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 id="2147483684" r:id="rId4"/>
  </p:sldMasterIdLst>
  <p:notesMasterIdLst>
    <p:notesMasterId r:id="rId91"/>
  </p:notesMasterIdLst>
  <p:handoutMasterIdLst>
    <p:handoutMasterId r:id="rId92"/>
  </p:handoutMasterIdLst>
  <p:sldIdLst>
    <p:sldId id="4517" r:id="rId5"/>
    <p:sldId id="436" r:id="rId6"/>
    <p:sldId id="433" r:id="rId7"/>
    <p:sldId id="406" r:id="rId8"/>
    <p:sldId id="393" r:id="rId9"/>
    <p:sldId id="257" r:id="rId10"/>
    <p:sldId id="378" r:id="rId11"/>
    <p:sldId id="259" r:id="rId12"/>
    <p:sldId id="394" r:id="rId13"/>
    <p:sldId id="402" r:id="rId14"/>
    <p:sldId id="260" r:id="rId15"/>
    <p:sldId id="261" r:id="rId16"/>
    <p:sldId id="262" r:id="rId17"/>
    <p:sldId id="263" r:id="rId18"/>
    <p:sldId id="264" r:id="rId19"/>
    <p:sldId id="396" r:id="rId20"/>
    <p:sldId id="265" r:id="rId21"/>
    <p:sldId id="266" r:id="rId22"/>
    <p:sldId id="268" r:id="rId23"/>
    <p:sldId id="269" r:id="rId24"/>
    <p:sldId id="270" r:id="rId25"/>
    <p:sldId id="271" r:id="rId26"/>
    <p:sldId id="279" r:id="rId27"/>
    <p:sldId id="272" r:id="rId28"/>
    <p:sldId id="280" r:id="rId29"/>
    <p:sldId id="397" r:id="rId30"/>
    <p:sldId id="281" r:id="rId31"/>
    <p:sldId id="282" r:id="rId32"/>
    <p:sldId id="283" r:id="rId33"/>
    <p:sldId id="284" r:id="rId34"/>
    <p:sldId id="285" r:id="rId35"/>
    <p:sldId id="286" r:id="rId36"/>
    <p:sldId id="287" r:id="rId37"/>
    <p:sldId id="288" r:id="rId38"/>
    <p:sldId id="289" r:id="rId39"/>
    <p:sldId id="290" r:id="rId40"/>
    <p:sldId id="291" r:id="rId41"/>
    <p:sldId id="293" r:id="rId42"/>
    <p:sldId id="292" r:id="rId43"/>
    <p:sldId id="294" r:id="rId44"/>
    <p:sldId id="297" r:id="rId45"/>
    <p:sldId id="298" r:id="rId46"/>
    <p:sldId id="299" r:id="rId47"/>
    <p:sldId id="300" r:id="rId48"/>
    <p:sldId id="302" r:id="rId49"/>
    <p:sldId id="398" r:id="rId50"/>
    <p:sldId id="303" r:id="rId51"/>
    <p:sldId id="305" r:id="rId52"/>
    <p:sldId id="306" r:id="rId53"/>
    <p:sldId id="307" r:id="rId54"/>
    <p:sldId id="399" r:id="rId55"/>
    <p:sldId id="308" r:id="rId56"/>
    <p:sldId id="309" r:id="rId57"/>
    <p:sldId id="310" r:id="rId58"/>
    <p:sldId id="311" r:id="rId59"/>
    <p:sldId id="312" r:id="rId60"/>
    <p:sldId id="313" r:id="rId61"/>
    <p:sldId id="314"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6" r:id="rId76"/>
    <p:sldId id="335" r:id="rId77"/>
    <p:sldId id="337" r:id="rId78"/>
    <p:sldId id="387" r:id="rId79"/>
    <p:sldId id="340" r:id="rId80"/>
    <p:sldId id="413" r:id="rId81"/>
    <p:sldId id="434" r:id="rId82"/>
    <p:sldId id="362" r:id="rId83"/>
    <p:sldId id="409" r:id="rId84"/>
    <p:sldId id="382" r:id="rId85"/>
    <p:sldId id="381" r:id="rId86"/>
    <p:sldId id="427" r:id="rId87"/>
    <p:sldId id="430" r:id="rId88"/>
    <p:sldId id="435" r:id="rId89"/>
    <p:sldId id="446" r:id="rId90"/>
  </p:sldIdLst>
  <p:sldSz cx="9144000" cy="6858000" type="screen4x3"/>
  <p:notesSz cx="6858000" cy="9144000"/>
  <p:defaultTextStyle>
    <a:defPPr>
      <a:defRPr lang="en-US"/>
    </a:defPPr>
    <a:lvl1pPr algn="ctr" rtl="0" eaLnBrk="0" fontAlgn="base" hangingPunct="0">
      <a:spcBef>
        <a:spcPct val="0"/>
      </a:spcBef>
      <a:spcAft>
        <a:spcPct val="0"/>
      </a:spcAft>
      <a:defRPr sz="2800" i="1" kern="1200">
        <a:solidFill>
          <a:schemeClr val="hlink"/>
        </a:solidFill>
        <a:effectLst>
          <a:outerShdw blurRad="38100" dist="38100" dir="2700000" algn="tl">
            <a:srgbClr val="000000">
              <a:alpha val="43137"/>
            </a:srgbClr>
          </a:outerShdw>
        </a:effectLst>
        <a:latin typeface="Comic Sans MS" panose="030F0902030302020204" pitchFamily="66" charset="0"/>
        <a:ea typeface="+mn-ea"/>
        <a:cs typeface="+mn-cs"/>
      </a:defRPr>
    </a:lvl1pPr>
    <a:lvl2pPr marL="457200" algn="ctr" rtl="0" eaLnBrk="0" fontAlgn="base" hangingPunct="0">
      <a:spcBef>
        <a:spcPct val="0"/>
      </a:spcBef>
      <a:spcAft>
        <a:spcPct val="0"/>
      </a:spcAft>
      <a:defRPr sz="2800" i="1" kern="1200">
        <a:solidFill>
          <a:schemeClr val="hlink"/>
        </a:solidFill>
        <a:effectLst>
          <a:outerShdw blurRad="38100" dist="38100" dir="2700000" algn="tl">
            <a:srgbClr val="000000">
              <a:alpha val="43137"/>
            </a:srgbClr>
          </a:outerShdw>
        </a:effectLst>
        <a:latin typeface="Comic Sans MS" panose="030F0902030302020204" pitchFamily="66" charset="0"/>
        <a:ea typeface="+mn-ea"/>
        <a:cs typeface="+mn-cs"/>
      </a:defRPr>
    </a:lvl2pPr>
    <a:lvl3pPr marL="914400" algn="ctr" rtl="0" eaLnBrk="0" fontAlgn="base" hangingPunct="0">
      <a:spcBef>
        <a:spcPct val="0"/>
      </a:spcBef>
      <a:spcAft>
        <a:spcPct val="0"/>
      </a:spcAft>
      <a:defRPr sz="2800" i="1" kern="1200">
        <a:solidFill>
          <a:schemeClr val="hlink"/>
        </a:solidFill>
        <a:effectLst>
          <a:outerShdw blurRad="38100" dist="38100" dir="2700000" algn="tl">
            <a:srgbClr val="000000">
              <a:alpha val="43137"/>
            </a:srgbClr>
          </a:outerShdw>
        </a:effectLst>
        <a:latin typeface="Comic Sans MS" panose="030F0902030302020204" pitchFamily="66" charset="0"/>
        <a:ea typeface="+mn-ea"/>
        <a:cs typeface="+mn-cs"/>
      </a:defRPr>
    </a:lvl3pPr>
    <a:lvl4pPr marL="1371600" algn="ctr" rtl="0" eaLnBrk="0" fontAlgn="base" hangingPunct="0">
      <a:spcBef>
        <a:spcPct val="0"/>
      </a:spcBef>
      <a:spcAft>
        <a:spcPct val="0"/>
      </a:spcAft>
      <a:defRPr sz="2800" i="1" kern="1200">
        <a:solidFill>
          <a:schemeClr val="hlink"/>
        </a:solidFill>
        <a:effectLst>
          <a:outerShdw blurRad="38100" dist="38100" dir="2700000" algn="tl">
            <a:srgbClr val="000000">
              <a:alpha val="43137"/>
            </a:srgbClr>
          </a:outerShdw>
        </a:effectLst>
        <a:latin typeface="Comic Sans MS" panose="030F0902030302020204" pitchFamily="66" charset="0"/>
        <a:ea typeface="+mn-ea"/>
        <a:cs typeface="+mn-cs"/>
      </a:defRPr>
    </a:lvl4pPr>
    <a:lvl5pPr marL="1828800" algn="ctr" rtl="0" eaLnBrk="0" fontAlgn="base" hangingPunct="0">
      <a:spcBef>
        <a:spcPct val="0"/>
      </a:spcBef>
      <a:spcAft>
        <a:spcPct val="0"/>
      </a:spcAft>
      <a:defRPr sz="2800" i="1" kern="1200">
        <a:solidFill>
          <a:schemeClr val="hlink"/>
        </a:solidFill>
        <a:effectLst>
          <a:outerShdw blurRad="38100" dist="38100" dir="2700000" algn="tl">
            <a:srgbClr val="000000">
              <a:alpha val="43137"/>
            </a:srgbClr>
          </a:outerShdw>
        </a:effectLst>
        <a:latin typeface="Comic Sans MS" panose="030F0902030302020204" pitchFamily="66" charset="0"/>
        <a:ea typeface="+mn-ea"/>
        <a:cs typeface="+mn-cs"/>
      </a:defRPr>
    </a:lvl5pPr>
    <a:lvl6pPr marL="2286000" algn="l" defTabSz="914400" rtl="0" eaLnBrk="1" latinLnBrk="0" hangingPunct="1">
      <a:defRPr sz="2800" i="1" kern="1200">
        <a:solidFill>
          <a:schemeClr val="hlink"/>
        </a:solidFill>
        <a:effectLst>
          <a:outerShdw blurRad="38100" dist="38100" dir="2700000" algn="tl">
            <a:srgbClr val="000000">
              <a:alpha val="43137"/>
            </a:srgbClr>
          </a:outerShdw>
        </a:effectLst>
        <a:latin typeface="Comic Sans MS" panose="030F0902030302020204" pitchFamily="66" charset="0"/>
        <a:ea typeface="+mn-ea"/>
        <a:cs typeface="+mn-cs"/>
      </a:defRPr>
    </a:lvl6pPr>
    <a:lvl7pPr marL="2743200" algn="l" defTabSz="914400" rtl="0" eaLnBrk="1" latinLnBrk="0" hangingPunct="1">
      <a:defRPr sz="2800" i="1" kern="1200">
        <a:solidFill>
          <a:schemeClr val="hlink"/>
        </a:solidFill>
        <a:effectLst>
          <a:outerShdw blurRad="38100" dist="38100" dir="2700000" algn="tl">
            <a:srgbClr val="000000">
              <a:alpha val="43137"/>
            </a:srgbClr>
          </a:outerShdw>
        </a:effectLst>
        <a:latin typeface="Comic Sans MS" panose="030F0902030302020204" pitchFamily="66" charset="0"/>
        <a:ea typeface="+mn-ea"/>
        <a:cs typeface="+mn-cs"/>
      </a:defRPr>
    </a:lvl7pPr>
    <a:lvl8pPr marL="3200400" algn="l" defTabSz="914400" rtl="0" eaLnBrk="1" latinLnBrk="0" hangingPunct="1">
      <a:defRPr sz="2800" i="1" kern="1200">
        <a:solidFill>
          <a:schemeClr val="hlink"/>
        </a:solidFill>
        <a:effectLst>
          <a:outerShdw blurRad="38100" dist="38100" dir="2700000" algn="tl">
            <a:srgbClr val="000000">
              <a:alpha val="43137"/>
            </a:srgbClr>
          </a:outerShdw>
        </a:effectLst>
        <a:latin typeface="Comic Sans MS" panose="030F0902030302020204" pitchFamily="66" charset="0"/>
        <a:ea typeface="+mn-ea"/>
        <a:cs typeface="+mn-cs"/>
      </a:defRPr>
    </a:lvl8pPr>
    <a:lvl9pPr marL="3657600" algn="l" defTabSz="914400" rtl="0" eaLnBrk="1" latinLnBrk="0" hangingPunct="1">
      <a:defRPr sz="2800" i="1" kern="1200">
        <a:solidFill>
          <a:schemeClr val="hlink"/>
        </a:solidFill>
        <a:effectLst>
          <a:outerShdw blurRad="38100" dist="38100" dir="2700000" algn="tl">
            <a:srgbClr val="000000">
              <a:alpha val="43137"/>
            </a:srgbClr>
          </a:outerShdw>
        </a:effectLst>
        <a:latin typeface="Comic Sans MS" panose="030F0902030302020204" pitchFamily="66" charset="0"/>
        <a:ea typeface="+mn-ea"/>
        <a:cs typeface="+mn-cs"/>
      </a:defRPr>
    </a:lvl9pPr>
  </p:defaultTextStyle>
  <p:extLst>
    <p:ext uri="{EFAFB233-063F-42B5-8137-9DF3F51BA10A}">
      <p15:sldGuideLst xmlns:p15="http://schemas.microsoft.com/office/powerpoint/2012/main">
        <p15:guide id="1" orient="horz" pos="4182">
          <p15:clr>
            <a:srgbClr val="A4A3A4"/>
          </p15:clr>
        </p15:guide>
        <p15:guide id="2" orient="horz" pos="615">
          <p15:clr>
            <a:srgbClr val="A4A3A4"/>
          </p15:clr>
        </p15:guide>
        <p15:guide id="3" orient="horz" pos="2663">
          <p15:clr>
            <a:srgbClr val="A4A3A4"/>
          </p15:clr>
        </p15:guide>
        <p15:guide id="4" pos="5155">
          <p15:clr>
            <a:srgbClr val="A4A3A4"/>
          </p15:clr>
        </p15:guide>
        <p15:guide id="5" pos="5607">
          <p15:clr>
            <a:srgbClr val="A4A3A4"/>
          </p15:clr>
        </p15:guide>
        <p15:guide id="6" pos="240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19" autoAdjust="0"/>
    <p:restoredTop sz="73322" autoAdjust="0"/>
  </p:normalViewPr>
  <p:slideViewPr>
    <p:cSldViewPr snapToGrid="0">
      <p:cViewPr>
        <p:scale>
          <a:sx n="86" d="100"/>
          <a:sy n="86" d="100"/>
        </p:scale>
        <p:origin x="392" y="736"/>
      </p:cViewPr>
      <p:guideLst>
        <p:guide orient="horz" pos="4182"/>
        <p:guide orient="horz" pos="615"/>
        <p:guide orient="horz" pos="2663"/>
        <p:guide pos="5155"/>
        <p:guide pos="5607"/>
        <p:guide pos="240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2128"/>
    </p:cViewPr>
  </p:sorterViewPr>
  <p:notesViewPr>
    <p:cSldViewPr snapToGrid="0">
      <p:cViewPr varScale="1">
        <p:scale>
          <a:sx n="53" d="100"/>
          <a:sy n="53" d="100"/>
        </p:scale>
        <p:origin x="-181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B9A3F19-71F1-924C-BEA3-F5244AF2BC5F}"/>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F33DEF04-12E6-DF43-8037-71546CC87CFB}" type="slidenum">
              <a:rPr lang="en-US" altLang="en-US" sz="1400" i="0">
                <a:solidFill>
                  <a:schemeClr val="tx1"/>
                </a:solidFill>
                <a:effectLst/>
                <a:latin typeface="Times" pitchFamily="2" charset="0"/>
              </a:rPr>
              <a:pPr algn="r"/>
              <a:t>‹#›</a:t>
            </a:fld>
            <a:endParaRPr lang="en-US" altLang="en-US" sz="1400" i="0">
              <a:solidFill>
                <a:schemeClr val="tx1"/>
              </a:solidFill>
              <a:effectLst/>
              <a:latin typeface="Times"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62A4012-F28B-4940-A4D4-FCBCE680C4EF}"/>
              </a:ext>
            </a:extLst>
          </p:cNvPr>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a:extLst>
              <a:ext uri="{FF2B5EF4-FFF2-40B4-BE49-F238E27FC236}">
                <a16:creationId xmlns:a16="http://schemas.microsoft.com/office/drawing/2014/main" id="{23306794-46E3-B54C-804B-C0BCCCA7C9E2}"/>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8F71BFBC-3991-C341-85F5-B1FDB103D22E}"/>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20AF231B-1A27-4949-B8BD-2C0FD1DC4F8A}" type="slidenum">
              <a:rPr lang="en-US" altLang="en-US" sz="1400" i="0">
                <a:solidFill>
                  <a:schemeClr val="tx1"/>
                </a:solidFill>
                <a:effectLst/>
                <a:latin typeface="Times" pitchFamily="2" charset="0"/>
              </a:rPr>
              <a:pPr algn="r"/>
              <a:t>‹#›</a:t>
            </a:fld>
            <a:endParaRPr lang="en-US" altLang="en-US" sz="1400" i="0">
              <a:solidFill>
                <a:schemeClr val="tx1"/>
              </a:solidFill>
              <a:effectLst/>
              <a:latin typeface="Times" pitchFamily="2"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With a closer view, you can locate the region in today</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Mediterranean Basin, at its far eastern end….. </a:t>
            </a:r>
          </a:p>
          <a:p>
            <a:r>
              <a:rPr lang="en-US" b="1" dirty="0">
                <a:latin typeface="Times" charset="0"/>
                <a:ea typeface="ＭＳ Ｐゴシック" charset="0"/>
                <a:cs typeface="ＭＳ Ｐゴシック" charset="0"/>
              </a:rPr>
              <a:t>a close-up view of the Holy Land today…hotly divided politically and culturally between </a:t>
            </a:r>
          </a:p>
          <a:p>
            <a:r>
              <a:rPr lang="en-US" b="1" dirty="0">
                <a:latin typeface="Times" charset="0"/>
                <a:ea typeface="ＭＳ Ｐゴシック" charset="0"/>
                <a:cs typeface="ＭＳ Ｐゴシック" charset="0"/>
              </a:rPr>
              <a:t>////	…the Jewish and Arabic peoples.... for many reasons that we will uncover as THE BIBLE…BASICALLY moves along.</a:t>
            </a:r>
          </a:p>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961618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DBEF8F1B-EFAA-9248-AD0C-FAA71593F59D}"/>
              </a:ext>
            </a:extLst>
          </p:cNvPr>
          <p:cNvSpPr>
            <a:spLocks noGrp="1" noRot="1" noChangeAspect="1" noChangeArrowheads="1" noTextEdit="1"/>
          </p:cNvSpPr>
          <p:nvPr>
            <p:ph type="sldImg"/>
          </p:nvPr>
        </p:nvSpPr>
        <p:spPr>
          <a:xfrm>
            <a:off x="1150938" y="692150"/>
            <a:ext cx="4556125" cy="3416300"/>
          </a:xfrm>
          <a:ln/>
        </p:spPr>
      </p:sp>
      <p:sp>
        <p:nvSpPr>
          <p:cNvPr id="291843" name="Rectangle 3">
            <a:extLst>
              <a:ext uri="{FF2B5EF4-FFF2-40B4-BE49-F238E27FC236}">
                <a16:creationId xmlns:a16="http://schemas.microsoft.com/office/drawing/2014/main" id="{2B961FB1-19CF-8647-A91F-16D4FEC814DD}"/>
              </a:ext>
            </a:extLst>
          </p:cNvPr>
          <p:cNvSpPr>
            <a:spLocks noGrp="1" noChangeArrowheads="1"/>
          </p:cNvSpPr>
          <p:nvPr>
            <p:ph type="body" idx="1"/>
          </p:nvPr>
        </p:nvSpPr>
        <p:spPr/>
        <p:txBody>
          <a:bodyPr/>
          <a:lstStyle/>
          <a:p>
            <a:r>
              <a:rPr lang="fi-FI" altLang="en-US" b="1"/>
              <a:t>Selanjutnya kita akan menggambar tongkat gembala, yang kita gambar mulai dari dari tengah kuadran bagian bawah. Gambar lengkungan tongkat sehingga hampir menyentuh busur yang terdapat pada kuadran atas .</a:t>
            </a:r>
            <a:endParaRPr lang="en-US" altLang="en-US"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223A1FA-89C7-4646-B220-4F477A46B7B0}"/>
              </a:ext>
            </a:extLst>
          </p:cNvPr>
          <p:cNvSpPr>
            <a:spLocks noGrp="1" noChangeArrowheads="1"/>
          </p:cNvSpPr>
          <p:nvPr>
            <p:ph type="body" idx="1"/>
          </p:nvPr>
        </p:nvSpPr>
        <p:spPr>
          <a:noFill/>
          <a:ln/>
        </p:spPr>
        <p:txBody>
          <a:bodyPr/>
          <a:lstStyle/>
          <a:p>
            <a:r>
              <a:rPr lang="fi-FI" altLang="en-US" b="1"/>
              <a:t>Saat menggambar peta, alangkah baiknya jika kita TIDAK menamai tempat tersebut.  Sebaliknya yang harus Anda lakukan adalah namakan tempat tersebut dengan menggunakan huruf pertama dari nama tempat tersebut...bukan nama lengkapnya. Hal ini akan memaksa pikiran Anda untuk mengingat nama lengkap berdasarkan initial huruf pertama pada peta Anda. Seperti ini...</a:t>
            </a:r>
            <a:endParaRPr lang="en-US" altLang="en-US" b="1"/>
          </a:p>
        </p:txBody>
      </p:sp>
      <p:sp>
        <p:nvSpPr>
          <p:cNvPr id="10243" name="Rectangle 3">
            <a:extLst>
              <a:ext uri="{FF2B5EF4-FFF2-40B4-BE49-F238E27FC236}">
                <a16:creationId xmlns:a16="http://schemas.microsoft.com/office/drawing/2014/main" id="{89F4548B-8530-4744-B823-47BB174480A2}"/>
              </a:ext>
            </a:extLst>
          </p:cNvPr>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a:extLst>
              <a:ext uri="{FF2B5EF4-FFF2-40B4-BE49-F238E27FC236}">
                <a16:creationId xmlns:a16="http://schemas.microsoft.com/office/drawing/2014/main" id="{FBAF7F0D-F56C-BA44-A99E-E631893FF417}"/>
              </a:ext>
            </a:extLst>
          </p:cNvPr>
          <p:cNvSpPr>
            <a:spLocks noGrp="1" noRot="1" noChangeAspect="1" noChangeArrowheads="1" noTextEdit="1"/>
          </p:cNvSpPr>
          <p:nvPr>
            <p:ph type="sldImg"/>
          </p:nvPr>
        </p:nvSpPr>
        <p:spPr>
          <a:xfrm>
            <a:off x="1150938" y="692150"/>
            <a:ext cx="4556125" cy="3416300"/>
          </a:xfrm>
          <a:ln/>
        </p:spPr>
      </p:sp>
      <p:sp>
        <p:nvSpPr>
          <p:cNvPr id="292867" name="Rectangle 3">
            <a:extLst>
              <a:ext uri="{FF2B5EF4-FFF2-40B4-BE49-F238E27FC236}">
                <a16:creationId xmlns:a16="http://schemas.microsoft.com/office/drawing/2014/main" id="{3716A14F-FBF5-4B4B-A1C0-4206B8BA3D74}"/>
              </a:ext>
            </a:extLst>
          </p:cNvPr>
          <p:cNvSpPr>
            <a:spLocks noGrp="1" noChangeArrowheads="1"/>
          </p:cNvSpPr>
          <p:nvPr>
            <p:ph type="body" idx="1"/>
          </p:nvPr>
        </p:nvSpPr>
        <p:spPr/>
        <p:txBody>
          <a:bodyPr/>
          <a:lstStyle/>
          <a:p>
            <a:r>
              <a:rPr lang="fi-FI" altLang="en-US" b="1"/>
              <a:t>Tandai dengan huruf LM di dalam busur yang terdapat pada kuadran atas sebelah kiri...dan inilah gambar dari sungai atau laut tersebut pada masa kini.</a:t>
            </a:r>
            <a:endParaRPr lang="en-US" altLang="en-US"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31132C0-4E09-494E-AF9F-91971493C6FE}"/>
              </a:ext>
            </a:extLst>
          </p:cNvPr>
          <p:cNvSpPr>
            <a:spLocks noGrp="1" noChangeArrowheads="1"/>
          </p:cNvSpPr>
          <p:nvPr>
            <p:ph type="body" idx="1"/>
          </p:nvPr>
        </p:nvSpPr>
        <p:spPr>
          <a:noFill/>
          <a:ln/>
        </p:spPr>
        <p:txBody>
          <a:bodyPr/>
          <a:lstStyle/>
          <a:p>
            <a:r>
              <a:rPr lang="fi-FI" altLang="en-US" b="1"/>
              <a:t>...selanjutnya…tambahkan huruf SE dibagian tengah tongkat gembala..</a:t>
            </a:r>
            <a:endParaRPr lang="en-US" altLang="en-US" b="1"/>
          </a:p>
        </p:txBody>
      </p:sp>
      <p:sp>
        <p:nvSpPr>
          <p:cNvPr id="13315" name="Rectangle 3">
            <a:extLst>
              <a:ext uri="{FF2B5EF4-FFF2-40B4-BE49-F238E27FC236}">
                <a16:creationId xmlns:a16="http://schemas.microsoft.com/office/drawing/2014/main" id="{4AF4535D-79AD-CA4D-A0DD-CD8E94939860}"/>
              </a:ext>
            </a:extLst>
          </p:cNvPr>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57E5CA56-0ADB-8841-B9B1-9C48A01EA7FB}"/>
              </a:ext>
            </a:extLst>
          </p:cNvPr>
          <p:cNvSpPr>
            <a:spLocks noGrp="1" noRot="1" noChangeAspect="1" noChangeArrowheads="1" noTextEdit="1"/>
          </p:cNvSpPr>
          <p:nvPr>
            <p:ph type="sldImg"/>
          </p:nvPr>
        </p:nvSpPr>
        <p:spPr>
          <a:xfrm>
            <a:off x="1150938" y="692150"/>
            <a:ext cx="4556125" cy="3416300"/>
          </a:xfrm>
          <a:ln/>
        </p:spPr>
      </p:sp>
      <p:sp>
        <p:nvSpPr>
          <p:cNvPr id="293891" name="Rectangle 3">
            <a:extLst>
              <a:ext uri="{FF2B5EF4-FFF2-40B4-BE49-F238E27FC236}">
                <a16:creationId xmlns:a16="http://schemas.microsoft.com/office/drawing/2014/main" id="{C4B4B76D-EAD7-9240-B844-3AC33432E196}"/>
              </a:ext>
            </a:extLst>
          </p:cNvPr>
          <p:cNvSpPr>
            <a:spLocks noGrp="1" noChangeArrowheads="1"/>
          </p:cNvSpPr>
          <p:nvPr>
            <p:ph type="body" idx="1"/>
          </p:nvPr>
        </p:nvSpPr>
        <p:spPr/>
        <p:txBody>
          <a:bodyPr/>
          <a:lstStyle/>
          <a:p>
            <a:r>
              <a:rPr lang="fi-FI" altLang="en-US" b="1"/>
              <a:t>...dan akhirnya, tuliskan inisial TP pada bagian dalam busur yang terdapat pada kuadran bawah sebelah kanan.</a:t>
            </a:r>
            <a:endParaRPr lang="en-US" altLang="en-US"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DB6CC443-F519-364B-A6F6-163542533C06}"/>
              </a:ext>
            </a:extLst>
          </p:cNvPr>
          <p:cNvSpPr>
            <a:spLocks noGrp="1" noRot="1" noChangeAspect="1" noChangeArrowheads="1" noTextEdit="1"/>
          </p:cNvSpPr>
          <p:nvPr>
            <p:ph type="sldImg"/>
          </p:nvPr>
        </p:nvSpPr>
        <p:spPr>
          <a:xfrm>
            <a:off x="1150938" y="692150"/>
            <a:ext cx="4556125" cy="3416300"/>
          </a:xfrm>
          <a:ln/>
        </p:spPr>
      </p:sp>
      <p:sp>
        <p:nvSpPr>
          <p:cNvPr id="294915" name="Rectangle 3">
            <a:extLst>
              <a:ext uri="{FF2B5EF4-FFF2-40B4-BE49-F238E27FC236}">
                <a16:creationId xmlns:a16="http://schemas.microsoft.com/office/drawing/2014/main" id="{2503512B-5D85-D048-B3F0-F43A61A91330}"/>
              </a:ext>
            </a:extLst>
          </p:cNvPr>
          <p:cNvSpPr>
            <a:spLocks noGrp="1" noChangeArrowheads="1"/>
          </p:cNvSpPr>
          <p:nvPr>
            <p:ph type="body" idx="1"/>
          </p:nvPr>
        </p:nvSpPr>
        <p:spPr/>
        <p:txBody>
          <a:bodyPr/>
          <a:lstStyle/>
          <a:p>
            <a:r>
              <a:rPr lang="fi-FI" altLang="en-US" b="1"/>
              <a:t>Huruf-huruf ini mewakili nama lengkap LAUT MEDITERANIA di bagian atas kiri ...sekali lagi…jangan tulis nama lengkapnya… hanya huruf-huruf saja…</a:t>
            </a:r>
            <a:endParaRPr lang="en-US" altLang="en-US" b="1"/>
          </a:p>
          <a:p>
            <a:r>
              <a:rPr lang="en-US" altLang="en-US" b="1"/>
              <a:t>////	SUNGAI EFRAT sepanjang tongkat gembala...dan </a:t>
            </a:r>
            <a:endParaRPr lang="fi-FI" altLang="en-US" b="1"/>
          </a:p>
          <a:p>
            <a:r>
              <a:rPr lang="fi-FI" altLang="en-US" b="1"/>
              <a:t>////	TELUK PERSIA pada kuadran sebelah kanan bawah .</a:t>
            </a:r>
          </a:p>
          <a:p>
            <a:r>
              <a:rPr lang="fi-FI" altLang="en-US" b="1"/>
              <a:t>Sekarang...tiga wilayah air sudah ditemukan ...ada tiga lagi: dimulai dari bagian kuadran kiri bawah dari peta Anda…</a:t>
            </a:r>
            <a:endParaRPr lang="en-US" altLang="en-US"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a:extLst>
              <a:ext uri="{FF2B5EF4-FFF2-40B4-BE49-F238E27FC236}">
                <a16:creationId xmlns:a16="http://schemas.microsoft.com/office/drawing/2014/main" id="{6DF136AC-28B2-4144-9D08-3452E3547C49}"/>
              </a:ext>
            </a:extLst>
          </p:cNvPr>
          <p:cNvSpPr>
            <a:spLocks noGrp="1" noRot="1" noChangeAspect="1" noChangeArrowheads="1" noTextEdit="1"/>
          </p:cNvSpPr>
          <p:nvPr>
            <p:ph type="sldImg"/>
          </p:nvPr>
        </p:nvSpPr>
        <p:spPr>
          <a:xfrm>
            <a:off x="1150938" y="692150"/>
            <a:ext cx="4556125" cy="3416300"/>
          </a:xfrm>
          <a:ln/>
        </p:spPr>
      </p:sp>
      <p:sp>
        <p:nvSpPr>
          <p:cNvPr id="295939" name="Rectangle 3">
            <a:extLst>
              <a:ext uri="{FF2B5EF4-FFF2-40B4-BE49-F238E27FC236}">
                <a16:creationId xmlns:a16="http://schemas.microsoft.com/office/drawing/2014/main" id="{2E63AF32-0F08-C446-9375-D474356FFFE7}"/>
              </a:ext>
            </a:extLst>
          </p:cNvPr>
          <p:cNvSpPr>
            <a:spLocks noGrp="1" noChangeArrowheads="1"/>
          </p:cNvSpPr>
          <p:nvPr>
            <p:ph type="body" idx="1"/>
          </p:nvPr>
        </p:nvSpPr>
        <p:spPr/>
        <p:txBody>
          <a:bodyPr/>
          <a:lstStyle/>
          <a:p>
            <a:r>
              <a:rPr lang="fi-FI" altLang="en-US" b="1"/>
              <a:t>…lukis sebuah gambar yang menyerupai dua telinga kelinci.</a:t>
            </a:r>
            <a:r>
              <a:rPr lang="fi-FI" altLang="en-US"/>
              <a:t> </a:t>
            </a: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id="{1A3F39BD-841A-5C4E-8E3A-CFB35A5A5A1E}"/>
              </a:ext>
            </a:extLst>
          </p:cNvPr>
          <p:cNvSpPr>
            <a:spLocks noGrp="1" noRot="1" noChangeAspect="1" noChangeArrowheads="1" noTextEdit="1"/>
          </p:cNvSpPr>
          <p:nvPr>
            <p:ph type="sldImg"/>
          </p:nvPr>
        </p:nvSpPr>
        <p:spPr>
          <a:xfrm>
            <a:off x="1150938" y="692150"/>
            <a:ext cx="4556125" cy="3416300"/>
          </a:xfrm>
          <a:ln/>
        </p:spPr>
      </p:sp>
      <p:sp>
        <p:nvSpPr>
          <p:cNvPr id="296963" name="Rectangle 3">
            <a:extLst>
              <a:ext uri="{FF2B5EF4-FFF2-40B4-BE49-F238E27FC236}">
                <a16:creationId xmlns:a16="http://schemas.microsoft.com/office/drawing/2014/main" id="{E22647DC-C1B5-F649-AE3F-4DDB6FBC2944}"/>
              </a:ext>
            </a:extLst>
          </p:cNvPr>
          <p:cNvSpPr>
            <a:spLocks noGrp="1" noChangeArrowheads="1"/>
          </p:cNvSpPr>
          <p:nvPr>
            <p:ph type="body" idx="1"/>
          </p:nvPr>
        </p:nvSpPr>
        <p:spPr/>
        <p:txBody>
          <a:bodyPr/>
          <a:lstStyle/>
          <a:p>
            <a:r>
              <a:rPr lang="fi-FI" altLang="en-US" b="1"/>
              <a:t>Bagian dalam telinga-telinga ini, merupakan permukaan air, tandai dengan huruf LM yang mewakili LAUT MERAH.  Dan inilah gambar LAUT MERAH pada masa kini.</a:t>
            </a:r>
            <a:endParaRPr lang="en-US" altLang="en-US"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EC44CFEE-675F-5E41-871F-A3C102A9D0C8}"/>
              </a:ext>
            </a:extLst>
          </p:cNvPr>
          <p:cNvSpPr>
            <a:spLocks noGrp="1" noRot="1" noChangeAspect="1" noChangeArrowheads="1" noTextEdit="1"/>
          </p:cNvSpPr>
          <p:nvPr>
            <p:ph type="sldImg"/>
          </p:nvPr>
        </p:nvSpPr>
        <p:spPr>
          <a:xfrm>
            <a:off x="1150938" y="692150"/>
            <a:ext cx="4556125" cy="3416300"/>
          </a:xfrm>
          <a:ln/>
        </p:spPr>
      </p:sp>
      <p:sp>
        <p:nvSpPr>
          <p:cNvPr id="297987" name="Rectangle 3">
            <a:extLst>
              <a:ext uri="{FF2B5EF4-FFF2-40B4-BE49-F238E27FC236}">
                <a16:creationId xmlns:a16="http://schemas.microsoft.com/office/drawing/2014/main" id="{0EBA2979-979B-F240-8E88-E13947CB48EE}"/>
              </a:ext>
            </a:extLst>
          </p:cNvPr>
          <p:cNvSpPr>
            <a:spLocks noGrp="1" noChangeArrowheads="1"/>
          </p:cNvSpPr>
          <p:nvPr>
            <p:ph type="body" idx="1"/>
          </p:nvPr>
        </p:nvSpPr>
        <p:spPr/>
        <p:txBody>
          <a:bodyPr/>
          <a:lstStyle/>
          <a:p>
            <a:r>
              <a:rPr lang="sv-SE" altLang="en-US" b="1"/>
              <a:t>Sekarang mari kita pindah tepat di bagian bawah lengkung tongkat gembala.  </a:t>
            </a:r>
            <a:r>
              <a:rPr lang="en-US" altLang="en-US" b="1"/>
              <a:t>Gambar dua buah bulatan berbentuk oval, bulatan oval yang lebih kecil terletak disini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4B84A0BC-F40E-0845-BD57-C3D60D077F75}"/>
              </a:ext>
            </a:extLst>
          </p:cNvPr>
          <p:cNvSpPr>
            <a:spLocks noGrp="1" noRot="1" noChangeAspect="1" noChangeArrowheads="1" noTextEdit="1"/>
          </p:cNvSpPr>
          <p:nvPr>
            <p:ph type="sldImg"/>
          </p:nvPr>
        </p:nvSpPr>
        <p:spPr>
          <a:xfrm>
            <a:off x="1150938" y="692150"/>
            <a:ext cx="4556125" cy="3416300"/>
          </a:xfrm>
          <a:ln/>
        </p:spPr>
      </p:sp>
      <p:sp>
        <p:nvSpPr>
          <p:cNvPr id="299011" name="Rectangle 3">
            <a:extLst>
              <a:ext uri="{FF2B5EF4-FFF2-40B4-BE49-F238E27FC236}">
                <a16:creationId xmlns:a16="http://schemas.microsoft.com/office/drawing/2014/main" id="{9E6A3B27-C132-E147-8F0C-1BCC699C04A2}"/>
              </a:ext>
            </a:extLst>
          </p:cNvPr>
          <p:cNvSpPr>
            <a:spLocks noGrp="1" noChangeArrowheads="1"/>
          </p:cNvSpPr>
          <p:nvPr>
            <p:ph type="body" idx="1"/>
          </p:nvPr>
        </p:nvSpPr>
        <p:spPr/>
        <p:txBody>
          <a:bodyPr/>
          <a:lstStyle/>
          <a:p>
            <a:r>
              <a:rPr lang="en-US" altLang="en-US" b="1"/>
              <a:t>... di atas bulatan oval yang lebih besar...dengan sebuah garis yang menghubungkan keduanya.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a:extLst>
              <a:ext uri="{FF2B5EF4-FFF2-40B4-BE49-F238E27FC236}">
                <a16:creationId xmlns:a16="http://schemas.microsoft.com/office/drawing/2014/main" id="{0119CAB1-A3A3-294A-A623-8D745254849D}"/>
              </a:ext>
            </a:extLst>
          </p:cNvPr>
          <p:cNvSpPr>
            <a:spLocks noGrp="1" noRot="1" noChangeAspect="1" noChangeArrowheads="1" noTextEdit="1"/>
          </p:cNvSpPr>
          <p:nvPr>
            <p:ph type="sldImg"/>
          </p:nvPr>
        </p:nvSpPr>
        <p:spPr>
          <a:xfrm>
            <a:off x="1150938" y="692150"/>
            <a:ext cx="4556125" cy="3416300"/>
          </a:xfrm>
          <a:ln/>
        </p:spPr>
      </p:sp>
      <p:sp>
        <p:nvSpPr>
          <p:cNvPr id="282627" name="Rectangle 3">
            <a:extLst>
              <a:ext uri="{FF2B5EF4-FFF2-40B4-BE49-F238E27FC236}">
                <a16:creationId xmlns:a16="http://schemas.microsoft.com/office/drawing/2014/main" id="{3AF919CD-F109-6347-BF16-6F0D08EDC5F9}"/>
              </a:ext>
            </a:extLst>
          </p:cNvPr>
          <p:cNvSpPr>
            <a:spLocks noGrp="1" noChangeArrowheads="1"/>
          </p:cNvSpPr>
          <p:nvPr>
            <p:ph type="body" idx="1"/>
          </p:nvPr>
        </p:nvSpPr>
        <p:spPr/>
        <p:txBody>
          <a:bodyPr/>
          <a:lstStyle/>
          <a:p>
            <a:r>
              <a:rPr lang="en-US" altLang="en-US" b="1"/>
              <a:t>Dalam mempelajari Firman Allah…biar bagaimanapun akan timbul pertanyaan ..."Dimana tempat terjadinya peristiwa tersebut?"  Oleh karena itu untuk langkah selanjutnya dalam mengembangkan ARSIP ALKITAB...kita akan belajar membuat peta Timur Tengah.  </a:t>
            </a:r>
            <a:endParaRPr lang="fi-FI" altLang="en-US" b="1"/>
          </a:p>
          <a:p>
            <a:r>
              <a:rPr lang="fi-FI" altLang="en-US" b="1"/>
              <a:t>Sebagai subjudul bagian ini, kita akan menamakan "Membuat Peta” seluruh  peristiwa Alkitab. Mari kita mulai.</a:t>
            </a:r>
            <a:endParaRPr lang="en-US" altLang="en-US"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BD456755-5C7E-D44F-A320-39CBE64CF9D6}"/>
              </a:ext>
            </a:extLst>
          </p:cNvPr>
          <p:cNvSpPr>
            <a:spLocks noGrp="1" noRot="1" noChangeAspect="1" noChangeArrowheads="1" noTextEdit="1"/>
          </p:cNvSpPr>
          <p:nvPr>
            <p:ph type="sldImg"/>
          </p:nvPr>
        </p:nvSpPr>
        <p:spPr>
          <a:xfrm>
            <a:off x="1150938" y="692150"/>
            <a:ext cx="4556125" cy="3416300"/>
          </a:xfrm>
          <a:ln/>
        </p:spPr>
      </p:sp>
      <p:sp>
        <p:nvSpPr>
          <p:cNvPr id="300035" name="Rectangle 3">
            <a:extLst>
              <a:ext uri="{FF2B5EF4-FFF2-40B4-BE49-F238E27FC236}">
                <a16:creationId xmlns:a16="http://schemas.microsoft.com/office/drawing/2014/main" id="{A419D151-52AC-5E49-807F-5E538AB30A7A}"/>
              </a:ext>
            </a:extLst>
          </p:cNvPr>
          <p:cNvSpPr>
            <a:spLocks noGrp="1" noChangeArrowheads="1"/>
          </p:cNvSpPr>
          <p:nvPr>
            <p:ph type="body" idx="1"/>
          </p:nvPr>
        </p:nvSpPr>
        <p:spPr/>
        <p:txBody>
          <a:bodyPr/>
          <a:lstStyle/>
          <a:p>
            <a:r>
              <a:rPr lang="en-US" altLang="en-US" b="1"/>
              <a:t>Pada bulatan oval yang kecil ...tandai dengan huruf DG, untuk DANAU GALILEA.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17AF2D8E-5F19-CC4A-9C91-2466C38C8977}"/>
              </a:ext>
            </a:extLst>
          </p:cNvPr>
          <p:cNvSpPr>
            <a:spLocks noGrp="1" noRot="1" noChangeAspect="1" noChangeArrowheads="1" noTextEdit="1"/>
          </p:cNvSpPr>
          <p:nvPr>
            <p:ph type="sldImg"/>
          </p:nvPr>
        </p:nvSpPr>
        <p:spPr>
          <a:xfrm>
            <a:off x="1150938" y="692150"/>
            <a:ext cx="4556125" cy="3416300"/>
          </a:xfrm>
          <a:ln/>
        </p:spPr>
      </p:sp>
      <p:sp>
        <p:nvSpPr>
          <p:cNvPr id="301059" name="Rectangle 3">
            <a:extLst>
              <a:ext uri="{FF2B5EF4-FFF2-40B4-BE49-F238E27FC236}">
                <a16:creationId xmlns:a16="http://schemas.microsoft.com/office/drawing/2014/main" id="{BB7172BA-1489-564F-B045-068E59BC93DE}"/>
              </a:ext>
            </a:extLst>
          </p:cNvPr>
          <p:cNvSpPr>
            <a:spLocks noGrp="1" noChangeArrowheads="1"/>
          </p:cNvSpPr>
          <p:nvPr>
            <p:ph type="body" idx="1"/>
          </p:nvPr>
        </p:nvSpPr>
        <p:spPr/>
        <p:txBody>
          <a:bodyPr/>
          <a:lstStyle/>
          <a:p>
            <a:r>
              <a:rPr lang="en-US" altLang="en-US" b="1"/>
              <a:t>Pada bulatan oval yang besar, tandai dengan huruf LM lagi, untuk LAUT MATI.</a:t>
            </a:r>
            <a:r>
              <a:rPr lang="en-US" altLang="en-US"/>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DA6EB4C9-8F0B-3848-87BC-787506DB5895}"/>
              </a:ext>
            </a:extLst>
          </p:cNvPr>
          <p:cNvSpPr>
            <a:spLocks noGrp="1" noRot="1" noChangeAspect="1" noChangeArrowheads="1" noTextEdit="1"/>
          </p:cNvSpPr>
          <p:nvPr>
            <p:ph type="sldImg"/>
          </p:nvPr>
        </p:nvSpPr>
        <p:spPr>
          <a:xfrm>
            <a:off x="1150938" y="692150"/>
            <a:ext cx="4556125" cy="3416300"/>
          </a:xfrm>
          <a:ln/>
        </p:spPr>
      </p:sp>
      <p:sp>
        <p:nvSpPr>
          <p:cNvPr id="302083" name="Rectangle 3">
            <a:extLst>
              <a:ext uri="{FF2B5EF4-FFF2-40B4-BE49-F238E27FC236}">
                <a16:creationId xmlns:a16="http://schemas.microsoft.com/office/drawing/2014/main" id="{41895577-B792-6D42-B718-49B83C1EAC69}"/>
              </a:ext>
            </a:extLst>
          </p:cNvPr>
          <p:cNvSpPr>
            <a:spLocks noGrp="1" noChangeArrowheads="1"/>
          </p:cNvSpPr>
          <p:nvPr>
            <p:ph type="body" idx="1"/>
          </p:nvPr>
        </p:nvSpPr>
        <p:spPr/>
        <p:txBody>
          <a:bodyPr/>
          <a:lstStyle/>
          <a:p>
            <a:r>
              <a:rPr lang="en-US" altLang="en-US" b="1"/>
              <a:t>Kita tidak akan memberikan nama pada garis yang menghubungkan kedua bulatan oval ini, sebab pemberian nama tersebut akan membuat peta kita kelihatan sangat padat...cukup dengan mengetahui bahwa garis pendek yang menghubungkan … Danau Galilea dan Laut Mati … adalah SUNGAI YORDAN yang begitu indah dan terkenal.  Anda akan mengingat itu! Tuhan kita dibaptis di sana.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a:extLst>
              <a:ext uri="{FF2B5EF4-FFF2-40B4-BE49-F238E27FC236}">
                <a16:creationId xmlns:a16="http://schemas.microsoft.com/office/drawing/2014/main" id="{6AB8DED2-DBA9-1A4A-A0EF-9A5EFFC9DC97}"/>
              </a:ext>
            </a:extLst>
          </p:cNvPr>
          <p:cNvSpPr>
            <a:spLocks noGrp="1" noRot="1" noChangeAspect="1" noChangeArrowheads="1" noTextEdit="1"/>
          </p:cNvSpPr>
          <p:nvPr>
            <p:ph type="sldImg"/>
          </p:nvPr>
        </p:nvSpPr>
        <p:spPr>
          <a:xfrm>
            <a:off x="1150938" y="692150"/>
            <a:ext cx="4556125" cy="3416300"/>
          </a:xfrm>
          <a:ln/>
        </p:spPr>
      </p:sp>
      <p:sp>
        <p:nvSpPr>
          <p:cNvPr id="303107" name="Rectangle 3">
            <a:extLst>
              <a:ext uri="{FF2B5EF4-FFF2-40B4-BE49-F238E27FC236}">
                <a16:creationId xmlns:a16="http://schemas.microsoft.com/office/drawing/2014/main" id="{817F00A3-2079-DD49-A484-E461916BC9CE}"/>
              </a:ext>
            </a:extLst>
          </p:cNvPr>
          <p:cNvSpPr>
            <a:spLocks noGrp="1" noChangeArrowheads="1"/>
          </p:cNvSpPr>
          <p:nvPr>
            <p:ph type="body" idx="1"/>
          </p:nvPr>
        </p:nvSpPr>
        <p:spPr/>
        <p:txBody>
          <a:bodyPr/>
          <a:lstStyle/>
          <a:p>
            <a:r>
              <a:rPr lang="en-US" altLang="en-US" b="1"/>
              <a:t>Sekarang ...kita akan mengidentifikasi dan memberikan nama pada keenam wilayah air termasuk sebuah sungai, setiap Laut dan sungai ini sangat penting sebab semua peristiwa Alkitab terjadi di tempat-tempat ini. </a:t>
            </a:r>
            <a:r>
              <a:rPr lang="fi-FI" altLang="en-US" b="1"/>
              <a:t>Kita sudah menemukan   </a:t>
            </a:r>
          </a:p>
          <a:p>
            <a:r>
              <a:rPr lang="fi-FI" altLang="en-US" b="1"/>
              <a:t>////	LAUT MEDITERRANIA, </a:t>
            </a:r>
          </a:p>
          <a:p>
            <a:r>
              <a:rPr lang="fi-FI" altLang="en-US" b="1"/>
              <a:t>////	SUNGAI EFRAT, </a:t>
            </a:r>
          </a:p>
          <a:p>
            <a:r>
              <a:rPr lang="fi-FI" altLang="en-US" b="1"/>
              <a:t>///	TERUSAN PERSIA, </a:t>
            </a:r>
          </a:p>
          <a:p>
            <a:r>
              <a:rPr lang="fi-FI" altLang="en-US" b="1"/>
              <a:t>////	LAUT MERAH, </a:t>
            </a:r>
          </a:p>
          <a:p>
            <a:r>
              <a:rPr lang="fi-FI" altLang="en-US" b="1"/>
              <a:t>////	LAUT MATI, </a:t>
            </a:r>
          </a:p>
          <a:p>
            <a:r>
              <a:rPr lang="fi-FI" altLang="en-US" b="1"/>
              <a:t>////	DANAU GALILEA, dengan SUNGAI YORDAN yang menghubungkannya dengan Laut Mati.</a:t>
            </a:r>
          </a:p>
          <a:p>
            <a:r>
              <a:rPr lang="fi-FI" altLang="en-US" b="1"/>
              <a:t>////	6 wilayah air sudah tergambar pada peta Anda.</a:t>
            </a:r>
            <a:endParaRPr lang="en-US" altLang="en-US" b="1"/>
          </a:p>
          <a:p>
            <a:r>
              <a:rPr lang="en-US" altLang="en-US" b="1"/>
              <a:t>Ya ... itu adalah wilayah air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F850EA7-963E-024A-BDDF-831BB7BA16B3}"/>
              </a:ext>
            </a:extLst>
          </p:cNvPr>
          <p:cNvSpPr>
            <a:spLocks noGrp="1" noChangeArrowheads="1"/>
          </p:cNvSpPr>
          <p:nvPr>
            <p:ph type="body" idx="1"/>
          </p:nvPr>
        </p:nvSpPr>
        <p:spPr>
          <a:noFill/>
          <a:ln/>
        </p:spPr>
        <p:txBody>
          <a:bodyPr/>
          <a:lstStyle/>
          <a:p>
            <a:r>
              <a:rPr lang="fi-FI" altLang="en-US" b="1"/>
              <a:t>sekarang marilah kita beralih ke wilayah darat... dimana drama peristiwa Alkitab terjadi.  </a:t>
            </a:r>
          </a:p>
          <a:p>
            <a:r>
              <a:rPr lang="fi-FI" altLang="en-US" b="1"/>
              <a:t>////	Alkitab menggambarkan TANAH ini sebagai tanah yang luas, yang membentang dari bagian Timur Tengah dunia.</a:t>
            </a:r>
            <a:r>
              <a:rPr lang="en-US" altLang="en-US"/>
              <a:t> </a:t>
            </a:r>
          </a:p>
        </p:txBody>
      </p:sp>
      <p:sp>
        <p:nvSpPr>
          <p:cNvPr id="31747" name="Rectangle 3">
            <a:extLst>
              <a:ext uri="{FF2B5EF4-FFF2-40B4-BE49-F238E27FC236}">
                <a16:creationId xmlns:a16="http://schemas.microsoft.com/office/drawing/2014/main" id="{E49DC9A2-6C64-4E41-AEC3-AFD5DC2EC4B8}"/>
              </a:ext>
            </a:extLst>
          </p:cNvPr>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BDAC744A-F43F-9242-BAA4-320ED5A9D36D}"/>
              </a:ext>
            </a:extLst>
          </p:cNvPr>
          <p:cNvSpPr>
            <a:spLocks noGrp="1" noChangeArrowheads="1"/>
          </p:cNvSpPr>
          <p:nvPr>
            <p:ph type="body" idx="1"/>
          </p:nvPr>
        </p:nvSpPr>
        <p:spPr>
          <a:noFill/>
          <a:ln/>
        </p:spPr>
        <p:txBody>
          <a:bodyPr/>
          <a:lstStyle/>
          <a:p>
            <a:r>
              <a:rPr lang="fi-FI" altLang="en-US" b="1"/>
              <a:t>Kita akan mengidentifikasi 10 –dan hanya 10 -- lokasi geografis pada wilayah darat...setiap lokasi memberikan dukungan yang sangat penting untuk memahami KRONOLOGI SINGKAT perjalanan cerita Alkitab.  </a:t>
            </a:r>
          </a:p>
          <a:p>
            <a:r>
              <a:rPr lang="fi-FI" altLang="en-US" b="1"/>
              <a:t>////	Mari kita mulai. Pada bagian atas peta Anda, tepat ditengah atas  lipatan utara-selatan, tulis kalimat, 10 TEMPAT.</a:t>
            </a:r>
            <a:endParaRPr lang="en-US" altLang="en-US" b="1"/>
          </a:p>
        </p:txBody>
      </p:sp>
      <p:sp>
        <p:nvSpPr>
          <p:cNvPr id="214019" name="Rectangle 3">
            <a:extLst>
              <a:ext uri="{FF2B5EF4-FFF2-40B4-BE49-F238E27FC236}">
                <a16:creationId xmlns:a16="http://schemas.microsoft.com/office/drawing/2014/main" id="{804E1350-8A86-5945-80BE-F2F676F8E434}"/>
              </a:ext>
            </a:extLst>
          </p:cNvPr>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ADA66EC1-C944-8744-ADB0-7A476F175784}"/>
              </a:ext>
            </a:extLst>
          </p:cNvPr>
          <p:cNvSpPr>
            <a:spLocks noGrp="1" noRot="1" noChangeAspect="1" noChangeArrowheads="1" noTextEdit="1"/>
          </p:cNvSpPr>
          <p:nvPr>
            <p:ph type="sldImg"/>
          </p:nvPr>
        </p:nvSpPr>
        <p:spPr>
          <a:xfrm>
            <a:off x="1150938" y="692150"/>
            <a:ext cx="4556125" cy="3416300"/>
          </a:xfrm>
          <a:ln/>
        </p:spPr>
      </p:sp>
      <p:sp>
        <p:nvSpPr>
          <p:cNvPr id="304131" name="Rectangle 3">
            <a:extLst>
              <a:ext uri="{FF2B5EF4-FFF2-40B4-BE49-F238E27FC236}">
                <a16:creationId xmlns:a16="http://schemas.microsoft.com/office/drawing/2014/main" id="{FF25C2C7-22C8-2347-8333-C763F17A36DD}"/>
              </a:ext>
            </a:extLst>
          </p:cNvPr>
          <p:cNvSpPr>
            <a:spLocks noGrp="1" noChangeArrowheads="1"/>
          </p:cNvSpPr>
          <p:nvPr>
            <p:ph type="body" idx="1"/>
          </p:nvPr>
        </p:nvSpPr>
        <p:spPr/>
        <p:txBody>
          <a:bodyPr/>
          <a:lstStyle/>
          <a:p>
            <a:r>
              <a:rPr lang="fi-FI" altLang="en-US" b="1"/>
              <a:t>Di bawah "10 tempat", pada sebelah kanan garis utara-selatan, tuliskan angka 4 dengan anak panah yang menunjuk arah timur…yaitu ke arah kanan.</a:t>
            </a:r>
          </a:p>
          <a:p>
            <a:r>
              <a:rPr lang="fi-FI" altLang="en-US" b="1"/>
              <a:t>LINGKARAN YANG ANDA LIHAT HANYALAH MERUPAKAN PETUNJUK YANG MEMBAWA PERHATIAN ANDA TERTUJU PADA TEMPAT YANG DIMAKSUD.</a:t>
            </a:r>
            <a:endParaRPr lang="en-US" altLang="en-US" b="1"/>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B995851-590E-CA45-BD1E-3AC7C34DA37A}"/>
              </a:ext>
            </a:extLst>
          </p:cNvPr>
          <p:cNvSpPr>
            <a:spLocks noGrp="1" noChangeArrowheads="1"/>
          </p:cNvSpPr>
          <p:nvPr>
            <p:ph type="body" idx="1"/>
          </p:nvPr>
        </p:nvSpPr>
        <p:spPr>
          <a:noFill/>
          <a:ln/>
        </p:spPr>
        <p:txBody>
          <a:bodyPr/>
          <a:lstStyle/>
          <a:p>
            <a:r>
              <a:rPr lang="fi-FI" altLang="en-US" b="1"/>
              <a:t>kemudian pada bagian sebelah kiri, tulis angka 6 dengan anak panah menunjuk ke arah kiri.  Sekarang kita siap untuk mengidentifikasikan 10 lokasi di mana peristiwa Alkitab terjadi.</a:t>
            </a:r>
            <a:endParaRPr lang="en-US" altLang="en-US" b="1"/>
          </a:p>
        </p:txBody>
      </p:sp>
      <p:sp>
        <p:nvSpPr>
          <p:cNvPr id="34819" name="Rectangle 3">
            <a:extLst>
              <a:ext uri="{FF2B5EF4-FFF2-40B4-BE49-F238E27FC236}">
                <a16:creationId xmlns:a16="http://schemas.microsoft.com/office/drawing/2014/main" id="{D8AFCDC2-D603-8244-B7DA-1E58E6C7B71E}"/>
              </a:ext>
            </a:extLst>
          </p:cNvPr>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393A03C3-D3CE-524C-BBCF-70F1C7CC928D}"/>
              </a:ext>
            </a:extLst>
          </p:cNvPr>
          <p:cNvSpPr>
            <a:spLocks noGrp="1" noRot="1" noChangeAspect="1" noChangeArrowheads="1" noTextEdit="1"/>
          </p:cNvSpPr>
          <p:nvPr>
            <p:ph type="sldImg"/>
          </p:nvPr>
        </p:nvSpPr>
        <p:spPr>
          <a:xfrm>
            <a:off x="1150938" y="692150"/>
            <a:ext cx="4556125" cy="3416300"/>
          </a:xfrm>
          <a:ln/>
        </p:spPr>
      </p:sp>
      <p:sp>
        <p:nvSpPr>
          <p:cNvPr id="305155" name="Rectangle 3">
            <a:extLst>
              <a:ext uri="{FF2B5EF4-FFF2-40B4-BE49-F238E27FC236}">
                <a16:creationId xmlns:a16="http://schemas.microsoft.com/office/drawing/2014/main" id="{F5F0B954-B978-EE4D-B344-42901A239355}"/>
              </a:ext>
            </a:extLst>
          </p:cNvPr>
          <p:cNvSpPr>
            <a:spLocks noGrp="1" noChangeArrowheads="1"/>
          </p:cNvSpPr>
          <p:nvPr>
            <p:ph type="body" idx="1"/>
          </p:nvPr>
        </p:nvSpPr>
        <p:spPr/>
        <p:txBody>
          <a:bodyPr/>
          <a:lstStyle/>
          <a:p>
            <a:r>
              <a:rPr lang="fi-FI" altLang="en-US" b="1"/>
              <a:t>Dimulai dari sebelah timur dari lipatan utara selatan pada kertas Anda, turun dekat muara Sungai Efrat, dimana sungai tersebut mengalir ke Teluk Persia...Tulis huruf kapital "U" DITANDAI DENGAN BULATAN BESAR SEBAGAI PERKIRAAN LOKASINYA...merupakan singkatan untuk kota kuno yang bernama URKASDIM… terkenal dengan ziguratnya atau menara kuil.  Sekali lagi, kami sarankan agar Anda menandai kota tersebut hanya dengan huruf pertama dari nama kota tersebut… untuk memaksa Anda mengingat nama lengkapnya.  Daya ingat kita akan meningkat secara efektif dengan menggunakan cara ini.</a:t>
            </a:r>
            <a:endParaRPr lang="en-US" altLang="en-US" b="1"/>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59292C3C-A116-E34C-89EE-F227476A6C07}"/>
              </a:ext>
            </a:extLst>
          </p:cNvPr>
          <p:cNvSpPr>
            <a:spLocks noGrp="1" noRot="1" noChangeAspect="1" noChangeArrowheads="1" noTextEdit="1"/>
          </p:cNvSpPr>
          <p:nvPr>
            <p:ph type="sldImg"/>
          </p:nvPr>
        </p:nvSpPr>
        <p:spPr>
          <a:xfrm>
            <a:off x="1150938" y="692150"/>
            <a:ext cx="4556125" cy="3416300"/>
          </a:xfrm>
          <a:ln/>
        </p:spPr>
      </p:sp>
      <p:sp>
        <p:nvSpPr>
          <p:cNvPr id="306179" name="Rectangle 3">
            <a:extLst>
              <a:ext uri="{FF2B5EF4-FFF2-40B4-BE49-F238E27FC236}">
                <a16:creationId xmlns:a16="http://schemas.microsoft.com/office/drawing/2014/main" id="{8B5A4B56-6CCB-B240-A0AF-D42DC8E7E19A}"/>
              </a:ext>
            </a:extLst>
          </p:cNvPr>
          <p:cNvSpPr>
            <a:spLocks noGrp="1" noChangeArrowheads="1"/>
          </p:cNvSpPr>
          <p:nvPr>
            <p:ph type="body" idx="1"/>
          </p:nvPr>
        </p:nvSpPr>
        <p:spPr/>
        <p:txBody>
          <a:bodyPr/>
          <a:lstStyle/>
          <a:p>
            <a:r>
              <a:rPr lang="fi-FI" altLang="en-US" b="1"/>
              <a:t>U untuk singkatan dari UR...sekarang kita akan berpindah ke atas sungai, hanya setengah dari aliran Teluk Persia. Tandai dengan huruf kapital B, dekat sebuah lingkaran besar…ini adalah kota kuno Babel, sebuah kota yang sangat penting pada zaman purbakala.</a:t>
            </a:r>
            <a:r>
              <a:rPr lang="fi-FI" altLang="en-US"/>
              <a:t> </a:t>
            </a: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27FAB2C8-FFD7-1B47-8F6C-F2DE06337E85}"/>
              </a:ext>
            </a:extLst>
          </p:cNvPr>
          <p:cNvSpPr>
            <a:spLocks noGrp="1" noRot="1" noChangeAspect="1" noChangeArrowheads="1" noTextEdit="1"/>
          </p:cNvSpPr>
          <p:nvPr>
            <p:ph type="sldImg"/>
          </p:nvPr>
        </p:nvSpPr>
        <p:spPr>
          <a:xfrm>
            <a:off x="1150938" y="692150"/>
            <a:ext cx="4556125" cy="3416300"/>
          </a:xfrm>
          <a:ln/>
        </p:spPr>
      </p:sp>
      <p:sp>
        <p:nvSpPr>
          <p:cNvPr id="283651" name="Rectangle 3">
            <a:extLst>
              <a:ext uri="{FF2B5EF4-FFF2-40B4-BE49-F238E27FC236}">
                <a16:creationId xmlns:a16="http://schemas.microsoft.com/office/drawing/2014/main" id="{8C18F79B-021A-9745-AD07-C234004F6ECD}"/>
              </a:ext>
            </a:extLst>
          </p:cNvPr>
          <p:cNvSpPr>
            <a:spLocks noGrp="1" noChangeArrowheads="1"/>
          </p:cNvSpPr>
          <p:nvPr>
            <p:ph type="body" idx="1"/>
          </p:nvPr>
        </p:nvSpPr>
        <p:spPr/>
        <p:txBody>
          <a:bodyPr/>
          <a:lstStyle/>
          <a:p>
            <a:r>
              <a:rPr lang="fi-FI" altLang="en-US" b="1"/>
              <a:t>Kita berada di sini...bola yang mengambang di Jagat Raya ciptaan Allah…planet yang indah tetapi penuh masalah …gambaran cerita “Akbar” segera akan kita jelajahi dalam KRONOLOGI SINGKAT. </a:t>
            </a:r>
          </a:p>
          <a:p>
            <a:r>
              <a:rPr lang="fi-FI" altLang="en-US" b="1"/>
              <a:t>////	yang menjadi pertanyaan adalah.…dimana semua peristiwa besar itu terjadi di planet ini?  Dalam mempelajari Firman Allah…berguna sekali sekalipun hanya mengetahui DI MANA dan peristiwa APA yang terjadi…dan semua ini harus Anda ketahui dalam kepala Anda!</a:t>
            </a:r>
          </a:p>
          <a:p>
            <a:r>
              <a:rPr lang="fi-FI" altLang="en-US" b="1"/>
              <a:t>////	Tepatnya di sini...di sudut wilayah yang kita kenal saat ini sebagai Timur Tengah...</a:t>
            </a:r>
          </a:p>
          <a:p>
            <a:r>
              <a:rPr lang="fi-FI" altLang="en-US" b="1"/>
              <a:t>////	….cerita akbar terjadi, dimulai dari tempat yang sangat kuno yang memiliki masa lalu yang misterius dan unik…</a:t>
            </a:r>
            <a:endParaRPr lang="fi-FI" altLang="en-US"/>
          </a:p>
          <a:p>
            <a:r>
              <a:rPr lang="fi-FI" altLang="en-US"/>
              <a:t>////</a:t>
            </a:r>
            <a:r>
              <a:rPr lang="fi-FI" altLang="en-US" b="1"/>
              <a:t>	…sebuah bagian dari dunia yang dikenal sebagai tempat yang menyatukan sejarah…berdasarkan cerita Alkitab tempat ini adalah wilayah Mediterania.</a:t>
            </a:r>
            <a:r>
              <a:rPr lang="fi-FI" altLang="en-US"/>
              <a:t> </a:t>
            </a: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a:extLst>
              <a:ext uri="{FF2B5EF4-FFF2-40B4-BE49-F238E27FC236}">
                <a16:creationId xmlns:a16="http://schemas.microsoft.com/office/drawing/2014/main" id="{FA29A203-B9B4-BF4E-802C-CF6AA95B17A9}"/>
              </a:ext>
            </a:extLst>
          </p:cNvPr>
          <p:cNvSpPr>
            <a:spLocks noGrp="1" noRot="1" noChangeAspect="1" noChangeArrowheads="1" noTextEdit="1"/>
          </p:cNvSpPr>
          <p:nvPr>
            <p:ph type="sldImg"/>
          </p:nvPr>
        </p:nvSpPr>
        <p:spPr>
          <a:xfrm>
            <a:off x="1150938" y="692150"/>
            <a:ext cx="4556125" cy="3416300"/>
          </a:xfrm>
          <a:ln/>
        </p:spPr>
      </p:sp>
      <p:sp>
        <p:nvSpPr>
          <p:cNvPr id="307203" name="Rectangle 3">
            <a:extLst>
              <a:ext uri="{FF2B5EF4-FFF2-40B4-BE49-F238E27FC236}">
                <a16:creationId xmlns:a16="http://schemas.microsoft.com/office/drawing/2014/main" id="{D202CC3D-81D7-3143-A9CC-07778694DEAD}"/>
              </a:ext>
            </a:extLst>
          </p:cNvPr>
          <p:cNvSpPr>
            <a:spLocks noGrp="1" noChangeArrowheads="1"/>
          </p:cNvSpPr>
          <p:nvPr>
            <p:ph type="body" idx="1"/>
          </p:nvPr>
        </p:nvSpPr>
        <p:spPr/>
        <p:txBody>
          <a:bodyPr/>
          <a:lstStyle/>
          <a:p>
            <a:r>
              <a:rPr lang="fi-FI" altLang="en-US" b="1"/>
              <a:t>Selanjutnya...di sebuah tanah yang luas, di sebelah timur sungai Efrat, tandai dengan huruf kapital H, untuk kota kuno HARAN, yang keberadaannya masih ada sampai sekarang.</a:t>
            </a:r>
            <a:endParaRPr lang="en-US" altLang="en-US" b="1"/>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B809AF1B-1725-304D-91E3-8D08BD3F4721}"/>
              </a:ext>
            </a:extLst>
          </p:cNvPr>
          <p:cNvSpPr>
            <a:spLocks noGrp="1" noRot="1" noChangeAspect="1" noChangeArrowheads="1" noTextEdit="1"/>
          </p:cNvSpPr>
          <p:nvPr>
            <p:ph type="sldImg"/>
          </p:nvPr>
        </p:nvSpPr>
        <p:spPr>
          <a:xfrm>
            <a:off x="1150938" y="692150"/>
            <a:ext cx="4556125" cy="3416300"/>
          </a:xfrm>
          <a:ln/>
        </p:spPr>
      </p:sp>
      <p:sp>
        <p:nvSpPr>
          <p:cNvPr id="308227" name="Rectangle 3">
            <a:extLst>
              <a:ext uri="{FF2B5EF4-FFF2-40B4-BE49-F238E27FC236}">
                <a16:creationId xmlns:a16="http://schemas.microsoft.com/office/drawing/2014/main" id="{04D29514-550F-7241-AD1D-043BDCFDDB3B}"/>
              </a:ext>
            </a:extLst>
          </p:cNvPr>
          <p:cNvSpPr>
            <a:spLocks noGrp="1" noChangeArrowheads="1"/>
          </p:cNvSpPr>
          <p:nvPr>
            <p:ph type="body" idx="1"/>
          </p:nvPr>
        </p:nvSpPr>
        <p:spPr/>
        <p:txBody>
          <a:bodyPr/>
          <a:lstStyle/>
          <a:p>
            <a:r>
              <a:rPr lang="sv-SE" altLang="en-US" b="1"/>
              <a:t>Dan akhirnya, pada sebelah timur dari garis koordinat utara-selatan, tandai dengan huruf kapital N dan huruf A di dalam kurung. </a:t>
            </a:r>
            <a:r>
              <a:rPr lang="fi-FI" altLang="en-US" b="1"/>
              <a:t>Kedua huruf ini merupakan singkatan dari Niniwe yang merupakan kerajaan kuno Asyur.  Sekarang ini kota Mosul di  Irak terletak di kerajaan kuno ini.</a:t>
            </a:r>
            <a:endParaRPr lang="en-US" altLang="en-US" b="1"/>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A91E9F3E-5DD1-4544-8EB0-B076D6BBEC0E}"/>
              </a:ext>
            </a:extLst>
          </p:cNvPr>
          <p:cNvSpPr>
            <a:spLocks noGrp="1" noRot="1" noChangeAspect="1" noChangeArrowheads="1" noTextEdit="1"/>
          </p:cNvSpPr>
          <p:nvPr>
            <p:ph type="sldImg"/>
          </p:nvPr>
        </p:nvSpPr>
        <p:spPr>
          <a:xfrm>
            <a:off x="1150938" y="692150"/>
            <a:ext cx="4556125" cy="3416300"/>
          </a:xfrm>
          <a:ln/>
        </p:spPr>
      </p:sp>
      <p:sp>
        <p:nvSpPr>
          <p:cNvPr id="309251" name="Rectangle 3">
            <a:extLst>
              <a:ext uri="{FF2B5EF4-FFF2-40B4-BE49-F238E27FC236}">
                <a16:creationId xmlns:a16="http://schemas.microsoft.com/office/drawing/2014/main" id="{69571EB8-CDC2-BF45-8C6F-156A4A79BED5}"/>
              </a:ext>
            </a:extLst>
          </p:cNvPr>
          <p:cNvSpPr>
            <a:spLocks noGrp="1" noChangeArrowheads="1"/>
          </p:cNvSpPr>
          <p:nvPr>
            <p:ph type="body" idx="1"/>
          </p:nvPr>
        </p:nvSpPr>
        <p:spPr/>
        <p:txBody>
          <a:bodyPr/>
          <a:lstStyle/>
          <a:p>
            <a:r>
              <a:rPr lang="fi-FI" altLang="en-US" b="1"/>
              <a:t>Empat lokasi sudah kita temukan....URKASDIM... </a:t>
            </a:r>
            <a:r>
              <a:rPr lang="en-US" altLang="en-US" b="1"/>
              <a:t>BABEL... </a:t>
            </a:r>
            <a:r>
              <a:rPr lang="fi-FI" altLang="en-US" b="1"/>
              <a:t>HARAN...dan NINEWE Di di kerajaan Asyur.</a:t>
            </a:r>
            <a:endParaRPr lang="en-US" altLang="en-US" b="1"/>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C90A80A7-60D0-AD40-8D5F-9175DD1D76B3}"/>
              </a:ext>
            </a:extLst>
          </p:cNvPr>
          <p:cNvSpPr>
            <a:spLocks noGrp="1" noRot="1" noChangeAspect="1" noChangeArrowheads="1" noTextEdit="1"/>
          </p:cNvSpPr>
          <p:nvPr>
            <p:ph type="sldImg"/>
          </p:nvPr>
        </p:nvSpPr>
        <p:spPr>
          <a:xfrm>
            <a:off x="1150938" y="692150"/>
            <a:ext cx="4556125" cy="3416300"/>
          </a:xfrm>
          <a:ln/>
        </p:spPr>
      </p:sp>
      <p:sp>
        <p:nvSpPr>
          <p:cNvPr id="310275" name="Rectangle 3">
            <a:extLst>
              <a:ext uri="{FF2B5EF4-FFF2-40B4-BE49-F238E27FC236}">
                <a16:creationId xmlns:a16="http://schemas.microsoft.com/office/drawing/2014/main" id="{7AABA750-7BAC-4D41-8E8F-213E88EF5AE9}"/>
              </a:ext>
            </a:extLst>
          </p:cNvPr>
          <p:cNvSpPr>
            <a:spLocks noGrp="1" noChangeArrowheads="1"/>
          </p:cNvSpPr>
          <p:nvPr>
            <p:ph type="body" idx="1"/>
          </p:nvPr>
        </p:nvSpPr>
        <p:spPr/>
        <p:txBody>
          <a:bodyPr/>
          <a:lstStyle/>
          <a:p>
            <a:r>
              <a:rPr lang="fi-FI" altLang="en-US" b="1"/>
              <a:t>Setelah menemukan keempat lokasi di sebelah timur. </a:t>
            </a:r>
            <a:r>
              <a:rPr lang="sv-SE" altLang="en-US" b="1"/>
              <a:t>Mari kita berpindah ke enam tempat yang terletak di bagian barat dari lipatan utara-selatan.  </a:t>
            </a:r>
          </a:p>
          <a:p>
            <a:r>
              <a:rPr lang="sv-SE" altLang="en-US" b="1"/>
              <a:t>////	Dimulai dengan huruf besar K yang kita tempatkan di antara Sungai Yordan dan Laut Mediterania.  </a:t>
            </a:r>
            <a:r>
              <a:rPr lang="fi-FI" altLang="en-US" b="1"/>
              <a:t>Huruf ini merupakan singkatan Kanaan,  sebelum menjadi kota kuno Israel, atau dikemudian hari, dikenal sebagai Palestina, dan sekarang, dikenal sebagai Israel, </a:t>
            </a:r>
            <a:r>
              <a:rPr lang="fi-FI" altLang="en-US" b="1" i="1" u="sng"/>
              <a:t> juga</a:t>
            </a:r>
            <a:r>
              <a:rPr lang="fi-FI" altLang="en-US" b="1"/>
              <a:t>, sebagai Palestina.</a:t>
            </a:r>
            <a:r>
              <a:rPr lang="en-US" altLang="en-US"/>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469E480D-7A45-704C-B1E3-C330DDD2018A}"/>
              </a:ext>
            </a:extLst>
          </p:cNvPr>
          <p:cNvSpPr>
            <a:spLocks noGrp="1" noRot="1" noChangeAspect="1" noChangeArrowheads="1" noTextEdit="1"/>
          </p:cNvSpPr>
          <p:nvPr>
            <p:ph type="sldImg"/>
          </p:nvPr>
        </p:nvSpPr>
        <p:spPr>
          <a:xfrm>
            <a:off x="1150938" y="692150"/>
            <a:ext cx="4556125" cy="3416300"/>
          </a:xfrm>
          <a:ln/>
        </p:spPr>
      </p:sp>
      <p:sp>
        <p:nvSpPr>
          <p:cNvPr id="311299" name="Rectangle 3">
            <a:extLst>
              <a:ext uri="{FF2B5EF4-FFF2-40B4-BE49-F238E27FC236}">
                <a16:creationId xmlns:a16="http://schemas.microsoft.com/office/drawing/2014/main" id="{91AE2720-C28A-6C4F-9D97-132E28AB6725}"/>
              </a:ext>
            </a:extLst>
          </p:cNvPr>
          <p:cNvSpPr>
            <a:spLocks noGrp="1" noChangeArrowheads="1"/>
          </p:cNvSpPr>
          <p:nvPr>
            <p:ph type="body" idx="1"/>
          </p:nvPr>
        </p:nvSpPr>
        <p:spPr/>
        <p:txBody>
          <a:bodyPr/>
          <a:lstStyle/>
          <a:p>
            <a:r>
              <a:rPr lang="fi-FI" altLang="en-US" b="1"/>
              <a:t>Dekat ujung utara Laut Mati, masih di sebelah barat Sungai Yordan, tandai dengan huruf kapital Y, tentu saja, untuk singkatan dari kota Yerusalem…yang merupakan salah satu dari kota terbesar di dunia dan kota yang penuh dengan konflik di sepanjang sejarah di planet ini.</a:t>
            </a:r>
            <a:endParaRPr lang="en-US" altLang="en-US" b="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a:extLst>
              <a:ext uri="{FF2B5EF4-FFF2-40B4-BE49-F238E27FC236}">
                <a16:creationId xmlns:a16="http://schemas.microsoft.com/office/drawing/2014/main" id="{8841848B-F0B0-E94E-8CFB-23E08A137B99}"/>
              </a:ext>
            </a:extLst>
          </p:cNvPr>
          <p:cNvSpPr>
            <a:spLocks noGrp="1" noRot="1" noChangeAspect="1" noChangeArrowheads="1" noTextEdit="1"/>
          </p:cNvSpPr>
          <p:nvPr>
            <p:ph type="sldImg"/>
          </p:nvPr>
        </p:nvSpPr>
        <p:spPr>
          <a:xfrm>
            <a:off x="1150938" y="692150"/>
            <a:ext cx="4556125" cy="3416300"/>
          </a:xfrm>
          <a:ln/>
        </p:spPr>
      </p:sp>
      <p:sp>
        <p:nvSpPr>
          <p:cNvPr id="312323" name="Rectangle 3">
            <a:extLst>
              <a:ext uri="{FF2B5EF4-FFF2-40B4-BE49-F238E27FC236}">
                <a16:creationId xmlns:a16="http://schemas.microsoft.com/office/drawing/2014/main" id="{5738A970-D4C6-8F41-AC26-DEF4C9CFC9A1}"/>
              </a:ext>
            </a:extLst>
          </p:cNvPr>
          <p:cNvSpPr>
            <a:spLocks noGrp="1" noChangeArrowheads="1"/>
          </p:cNvSpPr>
          <p:nvPr>
            <p:ph type="body" idx="1"/>
          </p:nvPr>
        </p:nvSpPr>
        <p:spPr/>
        <p:txBody>
          <a:bodyPr/>
          <a:lstStyle/>
          <a:p>
            <a:r>
              <a:rPr lang="fi-FI" altLang="en-US" b="1"/>
              <a:t>Sekarang kita akan berpindah ke seberang sungai Yordan, masih dekat sebelah ujung utara dari Laut Mati... tandai dengan huruf GN, untuk mewakili Gunung Nebo.  Kita akan mengidentifikasi kepentingan dari lokasi ini ketika kita mengembangkan Kronologi Singkat.</a:t>
            </a:r>
            <a:endParaRPr lang="en-US" altLang="en-US" b="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529F9925-815E-AA4A-8593-1435DEF46BEF}"/>
              </a:ext>
            </a:extLst>
          </p:cNvPr>
          <p:cNvSpPr>
            <a:spLocks noGrp="1" noRot="1" noChangeAspect="1" noChangeArrowheads="1" noTextEdit="1"/>
          </p:cNvSpPr>
          <p:nvPr>
            <p:ph type="sldImg"/>
          </p:nvPr>
        </p:nvSpPr>
        <p:spPr>
          <a:xfrm>
            <a:off x="1150938" y="692150"/>
            <a:ext cx="4556125" cy="3416300"/>
          </a:xfrm>
          <a:ln/>
        </p:spPr>
      </p:sp>
      <p:sp>
        <p:nvSpPr>
          <p:cNvPr id="313347" name="Rectangle 3">
            <a:extLst>
              <a:ext uri="{FF2B5EF4-FFF2-40B4-BE49-F238E27FC236}">
                <a16:creationId xmlns:a16="http://schemas.microsoft.com/office/drawing/2014/main" id="{92F827CA-7048-D94D-8A00-1FDE5091E457}"/>
              </a:ext>
            </a:extLst>
          </p:cNvPr>
          <p:cNvSpPr>
            <a:spLocks noGrp="1" noChangeArrowheads="1"/>
          </p:cNvSpPr>
          <p:nvPr>
            <p:ph type="body" idx="1"/>
          </p:nvPr>
        </p:nvSpPr>
        <p:spPr/>
        <p:txBody>
          <a:bodyPr/>
          <a:lstStyle/>
          <a:p>
            <a:r>
              <a:rPr lang="fi-FI" altLang="en-US" b="1"/>
              <a:t>Kemudian...pada bagian bawah pada arah selatan di bagian akhir Laut Mati, terletak sebuah tempat yang berada di antara telinga kelinci, tuliskan huruf KB...untuk singkatan dari kawasan subur KADES BARNEA, gambar kota sama seperti yang ada sekarang ini.</a:t>
            </a:r>
            <a:endParaRPr lang="en-US" altLang="en-US"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9389EDB5-2EF4-4F4B-A220-6C976E90C6B8}"/>
              </a:ext>
            </a:extLst>
          </p:cNvPr>
          <p:cNvSpPr>
            <a:spLocks noGrp="1" noRot="1" noChangeAspect="1" noChangeArrowheads="1" noTextEdit="1"/>
          </p:cNvSpPr>
          <p:nvPr>
            <p:ph type="sldImg"/>
          </p:nvPr>
        </p:nvSpPr>
        <p:spPr>
          <a:xfrm>
            <a:off x="1150938" y="692150"/>
            <a:ext cx="4556125" cy="3416300"/>
          </a:xfrm>
          <a:ln/>
        </p:spPr>
      </p:sp>
      <p:sp>
        <p:nvSpPr>
          <p:cNvPr id="314371" name="Rectangle 3">
            <a:extLst>
              <a:ext uri="{FF2B5EF4-FFF2-40B4-BE49-F238E27FC236}">
                <a16:creationId xmlns:a16="http://schemas.microsoft.com/office/drawing/2014/main" id="{4F4FCEFF-4ACD-8340-9C74-AE32E44E730B}"/>
              </a:ext>
            </a:extLst>
          </p:cNvPr>
          <p:cNvSpPr>
            <a:spLocks noGrp="1" noChangeArrowheads="1"/>
          </p:cNvSpPr>
          <p:nvPr>
            <p:ph type="body" idx="1"/>
          </p:nvPr>
        </p:nvSpPr>
        <p:spPr/>
        <p:txBody>
          <a:bodyPr/>
          <a:lstStyle/>
          <a:p>
            <a:r>
              <a:rPr lang="fi-FI" altLang="en-US" b="1"/>
              <a:t>Ada dua lokasi lagi...di bagian atas sebelah KIRI telinga kelinci, tulis huruf kapital M, yang merupakan singkatan dari kerjaan Mesir...sebuah tempat penuh dengan misteri kuno yang tak terselami dan mengagumkan pada masa zaman ini. Dan akhirnya...</a:t>
            </a:r>
            <a:endParaRPr lang="en-US" altLang="en-US" b="1"/>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9CA639D2-80C7-CE48-AD11-67768D6A24C8}"/>
              </a:ext>
            </a:extLst>
          </p:cNvPr>
          <p:cNvSpPr>
            <a:spLocks noGrp="1" noRot="1" noChangeAspect="1" noChangeArrowheads="1" noTextEdit="1"/>
          </p:cNvSpPr>
          <p:nvPr>
            <p:ph type="sldImg"/>
          </p:nvPr>
        </p:nvSpPr>
        <p:spPr>
          <a:xfrm>
            <a:off x="1150938" y="692150"/>
            <a:ext cx="4556125" cy="3416300"/>
          </a:xfrm>
          <a:ln/>
        </p:spPr>
      </p:sp>
      <p:sp>
        <p:nvSpPr>
          <p:cNvPr id="315395" name="Rectangle 3">
            <a:extLst>
              <a:ext uri="{FF2B5EF4-FFF2-40B4-BE49-F238E27FC236}">
                <a16:creationId xmlns:a16="http://schemas.microsoft.com/office/drawing/2014/main" id="{C8F018AE-AA1A-C24F-863D-20289B0F615B}"/>
              </a:ext>
            </a:extLst>
          </p:cNvPr>
          <p:cNvSpPr>
            <a:spLocks noGrp="1" noChangeArrowheads="1"/>
          </p:cNvSpPr>
          <p:nvPr>
            <p:ph type="body" idx="1"/>
          </p:nvPr>
        </p:nvSpPr>
        <p:spPr/>
        <p:txBody>
          <a:bodyPr/>
          <a:lstStyle/>
          <a:p>
            <a:r>
              <a:rPr lang="fi-FI" altLang="en-US" b="1"/>
              <a:t>...di dalam di antara telinga kelinci tulis sebuah huruf kapital GS, kali ini huruf tersebut merupakan singkatan dari GUNUNG SINAI. Sekarang Anda telah memiliki peta yang lengkap, di kepala Anda….</a:t>
            </a:r>
            <a:endParaRPr lang="en-US" altLang="en-US" b="1"/>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a:extLst>
              <a:ext uri="{FF2B5EF4-FFF2-40B4-BE49-F238E27FC236}">
                <a16:creationId xmlns:a16="http://schemas.microsoft.com/office/drawing/2014/main" id="{90D0CE51-D136-414C-B283-B396EEE26A85}"/>
              </a:ext>
            </a:extLst>
          </p:cNvPr>
          <p:cNvSpPr>
            <a:spLocks noGrp="1" noRot="1" noChangeAspect="1" noChangeArrowheads="1" noTextEdit="1"/>
          </p:cNvSpPr>
          <p:nvPr>
            <p:ph type="sldImg"/>
          </p:nvPr>
        </p:nvSpPr>
        <p:spPr>
          <a:xfrm>
            <a:off x="1150938" y="692150"/>
            <a:ext cx="4556125" cy="3416300"/>
          </a:xfrm>
          <a:ln/>
        </p:spPr>
      </p:sp>
      <p:sp>
        <p:nvSpPr>
          <p:cNvPr id="316419" name="Rectangle 3">
            <a:extLst>
              <a:ext uri="{FF2B5EF4-FFF2-40B4-BE49-F238E27FC236}">
                <a16:creationId xmlns:a16="http://schemas.microsoft.com/office/drawing/2014/main" id="{D782DE82-B1F6-294F-A5CF-6DA2EC3AA250}"/>
              </a:ext>
            </a:extLst>
          </p:cNvPr>
          <p:cNvSpPr>
            <a:spLocks noGrp="1" noChangeArrowheads="1"/>
          </p:cNvSpPr>
          <p:nvPr>
            <p:ph type="body" idx="1"/>
          </p:nvPr>
        </p:nvSpPr>
        <p:spPr/>
        <p:txBody>
          <a:bodyPr/>
          <a:lstStyle/>
          <a:p>
            <a:r>
              <a:rPr lang="en-US" altLang="en-US" b="1"/>
              <a:t>…. </a:t>
            </a:r>
            <a:r>
              <a:rPr lang="sv-SE" altLang="en-US" b="1"/>
              <a:t>6 lokasi di sebelah barat bagian peta ...</a:t>
            </a:r>
            <a:endParaRPr lang="fi-FI" altLang="en-US" b="1"/>
          </a:p>
          <a:p>
            <a:r>
              <a:rPr lang="fi-FI" altLang="en-US" b="1"/>
              <a:t>////	dan 4 di sebelah timur…</a:t>
            </a:r>
          </a:p>
          <a:p>
            <a:r>
              <a:rPr lang="fi-FI" altLang="en-US" b="1"/>
              <a:t>//// kesepuluh lokasi ini merupakan tempat penting yang bersejarah .</a:t>
            </a:r>
            <a:r>
              <a:rPr lang="en-US" altLang="en-US"/>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B6371128-59C0-4346-B22A-574EE769687C}"/>
              </a:ext>
            </a:extLst>
          </p:cNvPr>
          <p:cNvSpPr>
            <a:spLocks noGrp="1" noRot="1" noChangeAspect="1" noChangeArrowheads="1" noTextEdit="1"/>
          </p:cNvSpPr>
          <p:nvPr>
            <p:ph type="sldImg"/>
          </p:nvPr>
        </p:nvSpPr>
        <p:spPr>
          <a:xfrm>
            <a:off x="1150938" y="692150"/>
            <a:ext cx="4556125" cy="3416300"/>
          </a:xfrm>
          <a:ln/>
        </p:spPr>
      </p:sp>
      <p:sp>
        <p:nvSpPr>
          <p:cNvPr id="285699" name="Rectangle 3">
            <a:extLst>
              <a:ext uri="{FF2B5EF4-FFF2-40B4-BE49-F238E27FC236}">
                <a16:creationId xmlns:a16="http://schemas.microsoft.com/office/drawing/2014/main" id="{D66F424E-9CBC-A84D-815D-E8564FD05559}"/>
              </a:ext>
            </a:extLst>
          </p:cNvPr>
          <p:cNvSpPr>
            <a:spLocks noGrp="1" noChangeArrowheads="1"/>
          </p:cNvSpPr>
          <p:nvPr>
            <p:ph type="body" idx="1"/>
          </p:nvPr>
        </p:nvSpPr>
        <p:spPr/>
        <p:txBody>
          <a:bodyPr/>
          <a:lstStyle/>
          <a:p>
            <a:r>
              <a:rPr lang="fi-FI" altLang="en-US" b="1"/>
              <a:t>Sekarang…kita akan mempelajari alasan perbedaan tersebut.  Anda akan belajar membuat peta Timur Tengah Kuno...dan Anda akan mengunakan peta tersebut untuk menelusuri laju cerita Akbar Alkitab yang berkesinambungan...setahap demi setahap…</a:t>
            </a:r>
          </a:p>
          <a:p>
            <a:r>
              <a:rPr lang="fi-FI" altLang="en-US" b="1"/>
              <a:t>////	...selangkah demi selangkah setiap bagian cerita akan tersingkap.</a:t>
            </a:r>
            <a:endParaRPr lang="en-US" altLang="en-US" b="1"/>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3C04F0D7-3718-8242-86CB-1EF13EAF6A76}"/>
              </a:ext>
            </a:extLst>
          </p:cNvPr>
          <p:cNvSpPr>
            <a:spLocks noGrp="1" noRot="1" noChangeAspect="1" noChangeArrowheads="1" noTextEdit="1"/>
          </p:cNvSpPr>
          <p:nvPr>
            <p:ph type="sldImg"/>
          </p:nvPr>
        </p:nvSpPr>
        <p:spPr>
          <a:xfrm>
            <a:off x="1150938" y="692150"/>
            <a:ext cx="4556125" cy="3416300"/>
          </a:xfrm>
          <a:ln/>
        </p:spPr>
      </p:sp>
      <p:sp>
        <p:nvSpPr>
          <p:cNvPr id="317443" name="Rectangle 3">
            <a:extLst>
              <a:ext uri="{FF2B5EF4-FFF2-40B4-BE49-F238E27FC236}">
                <a16:creationId xmlns:a16="http://schemas.microsoft.com/office/drawing/2014/main" id="{77497EB5-1D97-6545-ABF6-6B7FDED881CB}"/>
              </a:ext>
            </a:extLst>
          </p:cNvPr>
          <p:cNvSpPr>
            <a:spLocks noGrp="1" noChangeArrowheads="1"/>
          </p:cNvSpPr>
          <p:nvPr>
            <p:ph type="body" idx="1"/>
          </p:nvPr>
        </p:nvSpPr>
        <p:spPr/>
        <p:txBody>
          <a:bodyPr/>
          <a:lstStyle/>
          <a:p>
            <a:r>
              <a:rPr lang="fi-FI" altLang="en-US" b="1"/>
              <a:t>Satu tambahan terakhir. Disepanjang cerita Alkitab kata “Tanah” akan kita temukan terus menerus …, </a:t>
            </a:r>
          </a:p>
          <a:p>
            <a:r>
              <a:rPr lang="fi-FI" altLang="en-US" b="1"/>
              <a:t>////	sebagai contoh pada kitab hakin-hakim 20:1…ayat referensi dapat Anda lihat pada sudut sudut kiri bawah peta, pada ayat ini istilah “Tanah” digunakan.  Istilah ini akan kita temukan pada slide-slide selanjutnya sepanjang seminar ini. Sekarang pada peta Anda tuliskan kata “TANAH” dan lingkari dengan bulatan oval sepanjang pesisir kota Kanaan, kemudian, </a:t>
            </a:r>
          </a:p>
          <a:p>
            <a:r>
              <a:rPr lang="fi-FI" altLang="en-US" b="1"/>
              <a:t>////	…gambar dua garis yang memanjang dari bulatan oval ini ...tarik garis tersebut sampai mencapai bagian bawah lengkungan sungai Efrat.…dan garis yang satunya lagi, sampai berada bagian tengah antara  Laut Mati dan gambar dua telinga kelinci. Wilayah yang terdapat diantara  kedua garis tersebut itulah yang dimaksud oleh Alkitab sebagai TANAH.  </a:t>
            </a:r>
            <a:endParaRPr lang="en-US" altLang="en-US" b="1"/>
          </a:p>
          <a:p>
            <a:r>
              <a:rPr lang="en-US" altLang="en-US" b="1"/>
              <a:t>////	Yang secara tradisi dikenal sebagai wilayah yang membentang "dari Dan sampai Bersyeba."</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A5A20419-F05A-FE4D-9BDE-8B777A552577}"/>
              </a:ext>
            </a:extLst>
          </p:cNvPr>
          <p:cNvSpPr>
            <a:spLocks noGrp="1" noRot="1" noChangeAspect="1" noChangeArrowheads="1" noTextEdit="1"/>
          </p:cNvSpPr>
          <p:nvPr>
            <p:ph type="sldImg"/>
          </p:nvPr>
        </p:nvSpPr>
        <p:spPr>
          <a:xfrm>
            <a:off x="1150938" y="692150"/>
            <a:ext cx="4556125" cy="3416300"/>
          </a:xfrm>
          <a:ln/>
        </p:spPr>
      </p:sp>
      <p:sp>
        <p:nvSpPr>
          <p:cNvPr id="318467" name="Rectangle 3">
            <a:extLst>
              <a:ext uri="{FF2B5EF4-FFF2-40B4-BE49-F238E27FC236}">
                <a16:creationId xmlns:a16="http://schemas.microsoft.com/office/drawing/2014/main" id="{D80564BB-5768-5A49-8DF6-9A8CBBA813E0}"/>
              </a:ext>
            </a:extLst>
          </p:cNvPr>
          <p:cNvSpPr>
            <a:spLocks noGrp="1" noChangeArrowheads="1"/>
          </p:cNvSpPr>
          <p:nvPr>
            <p:ph type="body" idx="1"/>
          </p:nvPr>
        </p:nvSpPr>
        <p:spPr/>
        <p:txBody>
          <a:bodyPr/>
          <a:lstStyle/>
          <a:p>
            <a:r>
              <a:rPr lang="en-US" altLang="en-US" b="1"/>
              <a:t>Sekarang peta Anda sudah lengkap.  Kita sudah menggambar  sketsa "peta tempat terjadinya peristiwa di dalam Alkitab"...kira-kira di tempat inilah peristiwa Alkitab banyak terjadi di sana.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763CF9E1-E98F-E44B-8E4E-F03E8A1E6DF1}"/>
              </a:ext>
            </a:extLst>
          </p:cNvPr>
          <p:cNvSpPr>
            <a:spLocks noGrp="1" noRot="1" noChangeAspect="1" noChangeArrowheads="1" noTextEdit="1"/>
          </p:cNvSpPr>
          <p:nvPr>
            <p:ph type="sldImg"/>
          </p:nvPr>
        </p:nvSpPr>
        <p:spPr>
          <a:xfrm>
            <a:off x="1150938" y="692150"/>
            <a:ext cx="4556125" cy="3416300"/>
          </a:xfrm>
          <a:ln/>
        </p:spPr>
      </p:sp>
      <p:sp>
        <p:nvSpPr>
          <p:cNvPr id="319491" name="Rectangle 3">
            <a:extLst>
              <a:ext uri="{FF2B5EF4-FFF2-40B4-BE49-F238E27FC236}">
                <a16:creationId xmlns:a16="http://schemas.microsoft.com/office/drawing/2014/main" id="{4955E7F5-DA9B-C94A-B879-E320FE7F7AAF}"/>
              </a:ext>
            </a:extLst>
          </p:cNvPr>
          <p:cNvSpPr>
            <a:spLocks noGrp="1" noChangeArrowheads="1"/>
          </p:cNvSpPr>
          <p:nvPr>
            <p:ph type="body" idx="1"/>
          </p:nvPr>
        </p:nvSpPr>
        <p:spPr/>
        <p:txBody>
          <a:bodyPr/>
          <a:lstStyle/>
          <a:p>
            <a:r>
              <a:rPr lang="sv-SE" altLang="en-US" b="1"/>
              <a:t>Sekarang kita akan mengulangi kembali secara singkat…di mana tepatnya letak tempat tersebut?</a:t>
            </a:r>
            <a:endParaRPr lang="en-US" altLang="en-US" b="1"/>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CC6148B6-AC95-6B4E-8166-8514D488F52C}"/>
              </a:ext>
            </a:extLst>
          </p:cNvPr>
          <p:cNvSpPr>
            <a:spLocks noGrp="1" noRot="1" noChangeAspect="1" noChangeArrowheads="1" noTextEdit="1"/>
          </p:cNvSpPr>
          <p:nvPr>
            <p:ph type="sldImg"/>
          </p:nvPr>
        </p:nvSpPr>
        <p:spPr>
          <a:xfrm>
            <a:off x="1150938" y="692150"/>
            <a:ext cx="4556125" cy="3416300"/>
          </a:xfrm>
          <a:ln/>
        </p:spPr>
      </p:sp>
      <p:sp>
        <p:nvSpPr>
          <p:cNvPr id="320515" name="Rectangle 3">
            <a:extLst>
              <a:ext uri="{FF2B5EF4-FFF2-40B4-BE49-F238E27FC236}">
                <a16:creationId xmlns:a16="http://schemas.microsoft.com/office/drawing/2014/main" id="{CBF4A5FC-328A-0545-8B0E-10C2104EFEFF}"/>
              </a:ext>
            </a:extLst>
          </p:cNvPr>
          <p:cNvSpPr>
            <a:spLocks noGrp="1" noChangeArrowheads="1"/>
          </p:cNvSpPr>
          <p:nvPr>
            <p:ph type="body" idx="1"/>
          </p:nvPr>
        </p:nvSpPr>
        <p:spPr/>
        <p:txBody>
          <a:bodyPr/>
          <a:lstStyle/>
          <a:p>
            <a:r>
              <a:rPr lang="fi-FI" altLang="en-US" b="1"/>
              <a:t>Sebuah kertas kosong...lipat menjadi dua sebanyak dua kali, akan didapatkan dua lipatan.. UTARA/SELATAN...TIMUR/BARAT.</a:t>
            </a:r>
            <a:endParaRPr lang="en-US" altLang="en-US" b="1"/>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A54F9ED2-A637-0B40-A76F-1504247B9F2C}"/>
              </a:ext>
            </a:extLst>
          </p:cNvPr>
          <p:cNvSpPr>
            <a:spLocks noGrp="1" noRot="1" noChangeAspect="1" noChangeArrowheads="1" noTextEdit="1"/>
          </p:cNvSpPr>
          <p:nvPr>
            <p:ph type="sldImg"/>
          </p:nvPr>
        </p:nvSpPr>
        <p:spPr>
          <a:xfrm>
            <a:off x="1150938" y="692150"/>
            <a:ext cx="4556125" cy="3416300"/>
          </a:xfrm>
          <a:ln/>
        </p:spPr>
      </p:sp>
      <p:sp>
        <p:nvSpPr>
          <p:cNvPr id="321539" name="Rectangle 3">
            <a:extLst>
              <a:ext uri="{FF2B5EF4-FFF2-40B4-BE49-F238E27FC236}">
                <a16:creationId xmlns:a16="http://schemas.microsoft.com/office/drawing/2014/main" id="{472E3F6D-DECD-E940-B5CB-B2D2DDC8952F}"/>
              </a:ext>
            </a:extLst>
          </p:cNvPr>
          <p:cNvSpPr>
            <a:spLocks noGrp="1" noChangeArrowheads="1"/>
          </p:cNvSpPr>
          <p:nvPr>
            <p:ph type="body" idx="1"/>
          </p:nvPr>
        </p:nvSpPr>
        <p:spPr/>
        <p:txBody>
          <a:bodyPr/>
          <a:lstStyle/>
          <a:p>
            <a:r>
              <a:rPr lang="fi-FI" altLang="en-US" b="1"/>
              <a:t>Pada bagian atas kuadran kiri, sebuah busur besar....</a:t>
            </a:r>
            <a:endParaRPr lang="en-US" altLang="en-US" b="1"/>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5C10F083-FCF2-AE49-AF84-C2A789C66191}"/>
              </a:ext>
            </a:extLst>
          </p:cNvPr>
          <p:cNvSpPr>
            <a:spLocks noGrp="1" noRot="1" noChangeAspect="1" noChangeArrowheads="1" noTextEdit="1"/>
          </p:cNvSpPr>
          <p:nvPr>
            <p:ph type="sldImg"/>
          </p:nvPr>
        </p:nvSpPr>
        <p:spPr>
          <a:xfrm>
            <a:off x="1150938" y="692150"/>
            <a:ext cx="4556125" cy="3416300"/>
          </a:xfrm>
          <a:ln/>
        </p:spPr>
      </p:sp>
      <p:sp>
        <p:nvSpPr>
          <p:cNvPr id="322563" name="Rectangle 3">
            <a:extLst>
              <a:ext uri="{FF2B5EF4-FFF2-40B4-BE49-F238E27FC236}">
                <a16:creationId xmlns:a16="http://schemas.microsoft.com/office/drawing/2014/main" id="{D821A8C7-77B3-5F49-801E-DA3113CC1071}"/>
              </a:ext>
            </a:extLst>
          </p:cNvPr>
          <p:cNvSpPr>
            <a:spLocks noGrp="1" noChangeArrowheads="1"/>
          </p:cNvSpPr>
          <p:nvPr>
            <p:ph type="body" idx="1"/>
          </p:nvPr>
        </p:nvSpPr>
        <p:spPr/>
        <p:txBody>
          <a:bodyPr/>
          <a:lstStyle/>
          <a:p>
            <a:r>
              <a:rPr lang="fi-FI" altLang="en-US" b="1"/>
              <a:t>...diikuti dengan sebuah busur besar yang lain yang terletak pada kuadran kanan bawah...</a:t>
            </a:r>
            <a:endParaRPr lang="en-US" altLang="en-US" b="1"/>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a:extLst>
              <a:ext uri="{FF2B5EF4-FFF2-40B4-BE49-F238E27FC236}">
                <a16:creationId xmlns:a16="http://schemas.microsoft.com/office/drawing/2014/main" id="{F04BA456-085B-8E40-85B1-C0AD911B2A83}"/>
              </a:ext>
            </a:extLst>
          </p:cNvPr>
          <p:cNvSpPr>
            <a:spLocks noGrp="1" noRot="1" noChangeAspect="1" noChangeArrowheads="1" noTextEdit="1"/>
          </p:cNvSpPr>
          <p:nvPr>
            <p:ph type="sldImg"/>
          </p:nvPr>
        </p:nvSpPr>
        <p:spPr>
          <a:xfrm>
            <a:off x="1150938" y="692150"/>
            <a:ext cx="4556125" cy="3416300"/>
          </a:xfrm>
          <a:ln/>
        </p:spPr>
      </p:sp>
      <p:sp>
        <p:nvSpPr>
          <p:cNvPr id="323587" name="Rectangle 3">
            <a:extLst>
              <a:ext uri="{FF2B5EF4-FFF2-40B4-BE49-F238E27FC236}">
                <a16:creationId xmlns:a16="http://schemas.microsoft.com/office/drawing/2014/main" id="{11C9D075-9357-FE41-BBB0-3043F37491A1}"/>
              </a:ext>
            </a:extLst>
          </p:cNvPr>
          <p:cNvSpPr>
            <a:spLocks noGrp="1" noChangeArrowheads="1"/>
          </p:cNvSpPr>
          <p:nvPr>
            <p:ph type="body" idx="1"/>
          </p:nvPr>
        </p:nvSpPr>
        <p:spPr/>
        <p:txBody>
          <a:bodyPr/>
          <a:lstStyle/>
          <a:p>
            <a:r>
              <a:rPr lang="fi-FI" altLang="en-US" b="1"/>
              <a:t>Kemudian sebuah bentuk yang menyerupai tongkat gembala, gambar dimulai dari bagian tengah kuadran bawah. Tarik garis tersebut sampai menyentuh busur di kuadran atas .  Ingat, JANGAN pernah menamakan tempat-tempat tersebut.  Hanya tandai dengan huruf pertama dari nama tempat tersebut… bukan nama lengkapnya.  Hal tersebut akan menolong proses mengingat Anda!</a:t>
            </a:r>
            <a:endParaRPr lang="en-US" altLang="en-US" b="1"/>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a:extLst>
              <a:ext uri="{FF2B5EF4-FFF2-40B4-BE49-F238E27FC236}">
                <a16:creationId xmlns:a16="http://schemas.microsoft.com/office/drawing/2014/main" id="{42369DBF-809E-7B4D-915E-82DCE7280381}"/>
              </a:ext>
            </a:extLst>
          </p:cNvPr>
          <p:cNvSpPr>
            <a:spLocks noGrp="1" noRot="1" noChangeAspect="1" noChangeArrowheads="1" noTextEdit="1"/>
          </p:cNvSpPr>
          <p:nvPr>
            <p:ph type="sldImg"/>
          </p:nvPr>
        </p:nvSpPr>
        <p:spPr>
          <a:xfrm>
            <a:off x="1150938" y="692150"/>
            <a:ext cx="4556125" cy="3416300"/>
          </a:xfrm>
          <a:ln/>
        </p:spPr>
      </p:sp>
      <p:sp>
        <p:nvSpPr>
          <p:cNvPr id="324611" name="Rectangle 3">
            <a:extLst>
              <a:ext uri="{FF2B5EF4-FFF2-40B4-BE49-F238E27FC236}">
                <a16:creationId xmlns:a16="http://schemas.microsoft.com/office/drawing/2014/main" id="{AF5A66AA-76F3-7648-A536-7CEA4A9EFEAB}"/>
              </a:ext>
            </a:extLst>
          </p:cNvPr>
          <p:cNvSpPr>
            <a:spLocks noGrp="1" noChangeArrowheads="1"/>
          </p:cNvSpPr>
          <p:nvPr>
            <p:ph type="body" idx="1"/>
          </p:nvPr>
        </p:nvSpPr>
        <p:spPr/>
        <p:txBody>
          <a:bodyPr/>
          <a:lstStyle/>
          <a:p>
            <a:r>
              <a:rPr lang="sv-SE" altLang="en-US" b="1"/>
              <a:t>Tandai dengan huruf LM di dalam busur yang terdapat pada kuadran kiri atas...</a:t>
            </a:r>
            <a:endParaRPr lang="en-US" altLang="en-US" b="1"/>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DFEAADD-D4B6-9E46-8039-6C4730CE43EA}"/>
              </a:ext>
            </a:extLst>
          </p:cNvPr>
          <p:cNvSpPr>
            <a:spLocks noGrp="1" noChangeArrowheads="1"/>
          </p:cNvSpPr>
          <p:nvPr>
            <p:ph type="body" idx="1"/>
          </p:nvPr>
        </p:nvSpPr>
        <p:spPr>
          <a:noFill/>
          <a:ln/>
        </p:spPr>
        <p:txBody>
          <a:bodyPr/>
          <a:lstStyle/>
          <a:p>
            <a:r>
              <a:rPr lang="fi-FI" altLang="en-US" b="1"/>
              <a:t>...huruf SE pada sepanjang tongkat gembala...</a:t>
            </a:r>
            <a:endParaRPr lang="en-US" altLang="en-US" b="1"/>
          </a:p>
        </p:txBody>
      </p:sp>
      <p:sp>
        <p:nvSpPr>
          <p:cNvPr id="95235" name="Rectangle 3">
            <a:extLst>
              <a:ext uri="{FF2B5EF4-FFF2-40B4-BE49-F238E27FC236}">
                <a16:creationId xmlns:a16="http://schemas.microsoft.com/office/drawing/2014/main" id="{2996A555-9A57-A942-8988-B4AA46CC6969}"/>
              </a:ext>
            </a:extLst>
          </p:cNvPr>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72A2F0DF-198B-E44B-A956-B9A3F8392FAA}"/>
              </a:ext>
            </a:extLst>
          </p:cNvPr>
          <p:cNvSpPr>
            <a:spLocks noGrp="1" noRot="1" noChangeAspect="1" noChangeArrowheads="1" noTextEdit="1"/>
          </p:cNvSpPr>
          <p:nvPr>
            <p:ph type="sldImg"/>
          </p:nvPr>
        </p:nvSpPr>
        <p:spPr>
          <a:xfrm>
            <a:off x="1150938" y="692150"/>
            <a:ext cx="4556125" cy="3416300"/>
          </a:xfrm>
          <a:ln/>
        </p:spPr>
      </p:sp>
      <p:sp>
        <p:nvSpPr>
          <p:cNvPr id="325635" name="Rectangle 3">
            <a:extLst>
              <a:ext uri="{FF2B5EF4-FFF2-40B4-BE49-F238E27FC236}">
                <a16:creationId xmlns:a16="http://schemas.microsoft.com/office/drawing/2014/main" id="{FA726666-906F-FA43-97F8-E2BFCA0125BC}"/>
              </a:ext>
            </a:extLst>
          </p:cNvPr>
          <p:cNvSpPr>
            <a:spLocks noGrp="1" noChangeArrowheads="1"/>
          </p:cNvSpPr>
          <p:nvPr>
            <p:ph type="body" idx="1"/>
          </p:nvPr>
        </p:nvSpPr>
        <p:spPr/>
        <p:txBody>
          <a:bodyPr/>
          <a:lstStyle/>
          <a:p>
            <a:r>
              <a:rPr lang="sv-SE" altLang="en-US" b="1"/>
              <a:t>...dan Teluk Persia di dalam busur yang terdapat pada kuadran kanan bawah.</a:t>
            </a:r>
            <a:endParaRPr lang="en-US" altLang="en-US" b="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8F6AD336-166F-2244-89B9-4B3792FE8813}"/>
              </a:ext>
            </a:extLst>
          </p:cNvPr>
          <p:cNvSpPr>
            <a:spLocks noGrp="1" noRot="1" noChangeAspect="1" noChangeArrowheads="1" noTextEdit="1"/>
          </p:cNvSpPr>
          <p:nvPr>
            <p:ph type="sldImg"/>
          </p:nvPr>
        </p:nvSpPr>
        <p:spPr>
          <a:xfrm>
            <a:off x="1150938" y="692150"/>
            <a:ext cx="4556125" cy="3416300"/>
          </a:xfrm>
          <a:ln/>
        </p:spPr>
      </p:sp>
      <p:sp>
        <p:nvSpPr>
          <p:cNvPr id="286723" name="Rectangle 3">
            <a:extLst>
              <a:ext uri="{FF2B5EF4-FFF2-40B4-BE49-F238E27FC236}">
                <a16:creationId xmlns:a16="http://schemas.microsoft.com/office/drawing/2014/main" id="{1B114ACF-84CB-C94E-98C4-6A45C1DDC1C5}"/>
              </a:ext>
            </a:extLst>
          </p:cNvPr>
          <p:cNvSpPr>
            <a:spLocks noGrp="1" noChangeArrowheads="1"/>
          </p:cNvSpPr>
          <p:nvPr>
            <p:ph type="body" idx="1"/>
          </p:nvPr>
        </p:nvSpPr>
        <p:spPr/>
        <p:txBody>
          <a:bodyPr/>
          <a:lstStyle/>
          <a:p>
            <a:r>
              <a:rPr lang="fi-FI" altLang="en-US" b="1"/>
              <a:t>Pada lembar kerja Nomor 3 and 3a pada buku panduan ada lembaran-lembaran kosong yang dapat digunakan untuk menggambar peta. Silakan ambil selembar ...kemudian lipat secara horisontal...</a:t>
            </a:r>
            <a:r>
              <a:rPr lang="fi-FI" altLang="en-US"/>
              <a:t> </a:t>
            </a:r>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a:extLst>
              <a:ext uri="{FF2B5EF4-FFF2-40B4-BE49-F238E27FC236}">
                <a16:creationId xmlns:a16="http://schemas.microsoft.com/office/drawing/2014/main" id="{29355DCC-1184-C44F-8FBC-4662FC184CA3}"/>
              </a:ext>
            </a:extLst>
          </p:cNvPr>
          <p:cNvSpPr>
            <a:spLocks noGrp="1" noRot="1" noChangeAspect="1" noChangeArrowheads="1" noTextEdit="1"/>
          </p:cNvSpPr>
          <p:nvPr>
            <p:ph type="sldImg"/>
          </p:nvPr>
        </p:nvSpPr>
        <p:spPr>
          <a:xfrm>
            <a:off x="1150938" y="692150"/>
            <a:ext cx="4556125" cy="3416300"/>
          </a:xfrm>
          <a:ln/>
        </p:spPr>
      </p:sp>
      <p:sp>
        <p:nvSpPr>
          <p:cNvPr id="326659" name="Rectangle 3">
            <a:extLst>
              <a:ext uri="{FF2B5EF4-FFF2-40B4-BE49-F238E27FC236}">
                <a16:creationId xmlns:a16="http://schemas.microsoft.com/office/drawing/2014/main" id="{C6231EDF-2285-5441-9E4C-24E4A4727864}"/>
              </a:ext>
            </a:extLst>
          </p:cNvPr>
          <p:cNvSpPr>
            <a:spLocks noGrp="1" noChangeArrowheads="1"/>
          </p:cNvSpPr>
          <p:nvPr>
            <p:ph type="body" idx="1"/>
          </p:nvPr>
        </p:nvSpPr>
        <p:spPr/>
        <p:txBody>
          <a:bodyPr/>
          <a:lstStyle/>
          <a:p>
            <a:r>
              <a:rPr lang="fi-FI" altLang="en-US" b="1"/>
              <a:t>Huruf-huruf ini merupakan singkatan untuk LAUT MEDITERANIA...SUNGAI EFRAT...dan TELUK PERSIA.</a:t>
            </a:r>
            <a:r>
              <a:rPr lang="en-US" altLang="en-US"/>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C4E3756E-BA4F-D54E-847C-1AFCDB20901A}"/>
              </a:ext>
            </a:extLst>
          </p:cNvPr>
          <p:cNvSpPr>
            <a:spLocks noGrp="1" noRot="1" noChangeAspect="1" noChangeArrowheads="1" noTextEdit="1"/>
          </p:cNvSpPr>
          <p:nvPr>
            <p:ph type="sldImg"/>
          </p:nvPr>
        </p:nvSpPr>
        <p:spPr>
          <a:xfrm>
            <a:off x="1150938" y="692150"/>
            <a:ext cx="4556125" cy="3416300"/>
          </a:xfrm>
          <a:ln/>
        </p:spPr>
      </p:sp>
      <p:sp>
        <p:nvSpPr>
          <p:cNvPr id="327683" name="Rectangle 3">
            <a:extLst>
              <a:ext uri="{FF2B5EF4-FFF2-40B4-BE49-F238E27FC236}">
                <a16:creationId xmlns:a16="http://schemas.microsoft.com/office/drawing/2014/main" id="{4027CB16-FD41-1947-8E6C-CA519D6BD5D1}"/>
              </a:ext>
            </a:extLst>
          </p:cNvPr>
          <p:cNvSpPr>
            <a:spLocks noGrp="1" noChangeArrowheads="1"/>
          </p:cNvSpPr>
          <p:nvPr>
            <p:ph type="body" idx="1"/>
          </p:nvPr>
        </p:nvSpPr>
        <p:spPr/>
        <p:txBody>
          <a:bodyPr/>
          <a:lstStyle/>
          <a:p>
            <a:r>
              <a:rPr lang="fi-FI" altLang="en-US" b="1"/>
              <a:t>Pada kuadran kiri bawah, gambar dua telinga kelinci.</a:t>
            </a:r>
            <a:r>
              <a:rPr lang="fi-FI" altLang="en-US"/>
              <a:t> </a:t>
            </a:r>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a:extLst>
              <a:ext uri="{FF2B5EF4-FFF2-40B4-BE49-F238E27FC236}">
                <a16:creationId xmlns:a16="http://schemas.microsoft.com/office/drawing/2014/main" id="{18B1E04A-16D2-644D-9254-EF32D289F21B}"/>
              </a:ext>
            </a:extLst>
          </p:cNvPr>
          <p:cNvSpPr>
            <a:spLocks noGrp="1" noRot="1" noChangeAspect="1" noChangeArrowheads="1" noTextEdit="1"/>
          </p:cNvSpPr>
          <p:nvPr>
            <p:ph type="sldImg"/>
          </p:nvPr>
        </p:nvSpPr>
        <p:spPr>
          <a:xfrm>
            <a:off x="1150938" y="692150"/>
            <a:ext cx="4556125" cy="3416300"/>
          </a:xfrm>
          <a:ln/>
        </p:spPr>
      </p:sp>
      <p:sp>
        <p:nvSpPr>
          <p:cNvPr id="328707" name="Rectangle 3">
            <a:extLst>
              <a:ext uri="{FF2B5EF4-FFF2-40B4-BE49-F238E27FC236}">
                <a16:creationId xmlns:a16="http://schemas.microsoft.com/office/drawing/2014/main" id="{A5BDAA56-2180-FD45-8401-703C23B9A85D}"/>
              </a:ext>
            </a:extLst>
          </p:cNvPr>
          <p:cNvSpPr>
            <a:spLocks noGrp="1" noChangeArrowheads="1"/>
          </p:cNvSpPr>
          <p:nvPr>
            <p:ph type="body" idx="1"/>
          </p:nvPr>
        </p:nvSpPr>
        <p:spPr/>
        <p:txBody>
          <a:bodyPr/>
          <a:lstStyle/>
          <a:p>
            <a:r>
              <a:rPr lang="sv-SE" altLang="en-US" b="1"/>
              <a:t>Di dalam telinga tersebut, LM mewakili LAUT MERAH.</a:t>
            </a:r>
            <a:endParaRPr lang="en-US" altLang="en-US" b="1"/>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a:extLst>
              <a:ext uri="{FF2B5EF4-FFF2-40B4-BE49-F238E27FC236}">
                <a16:creationId xmlns:a16="http://schemas.microsoft.com/office/drawing/2014/main" id="{2DA07D83-E3FA-3240-87D5-4BD8C47AA351}"/>
              </a:ext>
            </a:extLst>
          </p:cNvPr>
          <p:cNvSpPr>
            <a:spLocks noGrp="1" noRot="1" noChangeAspect="1" noChangeArrowheads="1" noTextEdit="1"/>
          </p:cNvSpPr>
          <p:nvPr>
            <p:ph type="sldImg"/>
          </p:nvPr>
        </p:nvSpPr>
        <p:spPr>
          <a:xfrm>
            <a:off x="1150938" y="692150"/>
            <a:ext cx="4556125" cy="3416300"/>
          </a:xfrm>
          <a:ln/>
        </p:spPr>
      </p:sp>
      <p:sp>
        <p:nvSpPr>
          <p:cNvPr id="329731" name="Rectangle 3">
            <a:extLst>
              <a:ext uri="{FF2B5EF4-FFF2-40B4-BE49-F238E27FC236}">
                <a16:creationId xmlns:a16="http://schemas.microsoft.com/office/drawing/2014/main" id="{3E37218A-C064-A949-941A-AB47D3A60D2F}"/>
              </a:ext>
            </a:extLst>
          </p:cNvPr>
          <p:cNvSpPr>
            <a:spLocks noGrp="1" noChangeArrowheads="1"/>
          </p:cNvSpPr>
          <p:nvPr>
            <p:ph type="body" idx="1"/>
          </p:nvPr>
        </p:nvSpPr>
        <p:spPr/>
        <p:txBody>
          <a:bodyPr/>
          <a:lstStyle/>
          <a:p>
            <a:r>
              <a:rPr lang="fi-FI" altLang="en-US" b="1"/>
              <a:t>Kemudian kita berpindah ke atas ke sebuah tempat tepat di bawah lengkung tongkat gembala.  </a:t>
            </a:r>
            <a:r>
              <a:rPr lang="en-US" altLang="en-US" b="1"/>
              <a:t>Gambar dua bentuk oval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a:extLst>
              <a:ext uri="{FF2B5EF4-FFF2-40B4-BE49-F238E27FC236}">
                <a16:creationId xmlns:a16="http://schemas.microsoft.com/office/drawing/2014/main" id="{0623FF2A-7BDB-1F40-88E3-5AF28FBD2234}"/>
              </a:ext>
            </a:extLst>
          </p:cNvPr>
          <p:cNvSpPr>
            <a:spLocks noGrp="1" noRot="1" noChangeAspect="1" noChangeArrowheads="1" noTextEdit="1"/>
          </p:cNvSpPr>
          <p:nvPr>
            <p:ph type="sldImg"/>
          </p:nvPr>
        </p:nvSpPr>
        <p:spPr>
          <a:xfrm>
            <a:off x="1150938" y="692150"/>
            <a:ext cx="4556125" cy="3416300"/>
          </a:xfrm>
          <a:ln/>
        </p:spPr>
      </p:sp>
      <p:sp>
        <p:nvSpPr>
          <p:cNvPr id="330755" name="Rectangle 3">
            <a:extLst>
              <a:ext uri="{FF2B5EF4-FFF2-40B4-BE49-F238E27FC236}">
                <a16:creationId xmlns:a16="http://schemas.microsoft.com/office/drawing/2014/main" id="{AAA15F5D-E62A-3940-AA63-66AFCA9826CE}"/>
              </a:ext>
            </a:extLst>
          </p:cNvPr>
          <p:cNvSpPr>
            <a:spLocks noGrp="1" noChangeArrowheads="1"/>
          </p:cNvSpPr>
          <p:nvPr>
            <p:ph type="body" idx="1"/>
          </p:nvPr>
        </p:nvSpPr>
        <p:spPr/>
        <p:txBody>
          <a:bodyPr/>
          <a:lstStyle/>
          <a:p>
            <a:r>
              <a:rPr lang="en-US" altLang="en-US" b="1"/>
              <a:t>…yang lebih kecil....</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B7913C89-A7D2-8E40-B5CA-A69EA1EF5485}"/>
              </a:ext>
            </a:extLst>
          </p:cNvPr>
          <p:cNvSpPr>
            <a:spLocks noGrp="1" noRot="1" noChangeAspect="1" noChangeArrowheads="1" noTextEdit="1"/>
          </p:cNvSpPr>
          <p:nvPr>
            <p:ph type="sldImg"/>
          </p:nvPr>
        </p:nvSpPr>
        <p:spPr>
          <a:xfrm>
            <a:off x="1150938" y="692150"/>
            <a:ext cx="4556125" cy="3416300"/>
          </a:xfrm>
          <a:ln/>
        </p:spPr>
      </p:sp>
      <p:sp>
        <p:nvSpPr>
          <p:cNvPr id="331779" name="Rectangle 3">
            <a:extLst>
              <a:ext uri="{FF2B5EF4-FFF2-40B4-BE49-F238E27FC236}">
                <a16:creationId xmlns:a16="http://schemas.microsoft.com/office/drawing/2014/main" id="{BAC1FAFB-FC9C-BA47-9E08-28E33769351A}"/>
              </a:ext>
            </a:extLst>
          </p:cNvPr>
          <p:cNvSpPr>
            <a:spLocks noGrp="1" noChangeArrowheads="1"/>
          </p:cNvSpPr>
          <p:nvPr>
            <p:ph type="body" idx="1"/>
          </p:nvPr>
        </p:nvSpPr>
        <p:spPr/>
        <p:txBody>
          <a:bodyPr/>
          <a:lstStyle/>
          <a:p>
            <a:r>
              <a:rPr lang="en-US" altLang="en-US" b="1"/>
              <a:t>... </a:t>
            </a:r>
            <a:r>
              <a:rPr lang="sv-SE" altLang="en-US" b="1"/>
              <a:t>di atas bentuk oval yang lebih besar... dan sebuah garis yang menghubungkan kedua bentuk oval ini.</a:t>
            </a:r>
            <a:endParaRPr lang="en-US" altLang="en-US" b="1"/>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D19C7BBB-FFFE-984B-870D-7C87132DF79B}"/>
              </a:ext>
            </a:extLst>
          </p:cNvPr>
          <p:cNvSpPr>
            <a:spLocks noGrp="1" noRot="1" noChangeAspect="1" noChangeArrowheads="1" noTextEdit="1"/>
          </p:cNvSpPr>
          <p:nvPr>
            <p:ph type="sldImg"/>
          </p:nvPr>
        </p:nvSpPr>
        <p:spPr>
          <a:xfrm>
            <a:off x="1150938" y="692150"/>
            <a:ext cx="4556125" cy="3416300"/>
          </a:xfrm>
          <a:ln/>
        </p:spPr>
      </p:sp>
      <p:sp>
        <p:nvSpPr>
          <p:cNvPr id="332803" name="Rectangle 3">
            <a:extLst>
              <a:ext uri="{FF2B5EF4-FFF2-40B4-BE49-F238E27FC236}">
                <a16:creationId xmlns:a16="http://schemas.microsoft.com/office/drawing/2014/main" id="{4E613D42-C984-4A46-ABF7-20B8C3E11B29}"/>
              </a:ext>
            </a:extLst>
          </p:cNvPr>
          <p:cNvSpPr>
            <a:spLocks noGrp="1" noChangeArrowheads="1"/>
          </p:cNvSpPr>
          <p:nvPr>
            <p:ph type="body" idx="1"/>
          </p:nvPr>
        </p:nvSpPr>
        <p:spPr/>
        <p:txBody>
          <a:bodyPr/>
          <a:lstStyle/>
          <a:p>
            <a:r>
              <a:rPr lang="en-US" altLang="en-US" b="1"/>
              <a:t>Pada bentuk oval yang lebih kecil...huruf DG, untuk Danau Galilea.</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7E6280C4-90E8-7445-BF87-810CFC5F0A5A}"/>
              </a:ext>
            </a:extLst>
          </p:cNvPr>
          <p:cNvSpPr>
            <a:spLocks noGrp="1" noRot="1" noChangeAspect="1" noChangeArrowheads="1" noTextEdit="1"/>
          </p:cNvSpPr>
          <p:nvPr>
            <p:ph type="sldImg"/>
          </p:nvPr>
        </p:nvSpPr>
        <p:spPr>
          <a:xfrm>
            <a:off x="1150938" y="692150"/>
            <a:ext cx="4556125" cy="3416300"/>
          </a:xfrm>
          <a:ln/>
        </p:spPr>
      </p:sp>
      <p:sp>
        <p:nvSpPr>
          <p:cNvPr id="333827" name="Rectangle 3">
            <a:extLst>
              <a:ext uri="{FF2B5EF4-FFF2-40B4-BE49-F238E27FC236}">
                <a16:creationId xmlns:a16="http://schemas.microsoft.com/office/drawing/2014/main" id="{D81233D7-BD73-FC42-BA41-69EB59E1B1B7}"/>
              </a:ext>
            </a:extLst>
          </p:cNvPr>
          <p:cNvSpPr>
            <a:spLocks noGrp="1" noChangeArrowheads="1"/>
          </p:cNvSpPr>
          <p:nvPr>
            <p:ph type="body" idx="1"/>
          </p:nvPr>
        </p:nvSpPr>
        <p:spPr/>
        <p:txBody>
          <a:bodyPr/>
          <a:lstStyle/>
          <a:p>
            <a:r>
              <a:rPr lang="en-US" altLang="en-US" b="1"/>
              <a:t>Pada bentuk oval yang lebih besar, huruf LM, untuk Laut mati.</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99CA9DBB-62C6-824F-B965-B7C113A96AEE}"/>
              </a:ext>
            </a:extLst>
          </p:cNvPr>
          <p:cNvSpPr>
            <a:spLocks noGrp="1" noRot="1" noChangeAspect="1" noChangeArrowheads="1" noTextEdit="1"/>
          </p:cNvSpPr>
          <p:nvPr>
            <p:ph type="sldImg"/>
          </p:nvPr>
        </p:nvSpPr>
        <p:spPr>
          <a:xfrm>
            <a:off x="1150938" y="692150"/>
            <a:ext cx="4556125" cy="3416300"/>
          </a:xfrm>
          <a:ln/>
        </p:spPr>
      </p:sp>
      <p:sp>
        <p:nvSpPr>
          <p:cNvPr id="334851" name="Rectangle 3">
            <a:extLst>
              <a:ext uri="{FF2B5EF4-FFF2-40B4-BE49-F238E27FC236}">
                <a16:creationId xmlns:a16="http://schemas.microsoft.com/office/drawing/2014/main" id="{9D5B5255-9BD8-FB4F-AA5A-F06AA35E5DC3}"/>
              </a:ext>
            </a:extLst>
          </p:cNvPr>
          <p:cNvSpPr>
            <a:spLocks noGrp="1" noChangeArrowheads="1"/>
          </p:cNvSpPr>
          <p:nvPr>
            <p:ph type="body" idx="1"/>
          </p:nvPr>
        </p:nvSpPr>
        <p:spPr/>
        <p:txBody>
          <a:bodyPr/>
          <a:lstStyle/>
          <a:p>
            <a:r>
              <a:rPr lang="en-US" altLang="en-US" b="1"/>
              <a:t>Garis pendek yang menghubungkan kedua bentuk oval ...SUNGAI YORDAN yang tekenal.</a:t>
            </a:r>
          </a:p>
          <a:p>
            <a:r>
              <a:rPr lang="en-US" altLang="en-US" b="1"/>
              <a:t>////	…Enam Laut dan sebuah sungai...LAUT MEDITERANIA, SUNGAI EFRAT, TELUK PERSIA, LAUT MERAH, DANAU GALILEA, LAUT MATI, dan SUNGAI YORDAN YANG MENGHUBUNGKAN keduanya.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724E313-76F4-1B49-883F-EDCD1D377318}"/>
              </a:ext>
            </a:extLst>
          </p:cNvPr>
          <p:cNvSpPr>
            <a:spLocks noGrp="1" noChangeArrowheads="1"/>
          </p:cNvSpPr>
          <p:nvPr>
            <p:ph type="body" idx="1"/>
          </p:nvPr>
        </p:nvSpPr>
        <p:spPr>
          <a:noFill/>
          <a:ln/>
        </p:spPr>
        <p:txBody>
          <a:bodyPr/>
          <a:lstStyle/>
          <a:p>
            <a:r>
              <a:rPr lang="fi-FI" altLang="en-US" b="1"/>
              <a:t>Sekarang kita akan beralih ke wilayah darat…Pada bagian atas peta Anda, pada lipatan utara-selatan pada kertas, tulis kalimat, 10 tempat.</a:t>
            </a:r>
            <a:endParaRPr lang="en-US" altLang="en-US" b="1"/>
          </a:p>
        </p:txBody>
      </p:sp>
      <p:sp>
        <p:nvSpPr>
          <p:cNvPr id="113667" name="Rectangle 3">
            <a:extLst>
              <a:ext uri="{FF2B5EF4-FFF2-40B4-BE49-F238E27FC236}">
                <a16:creationId xmlns:a16="http://schemas.microsoft.com/office/drawing/2014/main" id="{77ABA0A1-7E84-D444-8511-EDE4BC243333}"/>
              </a:ext>
            </a:extLst>
          </p:cNvPr>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82DE36E9-6A4A-3740-9704-FCBED0FA3741}"/>
              </a:ext>
            </a:extLst>
          </p:cNvPr>
          <p:cNvSpPr>
            <a:spLocks noGrp="1" noRot="1" noChangeAspect="1" noChangeArrowheads="1" noTextEdit="1"/>
          </p:cNvSpPr>
          <p:nvPr>
            <p:ph type="sldImg"/>
          </p:nvPr>
        </p:nvSpPr>
        <p:spPr>
          <a:xfrm>
            <a:off x="1150938" y="692150"/>
            <a:ext cx="4556125" cy="3416300"/>
          </a:xfrm>
          <a:ln/>
        </p:spPr>
      </p:sp>
      <p:sp>
        <p:nvSpPr>
          <p:cNvPr id="287747" name="Rectangle 3">
            <a:extLst>
              <a:ext uri="{FF2B5EF4-FFF2-40B4-BE49-F238E27FC236}">
                <a16:creationId xmlns:a16="http://schemas.microsoft.com/office/drawing/2014/main" id="{91D660A7-037D-B441-A163-2EE95419F729}"/>
              </a:ext>
            </a:extLst>
          </p:cNvPr>
          <p:cNvSpPr>
            <a:spLocks noGrp="1" noChangeArrowheads="1"/>
          </p:cNvSpPr>
          <p:nvPr>
            <p:ph type="body" idx="1"/>
          </p:nvPr>
        </p:nvSpPr>
        <p:spPr/>
        <p:txBody>
          <a:bodyPr/>
          <a:lstStyle/>
          <a:p>
            <a:r>
              <a:rPr lang="fi-FI" altLang="en-US" b="1"/>
              <a:t>...kemudian lipat sekali lagi, supaya ketika Anda membuka kertas tersebut Anda dapat melihat dua lipatan …lipatan vertikal...lipatan horisontal …yang menunjukkan arah Utara –Selatan dan Timur-Barat pada peta Anda. Letakkan di hadapan Anda secara horisontal.</a:t>
            </a:r>
            <a:endParaRPr lang="en-US" altLang="en-US" b="1"/>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a:extLst>
              <a:ext uri="{FF2B5EF4-FFF2-40B4-BE49-F238E27FC236}">
                <a16:creationId xmlns:a16="http://schemas.microsoft.com/office/drawing/2014/main" id="{40C3BE02-CDD4-374D-B320-A3491992F363}"/>
              </a:ext>
            </a:extLst>
          </p:cNvPr>
          <p:cNvSpPr>
            <a:spLocks noGrp="1" noRot="1" noChangeAspect="1" noChangeArrowheads="1" noTextEdit="1"/>
          </p:cNvSpPr>
          <p:nvPr>
            <p:ph type="sldImg"/>
          </p:nvPr>
        </p:nvSpPr>
        <p:spPr>
          <a:xfrm>
            <a:off x="1150938" y="692150"/>
            <a:ext cx="4556125" cy="3416300"/>
          </a:xfrm>
          <a:ln/>
        </p:spPr>
      </p:sp>
      <p:sp>
        <p:nvSpPr>
          <p:cNvPr id="335875" name="Rectangle 3">
            <a:extLst>
              <a:ext uri="{FF2B5EF4-FFF2-40B4-BE49-F238E27FC236}">
                <a16:creationId xmlns:a16="http://schemas.microsoft.com/office/drawing/2014/main" id="{B75A20B2-4F2F-FC45-8618-9A3A7DF25EF8}"/>
              </a:ext>
            </a:extLst>
          </p:cNvPr>
          <p:cNvSpPr>
            <a:spLocks noGrp="1" noChangeArrowheads="1"/>
          </p:cNvSpPr>
          <p:nvPr>
            <p:ph type="body" idx="1"/>
          </p:nvPr>
        </p:nvSpPr>
        <p:spPr/>
        <p:txBody>
          <a:bodyPr/>
          <a:lstStyle/>
          <a:p>
            <a:r>
              <a:rPr lang="sv-SE" altLang="en-US" b="1"/>
              <a:t>Di bagian bawah, mengarah ke kanan dari garis utara-selatan, angka empat dengan anak panah menunjuk arah timur.</a:t>
            </a:r>
            <a:endParaRPr lang="en-US" altLang="en-US" b="1"/>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DB04A72A-1CA1-164F-81F0-61E743B7A37C}"/>
              </a:ext>
            </a:extLst>
          </p:cNvPr>
          <p:cNvSpPr>
            <a:spLocks noGrp="1" noChangeArrowheads="1"/>
          </p:cNvSpPr>
          <p:nvPr>
            <p:ph type="body" idx="1"/>
          </p:nvPr>
        </p:nvSpPr>
        <p:spPr>
          <a:noFill/>
          <a:ln/>
        </p:spPr>
        <p:txBody>
          <a:bodyPr/>
          <a:lstStyle/>
          <a:p>
            <a:r>
              <a:rPr lang="fi-FI" altLang="en-US" b="1"/>
              <a:t>Pada sebelah kiri, angka 6 dengan anak panah menunjuk ke arah kiri.</a:t>
            </a:r>
            <a:r>
              <a:rPr lang="fi-FI" altLang="en-US"/>
              <a:t> </a:t>
            </a:r>
            <a:endParaRPr lang="en-US" altLang="en-US"/>
          </a:p>
        </p:txBody>
      </p:sp>
      <p:sp>
        <p:nvSpPr>
          <p:cNvPr id="116739" name="Rectangle 3">
            <a:extLst>
              <a:ext uri="{FF2B5EF4-FFF2-40B4-BE49-F238E27FC236}">
                <a16:creationId xmlns:a16="http://schemas.microsoft.com/office/drawing/2014/main" id="{411CC6E8-8306-5E45-9B3B-D95C972D6603}"/>
              </a:ext>
            </a:extLst>
          </p:cNvPr>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72A27C5A-DB8C-7548-9D05-C4F409E931FF}"/>
              </a:ext>
            </a:extLst>
          </p:cNvPr>
          <p:cNvSpPr>
            <a:spLocks noGrp="1" noRot="1" noChangeAspect="1" noChangeArrowheads="1" noTextEdit="1"/>
          </p:cNvSpPr>
          <p:nvPr>
            <p:ph type="sldImg"/>
          </p:nvPr>
        </p:nvSpPr>
        <p:spPr>
          <a:xfrm>
            <a:off x="1150938" y="692150"/>
            <a:ext cx="4556125" cy="3416300"/>
          </a:xfrm>
          <a:ln/>
        </p:spPr>
      </p:sp>
      <p:sp>
        <p:nvSpPr>
          <p:cNvPr id="336899" name="Rectangle 3">
            <a:extLst>
              <a:ext uri="{FF2B5EF4-FFF2-40B4-BE49-F238E27FC236}">
                <a16:creationId xmlns:a16="http://schemas.microsoft.com/office/drawing/2014/main" id="{21839082-F2C1-F04E-8A39-FD12CA92A315}"/>
              </a:ext>
            </a:extLst>
          </p:cNvPr>
          <p:cNvSpPr>
            <a:spLocks noGrp="1" noChangeArrowheads="1"/>
          </p:cNvSpPr>
          <p:nvPr>
            <p:ph type="body" idx="1"/>
          </p:nvPr>
        </p:nvSpPr>
        <p:spPr/>
        <p:txBody>
          <a:bodyPr/>
          <a:lstStyle/>
          <a:p>
            <a:r>
              <a:rPr lang="fi-FI" altLang="en-US" b="1"/>
              <a:t>Pada bagian timur dari garis utara-selatan, dekat muara Sungai Efrat, "U"...untuk URKASDIM.  Sekali lagi, ingat, hanya huruf pertama dari nama-nama tempat tersebut supaya memaksa memori Anda berperan aktif dalam mengingat.</a:t>
            </a:r>
            <a:endParaRPr lang="en-US" altLang="en-US" b="1"/>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45C50D09-73C1-2A45-AD8B-65864600144E}"/>
              </a:ext>
            </a:extLst>
          </p:cNvPr>
          <p:cNvSpPr>
            <a:spLocks noGrp="1" noRot="1" noChangeAspect="1" noChangeArrowheads="1" noTextEdit="1"/>
          </p:cNvSpPr>
          <p:nvPr>
            <p:ph type="sldImg"/>
          </p:nvPr>
        </p:nvSpPr>
        <p:spPr>
          <a:xfrm>
            <a:off x="1150938" y="692150"/>
            <a:ext cx="4556125" cy="3416300"/>
          </a:xfrm>
          <a:ln/>
        </p:spPr>
      </p:sp>
      <p:sp>
        <p:nvSpPr>
          <p:cNvPr id="337923" name="Rectangle 3">
            <a:extLst>
              <a:ext uri="{FF2B5EF4-FFF2-40B4-BE49-F238E27FC236}">
                <a16:creationId xmlns:a16="http://schemas.microsoft.com/office/drawing/2014/main" id="{3E0E26BB-E9A0-934A-9610-B6B9673858EC}"/>
              </a:ext>
            </a:extLst>
          </p:cNvPr>
          <p:cNvSpPr>
            <a:spLocks noGrp="1" noChangeArrowheads="1"/>
          </p:cNvSpPr>
          <p:nvPr>
            <p:ph type="body" idx="1"/>
          </p:nvPr>
        </p:nvSpPr>
        <p:spPr/>
        <p:txBody>
          <a:bodyPr/>
          <a:lstStyle/>
          <a:p>
            <a:r>
              <a:rPr lang="fi-FI" altLang="en-US" b="1"/>
              <a:t>Beralih ke atas sungai, pada setengah aliran sungai yang berasal dari Teluk Persia... tulis huruf B, untuk kota kuno Babel.</a:t>
            </a:r>
            <a:r>
              <a:rPr lang="fi-FI" altLang="en-US"/>
              <a:t> </a:t>
            </a:r>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972B6851-4549-D34A-AAA0-7A90114BE5C9}"/>
              </a:ext>
            </a:extLst>
          </p:cNvPr>
          <p:cNvSpPr>
            <a:spLocks noGrp="1" noRot="1" noChangeAspect="1" noChangeArrowheads="1" noTextEdit="1"/>
          </p:cNvSpPr>
          <p:nvPr>
            <p:ph type="sldImg"/>
          </p:nvPr>
        </p:nvSpPr>
        <p:spPr>
          <a:xfrm>
            <a:off x="1150938" y="692150"/>
            <a:ext cx="4556125" cy="3416300"/>
          </a:xfrm>
          <a:ln/>
        </p:spPr>
      </p:sp>
      <p:sp>
        <p:nvSpPr>
          <p:cNvPr id="338947" name="Rectangle 3">
            <a:extLst>
              <a:ext uri="{FF2B5EF4-FFF2-40B4-BE49-F238E27FC236}">
                <a16:creationId xmlns:a16="http://schemas.microsoft.com/office/drawing/2014/main" id="{03ABD07C-4A04-0A4D-9350-970DD5A7D1D3}"/>
              </a:ext>
            </a:extLst>
          </p:cNvPr>
          <p:cNvSpPr>
            <a:spLocks noGrp="1" noChangeArrowheads="1"/>
          </p:cNvSpPr>
          <p:nvPr>
            <p:ph type="body" idx="1"/>
          </p:nvPr>
        </p:nvSpPr>
        <p:spPr/>
        <p:txBody>
          <a:bodyPr/>
          <a:lstStyle/>
          <a:p>
            <a:r>
              <a:rPr lang="fi-FI" altLang="en-US" b="1"/>
              <a:t>Di padang gurun, di sebelah timur sungai Efrat, huruf H, untuk kota kuno Haran.</a:t>
            </a:r>
            <a:endParaRPr lang="en-US" altLang="en-US" b="1"/>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38EBD015-D72B-1F43-9FB7-CBE0FE17EC23}"/>
              </a:ext>
            </a:extLst>
          </p:cNvPr>
          <p:cNvSpPr>
            <a:spLocks noGrp="1" noRot="1" noChangeAspect="1" noChangeArrowheads="1" noTextEdit="1"/>
          </p:cNvSpPr>
          <p:nvPr>
            <p:ph type="sldImg"/>
          </p:nvPr>
        </p:nvSpPr>
        <p:spPr>
          <a:xfrm>
            <a:off x="1150938" y="692150"/>
            <a:ext cx="4556125" cy="3416300"/>
          </a:xfrm>
          <a:ln/>
        </p:spPr>
      </p:sp>
      <p:sp>
        <p:nvSpPr>
          <p:cNvPr id="339971" name="Rectangle 3">
            <a:extLst>
              <a:ext uri="{FF2B5EF4-FFF2-40B4-BE49-F238E27FC236}">
                <a16:creationId xmlns:a16="http://schemas.microsoft.com/office/drawing/2014/main" id="{B0A2EB7B-AB97-8344-892B-8A59B2D69F9F}"/>
              </a:ext>
            </a:extLst>
          </p:cNvPr>
          <p:cNvSpPr>
            <a:spLocks noGrp="1" noChangeArrowheads="1"/>
          </p:cNvSpPr>
          <p:nvPr>
            <p:ph type="body" idx="1"/>
          </p:nvPr>
        </p:nvSpPr>
        <p:spPr/>
        <p:txBody>
          <a:bodyPr/>
          <a:lstStyle/>
          <a:p>
            <a:r>
              <a:rPr lang="fi-FI" altLang="en-US" b="1"/>
              <a:t>Pada bagian timur dari garis koordinat utara-selatan, huruf besar N dan A di dalam kurung merupakan ... singkatan untuk kota Niniwe yang terletak di kerajaan Asyur.</a:t>
            </a:r>
            <a:endParaRPr lang="en-US" altLang="en-US" b="1"/>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a:extLst>
              <a:ext uri="{FF2B5EF4-FFF2-40B4-BE49-F238E27FC236}">
                <a16:creationId xmlns:a16="http://schemas.microsoft.com/office/drawing/2014/main" id="{359156D4-73D2-C642-886F-DDD23D872804}"/>
              </a:ext>
            </a:extLst>
          </p:cNvPr>
          <p:cNvSpPr>
            <a:spLocks noGrp="1" noRot="1" noChangeAspect="1" noChangeArrowheads="1" noTextEdit="1"/>
          </p:cNvSpPr>
          <p:nvPr>
            <p:ph type="sldImg"/>
          </p:nvPr>
        </p:nvSpPr>
        <p:spPr>
          <a:xfrm>
            <a:off x="1150938" y="692150"/>
            <a:ext cx="4556125" cy="3416300"/>
          </a:xfrm>
          <a:ln/>
        </p:spPr>
      </p:sp>
      <p:sp>
        <p:nvSpPr>
          <p:cNvPr id="340995" name="Rectangle 3">
            <a:extLst>
              <a:ext uri="{FF2B5EF4-FFF2-40B4-BE49-F238E27FC236}">
                <a16:creationId xmlns:a16="http://schemas.microsoft.com/office/drawing/2014/main" id="{F2AC1EAE-D78E-5D49-B59A-D6E348A7C113}"/>
              </a:ext>
            </a:extLst>
          </p:cNvPr>
          <p:cNvSpPr>
            <a:spLocks noGrp="1" noChangeArrowheads="1"/>
          </p:cNvSpPr>
          <p:nvPr>
            <p:ph type="body" idx="1"/>
          </p:nvPr>
        </p:nvSpPr>
        <p:spPr/>
        <p:txBody>
          <a:bodyPr/>
          <a:lstStyle/>
          <a:p>
            <a:r>
              <a:rPr lang="fi-FI" altLang="en-US" b="1"/>
              <a:t>Sekarang kita sudah menemukan empat lokasi...</a:t>
            </a:r>
            <a:endParaRPr lang="en-US" altLang="en-US" b="1"/>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a:extLst>
              <a:ext uri="{FF2B5EF4-FFF2-40B4-BE49-F238E27FC236}">
                <a16:creationId xmlns:a16="http://schemas.microsoft.com/office/drawing/2014/main" id="{D7CCD4A2-666A-ED4D-A5C5-B228EA9E9B1B}"/>
              </a:ext>
            </a:extLst>
          </p:cNvPr>
          <p:cNvSpPr>
            <a:spLocks noGrp="1" noRot="1" noChangeAspect="1" noChangeArrowheads="1" noTextEdit="1"/>
          </p:cNvSpPr>
          <p:nvPr>
            <p:ph type="sldImg"/>
          </p:nvPr>
        </p:nvSpPr>
        <p:spPr>
          <a:xfrm>
            <a:off x="1150938" y="692150"/>
            <a:ext cx="4556125" cy="3416300"/>
          </a:xfrm>
          <a:ln/>
        </p:spPr>
      </p:sp>
      <p:sp>
        <p:nvSpPr>
          <p:cNvPr id="342019" name="Rectangle 3">
            <a:extLst>
              <a:ext uri="{FF2B5EF4-FFF2-40B4-BE49-F238E27FC236}">
                <a16:creationId xmlns:a16="http://schemas.microsoft.com/office/drawing/2014/main" id="{6C24EC20-CA47-BA49-B286-DC9FA48B8675}"/>
              </a:ext>
            </a:extLst>
          </p:cNvPr>
          <p:cNvSpPr>
            <a:spLocks noGrp="1" noChangeArrowheads="1"/>
          </p:cNvSpPr>
          <p:nvPr>
            <p:ph type="body" idx="1"/>
          </p:nvPr>
        </p:nvSpPr>
        <p:spPr/>
        <p:txBody>
          <a:bodyPr/>
          <a:lstStyle/>
          <a:p>
            <a:r>
              <a:rPr lang="sv-SE" altLang="en-US" b="1"/>
              <a:t>...kita beralih ke enam lokasi di bagian barat.  </a:t>
            </a:r>
            <a:r>
              <a:rPr lang="fi-FI" altLang="en-US" b="1"/>
              <a:t>Dimulai dengan huruf K yang ditempatkan dekat Sungai Yordan...singkatan untuk wilayah seluruh KANAAN.</a:t>
            </a:r>
            <a:endParaRPr lang="en-US" altLang="en-US" b="1"/>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a:extLst>
              <a:ext uri="{FF2B5EF4-FFF2-40B4-BE49-F238E27FC236}">
                <a16:creationId xmlns:a16="http://schemas.microsoft.com/office/drawing/2014/main" id="{98D2D660-4065-084B-A250-D94F272800F6}"/>
              </a:ext>
            </a:extLst>
          </p:cNvPr>
          <p:cNvSpPr>
            <a:spLocks noGrp="1" noRot="1" noChangeAspect="1" noChangeArrowheads="1" noTextEdit="1"/>
          </p:cNvSpPr>
          <p:nvPr>
            <p:ph type="sldImg"/>
          </p:nvPr>
        </p:nvSpPr>
        <p:spPr>
          <a:xfrm>
            <a:off x="1150938" y="692150"/>
            <a:ext cx="4556125" cy="3416300"/>
          </a:xfrm>
          <a:ln/>
        </p:spPr>
      </p:sp>
      <p:sp>
        <p:nvSpPr>
          <p:cNvPr id="343043" name="Rectangle 3">
            <a:extLst>
              <a:ext uri="{FF2B5EF4-FFF2-40B4-BE49-F238E27FC236}">
                <a16:creationId xmlns:a16="http://schemas.microsoft.com/office/drawing/2014/main" id="{265C60D5-57D6-E148-B8F7-D0CA78D777D9}"/>
              </a:ext>
            </a:extLst>
          </p:cNvPr>
          <p:cNvSpPr>
            <a:spLocks noGrp="1" noChangeArrowheads="1"/>
          </p:cNvSpPr>
          <p:nvPr>
            <p:ph type="body" idx="1"/>
          </p:nvPr>
        </p:nvSpPr>
        <p:spPr/>
        <p:txBody>
          <a:bodyPr/>
          <a:lstStyle/>
          <a:p>
            <a:r>
              <a:rPr lang="fi-FI" altLang="en-US" b="1"/>
              <a:t>Pada ujung Laut Mati ke arah utara, sebelah barat Sungai Yordan, Y untuk kota Yerusalem.</a:t>
            </a:r>
            <a:endParaRPr lang="en-US" altLang="en-US" b="1"/>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884541AB-0797-C04C-9447-F8C675D75C8B}"/>
              </a:ext>
            </a:extLst>
          </p:cNvPr>
          <p:cNvSpPr>
            <a:spLocks noGrp="1" noRot="1" noChangeAspect="1" noChangeArrowheads="1" noTextEdit="1"/>
          </p:cNvSpPr>
          <p:nvPr>
            <p:ph type="sldImg"/>
          </p:nvPr>
        </p:nvSpPr>
        <p:spPr>
          <a:xfrm>
            <a:off x="1150938" y="692150"/>
            <a:ext cx="4556125" cy="3416300"/>
          </a:xfrm>
          <a:ln/>
        </p:spPr>
      </p:sp>
      <p:sp>
        <p:nvSpPr>
          <p:cNvPr id="344067" name="Rectangle 3">
            <a:extLst>
              <a:ext uri="{FF2B5EF4-FFF2-40B4-BE49-F238E27FC236}">
                <a16:creationId xmlns:a16="http://schemas.microsoft.com/office/drawing/2014/main" id="{544F2E3D-5284-BF4E-9664-AE3C96AFB050}"/>
              </a:ext>
            </a:extLst>
          </p:cNvPr>
          <p:cNvSpPr>
            <a:spLocks noGrp="1" noChangeArrowheads="1"/>
          </p:cNvSpPr>
          <p:nvPr>
            <p:ph type="body" idx="1"/>
          </p:nvPr>
        </p:nvSpPr>
        <p:spPr/>
        <p:txBody>
          <a:bodyPr/>
          <a:lstStyle/>
          <a:p>
            <a:r>
              <a:rPr lang="sv-SE" altLang="en-US" b="1"/>
              <a:t>Di seberang sungai Yordan, mendekati bagian utara dari Laut Mati, GN, untuk Gunung Nebo.</a:t>
            </a:r>
            <a:endParaRPr lang="en-US" altLang="en-US"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E68C5C62-396C-E341-8783-274979F3612B}"/>
              </a:ext>
            </a:extLst>
          </p:cNvPr>
          <p:cNvSpPr>
            <a:spLocks noGrp="1" noRot="1" noChangeAspect="1" noChangeArrowheads="1" noTextEdit="1"/>
          </p:cNvSpPr>
          <p:nvPr>
            <p:ph type="sldImg"/>
          </p:nvPr>
        </p:nvSpPr>
        <p:spPr>
          <a:xfrm>
            <a:off x="1150938" y="692150"/>
            <a:ext cx="4556125" cy="3416300"/>
          </a:xfrm>
          <a:ln/>
        </p:spPr>
      </p:sp>
      <p:sp>
        <p:nvSpPr>
          <p:cNvPr id="288771" name="Rectangle 3">
            <a:extLst>
              <a:ext uri="{FF2B5EF4-FFF2-40B4-BE49-F238E27FC236}">
                <a16:creationId xmlns:a16="http://schemas.microsoft.com/office/drawing/2014/main" id="{23F36ED8-B8BD-0C45-9F96-7F18DAA82E62}"/>
              </a:ext>
            </a:extLst>
          </p:cNvPr>
          <p:cNvSpPr>
            <a:spLocks noGrp="1" noChangeArrowheads="1"/>
          </p:cNvSpPr>
          <p:nvPr>
            <p:ph type="body" idx="1"/>
          </p:nvPr>
        </p:nvSpPr>
        <p:spPr/>
        <p:txBody>
          <a:bodyPr/>
          <a:lstStyle/>
          <a:p>
            <a:r>
              <a:rPr lang="fi-FI" altLang="en-US" b="1"/>
              <a:t>Dengan kertas yang terbentang secara horisontal, Anda telah siap untuk menggambar peta…peristiwa Alkitab yang terjadi di Timur Tengah.  </a:t>
            </a:r>
            <a:endParaRPr lang="en-US" altLang="en-US" b="1"/>
          </a:p>
          <a:p>
            <a:r>
              <a:rPr lang="en-US" altLang="en-US" b="1"/>
              <a:t>////	perhatikan garis tersebut berwarna  kuning.  </a:t>
            </a:r>
            <a:endParaRPr lang="fi-FI" altLang="en-US" b="1"/>
          </a:p>
          <a:p>
            <a:r>
              <a:rPr lang="fi-FI" altLang="en-US" b="1"/>
              <a:t>////	Ketika Anda meneruskan menarik garis kuning tersebut .…</a:t>
            </a:r>
            <a:endParaRPr lang="en-US" altLang="en-US" b="1"/>
          </a:p>
          <a:p>
            <a:r>
              <a:rPr lang="en-US" altLang="en-US" b="1"/>
              <a:t>////	garis yang sebelumnya akan berubah warna menjadi lebih gelap  seperti garis yang berwarna hijau ini.</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id="{E2C1C9C3-D34C-8143-BDC8-BA0D71F5B37B}"/>
              </a:ext>
            </a:extLst>
          </p:cNvPr>
          <p:cNvSpPr>
            <a:spLocks noGrp="1" noRot="1" noChangeAspect="1" noChangeArrowheads="1" noTextEdit="1"/>
          </p:cNvSpPr>
          <p:nvPr>
            <p:ph type="sldImg"/>
          </p:nvPr>
        </p:nvSpPr>
        <p:spPr>
          <a:xfrm>
            <a:off x="1150938" y="692150"/>
            <a:ext cx="4556125" cy="3416300"/>
          </a:xfrm>
          <a:ln/>
        </p:spPr>
      </p:sp>
      <p:sp>
        <p:nvSpPr>
          <p:cNvPr id="345091" name="Rectangle 3">
            <a:extLst>
              <a:ext uri="{FF2B5EF4-FFF2-40B4-BE49-F238E27FC236}">
                <a16:creationId xmlns:a16="http://schemas.microsoft.com/office/drawing/2014/main" id="{203F3678-2923-9641-BB71-BFAC2B884580}"/>
              </a:ext>
            </a:extLst>
          </p:cNvPr>
          <p:cNvSpPr>
            <a:spLocks noGrp="1" noChangeArrowheads="1"/>
          </p:cNvSpPr>
          <p:nvPr>
            <p:ph type="body" idx="1"/>
          </p:nvPr>
        </p:nvSpPr>
        <p:spPr/>
        <p:txBody>
          <a:bodyPr/>
          <a:lstStyle/>
          <a:p>
            <a:r>
              <a:rPr lang="sv-SE" altLang="en-US" b="1"/>
              <a:t>Antara Laut Mati dan sudut bagian selatan, berada hampir di antara dua telingan kelinci, KB...untuk Kawasan subur KADES BARNEA.</a:t>
            </a:r>
            <a:endParaRPr lang="en-US" altLang="en-US" b="1"/>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a:extLst>
              <a:ext uri="{FF2B5EF4-FFF2-40B4-BE49-F238E27FC236}">
                <a16:creationId xmlns:a16="http://schemas.microsoft.com/office/drawing/2014/main" id="{ECEAF54A-B0DA-D645-A7A8-659E721B4C61}"/>
              </a:ext>
            </a:extLst>
          </p:cNvPr>
          <p:cNvSpPr>
            <a:spLocks noGrp="1" noRot="1" noChangeAspect="1" noChangeArrowheads="1" noTextEdit="1"/>
          </p:cNvSpPr>
          <p:nvPr>
            <p:ph type="sldImg"/>
          </p:nvPr>
        </p:nvSpPr>
        <p:spPr>
          <a:xfrm>
            <a:off x="1150938" y="692150"/>
            <a:ext cx="4556125" cy="3416300"/>
          </a:xfrm>
          <a:ln/>
        </p:spPr>
      </p:sp>
      <p:sp>
        <p:nvSpPr>
          <p:cNvPr id="346115" name="Rectangle 3">
            <a:extLst>
              <a:ext uri="{FF2B5EF4-FFF2-40B4-BE49-F238E27FC236}">
                <a16:creationId xmlns:a16="http://schemas.microsoft.com/office/drawing/2014/main" id="{3BC505B5-C475-F143-AAF7-5FCA92CFBE33}"/>
              </a:ext>
            </a:extLst>
          </p:cNvPr>
          <p:cNvSpPr>
            <a:spLocks noGrp="1" noChangeArrowheads="1"/>
          </p:cNvSpPr>
          <p:nvPr>
            <p:ph type="body" idx="1"/>
          </p:nvPr>
        </p:nvSpPr>
        <p:spPr/>
        <p:txBody>
          <a:bodyPr/>
          <a:lstStyle/>
          <a:p>
            <a:r>
              <a:rPr lang="fi-FI" altLang="en-US" b="1"/>
              <a:t>Dekat atas telinga kelinci bagian KIRI, huruf kapital M, untuk kerajaan MESIR ... dan akhirnya…</a:t>
            </a:r>
            <a:endParaRPr lang="en-US" altLang="en-US" b="1"/>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BB1C9512-5ED3-784B-9E38-ACD376813C5D}"/>
              </a:ext>
            </a:extLst>
          </p:cNvPr>
          <p:cNvSpPr>
            <a:spLocks noGrp="1" noRot="1" noChangeAspect="1" noChangeArrowheads="1" noTextEdit="1"/>
          </p:cNvSpPr>
          <p:nvPr>
            <p:ph type="sldImg"/>
          </p:nvPr>
        </p:nvSpPr>
        <p:spPr>
          <a:xfrm>
            <a:off x="1150938" y="692150"/>
            <a:ext cx="4556125" cy="3416300"/>
          </a:xfrm>
          <a:ln/>
        </p:spPr>
      </p:sp>
      <p:sp>
        <p:nvSpPr>
          <p:cNvPr id="347139" name="Rectangle 3">
            <a:extLst>
              <a:ext uri="{FF2B5EF4-FFF2-40B4-BE49-F238E27FC236}">
                <a16:creationId xmlns:a16="http://schemas.microsoft.com/office/drawing/2014/main" id="{19A1606E-5734-A445-9FE8-BA33E3A7E380}"/>
              </a:ext>
            </a:extLst>
          </p:cNvPr>
          <p:cNvSpPr>
            <a:spLocks noGrp="1" noChangeArrowheads="1"/>
          </p:cNvSpPr>
          <p:nvPr>
            <p:ph type="body" idx="1"/>
          </p:nvPr>
        </p:nvSpPr>
        <p:spPr/>
        <p:txBody>
          <a:bodyPr/>
          <a:lstStyle/>
          <a:p>
            <a:r>
              <a:rPr lang="fi-FI" altLang="en-US" b="1"/>
              <a:t>...di antara kedua telinga kelinci ...huruf GN, untuk Gunung SINAI.</a:t>
            </a:r>
          </a:p>
          <a:p>
            <a:r>
              <a:rPr lang="fi-FI" altLang="en-US" b="1"/>
              <a:t>Dan peta lengkap peristiwa Alkitab ...</a:t>
            </a:r>
            <a:r>
              <a:rPr lang="fi-FI" altLang="en-US"/>
              <a:t> </a:t>
            </a:r>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8EB6DCCC-52B8-6147-AA21-FB58002F2E6F}"/>
              </a:ext>
            </a:extLst>
          </p:cNvPr>
          <p:cNvSpPr>
            <a:spLocks noGrp="1" noRot="1" noChangeAspect="1" noChangeArrowheads="1" noTextEdit="1"/>
          </p:cNvSpPr>
          <p:nvPr>
            <p:ph type="sldImg"/>
          </p:nvPr>
        </p:nvSpPr>
        <p:spPr>
          <a:xfrm>
            <a:off x="1150938" y="692150"/>
            <a:ext cx="4556125" cy="3416300"/>
          </a:xfrm>
          <a:ln/>
        </p:spPr>
      </p:sp>
      <p:sp>
        <p:nvSpPr>
          <p:cNvPr id="348163" name="Rectangle 3">
            <a:extLst>
              <a:ext uri="{FF2B5EF4-FFF2-40B4-BE49-F238E27FC236}">
                <a16:creationId xmlns:a16="http://schemas.microsoft.com/office/drawing/2014/main" id="{C46F2AF0-D271-D44D-99A0-EBD8659F9013}"/>
              </a:ext>
            </a:extLst>
          </p:cNvPr>
          <p:cNvSpPr>
            <a:spLocks noGrp="1" noChangeArrowheads="1"/>
          </p:cNvSpPr>
          <p:nvPr>
            <p:ph type="body" idx="1"/>
          </p:nvPr>
        </p:nvSpPr>
        <p:spPr/>
        <p:txBody>
          <a:bodyPr/>
          <a:lstStyle/>
          <a:p>
            <a:r>
              <a:rPr lang="fi-FI" altLang="en-US" b="1"/>
              <a:t>…adalah 10 lokasi tanah ... hanya 10..tidak lebih, tidak kurang…</a:t>
            </a:r>
            <a:endParaRPr lang="en-US" altLang="en-US" b="1"/>
          </a:p>
          <a:p>
            <a:r>
              <a:rPr lang="en-US" altLang="en-US" b="1"/>
              <a:t>////	… dan 6 wilayah air... semua sudah lengkap. </a:t>
            </a:r>
            <a:r>
              <a:rPr lang="fi-FI" altLang="en-US" b="1"/>
              <a:t>Kecuali satu hal lagi...</a:t>
            </a:r>
            <a:endParaRPr lang="en-US" altLang="en-US" b="1"/>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C1DAAE07-A139-624A-A5B6-28205F94469C}"/>
              </a:ext>
            </a:extLst>
          </p:cNvPr>
          <p:cNvSpPr>
            <a:spLocks noGrp="1" noRot="1" noChangeAspect="1" noChangeArrowheads="1" noTextEdit="1"/>
          </p:cNvSpPr>
          <p:nvPr>
            <p:ph type="sldImg"/>
          </p:nvPr>
        </p:nvSpPr>
        <p:spPr>
          <a:xfrm>
            <a:off x="1150938" y="692150"/>
            <a:ext cx="4556125" cy="3416300"/>
          </a:xfrm>
          <a:ln/>
        </p:spPr>
      </p:sp>
      <p:sp>
        <p:nvSpPr>
          <p:cNvPr id="349187" name="Rectangle 3">
            <a:extLst>
              <a:ext uri="{FF2B5EF4-FFF2-40B4-BE49-F238E27FC236}">
                <a16:creationId xmlns:a16="http://schemas.microsoft.com/office/drawing/2014/main" id="{CBF87DAE-2F7D-B84C-98DB-79DEBB92FEDE}"/>
              </a:ext>
            </a:extLst>
          </p:cNvPr>
          <p:cNvSpPr>
            <a:spLocks noGrp="1" noChangeArrowheads="1"/>
          </p:cNvSpPr>
          <p:nvPr>
            <p:ph type="body" idx="1"/>
          </p:nvPr>
        </p:nvSpPr>
        <p:spPr/>
        <p:txBody>
          <a:bodyPr/>
          <a:lstStyle/>
          <a:p>
            <a:r>
              <a:rPr lang="fi-FI" altLang="en-US" b="1"/>
              <a:t>yaitu..."Tanah" seperti yang disebut di Alkitab. Wilayah yang terdapat diantara dua garis disebut oleh Alkitab sebagai TANAH – “dari Dan sampai Bersyeba"... yang merupakan tanah yang dijanjikan Allah kepada Abraham yang dicatat pada pasal-pasal pertama dari kitab Kejadian.  Yang akan kita diskusikan selama seminar INTISARI ALKITAB berlangsung.</a:t>
            </a:r>
            <a:endParaRPr lang="en-US" altLang="en-US" b="1"/>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ADD6033E-015F-E94F-9394-35545D0F1CBC}"/>
              </a:ext>
            </a:extLst>
          </p:cNvPr>
          <p:cNvSpPr>
            <a:spLocks noGrp="1" noRot="1" noChangeAspect="1" noChangeArrowheads="1" noTextEdit="1"/>
          </p:cNvSpPr>
          <p:nvPr>
            <p:ph type="sldImg"/>
          </p:nvPr>
        </p:nvSpPr>
        <p:spPr>
          <a:xfrm>
            <a:off x="1150938" y="692150"/>
            <a:ext cx="4556125" cy="3416300"/>
          </a:xfrm>
          <a:ln/>
        </p:spPr>
      </p:sp>
      <p:sp>
        <p:nvSpPr>
          <p:cNvPr id="350211" name="Rectangle 3">
            <a:extLst>
              <a:ext uri="{FF2B5EF4-FFF2-40B4-BE49-F238E27FC236}">
                <a16:creationId xmlns:a16="http://schemas.microsoft.com/office/drawing/2014/main" id="{291A9E81-EE77-2740-8F53-F07EC6AE7E58}"/>
              </a:ext>
            </a:extLst>
          </p:cNvPr>
          <p:cNvSpPr>
            <a:spLocks noGrp="1" noChangeArrowheads="1"/>
          </p:cNvSpPr>
          <p:nvPr>
            <p:ph type="body" idx="1"/>
          </p:nvPr>
        </p:nvSpPr>
        <p:spPr/>
        <p:txBody>
          <a:bodyPr/>
          <a:lstStyle/>
          <a:p>
            <a:r>
              <a:rPr lang="fi-FI" altLang="en-US" b="1"/>
              <a:t>Jadi:  “panggung peristiwa” agung drama besar Alkitab ynag terjadi pada zaman purbakala… sebuah drama sejarah yang mengerjakan rencana besar yang berabad-abad lamanya sampai sekarang ini.</a:t>
            </a:r>
            <a:endParaRPr lang="en-US" altLang="en-US" b="1"/>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a:extLst>
              <a:ext uri="{FF2B5EF4-FFF2-40B4-BE49-F238E27FC236}">
                <a16:creationId xmlns:a16="http://schemas.microsoft.com/office/drawing/2014/main" id="{9EF18356-E3D8-2A44-A30D-F6AB0D40CA21}"/>
              </a:ext>
            </a:extLst>
          </p:cNvPr>
          <p:cNvSpPr>
            <a:spLocks noGrp="1" noRot="1" noChangeAspect="1" noChangeArrowheads="1" noTextEdit="1"/>
          </p:cNvSpPr>
          <p:nvPr>
            <p:ph type="sldImg"/>
          </p:nvPr>
        </p:nvSpPr>
        <p:spPr>
          <a:xfrm>
            <a:off x="1150938" y="692150"/>
            <a:ext cx="4556125" cy="3416300"/>
          </a:xfrm>
          <a:ln/>
        </p:spPr>
      </p:sp>
      <p:sp>
        <p:nvSpPr>
          <p:cNvPr id="351235" name="Rectangle 3">
            <a:extLst>
              <a:ext uri="{FF2B5EF4-FFF2-40B4-BE49-F238E27FC236}">
                <a16:creationId xmlns:a16="http://schemas.microsoft.com/office/drawing/2014/main" id="{B6673119-854E-1441-B00F-DEC7D9A4AED4}"/>
              </a:ext>
            </a:extLst>
          </p:cNvPr>
          <p:cNvSpPr>
            <a:spLocks noGrp="1" noChangeArrowheads="1"/>
          </p:cNvSpPr>
          <p:nvPr>
            <p:ph type="body" idx="1"/>
          </p:nvPr>
        </p:nvSpPr>
        <p:spPr/>
        <p:txBody>
          <a:bodyPr/>
          <a:lstStyle/>
          <a:p>
            <a:r>
              <a:rPr lang="fi-FI" altLang="en-US" b="1"/>
              <a:t>Alasan kita menggambar peta ... yang pertama…</a:t>
            </a:r>
            <a:endParaRPr lang="en-US" altLang="en-US" b="1"/>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249742F2-3FD4-BE4D-BDB6-F1D1E3DC7C0D}"/>
              </a:ext>
            </a:extLst>
          </p:cNvPr>
          <p:cNvSpPr>
            <a:spLocks noGrp="1" noRot="1" noChangeAspect="1" noChangeArrowheads="1" noTextEdit="1"/>
          </p:cNvSpPr>
          <p:nvPr>
            <p:ph type="sldImg"/>
          </p:nvPr>
        </p:nvSpPr>
        <p:spPr>
          <a:xfrm>
            <a:off x="1150938" y="692150"/>
            <a:ext cx="4556125" cy="3416300"/>
          </a:xfrm>
          <a:ln/>
        </p:spPr>
      </p:sp>
      <p:sp>
        <p:nvSpPr>
          <p:cNvPr id="352259" name="Rectangle 3">
            <a:extLst>
              <a:ext uri="{FF2B5EF4-FFF2-40B4-BE49-F238E27FC236}">
                <a16:creationId xmlns:a16="http://schemas.microsoft.com/office/drawing/2014/main" id="{6D67CC14-2D68-E44C-9049-4687280F6C61}"/>
              </a:ext>
            </a:extLst>
          </p:cNvPr>
          <p:cNvSpPr>
            <a:spLocks noGrp="1" noChangeArrowheads="1"/>
          </p:cNvSpPr>
          <p:nvPr>
            <p:ph type="body" idx="1"/>
          </p:nvPr>
        </p:nvSpPr>
        <p:spPr/>
        <p:txBody>
          <a:bodyPr/>
          <a:lstStyle/>
          <a:p>
            <a:r>
              <a:rPr lang="fi-FI" altLang="en-US"/>
              <a:t> </a:t>
            </a:r>
            <a:r>
              <a:rPr lang="fi-FI" altLang="en-US" b="1"/>
              <a:t>…untuk mengetahui semaksimal mungkin – tanpa harus pergi ke tempat tersebut – bahwa lokasi tersebut adalah lokasi yang benar ada, yang dipenuhi dengan gairah hidup dan keindahan, lokasi geografis yang berbeda dan menantang. Dari daerah subur di bagian Utara sampai mencapai bagian Selatan…tempat keturunan Abraham…di mana drama tersebut masih terus berlanjut sampai pada zaman kita sekarang ini.</a:t>
            </a:r>
            <a:endParaRPr lang="en-US" altLang="en-US" b="1"/>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7F5F2353-71FB-5B4D-85E5-12C38FF4B6AA}"/>
              </a:ext>
            </a:extLst>
          </p:cNvPr>
          <p:cNvSpPr>
            <a:spLocks noGrp="1" noRot="1" noChangeAspect="1" noChangeArrowheads="1" noTextEdit="1"/>
          </p:cNvSpPr>
          <p:nvPr>
            <p:ph type="sldImg"/>
          </p:nvPr>
        </p:nvSpPr>
        <p:spPr>
          <a:xfrm>
            <a:off x="1150938" y="692150"/>
            <a:ext cx="4556125" cy="3416300"/>
          </a:xfrm>
          <a:ln/>
        </p:spPr>
      </p:sp>
      <p:sp>
        <p:nvSpPr>
          <p:cNvPr id="353283" name="Rectangle 3">
            <a:extLst>
              <a:ext uri="{FF2B5EF4-FFF2-40B4-BE49-F238E27FC236}">
                <a16:creationId xmlns:a16="http://schemas.microsoft.com/office/drawing/2014/main" id="{8B111D81-475B-5141-8661-ABCA4AC64BAF}"/>
              </a:ext>
            </a:extLst>
          </p:cNvPr>
          <p:cNvSpPr>
            <a:spLocks noGrp="1" noChangeArrowheads="1"/>
          </p:cNvSpPr>
          <p:nvPr>
            <p:ph type="body" idx="1"/>
          </p:nvPr>
        </p:nvSpPr>
        <p:spPr/>
        <p:txBody>
          <a:bodyPr/>
          <a:lstStyle/>
          <a:p>
            <a:r>
              <a:rPr lang="fi-FI" altLang="en-US" b="1"/>
              <a:t>Yang kedua…supaya kita dapat memvisualisaikan peristiwa besar drama Alkitab!  Untuk memahami secara jelas...dan dapat membuat sendiri...</a:t>
            </a:r>
          </a:p>
          <a:p>
            <a:r>
              <a:rPr lang="fi-FI" altLang="en-US" b="1"/>
              <a:t>////	…laju cerita Alkitab yang terbentang.  Mengetahui rute perjalanan dan keadaan lokasi tersebut …semua ini adalah kunci utama untuk  kejelasan pemahaman yang menyeluruh dari Alkitab. Pada pembahasan selanjutnya dari KRONOLOGI SINGKAT ini, Anda akan mempelajari  hubungan antara tanah dengan perjalanan cerita Alkitab... sebuah cerita yang memberitakan Injil Tuhan Yesus Kristus!</a:t>
            </a:r>
            <a:endParaRPr lang="en-US" altLang="en-US" b="1"/>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96043325-830C-1A45-9CA7-1477E7757606}"/>
              </a:ext>
            </a:extLst>
          </p:cNvPr>
          <p:cNvSpPr>
            <a:spLocks noGrp="1" noRot="1" noChangeAspect="1" noChangeArrowheads="1" noTextEdit="1"/>
          </p:cNvSpPr>
          <p:nvPr>
            <p:ph type="sldImg"/>
          </p:nvPr>
        </p:nvSpPr>
        <p:spPr>
          <a:xfrm>
            <a:off x="1150938" y="692150"/>
            <a:ext cx="4556125" cy="3416300"/>
          </a:xfrm>
          <a:ln/>
        </p:spPr>
      </p:sp>
      <p:sp>
        <p:nvSpPr>
          <p:cNvPr id="354307" name="Rectangle 3">
            <a:extLst>
              <a:ext uri="{FF2B5EF4-FFF2-40B4-BE49-F238E27FC236}">
                <a16:creationId xmlns:a16="http://schemas.microsoft.com/office/drawing/2014/main" id="{07D4FEDF-8555-8E43-8FF6-23391E01BEA6}"/>
              </a:ext>
            </a:extLst>
          </p:cNvPr>
          <p:cNvSpPr>
            <a:spLocks noGrp="1" noChangeArrowheads="1"/>
          </p:cNvSpPr>
          <p:nvPr>
            <p:ph type="body" idx="1"/>
          </p:nvPr>
        </p:nvSpPr>
        <p:spPr/>
        <p:txBody>
          <a:bodyPr/>
          <a:lstStyle/>
          <a:p>
            <a:r>
              <a:rPr lang="fi-FI" altLang="en-US" b="1"/>
              <a:t>Sekarang potongan-potongan  teka-teki sudah berada pada tempatnya...Sepuluh map ARSIP ALKITAB...dari Ciptaan SAMPAI YESUS …diikuti dengan peta ini yang kita sebut sebagai MENATA PANGGUNG  -- di mana sekarang Anda sendiri dapat menggambarnya.  Kita akan memilah potongan-potongan cerita tersebut sesuai dengan cerita akbar Alkitab.</a:t>
            </a:r>
            <a:endParaRPr lang="en-US" altLang="en-US"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039B06E2-95D4-0841-B574-6DF358BE9EAB}"/>
              </a:ext>
            </a:extLst>
          </p:cNvPr>
          <p:cNvSpPr>
            <a:spLocks noGrp="1" noRot="1" noChangeAspect="1" noChangeArrowheads="1" noTextEdit="1"/>
          </p:cNvSpPr>
          <p:nvPr>
            <p:ph type="sldImg"/>
          </p:nvPr>
        </p:nvSpPr>
        <p:spPr>
          <a:xfrm>
            <a:off x="1150938" y="692150"/>
            <a:ext cx="4556125" cy="3416300"/>
          </a:xfrm>
          <a:ln/>
        </p:spPr>
      </p:sp>
      <p:sp>
        <p:nvSpPr>
          <p:cNvPr id="289795" name="Rectangle 3">
            <a:extLst>
              <a:ext uri="{FF2B5EF4-FFF2-40B4-BE49-F238E27FC236}">
                <a16:creationId xmlns:a16="http://schemas.microsoft.com/office/drawing/2014/main" id="{9BCF7CD2-1538-2943-94D4-F5067762D449}"/>
              </a:ext>
            </a:extLst>
          </p:cNvPr>
          <p:cNvSpPr>
            <a:spLocks noGrp="1" noChangeArrowheads="1"/>
          </p:cNvSpPr>
          <p:nvPr>
            <p:ph type="body" idx="1"/>
          </p:nvPr>
        </p:nvSpPr>
        <p:spPr/>
        <p:txBody>
          <a:bodyPr/>
          <a:lstStyle/>
          <a:p>
            <a:r>
              <a:rPr lang="fi-FI" altLang="en-US" b="1"/>
              <a:t>Sekarang Anda akan tahu ke mana kita akan melangkah...Yang pertama Anda akan belajar untuk menemukan ENAM tempat yang merupakan wilayah air...</a:t>
            </a:r>
          </a:p>
          <a:p>
            <a:r>
              <a:rPr lang="fi-FI" altLang="en-US" b="1"/>
              <a:t>////	dan yang kedua...Anda akan menemukan 10 lokasi penting.</a:t>
            </a:r>
          </a:p>
          <a:p>
            <a:r>
              <a:rPr lang="fi-FI" altLang="en-US" b="1"/>
              <a:t>Jangan takut. Ini bukan pelajaran geografi yang rumit. Dan yang ketiga…ingat </a:t>
            </a:r>
          </a:p>
          <a:p>
            <a:r>
              <a:rPr lang="fi-FI" altLang="en-US" b="1"/>
              <a:t>////	bahwa lokasi dan jarak tempat tersebut HANYA SEBAGAI PERBANDINGAN… </a:t>
            </a:r>
            <a:r>
              <a:rPr lang="en-US" altLang="en-US" b="1"/>
              <a:t>HANYA PERKIRAAN….  Akan tetapi …cukup akurat untuk membuat peta mental mengenai hubungan jarak antara darat dan laut di dalam Alkitab.</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220484D9-40F1-D24B-8290-1E3DD210EABE}"/>
              </a:ext>
            </a:extLst>
          </p:cNvPr>
          <p:cNvSpPr>
            <a:spLocks noGrp="1" noRot="1" noChangeAspect="1" noChangeArrowheads="1" noTextEdit="1"/>
          </p:cNvSpPr>
          <p:nvPr>
            <p:ph type="sldImg"/>
          </p:nvPr>
        </p:nvSpPr>
        <p:spPr>
          <a:xfrm>
            <a:off x="1150938" y="692150"/>
            <a:ext cx="4556125" cy="3416300"/>
          </a:xfrm>
          <a:ln/>
        </p:spPr>
      </p:sp>
      <p:sp>
        <p:nvSpPr>
          <p:cNvPr id="355331" name="Rectangle 3">
            <a:extLst>
              <a:ext uri="{FF2B5EF4-FFF2-40B4-BE49-F238E27FC236}">
                <a16:creationId xmlns:a16="http://schemas.microsoft.com/office/drawing/2014/main" id="{BA0E0511-C3CB-7943-9325-8FB2FB5BD782}"/>
              </a:ext>
            </a:extLst>
          </p:cNvPr>
          <p:cNvSpPr>
            <a:spLocks noGrp="1" noChangeArrowheads="1"/>
          </p:cNvSpPr>
          <p:nvPr>
            <p:ph type="body" idx="1"/>
          </p:nvPr>
        </p:nvSpPr>
        <p:spPr/>
        <p:txBody>
          <a:bodyPr/>
          <a:lstStyle/>
          <a:p>
            <a:r>
              <a:rPr lang="fi-FI" altLang="en-US" b="1"/>
              <a:t>Sekarang giliran Anda…untuk membuat peta Timur Tengah yang sudah Anda miliki di kepala Anda! Peta yang lengkap dapat Anda lihat pada lembar kerja nomor 30.  Lembaran-lembaran untuk membuat peta terdapat pada lembar kerja nomor 3 dan 3a.</a:t>
            </a:r>
            <a:endParaRPr lang="en-US" altLang="en-US" b="1"/>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2A60FC8D-D3DE-674A-9604-FA7D7C8B1398}"/>
              </a:ext>
            </a:extLst>
          </p:cNvPr>
          <p:cNvSpPr>
            <a:spLocks noGrp="1" noRot="1" noChangeAspect="1" noChangeArrowheads="1" noTextEdit="1"/>
          </p:cNvSpPr>
          <p:nvPr>
            <p:ph type="sldImg"/>
          </p:nvPr>
        </p:nvSpPr>
        <p:spPr>
          <a:xfrm>
            <a:off x="1150938" y="692150"/>
            <a:ext cx="4556125" cy="3416300"/>
          </a:xfrm>
          <a:ln/>
        </p:spPr>
      </p:sp>
      <p:sp>
        <p:nvSpPr>
          <p:cNvPr id="356355" name="Rectangle 3">
            <a:extLst>
              <a:ext uri="{FF2B5EF4-FFF2-40B4-BE49-F238E27FC236}">
                <a16:creationId xmlns:a16="http://schemas.microsoft.com/office/drawing/2014/main" id="{47C950CF-A671-B64F-AA7C-BA2B7583BDB5}"/>
              </a:ext>
            </a:extLst>
          </p:cNvPr>
          <p:cNvSpPr>
            <a:spLocks noGrp="1" noChangeArrowheads="1"/>
          </p:cNvSpPr>
          <p:nvPr>
            <p:ph type="body" idx="1"/>
          </p:nvPr>
        </p:nvSpPr>
        <p:spPr/>
        <p:txBody>
          <a:bodyPr/>
          <a:lstStyle/>
          <a:p>
            <a:r>
              <a:rPr lang="fi-FI" altLang="en-US" b="1"/>
              <a:t>Dengan peta yang diendapkan dan disimpan secara mental...kita cukup mampu menjawab pertanyaan: "Di mana tempat terjadinya?"  </a:t>
            </a:r>
            <a:r>
              <a:rPr lang="sv-SE" altLang="en-US" b="1"/>
              <a:t>Saran kami, cobalah Anda mempraktekkan membuat peta yang sederhana ini empat atau lima kali. </a:t>
            </a:r>
            <a:r>
              <a:rPr lang="fi-FI" altLang="en-US" b="1"/>
              <a:t>Juga, setelah ini, Anda </a:t>
            </a:r>
          </a:p>
          <a:p>
            <a:r>
              <a:rPr lang="fi-FI" altLang="en-US" b="1"/>
              <a:t>////	akan mengetahui di mana letak tempat tersebut saat ini  – atau paling tidak – Anda tahu di mana letak tempat tersebut pada zaman dulu!</a:t>
            </a:r>
            <a:endParaRPr lang="en-US" altLang="en-US" b="1"/>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2CDA3118-2291-4345-A6A1-C7E6DE98F7A8}"/>
              </a:ext>
            </a:extLst>
          </p:cNvPr>
          <p:cNvSpPr>
            <a:spLocks noGrp="1" noRot="1" noChangeAspect="1" noChangeArrowheads="1" noTextEdit="1"/>
          </p:cNvSpPr>
          <p:nvPr>
            <p:ph type="sldImg"/>
          </p:nvPr>
        </p:nvSpPr>
        <p:spPr>
          <a:xfrm>
            <a:off x="1150938" y="692150"/>
            <a:ext cx="4556125" cy="3416300"/>
          </a:xfrm>
          <a:ln/>
        </p:spPr>
      </p:sp>
      <p:sp>
        <p:nvSpPr>
          <p:cNvPr id="357379" name="Rectangle 3">
            <a:extLst>
              <a:ext uri="{FF2B5EF4-FFF2-40B4-BE49-F238E27FC236}">
                <a16:creationId xmlns:a16="http://schemas.microsoft.com/office/drawing/2014/main" id="{BBD45E89-3EC8-6C42-AB5B-37C5BF24CDE3}"/>
              </a:ext>
            </a:extLst>
          </p:cNvPr>
          <p:cNvSpPr>
            <a:spLocks noGrp="1" noChangeArrowheads="1"/>
          </p:cNvSpPr>
          <p:nvPr>
            <p:ph type="body" idx="1"/>
          </p:nvPr>
        </p:nvSpPr>
        <p:spPr/>
        <p:txBody>
          <a:bodyPr/>
          <a:lstStyle/>
          <a:p>
            <a:r>
              <a:rPr lang="en-US" altLang="en-US" b="1"/>
              <a:t>Sekarang Anda dapat membuat Peta Timur Tengah .  Anda juga sudah mempunyai konsep yang dikenal sebagai ARSIP ALKITAB…kunci untuk membukanya…dan peta Alkitab.  </a:t>
            </a:r>
            <a:r>
              <a:rPr lang="fi-FI" altLang="en-US" b="1"/>
              <a:t>Kita tahu sekarang ke mana kita  melangkah…</a:t>
            </a:r>
          </a:p>
          <a:p>
            <a:r>
              <a:rPr lang="fi-FI" altLang="en-US" b="1"/>
              <a:t>////	…dan kita sudah sampai tepat pada inti – pusat – dari INTISARI ALKITAB.  Kita sekarang sudah siap untuk menjelajahi Kronologi Singkat cerita Alkitab yang mengagumkan.  Dan kita akan meneruskannya.</a:t>
            </a:r>
            <a:r>
              <a:rPr lang="fi-FI" altLang="en-US"/>
              <a:t> </a:t>
            </a:r>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Bible Basically (BB)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4096716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AB51DCD7-7417-5545-93A8-E24CB8ECB25F}"/>
              </a:ext>
            </a:extLst>
          </p:cNvPr>
          <p:cNvSpPr>
            <a:spLocks noGrp="1" noRot="1" noChangeAspect="1" noChangeArrowheads="1" noTextEdit="1"/>
          </p:cNvSpPr>
          <p:nvPr>
            <p:ph type="sldImg"/>
          </p:nvPr>
        </p:nvSpPr>
        <p:spPr>
          <a:xfrm>
            <a:off x="1150938" y="692150"/>
            <a:ext cx="4556125" cy="3416300"/>
          </a:xfrm>
          <a:ln/>
        </p:spPr>
      </p:sp>
      <p:sp>
        <p:nvSpPr>
          <p:cNvPr id="290819" name="Rectangle 3">
            <a:extLst>
              <a:ext uri="{FF2B5EF4-FFF2-40B4-BE49-F238E27FC236}">
                <a16:creationId xmlns:a16="http://schemas.microsoft.com/office/drawing/2014/main" id="{9A50C5EB-F63B-2C41-AFB5-C9FE3A017DE6}"/>
              </a:ext>
            </a:extLst>
          </p:cNvPr>
          <p:cNvSpPr>
            <a:spLocks noGrp="1" noChangeArrowheads="1"/>
          </p:cNvSpPr>
          <p:nvPr>
            <p:ph type="body" idx="1"/>
          </p:nvPr>
        </p:nvSpPr>
        <p:spPr/>
        <p:txBody>
          <a:bodyPr/>
          <a:lstStyle/>
          <a:p>
            <a:r>
              <a:rPr lang="fi-FI" altLang="en-US" b="1"/>
              <a:t>Sekali lagi...atur kertas Anda secara horisontal...pada kuadran bagian atas kiri, gambar sebuah setengah lingkaran atau gambar sebuah busur seperti garis kuning ini....</a:t>
            </a:r>
          </a:p>
          <a:p>
            <a:r>
              <a:rPr lang="fi-FI" altLang="en-US" b="1"/>
              <a:t>////	gambar lagi setengah lingkaran atau busur pada bagian kuadran bawah sebelah kanan.  Garis-garis kuning akan memberikan petunjuk bagaimana melakukan hal ini. Selama pembuatan peta berlangsung, Anda akan melihat seperti apa lokasi itu sekarang ini.</a:t>
            </a:r>
            <a:endParaRPr lang="en-US" altLang="en-US"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4994" name="Group 1026">
            <a:extLst>
              <a:ext uri="{FF2B5EF4-FFF2-40B4-BE49-F238E27FC236}">
                <a16:creationId xmlns:a16="http://schemas.microsoft.com/office/drawing/2014/main" id="{179F78D3-4B78-844A-8AD5-2EBF01888776}"/>
              </a:ext>
            </a:extLst>
          </p:cNvPr>
          <p:cNvGrpSpPr>
            <a:grpSpLocks/>
          </p:cNvGrpSpPr>
          <p:nvPr/>
        </p:nvGrpSpPr>
        <p:grpSpPr bwMode="auto">
          <a:xfrm>
            <a:off x="0" y="0"/>
            <a:ext cx="9132888" cy="6845300"/>
            <a:chOff x="0" y="0"/>
            <a:chExt cx="5753" cy="4312"/>
          </a:xfrm>
        </p:grpSpPr>
        <p:sp>
          <p:nvSpPr>
            <p:cNvPr id="84995" name="Rectangle 1027">
              <a:extLst>
                <a:ext uri="{FF2B5EF4-FFF2-40B4-BE49-F238E27FC236}">
                  <a16:creationId xmlns:a16="http://schemas.microsoft.com/office/drawing/2014/main" id="{79F3F4BF-7D99-734A-8182-61EE6161CFF8}"/>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996" name="Group 1028">
              <a:extLst>
                <a:ext uri="{FF2B5EF4-FFF2-40B4-BE49-F238E27FC236}">
                  <a16:creationId xmlns:a16="http://schemas.microsoft.com/office/drawing/2014/main" id="{1B9AE5A6-6D0B-2745-ADB6-AE98BF314DDE}"/>
                </a:ext>
              </a:extLst>
            </p:cNvPr>
            <p:cNvGrpSpPr>
              <a:grpSpLocks/>
            </p:cNvGrpSpPr>
            <p:nvPr/>
          </p:nvGrpSpPr>
          <p:grpSpPr bwMode="auto">
            <a:xfrm>
              <a:off x="246" y="204"/>
              <a:ext cx="5271" cy="3889"/>
              <a:chOff x="246" y="204"/>
              <a:chExt cx="5271" cy="3889"/>
            </a:xfrm>
          </p:grpSpPr>
          <p:sp>
            <p:nvSpPr>
              <p:cNvPr id="84997" name="Rectangle 1029">
                <a:extLst>
                  <a:ext uri="{FF2B5EF4-FFF2-40B4-BE49-F238E27FC236}">
                    <a16:creationId xmlns:a16="http://schemas.microsoft.com/office/drawing/2014/main" id="{0F078FDA-2079-6343-B286-79262FC0639F}"/>
                  </a:ext>
                </a:extLst>
              </p:cNvPr>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84998" name="Freeform 1030">
                <a:extLst>
                  <a:ext uri="{FF2B5EF4-FFF2-40B4-BE49-F238E27FC236}">
                    <a16:creationId xmlns:a16="http://schemas.microsoft.com/office/drawing/2014/main" id="{BA78D6D1-446D-174E-A20D-8D7A9B50919A}"/>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9" name="Freeform 1031">
                <a:extLst>
                  <a:ext uri="{FF2B5EF4-FFF2-40B4-BE49-F238E27FC236}">
                    <a16:creationId xmlns:a16="http://schemas.microsoft.com/office/drawing/2014/main" id="{24CB9267-2583-E94C-B3C0-C2D22FB6179A}"/>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0" name="Freeform 1032">
                <a:extLst>
                  <a:ext uri="{FF2B5EF4-FFF2-40B4-BE49-F238E27FC236}">
                    <a16:creationId xmlns:a16="http://schemas.microsoft.com/office/drawing/2014/main" id="{D747EB02-9D8B-974C-A840-971A58A186C2}"/>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1" name="Freeform 1033">
                <a:extLst>
                  <a:ext uri="{FF2B5EF4-FFF2-40B4-BE49-F238E27FC236}">
                    <a16:creationId xmlns:a16="http://schemas.microsoft.com/office/drawing/2014/main" id="{5C35376C-2DF8-9E4C-8057-4A49852FC13F}"/>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2" name="Freeform 1034">
                <a:extLst>
                  <a:ext uri="{FF2B5EF4-FFF2-40B4-BE49-F238E27FC236}">
                    <a16:creationId xmlns:a16="http://schemas.microsoft.com/office/drawing/2014/main" id="{A41EBA09-6332-BC48-9BE0-1D66A4D93F9E}"/>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3" name="Freeform 1035">
                <a:extLst>
                  <a:ext uri="{FF2B5EF4-FFF2-40B4-BE49-F238E27FC236}">
                    <a16:creationId xmlns:a16="http://schemas.microsoft.com/office/drawing/2014/main" id="{A0DECBE7-1C55-AD44-BBB6-B30A7491D08D}"/>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4" name="Freeform 1036">
                <a:extLst>
                  <a:ext uri="{FF2B5EF4-FFF2-40B4-BE49-F238E27FC236}">
                    <a16:creationId xmlns:a16="http://schemas.microsoft.com/office/drawing/2014/main" id="{B3A5E2BC-6C9A-2E46-B035-F5525D580520}"/>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5" name="Freeform 1037">
                <a:extLst>
                  <a:ext uri="{FF2B5EF4-FFF2-40B4-BE49-F238E27FC236}">
                    <a16:creationId xmlns:a16="http://schemas.microsoft.com/office/drawing/2014/main" id="{24C6E91B-C2A5-FF41-8F57-6C2E542E505A}"/>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6" name="Freeform 1038">
                <a:extLst>
                  <a:ext uri="{FF2B5EF4-FFF2-40B4-BE49-F238E27FC236}">
                    <a16:creationId xmlns:a16="http://schemas.microsoft.com/office/drawing/2014/main" id="{FFB303D6-BD25-554E-9C36-935D3BC35AF1}"/>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7" name="Freeform 1039">
                <a:extLst>
                  <a:ext uri="{FF2B5EF4-FFF2-40B4-BE49-F238E27FC236}">
                    <a16:creationId xmlns:a16="http://schemas.microsoft.com/office/drawing/2014/main" id="{19D53A28-3DD6-CD4A-9AEB-0AEB0DA9B11A}"/>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8" name="Freeform 1040">
                <a:extLst>
                  <a:ext uri="{FF2B5EF4-FFF2-40B4-BE49-F238E27FC236}">
                    <a16:creationId xmlns:a16="http://schemas.microsoft.com/office/drawing/2014/main" id="{F23A67DE-4985-4A4B-A4F3-235857665AD5}"/>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9" name="Freeform 1041">
                <a:extLst>
                  <a:ext uri="{FF2B5EF4-FFF2-40B4-BE49-F238E27FC236}">
                    <a16:creationId xmlns:a16="http://schemas.microsoft.com/office/drawing/2014/main" id="{FB449985-EC83-3147-A9FF-7B4DF544CB46}"/>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0" name="Freeform 1042">
                <a:extLst>
                  <a:ext uri="{FF2B5EF4-FFF2-40B4-BE49-F238E27FC236}">
                    <a16:creationId xmlns:a16="http://schemas.microsoft.com/office/drawing/2014/main" id="{4FCF27CD-BE7E-664F-A8B0-93A9A679570E}"/>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1" name="Freeform 1043">
                <a:extLst>
                  <a:ext uri="{FF2B5EF4-FFF2-40B4-BE49-F238E27FC236}">
                    <a16:creationId xmlns:a16="http://schemas.microsoft.com/office/drawing/2014/main" id="{B56B9AAD-ED4C-4F4F-8D8B-E40E7F978C2F}"/>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2" name="Freeform 1044">
                <a:extLst>
                  <a:ext uri="{FF2B5EF4-FFF2-40B4-BE49-F238E27FC236}">
                    <a16:creationId xmlns:a16="http://schemas.microsoft.com/office/drawing/2014/main" id="{2080902D-4D95-F945-8354-CA091FAD6BCE}"/>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3" name="Freeform 1045">
                <a:extLst>
                  <a:ext uri="{FF2B5EF4-FFF2-40B4-BE49-F238E27FC236}">
                    <a16:creationId xmlns:a16="http://schemas.microsoft.com/office/drawing/2014/main" id="{BFC72984-85F9-7F43-84EA-F04987D3FE16}"/>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4" name="Freeform 1046">
                <a:extLst>
                  <a:ext uri="{FF2B5EF4-FFF2-40B4-BE49-F238E27FC236}">
                    <a16:creationId xmlns:a16="http://schemas.microsoft.com/office/drawing/2014/main" id="{A497172C-B55F-1A44-96CD-18F54CA8A629}"/>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5" name="Freeform 1047">
                <a:extLst>
                  <a:ext uri="{FF2B5EF4-FFF2-40B4-BE49-F238E27FC236}">
                    <a16:creationId xmlns:a16="http://schemas.microsoft.com/office/drawing/2014/main" id="{E26F3C4A-FB38-1F45-94B3-AADC145544B4}"/>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6" name="Freeform 1048">
                <a:extLst>
                  <a:ext uri="{FF2B5EF4-FFF2-40B4-BE49-F238E27FC236}">
                    <a16:creationId xmlns:a16="http://schemas.microsoft.com/office/drawing/2014/main" id="{C373A74E-CABB-394A-95F5-0AA4B8C1D3B2}"/>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7" name="Freeform 1049">
                <a:extLst>
                  <a:ext uri="{FF2B5EF4-FFF2-40B4-BE49-F238E27FC236}">
                    <a16:creationId xmlns:a16="http://schemas.microsoft.com/office/drawing/2014/main" id="{A3CBD4C6-7FDC-6F40-80D0-51EFC6BCCBD7}"/>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8" name="Freeform 1050">
                <a:extLst>
                  <a:ext uri="{FF2B5EF4-FFF2-40B4-BE49-F238E27FC236}">
                    <a16:creationId xmlns:a16="http://schemas.microsoft.com/office/drawing/2014/main" id="{C41190A8-D3B4-CB47-9D98-881771597D4F}"/>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9" name="Freeform 1051">
                <a:extLst>
                  <a:ext uri="{FF2B5EF4-FFF2-40B4-BE49-F238E27FC236}">
                    <a16:creationId xmlns:a16="http://schemas.microsoft.com/office/drawing/2014/main" id="{1CD534CE-6C65-6346-9233-36E00A89ACD7}"/>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20" name="Group 1052">
              <a:extLst>
                <a:ext uri="{FF2B5EF4-FFF2-40B4-BE49-F238E27FC236}">
                  <a16:creationId xmlns:a16="http://schemas.microsoft.com/office/drawing/2014/main" id="{4A7762B9-C921-9D42-A84C-AC1CBFB0D299}"/>
                </a:ext>
              </a:extLst>
            </p:cNvPr>
            <p:cNvGrpSpPr>
              <a:grpSpLocks/>
            </p:cNvGrpSpPr>
            <p:nvPr/>
          </p:nvGrpSpPr>
          <p:grpSpPr bwMode="auto">
            <a:xfrm>
              <a:off x="0" y="0"/>
              <a:ext cx="1246" cy="1232"/>
              <a:chOff x="0" y="0"/>
              <a:chExt cx="1246" cy="1232"/>
            </a:xfrm>
          </p:grpSpPr>
          <p:sp>
            <p:nvSpPr>
              <p:cNvPr id="85021" name="Rectangle 1053">
                <a:extLst>
                  <a:ext uri="{FF2B5EF4-FFF2-40B4-BE49-F238E27FC236}">
                    <a16:creationId xmlns:a16="http://schemas.microsoft.com/office/drawing/2014/main" id="{D68B9703-65B7-4441-8093-A526BBF53424}"/>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2" name="Rectangle 1054">
                <a:extLst>
                  <a:ext uri="{FF2B5EF4-FFF2-40B4-BE49-F238E27FC236}">
                    <a16:creationId xmlns:a16="http://schemas.microsoft.com/office/drawing/2014/main" id="{70E81A46-5E9E-C04B-B8AC-264D68A77B92}"/>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3" name="Rectangle 1055">
                <a:extLst>
                  <a:ext uri="{FF2B5EF4-FFF2-40B4-BE49-F238E27FC236}">
                    <a16:creationId xmlns:a16="http://schemas.microsoft.com/office/drawing/2014/main" id="{F012A0FA-7AB2-A54A-9D08-C2D8CC4598BE}"/>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85024" name="Rectangle 1056">
            <a:extLst>
              <a:ext uri="{FF2B5EF4-FFF2-40B4-BE49-F238E27FC236}">
                <a16:creationId xmlns:a16="http://schemas.microsoft.com/office/drawing/2014/main" id="{476B545F-5836-3341-A927-ABA8BD4F3793}"/>
              </a:ext>
            </a:extLst>
          </p:cNvPr>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85025" name="Rectangle 1057">
            <a:extLst>
              <a:ext uri="{FF2B5EF4-FFF2-40B4-BE49-F238E27FC236}">
                <a16:creationId xmlns:a16="http://schemas.microsoft.com/office/drawing/2014/main" id="{4786DE6E-2CD1-B042-A3BC-22D082B3E399}"/>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85026" name="Rectangle 1058">
            <a:extLst>
              <a:ext uri="{FF2B5EF4-FFF2-40B4-BE49-F238E27FC236}">
                <a16:creationId xmlns:a16="http://schemas.microsoft.com/office/drawing/2014/main" id="{B34638F9-562F-054A-9EEC-28C8F485F3C9}"/>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7" name="Rectangle 1059">
            <a:extLst>
              <a:ext uri="{FF2B5EF4-FFF2-40B4-BE49-F238E27FC236}">
                <a16:creationId xmlns:a16="http://schemas.microsoft.com/office/drawing/2014/main" id="{7635D5FD-FB8C-1D4B-9FF3-310D97A69522}"/>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8" name="Rectangle 1060">
            <a:extLst>
              <a:ext uri="{FF2B5EF4-FFF2-40B4-BE49-F238E27FC236}">
                <a16:creationId xmlns:a16="http://schemas.microsoft.com/office/drawing/2014/main" id="{1AB0E005-4873-A444-AFEC-F81A6AF12CA9}"/>
              </a:ext>
            </a:extLst>
          </p:cNvPr>
          <p:cNvSpPr>
            <a:spLocks noChangeArrowheads="1"/>
          </p:cNvSpPr>
          <p:nvPr/>
        </p:nvSpPr>
        <p:spPr bwMode="auto">
          <a:xfrm>
            <a:off x="55563" y="438150"/>
            <a:ext cx="2825750"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en-US" sz="2000" b="1" i="0">
                <a:solidFill>
                  <a:schemeClr val="tx2"/>
                </a:solidFill>
                <a:effectLst/>
                <a:latin typeface="Times" pitchFamily="2" charset="0"/>
              </a:rPr>
              <a:t> MENATA</a:t>
            </a:r>
          </a:p>
          <a:p>
            <a:pPr algn="l"/>
            <a:r>
              <a:rPr lang="en-US" altLang="en-US" sz="2000" b="1" i="0">
                <a:solidFill>
                  <a:schemeClr val="tx2"/>
                </a:solidFill>
                <a:effectLst/>
                <a:latin typeface="Times" pitchFamily="2" charset="0"/>
              </a:rPr>
              <a:t>PANGGUNG</a:t>
            </a:r>
          </a:p>
        </p:txBody>
      </p:sp>
      <p:sp>
        <p:nvSpPr>
          <p:cNvPr id="85029" name="Line 1061">
            <a:extLst>
              <a:ext uri="{FF2B5EF4-FFF2-40B4-BE49-F238E27FC236}">
                <a16:creationId xmlns:a16="http://schemas.microsoft.com/office/drawing/2014/main" id="{CB1EB44F-BC53-5140-B003-8B7FDB69E29E}"/>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Tree>
  </p:cSld>
  <p:clrMapOvr>
    <a:masterClrMapping/>
  </p:clrMapOvr>
  <p:transition spd="med">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BF1A-E9E4-0C4F-A222-021949D7DDC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35F0D9-C58E-9745-9180-DBDE7A527DCC}"/>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917086"/>
      </p:ext>
    </p:extLst>
  </p:cSld>
  <p:clrMapOvr>
    <a:masterClrMapping/>
  </p:clrMapOvr>
  <p:transition spd="med">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12885E-C513-2544-8FD2-AD6BC6A93815}"/>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77D157-C0F7-0844-8884-C920F1D70A33}"/>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991713"/>
      </p:ext>
    </p:extLst>
  </p:cSld>
  <p:clrMapOvr>
    <a:masterClrMapping/>
  </p:clrMapOvr>
  <p:transition spd="med">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67392670"/>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867305"/>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95010402"/>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1869512"/>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9884481"/>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86693972"/>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981164"/>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0461327"/>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728D-27BF-6E47-9446-57FCA9F5CE0A}"/>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31A674-9B5C-F749-AA47-904EAB9EBD5F}"/>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534344"/>
      </p:ext>
    </p:extLst>
  </p:cSld>
  <p:clrMapOvr>
    <a:masterClrMapping/>
  </p:clrMapOvr>
  <p:transition spd="med">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5038872"/>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464048"/>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1815252"/>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369879335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189231006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107944428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39170076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158938301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26387987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52064717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80C78-E4DF-7841-A45D-BA0FABE73D06}"/>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19ADBB-E49C-9D4F-8BA6-EA5A5B11CAB8}"/>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592391064"/>
      </p:ext>
    </p:extLst>
  </p:cSld>
  <p:clrMapOvr>
    <a:masterClrMapping/>
  </p:clrMapOvr>
  <p:transition spd="med">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141236573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222133576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198470783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276870671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a:solidFill>
                  <a:schemeClr val="tx2"/>
                </a:solidFill>
                <a:latin typeface="Times" pitchFamily="-110" charset="0"/>
                <a:ea typeface="+mn-ea"/>
                <a:cs typeface="+mn-cs"/>
              </a:rPr>
              <a:t> DRESSING</a:t>
            </a:r>
          </a:p>
          <a:p>
            <a:pPr algn="l">
              <a:defRPr/>
            </a:pPr>
            <a:r>
              <a:rPr lang="en-US" sz="2000" b="1" i="0">
                <a:solidFill>
                  <a:schemeClr val="tx2"/>
                </a:solidFill>
                <a:latin typeface="Times" pitchFamily="-110" charset="0"/>
                <a:ea typeface="+mn-ea"/>
                <a:cs typeface="+mn-cs"/>
              </a:rPr>
              <a:t>        THE                                    </a:t>
            </a:r>
          </a:p>
          <a:p>
            <a:pPr algn="l">
              <a:defRPr/>
            </a:pPr>
            <a:r>
              <a:rPr lang="en-US" sz="2000" b="1" i="0">
                <a:solidFill>
                  <a:schemeClr val="tx2"/>
                </a:solidFill>
                <a:latin typeface="Times" pitchFamily="-110"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extLst>
      <p:ext uri="{BB962C8B-B14F-4D97-AF65-F5344CB8AC3E}">
        <p14:creationId xmlns:p14="http://schemas.microsoft.com/office/powerpoint/2010/main" val="1341607091"/>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01429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9145100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175021"/>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41272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80683477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8171D-E1D0-4F47-9B7D-8FF9177F6D9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62074F-D8C1-5848-AE26-FFC0E02D7BE3}"/>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AC31E-AEB5-434D-B62B-9EC7FC522EF6}"/>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493683"/>
      </p:ext>
    </p:extLst>
  </p:cSld>
  <p:clrMapOvr>
    <a:masterClrMapping/>
  </p:clrMapOvr>
  <p:transition spd="med">
    <p:wheel spokes="0"/>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804138"/>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09311212"/>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82462656"/>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039838"/>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73466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F0E0-2421-2040-B1A6-DEA872726FF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1FB7E20-645D-3346-B3F6-04A7E0442920}"/>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8F4BB97-39CE-4249-B943-45D2B0ABF81A}"/>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C5180C-F13D-6D4F-8C33-FFA2BAC55755}"/>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B69773-7074-8841-95F3-1C87D155CFE8}"/>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398118"/>
      </p:ext>
    </p:extLst>
  </p:cSld>
  <p:clrMapOvr>
    <a:masterClrMapping/>
  </p:clrMapOvr>
  <p:transition spd="med">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4F75C-C7B8-D141-B8E2-842501654DB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72702976"/>
      </p:ext>
    </p:extLst>
  </p:cSld>
  <p:clrMapOvr>
    <a:masterClrMapping/>
  </p:clrMapOvr>
  <p:transition spd="med">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341367"/>
      </p:ext>
    </p:extLst>
  </p:cSld>
  <p:clrMapOvr>
    <a:masterClrMapping/>
  </p:clrMapOvr>
  <p:transition spd="med">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D29F7-3DFC-E04A-9F92-867E774F957C}"/>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0CA104-2BEE-4D40-BEA3-946E7C7C54E4}"/>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A2C5AF-CDAB-2D42-B7B7-3F9BD286256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54984962"/>
      </p:ext>
    </p:extLst>
  </p:cSld>
  <p:clrMapOvr>
    <a:masterClrMapping/>
  </p:clrMapOvr>
  <p:transition spd="med">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8369-F8DB-A145-BD80-DA09C8135143}"/>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8E8559-FCB8-E442-9409-AC24B684DB11}"/>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BD3C0C-468C-034A-BDF2-3E4EFBDC090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1225589"/>
      </p:ext>
    </p:extLst>
  </p:cSld>
  <p:clrMapOvr>
    <a:masterClrMapping/>
  </p:clrMapOvr>
  <p:transition spd="med">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55" name="Group 31">
            <a:extLst>
              <a:ext uri="{FF2B5EF4-FFF2-40B4-BE49-F238E27FC236}">
                <a16:creationId xmlns:a16="http://schemas.microsoft.com/office/drawing/2014/main" id="{4690B221-7889-E94F-870E-DB357891B0AC}"/>
              </a:ext>
            </a:extLst>
          </p:cNvPr>
          <p:cNvGrpSpPr>
            <a:grpSpLocks/>
          </p:cNvGrpSpPr>
          <p:nvPr userDrawn="1"/>
        </p:nvGrpSpPr>
        <p:grpSpPr bwMode="auto">
          <a:xfrm>
            <a:off x="0" y="0"/>
            <a:ext cx="9132888" cy="6845300"/>
            <a:chOff x="0" y="0"/>
            <a:chExt cx="5753" cy="4312"/>
          </a:xfrm>
        </p:grpSpPr>
        <p:sp>
          <p:nvSpPr>
            <p:cNvPr id="1026" name="Rectangle 2">
              <a:extLst>
                <a:ext uri="{FF2B5EF4-FFF2-40B4-BE49-F238E27FC236}">
                  <a16:creationId xmlns:a16="http://schemas.microsoft.com/office/drawing/2014/main" id="{D311CFD3-B4D1-3744-B9C6-353B930F333C}"/>
                </a:ext>
              </a:extLst>
            </p:cNvPr>
            <p:cNvSpPr>
              <a:spLocks noChangeArrowheads="1"/>
            </p:cNvSpPr>
            <p:nvPr userDrawn="1"/>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50" name="Group 26">
              <a:extLst>
                <a:ext uri="{FF2B5EF4-FFF2-40B4-BE49-F238E27FC236}">
                  <a16:creationId xmlns:a16="http://schemas.microsoft.com/office/drawing/2014/main" id="{35F2CF8B-C544-BD47-8C3F-7ACCCDAF5615}"/>
                </a:ext>
              </a:extLst>
            </p:cNvPr>
            <p:cNvGrpSpPr>
              <a:grpSpLocks/>
            </p:cNvGrpSpPr>
            <p:nvPr userDrawn="1"/>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207F1AAA-7266-3242-94FD-31D61AA899C2}"/>
                  </a:ext>
                </a:extLst>
              </p:cNvPr>
              <p:cNvSpPr>
                <a:spLocks noChangeArrowheads="1"/>
              </p:cNvSpPr>
              <p:nvPr userDrawn="1"/>
            </p:nvSpPr>
            <p:spPr bwMode="auto">
              <a:xfrm>
                <a:off x="294" y="228"/>
                <a:ext cx="5217" cy="3850"/>
              </a:xfrm>
              <a:prstGeom prst="rect">
                <a:avLst/>
              </a:prstGeom>
              <a:solidFill>
                <a:srgbClr val="535353"/>
              </a:solidFill>
              <a:ln>
                <a:noFill/>
              </a:ln>
              <a:effectLst>
                <a:outerShdw dist="197566"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28" name="Freeform 4">
                <a:extLst>
                  <a:ext uri="{FF2B5EF4-FFF2-40B4-BE49-F238E27FC236}">
                    <a16:creationId xmlns:a16="http://schemas.microsoft.com/office/drawing/2014/main" id="{1E37B03B-68B1-DC4B-A653-7C1DE0636B8C}"/>
                  </a:ext>
                </a:extLst>
              </p:cNvPr>
              <p:cNvSpPr>
                <a:spLocks/>
              </p:cNvSpPr>
              <p:nvPr userDrawn="1"/>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D62C0767-09C2-0C41-87C2-E80BD1E59557}"/>
                  </a:ext>
                </a:extLst>
              </p:cNvPr>
              <p:cNvSpPr>
                <a:spLocks/>
              </p:cNvSpPr>
              <p:nvPr userDrawn="1"/>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Freeform 6">
                <a:extLst>
                  <a:ext uri="{FF2B5EF4-FFF2-40B4-BE49-F238E27FC236}">
                    <a16:creationId xmlns:a16="http://schemas.microsoft.com/office/drawing/2014/main" id="{BC3FF241-12C3-8A4A-A122-0111079A1501}"/>
                  </a:ext>
                </a:extLst>
              </p:cNvPr>
              <p:cNvSpPr>
                <a:spLocks/>
              </p:cNvSpPr>
              <p:nvPr userDrawn="1"/>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 name="Freeform 7">
                <a:extLst>
                  <a:ext uri="{FF2B5EF4-FFF2-40B4-BE49-F238E27FC236}">
                    <a16:creationId xmlns:a16="http://schemas.microsoft.com/office/drawing/2014/main" id="{DF4B2537-D2E0-EF46-AEB7-1EB9D6831EDE}"/>
                  </a:ext>
                </a:extLst>
              </p:cNvPr>
              <p:cNvSpPr>
                <a:spLocks/>
              </p:cNvSpPr>
              <p:nvPr userDrawn="1"/>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D0E7C6D1-FF0D-D74C-8546-A1FEF7978E27}"/>
                  </a:ext>
                </a:extLst>
              </p:cNvPr>
              <p:cNvSpPr>
                <a:spLocks/>
              </p:cNvSpPr>
              <p:nvPr userDrawn="1"/>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7F6DCECD-CC35-6F4E-AFBA-180DC1475160}"/>
                  </a:ext>
                </a:extLst>
              </p:cNvPr>
              <p:cNvSpPr>
                <a:spLocks/>
              </p:cNvSpPr>
              <p:nvPr userDrawn="1"/>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977C923D-78CB-EA4D-A0CC-6D69016022FC}"/>
                  </a:ext>
                </a:extLst>
              </p:cNvPr>
              <p:cNvSpPr>
                <a:spLocks/>
              </p:cNvSpPr>
              <p:nvPr userDrawn="1"/>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EF066A7F-EB29-334C-A9BF-2288B9E3B915}"/>
                  </a:ext>
                </a:extLst>
              </p:cNvPr>
              <p:cNvSpPr>
                <a:spLocks/>
              </p:cNvSpPr>
              <p:nvPr userDrawn="1"/>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3E119645-27B4-5B47-A6F1-C3BA6B6EFD2E}"/>
                  </a:ext>
                </a:extLst>
              </p:cNvPr>
              <p:cNvSpPr>
                <a:spLocks/>
              </p:cNvSpPr>
              <p:nvPr userDrawn="1"/>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F8504B29-F273-0A48-B0A3-125CA20B5642}"/>
                  </a:ext>
                </a:extLst>
              </p:cNvPr>
              <p:cNvSpPr>
                <a:spLocks/>
              </p:cNvSpPr>
              <p:nvPr userDrawn="1"/>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A9A25A92-3783-584A-B19D-2BCC1F7835C6}"/>
                  </a:ext>
                </a:extLst>
              </p:cNvPr>
              <p:cNvSpPr>
                <a:spLocks/>
              </p:cNvSpPr>
              <p:nvPr userDrawn="1"/>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16100AE2-0725-EA47-B255-041FE45D2B27}"/>
                  </a:ext>
                </a:extLst>
              </p:cNvPr>
              <p:cNvSpPr>
                <a:spLocks/>
              </p:cNvSpPr>
              <p:nvPr userDrawn="1"/>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DAAA5D7A-B458-FB4F-92E2-EB0EE4AD9B53}"/>
                  </a:ext>
                </a:extLst>
              </p:cNvPr>
              <p:cNvSpPr>
                <a:spLocks/>
              </p:cNvSpPr>
              <p:nvPr userDrawn="1"/>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17D3A5C7-1C4D-BC4C-AFF0-804FFD9B367D}"/>
                  </a:ext>
                </a:extLst>
              </p:cNvPr>
              <p:cNvSpPr>
                <a:spLocks/>
              </p:cNvSpPr>
              <p:nvPr userDrawn="1"/>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56954D1D-47BF-2C4F-945F-479885AFE1C6}"/>
                  </a:ext>
                </a:extLst>
              </p:cNvPr>
              <p:cNvSpPr>
                <a:spLocks/>
              </p:cNvSpPr>
              <p:nvPr userDrawn="1"/>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6FE4C43E-45BB-C149-8BD8-904DA2224020}"/>
                  </a:ext>
                </a:extLst>
              </p:cNvPr>
              <p:cNvSpPr>
                <a:spLocks/>
              </p:cNvSpPr>
              <p:nvPr userDrawn="1"/>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78D0DBDA-BFF8-FD4E-9D76-CD088E085D36}"/>
                  </a:ext>
                </a:extLst>
              </p:cNvPr>
              <p:cNvSpPr>
                <a:spLocks/>
              </p:cNvSpPr>
              <p:nvPr userDrawn="1"/>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79EDD171-8396-0C49-84E7-C4F8EFE00188}"/>
                  </a:ext>
                </a:extLst>
              </p:cNvPr>
              <p:cNvSpPr>
                <a:spLocks/>
              </p:cNvSpPr>
              <p:nvPr userDrawn="1"/>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2774FED3-8F3D-9C43-8ABE-221592F2AD3E}"/>
                  </a:ext>
                </a:extLst>
              </p:cNvPr>
              <p:cNvSpPr>
                <a:spLocks/>
              </p:cNvSpPr>
              <p:nvPr userDrawn="1"/>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6AE5517E-F92A-704A-8FB0-C40A296F9242}"/>
                  </a:ext>
                </a:extLst>
              </p:cNvPr>
              <p:cNvSpPr>
                <a:spLocks/>
              </p:cNvSpPr>
              <p:nvPr userDrawn="1"/>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165692C5-CEC5-CC41-A326-C156BD3FFB75}"/>
                  </a:ext>
                </a:extLst>
              </p:cNvPr>
              <p:cNvSpPr>
                <a:spLocks/>
              </p:cNvSpPr>
              <p:nvPr userDrawn="1"/>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57AB843-6B23-A943-9261-3F5AF22E8D2C}"/>
                  </a:ext>
                </a:extLst>
              </p:cNvPr>
              <p:cNvSpPr>
                <a:spLocks/>
              </p:cNvSpPr>
              <p:nvPr userDrawn="1"/>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 name="Group 30">
              <a:extLst>
                <a:ext uri="{FF2B5EF4-FFF2-40B4-BE49-F238E27FC236}">
                  <a16:creationId xmlns:a16="http://schemas.microsoft.com/office/drawing/2014/main" id="{CC4FFADF-4C04-7F4C-8D84-E1130B084B74}"/>
                </a:ext>
              </a:extLst>
            </p:cNvPr>
            <p:cNvGrpSpPr>
              <a:grpSpLocks/>
            </p:cNvGrpSpPr>
            <p:nvPr userDrawn="1"/>
          </p:nvGrpSpPr>
          <p:grpSpPr bwMode="auto">
            <a:xfrm>
              <a:off x="0" y="0"/>
              <a:ext cx="1246" cy="1232"/>
              <a:chOff x="0" y="0"/>
              <a:chExt cx="1246" cy="1232"/>
            </a:xfrm>
          </p:grpSpPr>
          <p:sp>
            <p:nvSpPr>
              <p:cNvPr id="1051" name="Rectangle 27">
                <a:extLst>
                  <a:ext uri="{FF2B5EF4-FFF2-40B4-BE49-F238E27FC236}">
                    <a16:creationId xmlns:a16="http://schemas.microsoft.com/office/drawing/2014/main" id="{D620D276-E0A1-B341-851B-131CFD621FA8}"/>
                  </a:ext>
                </a:extLst>
              </p:cNvPr>
              <p:cNvSpPr>
                <a:spLocks noChangeArrowheads="1"/>
              </p:cNvSpPr>
              <p:nvPr userDrawn="1"/>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2" name="Rectangle 28">
                <a:extLst>
                  <a:ext uri="{FF2B5EF4-FFF2-40B4-BE49-F238E27FC236}">
                    <a16:creationId xmlns:a16="http://schemas.microsoft.com/office/drawing/2014/main" id="{58C4934B-AFE9-0A49-9CAC-AB016E6DC25E}"/>
                  </a:ext>
                </a:extLst>
              </p:cNvPr>
              <p:cNvSpPr>
                <a:spLocks noChangeArrowheads="1"/>
              </p:cNvSpPr>
              <p:nvPr userDrawn="1"/>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3" name="Rectangle 29">
                <a:extLst>
                  <a:ext uri="{FF2B5EF4-FFF2-40B4-BE49-F238E27FC236}">
                    <a16:creationId xmlns:a16="http://schemas.microsoft.com/office/drawing/2014/main" id="{759EA91C-5A84-814D-B53D-FE3DE65320F1}"/>
                  </a:ext>
                </a:extLst>
              </p:cNvPr>
              <p:cNvSpPr>
                <a:spLocks noChangeArrowheads="1"/>
              </p:cNvSpPr>
              <p:nvPr userDrawn="1"/>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59" name="Rectangle 35">
            <a:extLst>
              <a:ext uri="{FF2B5EF4-FFF2-40B4-BE49-F238E27FC236}">
                <a16:creationId xmlns:a16="http://schemas.microsoft.com/office/drawing/2014/main" id="{E8976B5A-2A5C-7B48-ABB1-FF0E1630FD53}"/>
              </a:ext>
            </a:extLst>
          </p:cNvPr>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dist="107763" dir="2700000" algn="ctr" rotWithShape="0">
              <a:schemeClr val="bg2"/>
            </a:outerShdw>
          </a:effectLst>
        </p:spPr>
        <p:txBody>
          <a:bodyPr wrap="none" anchor="ctr"/>
          <a:lstStyle/>
          <a:p>
            <a:endParaRPr lang="en-US"/>
          </a:p>
        </p:txBody>
      </p:sp>
      <p:sp>
        <p:nvSpPr>
          <p:cNvPr id="1060" name="Rectangle 36">
            <a:extLst>
              <a:ext uri="{FF2B5EF4-FFF2-40B4-BE49-F238E27FC236}">
                <a16:creationId xmlns:a16="http://schemas.microsoft.com/office/drawing/2014/main" id="{87B45E61-6E35-EB47-B95C-E313EFF5C326}"/>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61" name="Rectangle 37">
            <a:extLst>
              <a:ext uri="{FF2B5EF4-FFF2-40B4-BE49-F238E27FC236}">
                <a16:creationId xmlns:a16="http://schemas.microsoft.com/office/drawing/2014/main" id="{5231E731-44EC-B64F-8626-9EF1691BCEA0}"/>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3" name="Rectangle 39">
            <a:extLst>
              <a:ext uri="{FF2B5EF4-FFF2-40B4-BE49-F238E27FC236}">
                <a16:creationId xmlns:a16="http://schemas.microsoft.com/office/drawing/2014/main" id="{34E65F52-B57A-B244-9014-041C9133B1EA}"/>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 name="Rectangle 42">
            <a:extLst>
              <a:ext uri="{FF2B5EF4-FFF2-40B4-BE49-F238E27FC236}">
                <a16:creationId xmlns:a16="http://schemas.microsoft.com/office/drawing/2014/main" id="{C9F91A46-69B9-BF4F-886E-0A3385A15C51}"/>
              </a:ext>
            </a:extLst>
          </p:cNvPr>
          <p:cNvSpPr>
            <a:spLocks noChangeArrowheads="1"/>
          </p:cNvSpPr>
          <p:nvPr/>
        </p:nvSpPr>
        <p:spPr bwMode="auto">
          <a:xfrm>
            <a:off x="69850" y="438150"/>
            <a:ext cx="2825750"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en-US" sz="2000" b="1" i="0">
                <a:solidFill>
                  <a:schemeClr val="tx2"/>
                </a:solidFill>
                <a:effectLst/>
                <a:latin typeface="Times" pitchFamily="2" charset="0"/>
              </a:rPr>
              <a:t>MENATA</a:t>
            </a:r>
          </a:p>
          <a:p>
            <a:pPr algn="l"/>
            <a:r>
              <a:rPr lang="en-US" altLang="en-US" sz="2000" b="1" i="0">
                <a:solidFill>
                  <a:schemeClr val="tx2"/>
                </a:solidFill>
                <a:effectLst/>
                <a:latin typeface="Times" pitchFamily="2" charset="0"/>
              </a:rPr>
              <a:t>PANGGUNG</a:t>
            </a:r>
          </a:p>
        </p:txBody>
      </p:sp>
      <p:sp>
        <p:nvSpPr>
          <p:cNvPr id="1067" name="Line 43">
            <a:extLst>
              <a:ext uri="{FF2B5EF4-FFF2-40B4-BE49-F238E27FC236}">
                <a16:creationId xmlns:a16="http://schemas.microsoft.com/office/drawing/2014/main" id="{00BC85C1-5DBA-4042-A479-F06C052531A4}"/>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074" name="Text Box 50">
            <a:extLst>
              <a:ext uri="{FF2B5EF4-FFF2-40B4-BE49-F238E27FC236}">
                <a16:creationId xmlns:a16="http://schemas.microsoft.com/office/drawing/2014/main" id="{D171C295-EF75-7544-9FC5-B0461BFDD0F9}"/>
              </a:ext>
            </a:extLst>
          </p:cNvPr>
          <p:cNvSpPr txBox="1">
            <a:spLocks noChangeArrowheads="1"/>
          </p:cNvSpPr>
          <p:nvPr userDrawn="1"/>
        </p:nvSpPr>
        <p:spPr bwMode="auto">
          <a:xfrm>
            <a:off x="282575" y="6542088"/>
            <a:ext cx="995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000" b="1" i="0">
                <a:solidFill>
                  <a:srgbClr val="FFFFFF"/>
                </a:solidFill>
                <a:effectLst/>
                <a:latin typeface="Arial" panose="020B0604020202020204" pitchFamily="34" charset="0"/>
              </a:rPr>
              <a:t>©2003 TBBMI</a:t>
            </a:r>
          </a:p>
        </p:txBody>
      </p:sp>
      <p:sp>
        <p:nvSpPr>
          <p:cNvPr id="1075" name="Rectangle 51">
            <a:extLst>
              <a:ext uri="{FF2B5EF4-FFF2-40B4-BE49-F238E27FC236}">
                <a16:creationId xmlns:a16="http://schemas.microsoft.com/office/drawing/2014/main" id="{1E1499C6-0E07-D04D-9DF2-B8213DBB6E17}"/>
              </a:ext>
            </a:extLst>
          </p:cNvPr>
          <p:cNvSpPr>
            <a:spLocks noChangeArrowheads="1"/>
          </p:cNvSpPr>
          <p:nvPr userDrawn="1"/>
        </p:nvSpPr>
        <p:spPr bwMode="auto">
          <a:xfrm>
            <a:off x="7616825" y="6518275"/>
            <a:ext cx="661988"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7.5.02.</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wheel spokes="0"/>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779FC0CF-5759-864F-882B-6F5938B2BA7B}"/>
              </a:ext>
            </a:extLst>
          </p:cNvPr>
          <p:cNvGrpSpPr>
            <a:grpSpLocks/>
          </p:cNvGrpSpPr>
          <p:nvPr/>
        </p:nvGrpSpPr>
        <p:grpSpPr bwMode="auto">
          <a:xfrm>
            <a:off x="0" y="0"/>
            <a:ext cx="9132888" cy="6845300"/>
            <a:chOff x="0" y="0"/>
            <a:chExt cx="5753" cy="4312"/>
          </a:xfrm>
        </p:grpSpPr>
        <p:sp>
          <p:nvSpPr>
            <p:cNvPr id="2" name="Rectangle 2">
              <a:extLst>
                <a:ext uri="{FF2B5EF4-FFF2-40B4-BE49-F238E27FC236}">
                  <a16:creationId xmlns:a16="http://schemas.microsoft.com/office/drawing/2014/main" id="{3A168054-1544-ED4F-9CFC-F1AF044168D1}"/>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030" name="Group 26">
              <a:extLst>
                <a:ext uri="{FF2B5EF4-FFF2-40B4-BE49-F238E27FC236}">
                  <a16:creationId xmlns:a16="http://schemas.microsoft.com/office/drawing/2014/main" id="{E9961CDB-8150-CE41-8BC8-4EC295F3866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C42F54C-E082-4240-B43A-7106EBBA71F8}"/>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latin typeface="Arial" charset="0"/>
                  <a:ea typeface="ＭＳ Ｐゴシック" charset="0"/>
                </a:endParaRPr>
              </a:p>
            </p:txBody>
          </p:sp>
          <p:sp>
            <p:nvSpPr>
              <p:cNvPr id="1028" name="Freeform 4">
                <a:extLst>
                  <a:ext uri="{FF2B5EF4-FFF2-40B4-BE49-F238E27FC236}">
                    <a16:creationId xmlns:a16="http://schemas.microsoft.com/office/drawing/2014/main" id="{BEFA5071-F964-CA44-AF15-B0426C90A9D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A5D33C83-8F19-AC4E-8B1C-66D282C913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6">
                <a:extLst>
                  <a:ext uri="{FF2B5EF4-FFF2-40B4-BE49-F238E27FC236}">
                    <a16:creationId xmlns:a16="http://schemas.microsoft.com/office/drawing/2014/main" id="{395DA4E5-F323-FD49-A62D-956305D912F4}"/>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 name="Freeform 7">
                <a:extLst>
                  <a:ext uri="{FF2B5EF4-FFF2-40B4-BE49-F238E27FC236}">
                    <a16:creationId xmlns:a16="http://schemas.microsoft.com/office/drawing/2014/main" id="{C909586F-2777-B449-8D07-14E596B2805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89B9999E-00DC-6E49-AAE4-12C2A54500E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5522C9B-0713-4E42-9388-833E5929898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023211F-3182-A944-BFEE-806ACC2FCF4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04ED4C3-568E-0242-AFC1-183821F6EFA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8F3C5D7B-06D6-274D-B908-DDE29642D93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520BE45-D287-394B-B16C-17BF3CA07A3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111D3058-D080-6044-B37C-BF35FCA2753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D8958AE3-0125-E74D-9AA0-D36FD1986A4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F6B671B8-E632-D440-9AAA-4719CDCB193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F71E7C6F-578D-5D4D-BE85-3591507A883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0C14C420-5BB6-BC4F-9813-226301B9972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25218CDF-9867-8840-A358-058120E3F68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06962B1F-1587-6546-856C-47DEEBD4D6BC}"/>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B32EC9-61CF-D848-8B49-43068C55FC2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814068A2-8DE4-D847-BF14-6DD01730E48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1795093-308B-CD43-8361-2AC5C99BC63F}"/>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DA9A8CAB-863F-C241-A1D8-978A10009D5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B28170E-92DE-894A-9B76-EE066C1A65F0}"/>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1" name="Group 30">
              <a:extLst>
                <a:ext uri="{FF2B5EF4-FFF2-40B4-BE49-F238E27FC236}">
                  <a16:creationId xmlns:a16="http://schemas.microsoft.com/office/drawing/2014/main" id="{914030DE-3088-C34F-ABF4-6DE98AF7EE57}"/>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9BA95BD1-21D8-1C49-8B65-62F4A0A8F04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2" name="Rectangle 28">
                <a:extLst>
                  <a:ext uri="{FF2B5EF4-FFF2-40B4-BE49-F238E27FC236}">
                    <a16:creationId xmlns:a16="http://schemas.microsoft.com/office/drawing/2014/main" id="{91EB4173-FBEC-E045-947C-6EF5D7C681B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3" name="Rectangle 29">
                <a:extLst>
                  <a:ext uri="{FF2B5EF4-FFF2-40B4-BE49-F238E27FC236}">
                    <a16:creationId xmlns:a16="http://schemas.microsoft.com/office/drawing/2014/main" id="{D1C95A2F-6FC2-7A4C-8234-16F780D44916}"/>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sp>
        <p:nvSpPr>
          <p:cNvPr id="1058" name="Text Box 34">
            <a:extLst>
              <a:ext uri="{FF2B5EF4-FFF2-40B4-BE49-F238E27FC236}">
                <a16:creationId xmlns:a16="http://schemas.microsoft.com/office/drawing/2014/main" id="{9589C02F-2509-CB4C-94EF-12F77D2F0EA3}"/>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000" b="1">
                <a:solidFill>
                  <a:srgbClr val="FFFFFF"/>
                </a:solidFill>
              </a:rPr>
              <a:t>©2003 TBBMI</a:t>
            </a:r>
          </a:p>
        </p:txBody>
      </p:sp>
      <p:sp>
        <p:nvSpPr>
          <p:cNvPr id="1059" name="Rectangle 35">
            <a:extLst>
              <a:ext uri="{FF2B5EF4-FFF2-40B4-BE49-F238E27FC236}">
                <a16:creationId xmlns:a16="http://schemas.microsoft.com/office/drawing/2014/main" id="{BBB16151-FC8C-4C4E-91D1-0D7A833A3F85}"/>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chemeClr val="tx1"/>
                </a:solidFill>
                <a:effectLst>
                  <a:outerShdw blurRad="38100" dist="38100" dir="2700000" algn="tl">
                    <a:srgbClr val="000000"/>
                  </a:outerShdw>
                </a:effectLst>
                <a:latin typeface="Comic Sans MS" panose="030F0902030302020204" pitchFamily="66" charset="0"/>
              </a:rPr>
              <a:t>7.5.01.</a:t>
            </a:r>
          </a:p>
        </p:txBody>
      </p:sp>
    </p:spTree>
    <p:extLst>
      <p:ext uri="{BB962C8B-B14F-4D97-AF65-F5344CB8AC3E}">
        <p14:creationId xmlns:p14="http://schemas.microsoft.com/office/powerpoint/2010/main" val="305189580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fld id="{5D917906-2338-6249-97C0-C58375F020F7}"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955163671"/>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a:solidFill>
                  <a:schemeClr val="tx2"/>
                </a:solidFill>
                <a:latin typeface="Times" charset="0"/>
                <a:ea typeface="+mn-ea"/>
                <a:cs typeface="+mn-cs"/>
              </a:rPr>
              <a:t> DRESSING</a:t>
            </a:r>
          </a:p>
          <a:p>
            <a:pPr algn="l">
              <a:defRPr/>
            </a:pPr>
            <a:r>
              <a:rPr lang="en-US" sz="2000" b="1" i="0">
                <a:solidFill>
                  <a:schemeClr val="tx2"/>
                </a:solidFill>
                <a:latin typeface="Times" charset="0"/>
                <a:ea typeface="+mn-ea"/>
                <a:cs typeface="+mn-cs"/>
              </a:rPr>
              <a:t>        THE                                    </a:t>
            </a:r>
          </a:p>
          <a:p>
            <a:pPr algn="l">
              <a:defRPr/>
            </a:pPr>
            <a:r>
              <a:rPr lang="en-US" sz="2000" b="1" i="0">
                <a:solidFill>
                  <a:schemeClr val="tx2"/>
                </a:solidFill>
                <a:latin typeface="Times" charset="0"/>
                <a:ea typeface="+mn-ea"/>
                <a:cs typeface="+mn-cs"/>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extLst>
      <p:ext uri="{BB962C8B-B14F-4D97-AF65-F5344CB8AC3E}">
        <p14:creationId xmlns:p14="http://schemas.microsoft.com/office/powerpoint/2010/main" val="558922113"/>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23.xml"/><Relationship Id="rId7"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8.emf"/><Relationship Id="rId5" Type="http://schemas.openxmlformats.org/officeDocument/2006/relationships/image" Target="../media/image51.jpeg"/><Relationship Id="rId10" Type="http://schemas.openxmlformats.org/officeDocument/2006/relationships/image" Target="../media/image54.jpeg"/><Relationship Id="rId4" Type="http://schemas.openxmlformats.org/officeDocument/2006/relationships/image" Target="../media/image40.emf"/><Relationship Id="rId9"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26" Type="http://schemas.openxmlformats.org/officeDocument/2006/relationships/image" Target="../media/image29.emf"/><Relationship Id="rId3" Type="http://schemas.openxmlformats.org/officeDocument/2006/relationships/image" Target="../media/image6.emf"/><Relationship Id="rId21" Type="http://schemas.openxmlformats.org/officeDocument/2006/relationships/image" Target="../media/image24.emf"/><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5" Type="http://schemas.openxmlformats.org/officeDocument/2006/relationships/image" Target="../media/image28.emf"/><Relationship Id="rId2" Type="http://schemas.openxmlformats.org/officeDocument/2006/relationships/notesSlide" Target="../notesSlides/notesSlide3.xml"/><Relationship Id="rId16" Type="http://schemas.openxmlformats.org/officeDocument/2006/relationships/image" Target="../media/image19.emf"/><Relationship Id="rId20" Type="http://schemas.openxmlformats.org/officeDocument/2006/relationships/image" Target="../media/image23.emf"/><Relationship Id="rId29" Type="http://schemas.openxmlformats.org/officeDocument/2006/relationships/image" Target="../media/image32.emf"/><Relationship Id="rId1" Type="http://schemas.openxmlformats.org/officeDocument/2006/relationships/slideLayout" Target="../slideLayouts/slideLayout7.xml"/><Relationship Id="rId6" Type="http://schemas.openxmlformats.org/officeDocument/2006/relationships/image" Target="../media/image9.emf"/><Relationship Id="rId11" Type="http://schemas.openxmlformats.org/officeDocument/2006/relationships/image" Target="../media/image14.emf"/><Relationship Id="rId24" Type="http://schemas.openxmlformats.org/officeDocument/2006/relationships/image" Target="../media/image27.emf"/><Relationship Id="rId32" Type="http://schemas.openxmlformats.org/officeDocument/2006/relationships/image" Target="../media/image35.emf"/><Relationship Id="rId5" Type="http://schemas.openxmlformats.org/officeDocument/2006/relationships/image" Target="../media/image8.emf"/><Relationship Id="rId15" Type="http://schemas.openxmlformats.org/officeDocument/2006/relationships/image" Target="../media/image18.emf"/><Relationship Id="rId23" Type="http://schemas.openxmlformats.org/officeDocument/2006/relationships/image" Target="../media/image26.emf"/><Relationship Id="rId28" Type="http://schemas.openxmlformats.org/officeDocument/2006/relationships/image" Target="../media/image31.emf"/><Relationship Id="rId10" Type="http://schemas.openxmlformats.org/officeDocument/2006/relationships/image" Target="../media/image13.emf"/><Relationship Id="rId19" Type="http://schemas.openxmlformats.org/officeDocument/2006/relationships/image" Target="../media/image22.emf"/><Relationship Id="rId31" Type="http://schemas.openxmlformats.org/officeDocument/2006/relationships/image" Target="../media/image34.emf"/><Relationship Id="rId4" Type="http://schemas.openxmlformats.org/officeDocument/2006/relationships/image" Target="../media/image7.emf"/><Relationship Id="rId9" Type="http://schemas.openxmlformats.org/officeDocument/2006/relationships/image" Target="../media/image12.emf"/><Relationship Id="rId14" Type="http://schemas.openxmlformats.org/officeDocument/2006/relationships/image" Target="../media/image17.emf"/><Relationship Id="rId22" Type="http://schemas.openxmlformats.org/officeDocument/2006/relationships/image" Target="../media/image25.emf"/><Relationship Id="rId27" Type="http://schemas.openxmlformats.org/officeDocument/2006/relationships/image" Target="../media/image30.emf"/><Relationship Id="rId30" Type="http://schemas.openxmlformats.org/officeDocument/2006/relationships/image" Target="../media/image33.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 Id="rId9" Type="http://schemas.openxmlformats.org/officeDocument/2006/relationships/image" Target="../media/image72.e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33.xml"/><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26"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0" charset="0"/>
              <a:ea typeface="ＭＳ Ｐゴシック" charset="0"/>
              <a:cs typeface="+mn-cs"/>
            </a:endParaRPr>
          </a:p>
        </p:txBody>
      </p:sp>
      <p:sp>
        <p:nvSpPr>
          <p:cNvPr id="218128" name="Freeform 16"/>
          <p:cNvSpPr>
            <a:spLocks/>
          </p:cNvSpPr>
          <p:nvPr/>
        </p:nvSpPr>
        <p:spPr bwMode="auto">
          <a:xfrm>
            <a:off x="1676400" y="901700"/>
            <a:ext cx="2349500" cy="2959100"/>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129" name="Freeform 17"/>
          <p:cNvSpPr>
            <a:spLocks/>
          </p:cNvSpPr>
          <p:nvPr/>
        </p:nvSpPr>
        <p:spPr bwMode="auto">
          <a:xfrm>
            <a:off x="3517900" y="901700"/>
            <a:ext cx="1233488" cy="965200"/>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130" name="Line 18"/>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136" name="Line 24"/>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141" name="Line 29"/>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149" name="Freeform 37"/>
          <p:cNvSpPr>
            <a:spLocks/>
          </p:cNvSpPr>
          <p:nvPr/>
        </p:nvSpPr>
        <p:spPr bwMode="auto">
          <a:xfrm>
            <a:off x="3695700" y="3086100"/>
            <a:ext cx="212725" cy="1035050"/>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151" name="Freeform 39"/>
          <p:cNvSpPr>
            <a:spLocks/>
          </p:cNvSpPr>
          <p:nvPr/>
        </p:nvSpPr>
        <p:spPr bwMode="auto">
          <a:xfrm>
            <a:off x="3195638" y="2327275"/>
            <a:ext cx="741362" cy="1330325"/>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152" name="Freeform 40"/>
          <p:cNvSpPr>
            <a:spLocks/>
          </p:cNvSpPr>
          <p:nvPr/>
        </p:nvSpPr>
        <p:spPr bwMode="auto">
          <a:xfrm>
            <a:off x="2546350" y="3454400"/>
            <a:ext cx="241300" cy="304800"/>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156" name="Freeform 44"/>
          <p:cNvSpPr>
            <a:spLocks/>
          </p:cNvSpPr>
          <p:nvPr/>
        </p:nvSpPr>
        <p:spPr bwMode="auto">
          <a:xfrm>
            <a:off x="3736975" y="3257550"/>
            <a:ext cx="179388" cy="50800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157" name="Freeform 45"/>
          <p:cNvSpPr>
            <a:spLocks/>
          </p:cNvSpPr>
          <p:nvPr/>
        </p:nvSpPr>
        <p:spPr bwMode="auto">
          <a:xfrm>
            <a:off x="3884613" y="2012950"/>
            <a:ext cx="173037" cy="273050"/>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158" name="Freeform 46"/>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161" name="Oval 49"/>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178" name="Text Box 66"/>
          <p:cNvSpPr txBox="1">
            <a:spLocks noChangeArrowheads="1"/>
          </p:cNvSpPr>
          <p:nvPr/>
        </p:nvSpPr>
        <p:spPr bwMode="auto">
          <a:xfrm>
            <a:off x="1689100" y="1260475"/>
            <a:ext cx="1768475" cy="5810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srgbClr val="99CCFF"/>
                </a:solidFill>
                <a:effectLst>
                  <a:outerShdw blurRad="38100" dist="38100" dir="2700000" algn="tl">
                    <a:srgbClr val="000000"/>
                  </a:outerShdw>
                </a:effectLst>
                <a:uLnTx/>
                <a:uFillTx/>
                <a:latin typeface="Book Antiqua" charset="0"/>
                <a:ea typeface="ＭＳ Ｐゴシック" charset="0"/>
              </a:rPr>
              <a:t> Mediterranean Sea</a:t>
            </a:r>
          </a:p>
        </p:txBody>
      </p:sp>
      <p:sp>
        <p:nvSpPr>
          <p:cNvPr id="218179" name="Oval 67"/>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183" name="Text Box 71"/>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a:ln>
                  <a:noFill/>
                </a:ln>
                <a:solidFill>
                  <a:srgbClr val="99CCFF"/>
                </a:solidFill>
                <a:effectLst>
                  <a:outerShdw blurRad="38100" dist="38100" dir="2700000" algn="tl">
                    <a:srgbClr val="000000"/>
                  </a:outerShdw>
                </a:effectLst>
                <a:uLnTx/>
                <a:uFillTx/>
                <a:latin typeface="Book Antiqua" charset="0"/>
                <a:ea typeface="ＭＳ Ｐゴシック" charset="0"/>
              </a:rPr>
              <a:t> Gulf of                    Aqaba</a:t>
            </a:r>
          </a:p>
        </p:txBody>
      </p:sp>
      <p:sp>
        <p:nvSpPr>
          <p:cNvPr id="218195" name="Text Box 83"/>
          <p:cNvSpPr txBox="1">
            <a:spLocks noChangeArrowheads="1"/>
          </p:cNvSpPr>
          <p:nvPr/>
        </p:nvSpPr>
        <p:spPr bwMode="auto">
          <a:xfrm>
            <a:off x="4406900" y="44196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charset="0"/>
                <a:ea typeface="ＭＳ Ｐゴシック" charset="0"/>
              </a:rPr>
              <a:t>JORDAN</a:t>
            </a:r>
          </a:p>
        </p:txBody>
      </p:sp>
      <p:sp>
        <p:nvSpPr>
          <p:cNvPr id="218197" name="Text Box 85"/>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charset="0"/>
                <a:ea typeface="ＭＳ Ｐゴシック" charset="0"/>
              </a:rPr>
              <a:t>EGYPT</a:t>
            </a:r>
          </a:p>
        </p:txBody>
      </p:sp>
      <p:sp>
        <p:nvSpPr>
          <p:cNvPr id="218198" name="Text Box 86"/>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charset="0"/>
                <a:ea typeface="ＭＳ Ｐゴシック" charset="0"/>
              </a:rPr>
              <a:t>IRAQ</a:t>
            </a:r>
          </a:p>
        </p:txBody>
      </p:sp>
      <p:sp>
        <p:nvSpPr>
          <p:cNvPr id="218199" name="Text Box 87"/>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charset="0"/>
                <a:ea typeface="ＭＳ Ｐゴシック" charset="0"/>
              </a:rPr>
              <a:t>SYRIA</a:t>
            </a:r>
          </a:p>
        </p:txBody>
      </p:sp>
      <p:sp>
        <p:nvSpPr>
          <p:cNvPr id="218200" name="Text Box 88"/>
          <p:cNvSpPr txBox="1">
            <a:spLocks noChangeArrowheads="1"/>
          </p:cNvSpPr>
          <p:nvPr/>
        </p:nvSpPr>
        <p:spPr bwMode="auto">
          <a:xfrm>
            <a:off x="3111500" y="11938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charset="0"/>
                <a:ea typeface="ＭＳ Ｐゴシック" charset="0"/>
              </a:rPr>
              <a:t>LEBANON</a:t>
            </a:r>
          </a:p>
        </p:txBody>
      </p:sp>
      <p:sp>
        <p:nvSpPr>
          <p:cNvPr id="218202" name="Line 90"/>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03" name="Text Box 91"/>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charset="0"/>
                <a:ea typeface="ＭＳ Ｐゴシック" charset="0"/>
              </a:rPr>
              <a:t>SAUDI ARABIA</a:t>
            </a:r>
          </a:p>
        </p:txBody>
      </p:sp>
      <p:sp>
        <p:nvSpPr>
          <p:cNvPr id="218206" name="Text Box 94"/>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AF200"/>
                </a:solidFill>
                <a:effectLst>
                  <a:outerShdw blurRad="38100" dist="38100" dir="2700000" algn="tl">
                    <a:srgbClr val="000000"/>
                  </a:outerShdw>
                </a:effectLst>
                <a:uLnTx/>
                <a:uFillTx/>
                <a:latin typeface="Helvetica" charset="0"/>
                <a:ea typeface="ＭＳ Ｐゴシック" charset="0"/>
              </a:rPr>
              <a:t>AMMAN</a:t>
            </a:r>
          </a:p>
        </p:txBody>
      </p:sp>
      <p:sp>
        <p:nvSpPr>
          <p:cNvPr id="218234" name="Line 122"/>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35" name="Line 123"/>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36" name="Line 124"/>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37" name="Line 125"/>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38" name="Line 126"/>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39" name="Line 127"/>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40" name="Line 128"/>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41" name="Line 129"/>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42" name="Line 130"/>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43" name="Line 131"/>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44" name="Line 132"/>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45" name="Line 133"/>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46" name="Line 134"/>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47" name="Freeform 135"/>
          <p:cNvSpPr>
            <a:spLocks/>
          </p:cNvSpPr>
          <p:nvPr/>
        </p:nvSpPr>
        <p:spPr bwMode="auto">
          <a:xfrm>
            <a:off x="3889375" y="1600200"/>
            <a:ext cx="200025" cy="149225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48" name="Freeform 136"/>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49" name="Freeform 137"/>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grpSp>
        <p:nvGrpSpPr>
          <p:cNvPr id="2" name="Group 199"/>
          <p:cNvGrpSpPr>
            <a:grpSpLocks/>
          </p:cNvGrpSpPr>
          <p:nvPr/>
        </p:nvGrpSpPr>
        <p:grpSpPr bwMode="auto">
          <a:xfrm>
            <a:off x="2517775" y="1611313"/>
            <a:ext cx="1557338" cy="3910012"/>
            <a:chOff x="1584" y="1019"/>
            <a:chExt cx="981" cy="2463"/>
          </a:xfrm>
        </p:grpSpPr>
        <p:sp>
          <p:nvSpPr>
            <p:cNvPr id="218310" name="Freeform 198"/>
            <p:cNvSpPr>
              <a:spLocks/>
            </p:cNvSpPr>
            <p:nvPr/>
          </p:nvSpPr>
          <p:spPr bwMode="auto">
            <a:xfrm>
              <a:off x="1616" y="1019"/>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grpSp>
          <p:nvGrpSpPr>
            <p:cNvPr id="11338" name="Group 196"/>
            <p:cNvGrpSpPr>
              <a:grpSpLocks/>
            </p:cNvGrpSpPr>
            <p:nvPr/>
          </p:nvGrpSpPr>
          <p:grpSpPr bwMode="auto">
            <a:xfrm>
              <a:off x="1584" y="1477"/>
              <a:ext cx="907" cy="896"/>
              <a:chOff x="1584" y="1477"/>
              <a:chExt cx="907" cy="896"/>
            </a:xfrm>
          </p:grpSpPr>
          <p:sp>
            <p:nvSpPr>
              <p:cNvPr id="218306" name="Freeform 194"/>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307" name="Freeform 195"/>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grpSp>
      </p:grpSp>
      <p:grpSp>
        <p:nvGrpSpPr>
          <p:cNvPr id="11306" name="Group 167"/>
          <p:cNvGrpSpPr>
            <a:grpSpLocks/>
          </p:cNvGrpSpPr>
          <p:nvPr/>
        </p:nvGrpSpPr>
        <p:grpSpPr bwMode="auto">
          <a:xfrm>
            <a:off x="1816100" y="1857375"/>
            <a:ext cx="2933700" cy="3906838"/>
            <a:chOff x="1128" y="1176"/>
            <a:chExt cx="1848" cy="2461"/>
          </a:xfrm>
        </p:grpSpPr>
        <p:sp>
          <p:nvSpPr>
            <p:cNvPr id="218280" name="Text Box 168"/>
            <p:cNvSpPr txBox="1">
              <a:spLocks noChangeArrowheads="1"/>
            </p:cNvSpPr>
            <p:nvPr/>
          </p:nvSpPr>
          <p:spPr bwMode="auto">
            <a:xfrm>
              <a:off x="2128" y="1987"/>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AF200"/>
                  </a:solidFill>
                  <a:effectLst>
                    <a:outerShdw blurRad="38100" dist="38100" dir="2700000" algn="tl">
                      <a:srgbClr val="000000"/>
                    </a:outerShdw>
                  </a:effectLst>
                  <a:uLnTx/>
                  <a:uFillTx/>
                  <a:latin typeface="Helvetica" charset="0"/>
                  <a:ea typeface="ＭＳ Ｐゴシック" charset="0"/>
                </a:rPr>
                <a:t>Jericho</a:t>
              </a:r>
            </a:p>
          </p:txBody>
        </p:sp>
        <p:grpSp>
          <p:nvGrpSpPr>
            <p:cNvPr id="11312" name="Group 169"/>
            <p:cNvGrpSpPr>
              <a:grpSpLocks/>
            </p:cNvGrpSpPr>
            <p:nvPr/>
          </p:nvGrpSpPr>
          <p:grpSpPr bwMode="auto">
            <a:xfrm>
              <a:off x="1128" y="1176"/>
              <a:ext cx="1848" cy="2461"/>
              <a:chOff x="1128" y="1176"/>
              <a:chExt cx="1848" cy="2461"/>
            </a:xfrm>
          </p:grpSpPr>
          <p:sp>
            <p:nvSpPr>
              <p:cNvPr id="218282" name="Oval 170"/>
              <p:cNvSpPr>
                <a:spLocks noChangeArrowheads="1"/>
              </p:cNvSpPr>
              <p:nvPr/>
            </p:nvSpPr>
            <p:spPr bwMode="auto">
              <a:xfrm>
                <a:off x="2060" y="3484"/>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83" name="Oval 171"/>
              <p:cNvSpPr>
                <a:spLocks noChangeArrowheads="1"/>
              </p:cNvSpPr>
              <p:nvPr/>
            </p:nvSpPr>
            <p:spPr bwMode="auto">
              <a:xfrm>
                <a:off x="1992" y="3424"/>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84" name="Text Box 172"/>
              <p:cNvSpPr txBox="1">
                <a:spLocks noChangeArrowheads="1"/>
              </p:cNvSpPr>
              <p:nvPr/>
            </p:nvSpPr>
            <p:spPr bwMode="auto">
              <a:xfrm>
                <a:off x="2320" y="2104"/>
                <a:ext cx="520" cy="326"/>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a:ln>
                      <a:noFill/>
                    </a:ln>
                    <a:solidFill>
                      <a:srgbClr val="99CCFF"/>
                    </a:solidFill>
                    <a:effectLst>
                      <a:outerShdw blurRad="38100" dist="38100" dir="2700000" algn="tl">
                        <a:srgbClr val="000000"/>
                      </a:outerShdw>
                    </a:effectLst>
                    <a:uLnTx/>
                    <a:uFillTx/>
                    <a:latin typeface="Book Antiqua" charset="0"/>
                    <a:ea typeface="ＭＳ Ｐゴシック" charset="0"/>
                  </a:rPr>
                  <a:t> </a:t>
                </a:r>
                <a:r>
                  <a:rPr kumimoji="0" lang="en-US" sz="1400" b="0" i="1" u="none" strike="noStrike" kern="1200" cap="none" spc="0" normalizeH="0" baseline="0" noProof="0">
                    <a:ln>
                      <a:noFill/>
                    </a:ln>
                    <a:solidFill>
                      <a:srgbClr val="99CCFF"/>
                    </a:solidFill>
                    <a:effectLst>
                      <a:outerShdw blurRad="38100" dist="38100" dir="2700000" algn="tl">
                        <a:srgbClr val="000000"/>
                      </a:outerShdw>
                    </a:effectLst>
                    <a:uLnTx/>
                    <a:uFillTx/>
                    <a:latin typeface="Helvetica" charset="0"/>
                    <a:ea typeface="ＭＳ Ｐゴシック" charset="0"/>
                  </a:rPr>
                  <a:t>Dead            Sea</a:t>
                </a:r>
                <a:endParaRPr kumimoji="0" lang="en-US" sz="1400" b="0" i="1" u="none" strike="noStrike" kern="1200" cap="none" spc="0" normalizeH="0" baseline="0" noProof="0">
                  <a:ln>
                    <a:noFill/>
                  </a:ln>
                  <a:solidFill>
                    <a:srgbClr val="99CCFF"/>
                  </a:solidFill>
                  <a:effectLst>
                    <a:outerShdw blurRad="38100" dist="38100" dir="2700000" algn="tl">
                      <a:srgbClr val="000000"/>
                    </a:outerShdw>
                  </a:effectLst>
                  <a:uLnTx/>
                  <a:uFillTx/>
                  <a:latin typeface="Book Antiqua" charset="0"/>
                  <a:ea typeface="ＭＳ Ｐゴシック" charset="0"/>
                </a:endParaRPr>
              </a:p>
            </p:txBody>
          </p:sp>
          <p:sp>
            <p:nvSpPr>
              <p:cNvPr id="218285" name="Text Box 173"/>
              <p:cNvSpPr txBox="1">
                <a:spLocks noChangeArrowheads="1"/>
              </p:cNvSpPr>
              <p:nvPr/>
            </p:nvSpPr>
            <p:spPr bwMode="auto">
              <a:xfrm>
                <a:off x="1608" y="208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AF200"/>
                    </a:solidFill>
                    <a:effectLst>
                      <a:outerShdw blurRad="38100" dist="38100" dir="2700000" algn="tl">
                        <a:srgbClr val="000000"/>
                      </a:outerShdw>
                    </a:effectLst>
                    <a:uLnTx/>
                    <a:uFillTx/>
                    <a:latin typeface="Helvetica" charset="0"/>
                    <a:ea typeface="ＭＳ Ｐゴシック" charset="0"/>
                  </a:rPr>
                  <a:t>Hebron</a:t>
                </a:r>
              </a:p>
            </p:txBody>
          </p:sp>
          <p:sp>
            <p:nvSpPr>
              <p:cNvPr id="218286" name="Text Box 174"/>
              <p:cNvSpPr txBox="1">
                <a:spLocks noChangeArrowheads="1"/>
              </p:cNvSpPr>
              <p:nvPr/>
            </p:nvSpPr>
            <p:spPr bwMode="auto">
              <a:xfrm>
                <a:off x="2456" y="1208"/>
                <a:ext cx="520" cy="326"/>
              </a:xfrm>
              <a:prstGeom prst="rect">
                <a:avLst/>
              </a:prstGeom>
              <a:noFill/>
              <a:ln w="381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a:ln>
                      <a:noFill/>
                    </a:ln>
                    <a:solidFill>
                      <a:srgbClr val="99CCFF"/>
                    </a:solidFill>
                    <a:effectLst>
                      <a:outerShdw blurRad="38100" dist="38100" dir="2700000" algn="tl">
                        <a:srgbClr val="000000"/>
                      </a:outerShdw>
                    </a:effectLst>
                    <a:uLnTx/>
                    <a:uFillTx/>
                    <a:latin typeface="Helvetica" charset="0"/>
                    <a:ea typeface="ＭＳ Ｐゴシック" charset="0"/>
                  </a:rPr>
                  <a:t> Sea of Galilee</a:t>
                </a:r>
              </a:p>
            </p:txBody>
          </p:sp>
          <p:sp>
            <p:nvSpPr>
              <p:cNvPr id="218287" name="Text Box 175"/>
              <p:cNvSpPr txBox="1">
                <a:spLocks noChangeArrowheads="1"/>
              </p:cNvSpPr>
              <p:nvPr/>
            </p:nvSpPr>
            <p:spPr bwMode="auto">
              <a:xfrm>
                <a:off x="1488" y="33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AF200"/>
                    </a:solidFill>
                    <a:effectLst>
                      <a:outerShdw blurRad="38100" dist="38100" dir="2700000" algn="tl">
                        <a:srgbClr val="000000"/>
                      </a:outerShdw>
                    </a:effectLst>
                    <a:uLnTx/>
                    <a:uFillTx/>
                    <a:latin typeface="Helvetica" charset="0"/>
                    <a:ea typeface="ＭＳ Ｐゴシック" charset="0"/>
                  </a:rPr>
                  <a:t>Eilat</a:t>
                </a:r>
              </a:p>
            </p:txBody>
          </p:sp>
          <p:sp>
            <p:nvSpPr>
              <p:cNvPr id="218288" name="Text Box 176"/>
              <p:cNvSpPr txBox="1">
                <a:spLocks noChangeArrowheads="1"/>
              </p:cNvSpPr>
              <p:nvPr/>
            </p:nvSpPr>
            <p:spPr bwMode="auto">
              <a:xfrm>
                <a:off x="2000" y="3464"/>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Helvetica" charset="0"/>
                    <a:ea typeface="ＭＳ Ｐゴシック" charset="0"/>
                  </a:rPr>
                  <a:t>Al</a:t>
                </a:r>
                <a:r>
                  <a:rPr kumimoji="0" lang="fr-FR" altLang="ja-JP"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Helvetica" charset="0"/>
                    <a:ea typeface="ＭＳ Ｐゴシック" charset="0"/>
                  </a:rPr>
                  <a:t>'</a:t>
                </a:r>
                <a:r>
                  <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Helvetica" charset="0"/>
                    <a:ea typeface="ＭＳ Ｐゴシック" charset="0"/>
                  </a:rPr>
                  <a:t> Aqaba</a:t>
                </a:r>
              </a:p>
            </p:txBody>
          </p:sp>
          <p:sp>
            <p:nvSpPr>
              <p:cNvPr id="218289" name="Oval 177"/>
              <p:cNvSpPr>
                <a:spLocks noChangeArrowheads="1"/>
              </p:cNvSpPr>
              <p:nvPr/>
            </p:nvSpPr>
            <p:spPr bwMode="auto">
              <a:xfrm>
                <a:off x="2296" y="1356"/>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90" name="Oval 178"/>
              <p:cNvSpPr>
                <a:spLocks noChangeArrowheads="1"/>
              </p:cNvSpPr>
              <p:nvPr/>
            </p:nvSpPr>
            <p:spPr bwMode="auto">
              <a:xfrm>
                <a:off x="2096" y="1304"/>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91" name="Oval 179"/>
              <p:cNvSpPr>
                <a:spLocks noChangeArrowheads="1"/>
              </p:cNvSpPr>
              <p:nvPr/>
            </p:nvSpPr>
            <p:spPr bwMode="auto">
              <a:xfrm>
                <a:off x="2356" y="1940"/>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92" name="Oval 180"/>
              <p:cNvSpPr>
                <a:spLocks noChangeArrowheads="1"/>
              </p:cNvSpPr>
              <p:nvPr/>
            </p:nvSpPr>
            <p:spPr bwMode="auto">
              <a:xfrm>
                <a:off x="1944" y="2324"/>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93" name="Oval 181"/>
              <p:cNvSpPr>
                <a:spLocks noChangeArrowheads="1"/>
              </p:cNvSpPr>
              <p:nvPr/>
            </p:nvSpPr>
            <p:spPr bwMode="auto">
              <a:xfrm>
                <a:off x="1716" y="2152"/>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94" name="Oval 182"/>
              <p:cNvSpPr>
                <a:spLocks noChangeArrowheads="1"/>
              </p:cNvSpPr>
              <p:nvPr/>
            </p:nvSpPr>
            <p:spPr bwMode="auto">
              <a:xfrm>
                <a:off x="1928" y="1824"/>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95" name="Oval 183"/>
              <p:cNvSpPr>
                <a:spLocks noChangeArrowheads="1"/>
              </p:cNvSpPr>
              <p:nvPr/>
            </p:nvSpPr>
            <p:spPr bwMode="auto">
              <a:xfrm>
                <a:off x="2148" y="2152"/>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96" name="Oval 184"/>
              <p:cNvSpPr>
                <a:spLocks noChangeArrowheads="1"/>
              </p:cNvSpPr>
              <p:nvPr/>
            </p:nvSpPr>
            <p:spPr bwMode="auto">
              <a:xfrm>
                <a:off x="1996" y="1628"/>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218297" name="Text Box 185"/>
              <p:cNvSpPr txBox="1">
                <a:spLocks noChangeArrowheads="1"/>
              </p:cNvSpPr>
              <p:nvPr/>
            </p:nvSpPr>
            <p:spPr bwMode="auto">
              <a:xfrm>
                <a:off x="1528" y="117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AF200"/>
                    </a:solidFill>
                    <a:effectLst>
                      <a:outerShdw blurRad="38100" dist="38100" dir="2700000" algn="tl">
                        <a:srgbClr val="000000"/>
                      </a:outerShdw>
                    </a:effectLst>
                    <a:uLnTx/>
                    <a:uFillTx/>
                    <a:latin typeface="Helvetica" charset="0"/>
                    <a:ea typeface="ＭＳ Ｐゴシック" charset="0"/>
                  </a:rPr>
                  <a:t>Haifa</a:t>
                </a:r>
              </a:p>
            </p:txBody>
          </p:sp>
          <p:sp>
            <p:nvSpPr>
              <p:cNvPr id="218298" name="Text Box 186"/>
              <p:cNvSpPr txBox="1">
                <a:spLocks noChangeArrowheads="1"/>
              </p:cNvSpPr>
              <p:nvPr/>
            </p:nvSpPr>
            <p:spPr bwMode="auto">
              <a:xfrm>
                <a:off x="1656" y="13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AF200"/>
                    </a:solidFill>
                    <a:effectLst>
                      <a:outerShdw blurRad="38100" dist="38100" dir="2700000" algn="tl">
                        <a:srgbClr val="000000"/>
                      </a:outerShdw>
                    </a:effectLst>
                    <a:uLnTx/>
                    <a:uFillTx/>
                    <a:latin typeface="Helvetica" charset="0"/>
                    <a:ea typeface="ＭＳ Ｐゴシック" charset="0"/>
                  </a:rPr>
                  <a:t>Nazareth</a:t>
                </a:r>
              </a:p>
            </p:txBody>
          </p:sp>
          <p:sp>
            <p:nvSpPr>
              <p:cNvPr id="218299" name="Text Box 187"/>
              <p:cNvSpPr txBox="1">
                <a:spLocks noChangeArrowheads="1"/>
              </p:cNvSpPr>
              <p:nvPr/>
            </p:nvSpPr>
            <p:spPr bwMode="auto">
              <a:xfrm>
                <a:off x="1344" y="15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AF200"/>
                    </a:solidFill>
                    <a:effectLst>
                      <a:outerShdw blurRad="38100" dist="38100" dir="2700000" algn="tl">
                        <a:srgbClr val="000000"/>
                      </a:outerShdw>
                    </a:effectLst>
                    <a:uLnTx/>
                    <a:uFillTx/>
                    <a:latin typeface="Helvetica" charset="0"/>
                    <a:ea typeface="ＭＳ Ｐゴシック" charset="0"/>
                  </a:rPr>
                  <a:t>Netanya</a:t>
                </a:r>
              </a:p>
            </p:txBody>
          </p:sp>
          <p:sp>
            <p:nvSpPr>
              <p:cNvPr id="218300" name="Text Box 188"/>
              <p:cNvSpPr txBox="1">
                <a:spLocks noChangeArrowheads="1"/>
              </p:cNvSpPr>
              <p:nvPr/>
            </p:nvSpPr>
            <p:spPr bwMode="auto">
              <a:xfrm>
                <a:off x="1128" y="17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AF200"/>
                    </a:solidFill>
                    <a:effectLst>
                      <a:outerShdw blurRad="38100" dist="38100" dir="2700000" algn="tl">
                        <a:srgbClr val="000000"/>
                      </a:outerShdw>
                    </a:effectLst>
                    <a:uLnTx/>
                    <a:uFillTx/>
                    <a:latin typeface="Helvetica" charset="0"/>
                    <a:ea typeface="ＭＳ Ｐゴシック" charset="0"/>
                  </a:rPr>
                  <a:t>Tel Aviv-Jaffa</a:t>
                </a:r>
              </a:p>
            </p:txBody>
          </p:sp>
          <p:sp>
            <p:nvSpPr>
              <p:cNvPr id="218301" name="Text Box 189"/>
              <p:cNvSpPr txBox="1">
                <a:spLocks noChangeArrowheads="1"/>
              </p:cNvSpPr>
              <p:nvPr/>
            </p:nvSpPr>
            <p:spPr bwMode="auto">
              <a:xfrm>
                <a:off x="1208" y="1912"/>
                <a:ext cx="832" cy="19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AF200"/>
                    </a:solidFill>
                    <a:effectLst>
                      <a:outerShdw blurRad="38100" dist="38100" dir="2700000" algn="tl">
                        <a:srgbClr val="000000"/>
                      </a:outerShdw>
                    </a:effectLst>
                    <a:uLnTx/>
                    <a:uFillTx/>
                    <a:latin typeface="Helvetica" charset="0"/>
                    <a:ea typeface="ＭＳ Ｐゴシック" charset="0"/>
                  </a:rPr>
                  <a:t>JERUSALEM</a:t>
                </a:r>
              </a:p>
            </p:txBody>
          </p:sp>
          <p:sp>
            <p:nvSpPr>
              <p:cNvPr id="218302" name="Text Box 190"/>
              <p:cNvSpPr txBox="1">
                <a:spLocks noChangeArrowheads="1"/>
              </p:cNvSpPr>
              <p:nvPr/>
            </p:nvSpPr>
            <p:spPr bwMode="auto">
              <a:xfrm>
                <a:off x="1232" y="229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AF200"/>
                    </a:solidFill>
                    <a:effectLst>
                      <a:outerShdw blurRad="38100" dist="38100" dir="2700000" algn="tl">
                        <a:srgbClr val="000000"/>
                      </a:outerShdw>
                    </a:effectLst>
                    <a:uLnTx/>
                    <a:uFillTx/>
                    <a:latin typeface="Helvetica" charset="0"/>
                    <a:ea typeface="ＭＳ Ｐゴシック" charset="0"/>
                  </a:rPr>
                  <a:t>Beersheba</a:t>
                </a:r>
              </a:p>
            </p:txBody>
          </p:sp>
          <p:sp>
            <p:nvSpPr>
              <p:cNvPr id="218303" name="Text Box 191"/>
              <p:cNvSpPr txBox="1">
                <a:spLocks noChangeArrowheads="1"/>
              </p:cNvSpPr>
              <p:nvPr/>
            </p:nvSpPr>
            <p:spPr bwMode="auto">
              <a:xfrm>
                <a:off x="1160" y="2081"/>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AF200"/>
                    </a:solidFill>
                    <a:effectLst>
                      <a:outerShdw blurRad="38100" dist="38100" dir="2700000" algn="tl">
                        <a:srgbClr val="000000"/>
                      </a:outerShdw>
                    </a:effectLst>
                    <a:uLnTx/>
                    <a:uFillTx/>
                    <a:latin typeface="Helvetica" charset="0"/>
                    <a:ea typeface="ＭＳ Ｐゴシック" charset="0"/>
                  </a:rPr>
                  <a:t>Gaza</a:t>
                </a:r>
              </a:p>
            </p:txBody>
          </p:sp>
          <p:sp>
            <p:nvSpPr>
              <p:cNvPr id="218304" name="Text Box 192"/>
              <p:cNvSpPr txBox="1">
                <a:spLocks noChangeArrowheads="1"/>
              </p:cNvSpPr>
              <p:nvPr/>
            </p:nvSpPr>
            <p:spPr bwMode="auto">
              <a:xfrm>
                <a:off x="1576" y="2448"/>
                <a:ext cx="920" cy="21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charset="0"/>
                    <a:ea typeface="ＭＳ Ｐゴシック" charset="0"/>
                  </a:rPr>
                  <a:t>ISRAEL</a:t>
                </a:r>
              </a:p>
            </p:txBody>
          </p:sp>
          <p:sp>
            <p:nvSpPr>
              <p:cNvPr id="218305" name="Oval 19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grpSp>
      </p:grpSp>
      <p:sp>
        <p:nvSpPr>
          <p:cNvPr id="218210" name="Oval 98"/>
          <p:cNvSpPr>
            <a:spLocks noChangeArrowheads="1"/>
          </p:cNvSpPr>
          <p:nvPr/>
        </p:nvSpPr>
        <p:spPr bwMode="auto">
          <a:xfrm>
            <a:off x="2176463" y="1303338"/>
            <a:ext cx="2286000" cy="4648200"/>
          </a:xfrm>
          <a:prstGeom prst="ellipse">
            <a:avLst/>
          </a:prstGeom>
          <a:noFill/>
          <a:ln w="76200">
            <a:solidFill>
              <a:schemeClr val="tx1"/>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11308" name="Text Box 20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18317" name="Rectangle 20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04</a:t>
            </a:r>
          </a:p>
        </p:txBody>
      </p:sp>
      <p:sp>
        <p:nvSpPr>
          <p:cNvPr id="11310" name="Text Box 207"/>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1</a:t>
            </a:r>
          </a:p>
        </p:txBody>
      </p:sp>
      <p:grpSp>
        <p:nvGrpSpPr>
          <p:cNvPr id="78" name="Group 27"/>
          <p:cNvGrpSpPr>
            <a:grpSpLocks/>
          </p:cNvGrpSpPr>
          <p:nvPr/>
        </p:nvGrpSpPr>
        <p:grpSpPr bwMode="auto">
          <a:xfrm>
            <a:off x="-2192403" y="107835"/>
            <a:ext cx="1978025" cy="1955800"/>
            <a:chOff x="0" y="0"/>
            <a:chExt cx="1246" cy="1232"/>
          </a:xfrm>
        </p:grpSpPr>
        <p:sp>
          <p:nvSpPr>
            <p:cNvPr id="79"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80"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sp>
          <p:nvSpPr>
            <p:cNvPr id="81"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10" charset="0"/>
                <a:ea typeface="ＭＳ Ｐゴシック" charset="0"/>
                <a:cs typeface="+mn-cs"/>
              </a:endParaRPr>
            </a:p>
          </p:txBody>
        </p:sp>
      </p:grpSp>
      <p:sp>
        <p:nvSpPr>
          <p:cNvPr id="82" name="Rectangle 33"/>
          <p:cNvSpPr>
            <a:spLocks noChangeArrowheads="1"/>
          </p:cNvSpPr>
          <p:nvPr/>
        </p:nvSpPr>
        <p:spPr bwMode="auto">
          <a:xfrm>
            <a:off x="-2155289" y="204077"/>
            <a:ext cx="1892300" cy="162865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D34A"/>
                </a:solidFill>
                <a:effectLst/>
                <a:uLnTx/>
                <a:uFillTx/>
                <a:latin typeface="Times" charset="0"/>
                <a:ea typeface="ＭＳ Ｐゴシック" charset="0"/>
              </a:rPr>
              <a:t>To translate “Dressing the Stage” go View &gt; Master &gt; Slide Master</a:t>
            </a:r>
          </a:p>
        </p:txBody>
      </p:sp>
      <p:sp>
        <p:nvSpPr>
          <p:cNvPr id="3" name="Text Box 113">
            <a:extLst>
              <a:ext uri="{FF2B5EF4-FFF2-40B4-BE49-F238E27FC236}">
                <a16:creationId xmlns:a16="http://schemas.microsoft.com/office/drawing/2014/main" id="{F44CE4F6-ADA3-330B-2E29-890A8869479A}"/>
              </a:ext>
            </a:extLst>
          </p:cNvPr>
          <p:cNvSpPr txBox="1">
            <a:spLocks noChangeArrowheads="1"/>
          </p:cNvSpPr>
          <p:nvPr/>
        </p:nvSpPr>
        <p:spPr bwMode="auto">
          <a:xfrm>
            <a:off x="658812" y="2378075"/>
            <a:ext cx="7826375" cy="2215991"/>
          </a:xfrm>
          <a:prstGeom prst="rect">
            <a:avLst/>
          </a:prstGeom>
          <a:noFill/>
          <a:ln w="9525">
            <a:noFill/>
            <a:miter lim="800000"/>
            <a:headEnd/>
            <a:tailEnd/>
          </a:ln>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13800" b="1" i="1"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Kosher-Normal" charset="0"/>
                <a:ea typeface="ＭＳ Ｐゴシック" charset="0"/>
              </a:rPr>
              <a:t>Peta</a:t>
            </a:r>
            <a:endParaRPr kumimoji="0" lang="en-US" sz="13800" b="1" i="1"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Kosher-Normal" charset="0"/>
              <a:ea typeface="ＭＳ Ｐゴシック" charset="0"/>
            </a:endParaRPr>
          </a:p>
        </p:txBody>
      </p:sp>
      <p:sp>
        <p:nvSpPr>
          <p:cNvPr id="4" name="Rectangle 3">
            <a:extLst>
              <a:ext uri="{FF2B5EF4-FFF2-40B4-BE49-F238E27FC236}">
                <a16:creationId xmlns:a16="http://schemas.microsoft.com/office/drawing/2014/main" id="{6FFA94FA-5935-CF81-059A-083A83796565}"/>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259671854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86" name="Freeform 1026">
            <a:extLst>
              <a:ext uri="{FF2B5EF4-FFF2-40B4-BE49-F238E27FC236}">
                <a16:creationId xmlns:a16="http://schemas.microsoft.com/office/drawing/2014/main" id="{3DE436FE-594D-3142-92B1-4593BDA7BDDF}"/>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221187" name="Rectangle 1027">
            <a:extLst>
              <a:ext uri="{FF2B5EF4-FFF2-40B4-BE49-F238E27FC236}">
                <a16:creationId xmlns:a16="http://schemas.microsoft.com/office/drawing/2014/main" id="{7A9B5BE6-13CF-084B-9315-3414B5841206}"/>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21188" name="Rectangle 1028">
            <a:extLst>
              <a:ext uri="{FF2B5EF4-FFF2-40B4-BE49-F238E27FC236}">
                <a16:creationId xmlns:a16="http://schemas.microsoft.com/office/drawing/2014/main" id="{F1DEB2D3-F978-E848-8330-D97B9BD90284}"/>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89" name="Freeform 1029">
            <a:extLst>
              <a:ext uri="{FF2B5EF4-FFF2-40B4-BE49-F238E27FC236}">
                <a16:creationId xmlns:a16="http://schemas.microsoft.com/office/drawing/2014/main" id="{B65CDE2F-D4A9-6D44-BF64-66F4B7ED96CE}"/>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90" name="Rectangle 1030">
            <a:extLst>
              <a:ext uri="{FF2B5EF4-FFF2-40B4-BE49-F238E27FC236}">
                <a16:creationId xmlns:a16="http://schemas.microsoft.com/office/drawing/2014/main" id="{384A538E-CBBF-304D-8018-A8BCA38E26B5}"/>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91" name="Line 1031">
            <a:extLst>
              <a:ext uri="{FF2B5EF4-FFF2-40B4-BE49-F238E27FC236}">
                <a16:creationId xmlns:a16="http://schemas.microsoft.com/office/drawing/2014/main" id="{D67E3BA1-5551-6A45-8E19-1A87067EDC89}"/>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92" name="Line 1032">
            <a:extLst>
              <a:ext uri="{FF2B5EF4-FFF2-40B4-BE49-F238E27FC236}">
                <a16:creationId xmlns:a16="http://schemas.microsoft.com/office/drawing/2014/main" id="{B4BA3C8D-889B-DB42-933A-E4EA045A8D02}"/>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94" name="Line 1034">
            <a:extLst>
              <a:ext uri="{FF2B5EF4-FFF2-40B4-BE49-F238E27FC236}">
                <a16:creationId xmlns:a16="http://schemas.microsoft.com/office/drawing/2014/main" id="{3991381E-56CF-7240-B96D-A90C374A52B0}"/>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21196" name="Text Box 1036">
            <a:extLst>
              <a:ext uri="{FF2B5EF4-FFF2-40B4-BE49-F238E27FC236}">
                <a16:creationId xmlns:a16="http://schemas.microsoft.com/office/drawing/2014/main" id="{82596C5C-0149-104B-B7C8-D2B24DFBBBE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21201" name="Rectangle 1041">
            <a:extLst>
              <a:ext uri="{FF2B5EF4-FFF2-40B4-BE49-F238E27FC236}">
                <a16:creationId xmlns:a16="http://schemas.microsoft.com/office/drawing/2014/main" id="{37837DC0-8D60-E841-9FCF-BC9DA821A3F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10</a:t>
            </a:r>
          </a:p>
        </p:txBody>
      </p:sp>
      <p:sp>
        <p:nvSpPr>
          <p:cNvPr id="221202" name="Text Box 1042">
            <a:extLst>
              <a:ext uri="{FF2B5EF4-FFF2-40B4-BE49-F238E27FC236}">
                <a16:creationId xmlns:a16="http://schemas.microsoft.com/office/drawing/2014/main" id="{85EDB5C8-3D38-D84E-B5CB-1D51D050A134}"/>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1</a:t>
            </a:r>
          </a:p>
        </p:txBody>
      </p:sp>
      <p:sp>
        <p:nvSpPr>
          <p:cNvPr id="221203" name="Text Box 1043">
            <a:extLst>
              <a:ext uri="{FF2B5EF4-FFF2-40B4-BE49-F238E27FC236}">
                <a16:creationId xmlns:a16="http://schemas.microsoft.com/office/drawing/2014/main" id="{20160119-70FE-F64E-849A-2228684B94A5}"/>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221206" name="Rectangle 1046">
            <a:extLst>
              <a:ext uri="{FF2B5EF4-FFF2-40B4-BE49-F238E27FC236}">
                <a16:creationId xmlns:a16="http://schemas.microsoft.com/office/drawing/2014/main" id="{76F7F719-B11A-EF40-855A-45FAEBB6DCD8}"/>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1000"/>
                                  </p:stCondLst>
                                  <p:childTnLst>
                                    <p:set>
                                      <p:cBhvr>
                                        <p:cTn id="6" dur="1" fill="hold">
                                          <p:stCondLst>
                                            <p:cond delay="0"/>
                                          </p:stCondLst>
                                        </p:cTn>
                                        <p:tgtEl>
                                          <p:spTgt spid="221186"/>
                                        </p:tgtEl>
                                        <p:attrNameLst>
                                          <p:attrName>style.visibility</p:attrName>
                                        </p:attrNameLst>
                                      </p:cBhvr>
                                      <p:to>
                                        <p:strVal val="visible"/>
                                      </p:to>
                                    </p:set>
                                    <p:animEffect transition="in" filter="wipe(up)">
                                      <p:cBhvr>
                                        <p:cTn id="7" dur="500"/>
                                        <p:tgtEl>
                                          <p:spTgt spid="221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21189"/>
                                        </p:tgtEl>
                                        <p:attrNameLst>
                                          <p:attrName>style.visibility</p:attrName>
                                        </p:attrNameLst>
                                      </p:cBhvr>
                                      <p:to>
                                        <p:strVal val="visible"/>
                                      </p:to>
                                    </p:set>
                                    <p:animEffect transition="in" filter="wipe(up)">
                                      <p:cBhvr>
                                        <p:cTn id="12" dur="500"/>
                                        <p:tgtEl>
                                          <p:spTgt spid="22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Freeform 3">
            <a:extLst>
              <a:ext uri="{FF2B5EF4-FFF2-40B4-BE49-F238E27FC236}">
                <a16:creationId xmlns:a16="http://schemas.microsoft.com/office/drawing/2014/main" id="{E74DDE05-6927-FB46-8F13-646D1A7AA045}"/>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196" name="Freeform 4">
            <a:extLst>
              <a:ext uri="{FF2B5EF4-FFF2-40B4-BE49-F238E27FC236}">
                <a16:creationId xmlns:a16="http://schemas.microsoft.com/office/drawing/2014/main" id="{EF26FCB8-88F8-D649-A400-FADE8CB9CAFC}"/>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 name="Rectangle 5">
            <a:extLst>
              <a:ext uri="{FF2B5EF4-FFF2-40B4-BE49-F238E27FC236}">
                <a16:creationId xmlns:a16="http://schemas.microsoft.com/office/drawing/2014/main" id="{45F34294-EFB7-144E-8B65-F7D1BAC16825}"/>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8198" name="Rectangle 6">
            <a:extLst>
              <a:ext uri="{FF2B5EF4-FFF2-40B4-BE49-F238E27FC236}">
                <a16:creationId xmlns:a16="http://schemas.microsoft.com/office/drawing/2014/main" id="{9B04A1A0-6436-0142-80DB-B1D5A5C3DB2B}"/>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 name="Freeform 7">
            <a:extLst>
              <a:ext uri="{FF2B5EF4-FFF2-40B4-BE49-F238E27FC236}">
                <a16:creationId xmlns:a16="http://schemas.microsoft.com/office/drawing/2014/main" id="{9E0A71FE-39D8-0B45-8746-D755304673FF}"/>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0" name="Rectangle 8">
            <a:extLst>
              <a:ext uri="{FF2B5EF4-FFF2-40B4-BE49-F238E27FC236}">
                <a16:creationId xmlns:a16="http://schemas.microsoft.com/office/drawing/2014/main" id="{148FF661-10E9-944A-8BA3-E6027A426CA5}"/>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 name="Line 9">
            <a:extLst>
              <a:ext uri="{FF2B5EF4-FFF2-40B4-BE49-F238E27FC236}">
                <a16:creationId xmlns:a16="http://schemas.microsoft.com/office/drawing/2014/main" id="{4C9886AF-C2E9-054D-8346-8C149A40F47D}"/>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 name="Line 10">
            <a:extLst>
              <a:ext uri="{FF2B5EF4-FFF2-40B4-BE49-F238E27FC236}">
                <a16:creationId xmlns:a16="http://schemas.microsoft.com/office/drawing/2014/main" id="{C0B07592-7EA2-1E40-9C9D-71CF67834FA6}"/>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 name="Line 12">
            <a:extLst>
              <a:ext uri="{FF2B5EF4-FFF2-40B4-BE49-F238E27FC236}">
                <a16:creationId xmlns:a16="http://schemas.microsoft.com/office/drawing/2014/main" id="{23928303-E2D7-8444-BBA5-FB0EA2BC8077}"/>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8206" name="Text Box 14">
            <a:extLst>
              <a:ext uri="{FF2B5EF4-FFF2-40B4-BE49-F238E27FC236}">
                <a16:creationId xmlns:a16="http://schemas.microsoft.com/office/drawing/2014/main" id="{79E5E2A9-8AD5-8E47-8D29-A2C0B783481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8211" name="Rectangle 19">
            <a:extLst>
              <a:ext uri="{FF2B5EF4-FFF2-40B4-BE49-F238E27FC236}">
                <a16:creationId xmlns:a16="http://schemas.microsoft.com/office/drawing/2014/main" id="{1A785F57-C347-1D42-A4EB-A341C0AA425A}"/>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11</a:t>
            </a:r>
          </a:p>
        </p:txBody>
      </p:sp>
      <p:sp>
        <p:nvSpPr>
          <p:cNvPr id="8212" name="Text Box 20">
            <a:extLst>
              <a:ext uri="{FF2B5EF4-FFF2-40B4-BE49-F238E27FC236}">
                <a16:creationId xmlns:a16="http://schemas.microsoft.com/office/drawing/2014/main" id="{27B15A8A-A36D-2C4B-B9A8-A1209E1338D6}"/>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8214" name="Rectangle 22">
            <a:extLst>
              <a:ext uri="{FF2B5EF4-FFF2-40B4-BE49-F238E27FC236}">
                <a16:creationId xmlns:a16="http://schemas.microsoft.com/office/drawing/2014/main" id="{9460CBB1-ABA7-4C43-BDDD-31A6E8F9C7BC}"/>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8195"/>
                                        </p:tgtEl>
                                        <p:attrNameLst>
                                          <p:attrName>style.visibility</p:attrName>
                                        </p:attrNameLst>
                                      </p:cBhvr>
                                      <p:to>
                                        <p:strVal val="visible"/>
                                      </p:to>
                                    </p:set>
                                    <p:animEffect transition="in" filter="wipe(right)">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Freeform 3">
            <a:extLst>
              <a:ext uri="{FF2B5EF4-FFF2-40B4-BE49-F238E27FC236}">
                <a16:creationId xmlns:a16="http://schemas.microsoft.com/office/drawing/2014/main" id="{DCEFCBBD-1980-744F-A951-1B7F748E14FE}"/>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0" name="Freeform 4">
            <a:extLst>
              <a:ext uri="{FF2B5EF4-FFF2-40B4-BE49-F238E27FC236}">
                <a16:creationId xmlns:a16="http://schemas.microsoft.com/office/drawing/2014/main" id="{ED42699D-8131-544C-A931-8203FCEA102A}"/>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1" name="Rectangle 5">
            <a:extLst>
              <a:ext uri="{FF2B5EF4-FFF2-40B4-BE49-F238E27FC236}">
                <a16:creationId xmlns:a16="http://schemas.microsoft.com/office/drawing/2014/main" id="{F50167A8-1C51-E144-ADD3-76158580A065}"/>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9222" name="Rectangle 6">
            <a:extLst>
              <a:ext uri="{FF2B5EF4-FFF2-40B4-BE49-F238E27FC236}">
                <a16:creationId xmlns:a16="http://schemas.microsoft.com/office/drawing/2014/main" id="{8EADED4E-FCB2-E74B-94C7-D035C90795B4}"/>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3" name="Freeform 7">
            <a:extLst>
              <a:ext uri="{FF2B5EF4-FFF2-40B4-BE49-F238E27FC236}">
                <a16:creationId xmlns:a16="http://schemas.microsoft.com/office/drawing/2014/main" id="{AB96EF79-2FA5-6A48-919F-AC452F7F2420}"/>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4" name="Rectangle 8">
            <a:extLst>
              <a:ext uri="{FF2B5EF4-FFF2-40B4-BE49-F238E27FC236}">
                <a16:creationId xmlns:a16="http://schemas.microsoft.com/office/drawing/2014/main" id="{AA2AF334-26EC-E545-AA20-D3006A9E7613}"/>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5" name="Line 9">
            <a:extLst>
              <a:ext uri="{FF2B5EF4-FFF2-40B4-BE49-F238E27FC236}">
                <a16:creationId xmlns:a16="http://schemas.microsoft.com/office/drawing/2014/main" id="{61B5B901-75D8-3441-90AB-F0D14620230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6" name="Line 10">
            <a:extLst>
              <a:ext uri="{FF2B5EF4-FFF2-40B4-BE49-F238E27FC236}">
                <a16:creationId xmlns:a16="http://schemas.microsoft.com/office/drawing/2014/main" id="{377975E5-8AF3-EA42-A2DD-115FE996F036}"/>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8" name="Line 12">
            <a:extLst>
              <a:ext uri="{FF2B5EF4-FFF2-40B4-BE49-F238E27FC236}">
                <a16:creationId xmlns:a16="http://schemas.microsoft.com/office/drawing/2014/main" id="{8CA0C782-C2F0-0944-934D-34BE26120B91}"/>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9229" name="Rectangle 13">
            <a:extLst>
              <a:ext uri="{FF2B5EF4-FFF2-40B4-BE49-F238E27FC236}">
                <a16:creationId xmlns:a16="http://schemas.microsoft.com/office/drawing/2014/main" id="{5C1DAF11-436A-C54E-BE53-B2A58C337AA7}"/>
              </a:ext>
            </a:extLst>
          </p:cNvPr>
          <p:cNvSpPr>
            <a:spLocks noChangeArrowheads="1"/>
          </p:cNvSpPr>
          <p:nvPr/>
        </p:nvSpPr>
        <p:spPr bwMode="auto">
          <a:xfrm>
            <a:off x="1084263" y="2273300"/>
            <a:ext cx="7800975" cy="238918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nSpc>
                <a:spcPct val="65000"/>
              </a:lnSpc>
            </a:pPr>
            <a:r>
              <a:rPr lang="en-US" altLang="en-US" sz="3600" b="1">
                <a:solidFill>
                  <a:srgbClr val="F6FE0A"/>
                </a:solidFill>
                <a:effectLst>
                  <a:outerShdw blurRad="38100" dist="38100" dir="2700000" algn="tl">
                    <a:srgbClr val="000000"/>
                  </a:outerShdw>
                </a:effectLst>
              </a:rPr>
              <a:t> JANGAN </a:t>
            </a:r>
            <a:r>
              <a:rPr lang="en-US" altLang="en-US" b="1">
                <a:solidFill>
                  <a:srgbClr val="F6FE0A"/>
                </a:solidFill>
                <a:effectLst>
                  <a:outerShdw blurRad="38100" dist="38100" dir="2700000" algn="tl">
                    <a:srgbClr val="000000"/>
                  </a:outerShdw>
                </a:effectLst>
              </a:rPr>
              <a:t>GUNAKAN NAMA TEMPAT...</a:t>
            </a:r>
          </a:p>
          <a:p>
            <a:pPr>
              <a:lnSpc>
                <a:spcPct val="65000"/>
              </a:lnSpc>
            </a:pPr>
            <a:endParaRPr lang="en-US" altLang="en-US" b="1">
              <a:solidFill>
                <a:srgbClr val="F6FE0A"/>
              </a:solidFill>
              <a:effectLst>
                <a:outerShdw blurRad="38100" dist="38100" dir="2700000" algn="tl">
                  <a:srgbClr val="000000"/>
                </a:outerShdw>
              </a:effectLst>
            </a:endParaRPr>
          </a:p>
          <a:p>
            <a:pPr>
              <a:lnSpc>
                <a:spcPct val="65000"/>
              </a:lnSpc>
            </a:pPr>
            <a:r>
              <a:rPr lang="en-US" altLang="en-US" b="1">
                <a:solidFill>
                  <a:srgbClr val="F6FE0A"/>
                </a:solidFill>
                <a:effectLst>
                  <a:outerShdw blurRad="38100" dist="38100" dir="2700000" algn="tl">
                    <a:srgbClr val="000000"/>
                  </a:outerShdw>
                </a:effectLst>
              </a:rPr>
              <a:t>GUNAKAN </a:t>
            </a:r>
            <a:r>
              <a:rPr lang="en-US" altLang="en-US" sz="4000" b="1">
                <a:solidFill>
                  <a:srgbClr val="F6FE0A"/>
                </a:solidFill>
                <a:effectLst>
                  <a:outerShdw blurRad="38100" dist="38100" dir="2700000" algn="tl">
                    <a:srgbClr val="000000"/>
                  </a:outerShdw>
                </a:effectLst>
              </a:rPr>
              <a:t>HANYA </a:t>
            </a:r>
          </a:p>
          <a:p>
            <a:pPr>
              <a:lnSpc>
                <a:spcPct val="65000"/>
              </a:lnSpc>
            </a:pPr>
            <a:endParaRPr lang="en-US" altLang="en-US" b="1" u="sng">
              <a:solidFill>
                <a:srgbClr val="F6FE0A"/>
              </a:solidFill>
              <a:effectLst>
                <a:outerShdw blurRad="38100" dist="38100" dir="2700000" algn="tl">
                  <a:srgbClr val="000000"/>
                </a:outerShdw>
              </a:effectLst>
            </a:endParaRPr>
          </a:p>
          <a:p>
            <a:pPr>
              <a:lnSpc>
                <a:spcPct val="65000"/>
              </a:lnSpc>
            </a:pPr>
            <a:r>
              <a:rPr lang="en-US" altLang="en-US" b="1" u="sng">
                <a:solidFill>
                  <a:srgbClr val="F6FE0A"/>
                </a:solidFill>
                <a:effectLst>
                  <a:outerShdw blurRad="38100" dist="38100" dir="2700000" algn="tl">
                    <a:srgbClr val="000000"/>
                  </a:outerShdw>
                </a:effectLst>
              </a:rPr>
              <a:t>HURUF PERTAMA</a:t>
            </a:r>
            <a:r>
              <a:rPr lang="en-US" altLang="en-US" b="1">
                <a:solidFill>
                  <a:srgbClr val="F6FE0A"/>
                </a:solidFill>
                <a:effectLst>
                  <a:outerShdw blurRad="38100" dist="38100" dir="2700000" algn="tl">
                    <a:srgbClr val="000000"/>
                  </a:outerShdw>
                </a:effectLst>
              </a:rPr>
              <a:t> DARI NAMA TEMPAT...</a:t>
            </a:r>
          </a:p>
          <a:p>
            <a:pPr>
              <a:lnSpc>
                <a:spcPct val="65000"/>
              </a:lnSpc>
            </a:pPr>
            <a:endParaRPr lang="en-US" altLang="en-US" b="1">
              <a:solidFill>
                <a:srgbClr val="F6FE0A"/>
              </a:solidFill>
              <a:effectLst>
                <a:outerShdw blurRad="38100" dist="38100" dir="2700000" algn="tl">
                  <a:srgbClr val="000000"/>
                </a:outerShdw>
              </a:effectLst>
            </a:endParaRPr>
          </a:p>
          <a:p>
            <a:pPr>
              <a:lnSpc>
                <a:spcPct val="65000"/>
              </a:lnSpc>
            </a:pPr>
            <a:r>
              <a:rPr lang="en-US" altLang="en-US" sz="4400" b="1">
                <a:solidFill>
                  <a:srgbClr val="F6FE0A"/>
                </a:solidFill>
                <a:effectLst>
                  <a:outerShdw blurRad="38100" dist="38100" dir="2700000" algn="tl">
                    <a:srgbClr val="000000"/>
                  </a:outerShdw>
                </a:effectLst>
              </a:rPr>
              <a:t>TIDAK</a:t>
            </a:r>
            <a:r>
              <a:rPr lang="en-US" altLang="en-US" b="1">
                <a:solidFill>
                  <a:srgbClr val="F6FE0A"/>
                </a:solidFill>
                <a:effectLst>
                  <a:outerShdw blurRad="38100" dist="38100" dir="2700000" algn="tl">
                    <a:srgbClr val="000000"/>
                  </a:outerShdw>
                </a:effectLst>
              </a:rPr>
              <a:t> SELURUH KATA!</a:t>
            </a:r>
          </a:p>
        </p:txBody>
      </p:sp>
      <p:sp>
        <p:nvSpPr>
          <p:cNvPr id="9231" name="Text Box 15">
            <a:extLst>
              <a:ext uri="{FF2B5EF4-FFF2-40B4-BE49-F238E27FC236}">
                <a16:creationId xmlns:a16="http://schemas.microsoft.com/office/drawing/2014/main" id="{241AB068-F9CD-3C49-B24A-DF4796B58A02}"/>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9236" name="Rectangle 20">
            <a:extLst>
              <a:ext uri="{FF2B5EF4-FFF2-40B4-BE49-F238E27FC236}">
                <a16:creationId xmlns:a16="http://schemas.microsoft.com/office/drawing/2014/main" id="{E0960145-57B4-0845-A3C7-24AC2FBE39F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12</a:t>
            </a:r>
          </a:p>
        </p:txBody>
      </p:sp>
      <p:sp>
        <p:nvSpPr>
          <p:cNvPr id="9237" name="Text Box 21">
            <a:extLst>
              <a:ext uri="{FF2B5EF4-FFF2-40B4-BE49-F238E27FC236}">
                <a16:creationId xmlns:a16="http://schemas.microsoft.com/office/drawing/2014/main" id="{943D2126-93D7-C749-84E5-93705455AC3B}"/>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9239" name="Rectangle 23">
            <a:extLst>
              <a:ext uri="{FF2B5EF4-FFF2-40B4-BE49-F238E27FC236}">
                <a16:creationId xmlns:a16="http://schemas.microsoft.com/office/drawing/2014/main" id="{CAE95747-B81F-504B-82EB-DC5F067FFC09}"/>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90" name="Freeform 26">
            <a:extLst>
              <a:ext uri="{FF2B5EF4-FFF2-40B4-BE49-F238E27FC236}">
                <a16:creationId xmlns:a16="http://schemas.microsoft.com/office/drawing/2014/main" id="{49624AFE-84B9-284A-81C1-71458E92753A}"/>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93" name="Oval 29">
            <a:extLst>
              <a:ext uri="{FF2B5EF4-FFF2-40B4-BE49-F238E27FC236}">
                <a16:creationId xmlns:a16="http://schemas.microsoft.com/office/drawing/2014/main" id="{E3AA57FF-EEE0-1F45-8B67-59B0171A1BCB}"/>
              </a:ext>
            </a:extLst>
          </p:cNvPr>
          <p:cNvSpPr>
            <a:spLocks noChangeArrowheads="1"/>
          </p:cNvSpPr>
          <p:nvPr/>
        </p:nvSpPr>
        <p:spPr bwMode="auto">
          <a:xfrm>
            <a:off x="1909763" y="879475"/>
            <a:ext cx="1143000" cy="830263"/>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11294" name="Picture 30">
            <a:extLst>
              <a:ext uri="{FF2B5EF4-FFF2-40B4-BE49-F238E27FC236}">
                <a16:creationId xmlns:a16="http://schemas.microsoft.com/office/drawing/2014/main" id="{121AEDB7-7897-4B45-8414-6474A158E5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b="9908"/>
          <a:stretch>
            <a:fillRect/>
          </a:stretch>
        </p:blipFill>
        <p:spPr bwMode="auto">
          <a:xfrm>
            <a:off x="1676400" y="3371850"/>
            <a:ext cx="4810125" cy="32670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95" name="Rectangle 31">
            <a:extLst>
              <a:ext uri="{FF2B5EF4-FFF2-40B4-BE49-F238E27FC236}">
                <a16:creationId xmlns:a16="http://schemas.microsoft.com/office/drawing/2014/main" id="{D3436F30-FCC2-9745-AA0A-97967B8A49D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13</a:t>
            </a:r>
          </a:p>
        </p:txBody>
      </p:sp>
      <p:sp>
        <p:nvSpPr>
          <p:cNvPr id="11291" name="Freeform 27">
            <a:extLst>
              <a:ext uri="{FF2B5EF4-FFF2-40B4-BE49-F238E27FC236}">
                <a16:creationId xmlns:a16="http://schemas.microsoft.com/office/drawing/2014/main" id="{25A9FA07-2E45-304D-9CFB-185A68F43462}"/>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9" name="Freeform 25">
            <a:extLst>
              <a:ext uri="{FF2B5EF4-FFF2-40B4-BE49-F238E27FC236}">
                <a16:creationId xmlns:a16="http://schemas.microsoft.com/office/drawing/2014/main" id="{B73E3A70-C1BD-DF4B-9B8C-C158694F00D9}"/>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99" name="Rectangle 35">
            <a:extLst>
              <a:ext uri="{FF2B5EF4-FFF2-40B4-BE49-F238E27FC236}">
                <a16:creationId xmlns:a16="http://schemas.microsoft.com/office/drawing/2014/main" id="{1FC2F56E-4304-5B48-905B-1EF080390BB4}"/>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1300" name="Rectangle 36">
            <a:extLst>
              <a:ext uri="{FF2B5EF4-FFF2-40B4-BE49-F238E27FC236}">
                <a16:creationId xmlns:a16="http://schemas.microsoft.com/office/drawing/2014/main" id="{E2511AF5-2637-1B41-AC13-17C433756CEA}"/>
              </a:ext>
            </a:extLst>
          </p:cNvPr>
          <p:cNvSpPr>
            <a:spLocks noChangeArrowheads="1"/>
          </p:cNvSpPr>
          <p:nvPr/>
        </p:nvSpPr>
        <p:spPr bwMode="auto">
          <a:xfrm>
            <a:off x="1892300" y="992188"/>
            <a:ext cx="1357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Tree>
  </p:cSld>
  <p:clrMapOvr>
    <a:masterClrMapping/>
  </p:clrMapOvr>
  <p:transition spd="med">
    <p:wheel spokes="0"/>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C70C2568-5150-F44C-98E3-1141363B4EEF}"/>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293" name="Rectangle 5">
            <a:extLst>
              <a:ext uri="{FF2B5EF4-FFF2-40B4-BE49-F238E27FC236}">
                <a16:creationId xmlns:a16="http://schemas.microsoft.com/office/drawing/2014/main" id="{AF47BD63-1D61-434D-A558-555B5C86AAB8}"/>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4" name="Freeform 6">
            <a:extLst>
              <a:ext uri="{FF2B5EF4-FFF2-40B4-BE49-F238E27FC236}">
                <a16:creationId xmlns:a16="http://schemas.microsoft.com/office/drawing/2014/main" id="{CC62624F-2038-624B-9C3C-EFA73F455487}"/>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5" name="Rectangle 7">
            <a:extLst>
              <a:ext uri="{FF2B5EF4-FFF2-40B4-BE49-F238E27FC236}">
                <a16:creationId xmlns:a16="http://schemas.microsoft.com/office/drawing/2014/main" id="{B41B9E01-3F91-3C45-9ED5-B2D162F7027F}"/>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6" name="Line 8">
            <a:extLst>
              <a:ext uri="{FF2B5EF4-FFF2-40B4-BE49-F238E27FC236}">
                <a16:creationId xmlns:a16="http://schemas.microsoft.com/office/drawing/2014/main" id="{1A803F49-EBF5-6B49-818B-75FAFCE287BD}"/>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7" name="Line 9">
            <a:extLst>
              <a:ext uri="{FF2B5EF4-FFF2-40B4-BE49-F238E27FC236}">
                <a16:creationId xmlns:a16="http://schemas.microsoft.com/office/drawing/2014/main" id="{A6E3F094-C99A-C94E-B26C-955550B78C5F}"/>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9" name="Line 11">
            <a:extLst>
              <a:ext uri="{FF2B5EF4-FFF2-40B4-BE49-F238E27FC236}">
                <a16:creationId xmlns:a16="http://schemas.microsoft.com/office/drawing/2014/main" id="{84ADDBAC-6855-224D-99BD-FB40DB8F83A1}"/>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2303" name="Rectangle 15">
            <a:extLst>
              <a:ext uri="{FF2B5EF4-FFF2-40B4-BE49-F238E27FC236}">
                <a16:creationId xmlns:a16="http://schemas.microsoft.com/office/drawing/2014/main" id="{C5938742-307E-3649-AF0D-D9973CB1DFD6}"/>
              </a:ext>
            </a:extLst>
          </p:cNvPr>
          <p:cNvSpPr>
            <a:spLocks noChangeArrowheads="1"/>
          </p:cNvSpPr>
          <p:nvPr/>
        </p:nvSpPr>
        <p:spPr bwMode="auto">
          <a:xfrm>
            <a:off x="4630738" y="2649538"/>
            <a:ext cx="15208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SE</a:t>
            </a:r>
          </a:p>
        </p:txBody>
      </p:sp>
      <p:sp>
        <p:nvSpPr>
          <p:cNvPr id="12301" name="Oval 13">
            <a:extLst>
              <a:ext uri="{FF2B5EF4-FFF2-40B4-BE49-F238E27FC236}">
                <a16:creationId xmlns:a16="http://schemas.microsoft.com/office/drawing/2014/main" id="{23B06ED4-31F3-CD4A-94D7-EEB0E56FCEC8}"/>
              </a:ext>
            </a:extLst>
          </p:cNvPr>
          <p:cNvSpPr>
            <a:spLocks noChangeArrowheads="1"/>
          </p:cNvSpPr>
          <p:nvPr/>
        </p:nvSpPr>
        <p:spPr bwMode="auto">
          <a:xfrm>
            <a:off x="4513263" y="2538413"/>
            <a:ext cx="881062" cy="830262"/>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305" name="Text Box 17">
            <a:extLst>
              <a:ext uri="{FF2B5EF4-FFF2-40B4-BE49-F238E27FC236}">
                <a16:creationId xmlns:a16="http://schemas.microsoft.com/office/drawing/2014/main" id="{591BB6FE-3025-584E-9E2C-99CAB49D4F7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2310" name="Rectangle 22">
            <a:extLst>
              <a:ext uri="{FF2B5EF4-FFF2-40B4-BE49-F238E27FC236}">
                <a16:creationId xmlns:a16="http://schemas.microsoft.com/office/drawing/2014/main" id="{91BA5855-2628-394E-AB96-783BC8CCC01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14</a:t>
            </a:r>
          </a:p>
        </p:txBody>
      </p:sp>
      <p:sp>
        <p:nvSpPr>
          <p:cNvPr id="12311" name="Text Box 23">
            <a:extLst>
              <a:ext uri="{FF2B5EF4-FFF2-40B4-BE49-F238E27FC236}">
                <a16:creationId xmlns:a16="http://schemas.microsoft.com/office/drawing/2014/main" id="{6FAE9D29-C891-B741-886B-44B1FE506D58}"/>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pic>
        <p:nvPicPr>
          <p:cNvPr id="12313" name="Picture 25">
            <a:extLst>
              <a:ext uri="{FF2B5EF4-FFF2-40B4-BE49-F238E27FC236}">
                <a16:creationId xmlns:a16="http://schemas.microsoft.com/office/drawing/2014/main" id="{0B8B6B14-A83E-2540-956C-E69D1EDD58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3371850"/>
            <a:ext cx="4810125" cy="3252788"/>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2302" name="Freeform 14">
            <a:extLst>
              <a:ext uri="{FF2B5EF4-FFF2-40B4-BE49-F238E27FC236}">
                <a16:creationId xmlns:a16="http://schemas.microsoft.com/office/drawing/2014/main" id="{9A79E905-EC57-9E43-B527-873B07CB60EF}"/>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1" name="Freeform 3">
            <a:extLst>
              <a:ext uri="{FF2B5EF4-FFF2-40B4-BE49-F238E27FC236}">
                <a16:creationId xmlns:a16="http://schemas.microsoft.com/office/drawing/2014/main" id="{83B14BAB-0B11-4D41-A302-566EA1995D4B}"/>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4" name="Rectangle 26">
            <a:extLst>
              <a:ext uri="{FF2B5EF4-FFF2-40B4-BE49-F238E27FC236}">
                <a16:creationId xmlns:a16="http://schemas.microsoft.com/office/drawing/2014/main" id="{97A4D62C-6C72-B849-A545-3AC371C73C0D}"/>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2315" name="Rectangle 27">
            <a:extLst>
              <a:ext uri="{FF2B5EF4-FFF2-40B4-BE49-F238E27FC236}">
                <a16:creationId xmlns:a16="http://schemas.microsoft.com/office/drawing/2014/main" id="{C779B590-EB0F-9D4E-B75B-CC16C4E80B4E}"/>
              </a:ext>
            </a:extLst>
          </p:cNvPr>
          <p:cNvSpPr>
            <a:spLocks noChangeArrowheads="1"/>
          </p:cNvSpPr>
          <p:nvPr/>
        </p:nvSpPr>
        <p:spPr bwMode="auto">
          <a:xfrm>
            <a:off x="1717675" y="992188"/>
            <a:ext cx="1531938"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FEA18"/>
                </a:solidFill>
                <a:effectLst/>
                <a:latin typeface="Times" pitchFamily="2" charset="0"/>
              </a:rPr>
              <a:t>LMedit</a:t>
            </a:r>
          </a:p>
        </p:txBody>
      </p:sp>
    </p:spTree>
  </p:cSld>
  <p:clrMapOvr>
    <a:masterClrMapping/>
  </p:clrMapOvr>
  <p:transition spd="med">
    <p:wheel spokes="0"/>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0" name="Rectangle 4">
            <a:extLst>
              <a:ext uri="{FF2B5EF4-FFF2-40B4-BE49-F238E27FC236}">
                <a16:creationId xmlns:a16="http://schemas.microsoft.com/office/drawing/2014/main" id="{CE3DDE8D-E454-C04D-9C31-BD08D61BA2C6}"/>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4341" name="Rectangle 5">
            <a:extLst>
              <a:ext uri="{FF2B5EF4-FFF2-40B4-BE49-F238E27FC236}">
                <a16:creationId xmlns:a16="http://schemas.microsoft.com/office/drawing/2014/main" id="{9B065AE2-1D61-5646-8718-7EECBE970781}"/>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2" name="Freeform 6">
            <a:extLst>
              <a:ext uri="{FF2B5EF4-FFF2-40B4-BE49-F238E27FC236}">
                <a16:creationId xmlns:a16="http://schemas.microsoft.com/office/drawing/2014/main" id="{89534C76-7AB2-0D4B-A642-48D0983B6EDC}"/>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Rectangle 7">
            <a:extLst>
              <a:ext uri="{FF2B5EF4-FFF2-40B4-BE49-F238E27FC236}">
                <a16:creationId xmlns:a16="http://schemas.microsoft.com/office/drawing/2014/main" id="{AA2DB65D-39A4-1E46-B861-B975E8333505}"/>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4" name="Line 8">
            <a:extLst>
              <a:ext uri="{FF2B5EF4-FFF2-40B4-BE49-F238E27FC236}">
                <a16:creationId xmlns:a16="http://schemas.microsoft.com/office/drawing/2014/main" id="{A6E48BAE-3CA4-B341-83A9-382C42C075D2}"/>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5" name="Line 9">
            <a:extLst>
              <a:ext uri="{FF2B5EF4-FFF2-40B4-BE49-F238E27FC236}">
                <a16:creationId xmlns:a16="http://schemas.microsoft.com/office/drawing/2014/main" id="{3F0789BD-F55B-B949-80CC-FA96C560478D}"/>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7" name="Line 11">
            <a:extLst>
              <a:ext uri="{FF2B5EF4-FFF2-40B4-BE49-F238E27FC236}">
                <a16:creationId xmlns:a16="http://schemas.microsoft.com/office/drawing/2014/main" id="{A764768D-9AF4-2C48-8029-78D91247BFCE}"/>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4348" name="Rectangle 12">
            <a:extLst>
              <a:ext uri="{FF2B5EF4-FFF2-40B4-BE49-F238E27FC236}">
                <a16:creationId xmlns:a16="http://schemas.microsoft.com/office/drawing/2014/main" id="{39D48147-5600-844F-8B20-5724D34EE936}"/>
              </a:ext>
            </a:extLst>
          </p:cNvPr>
          <p:cNvSpPr>
            <a:spLocks noChangeArrowheads="1"/>
          </p:cNvSpPr>
          <p:nvPr/>
        </p:nvSpPr>
        <p:spPr bwMode="auto">
          <a:xfrm>
            <a:off x="7259638" y="5259388"/>
            <a:ext cx="131127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TP</a:t>
            </a:r>
          </a:p>
        </p:txBody>
      </p:sp>
      <p:sp>
        <p:nvSpPr>
          <p:cNvPr id="14350" name="Oval 14">
            <a:extLst>
              <a:ext uri="{FF2B5EF4-FFF2-40B4-BE49-F238E27FC236}">
                <a16:creationId xmlns:a16="http://schemas.microsoft.com/office/drawing/2014/main" id="{79C4BEF9-ABA6-3F47-A99B-04F6A31CB15B}"/>
              </a:ext>
            </a:extLst>
          </p:cNvPr>
          <p:cNvSpPr>
            <a:spLocks noChangeArrowheads="1"/>
          </p:cNvSpPr>
          <p:nvPr/>
        </p:nvSpPr>
        <p:spPr bwMode="auto">
          <a:xfrm>
            <a:off x="7162800" y="5181600"/>
            <a:ext cx="881063" cy="830263"/>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4352" name="Rectangle 16">
            <a:extLst>
              <a:ext uri="{FF2B5EF4-FFF2-40B4-BE49-F238E27FC236}">
                <a16:creationId xmlns:a16="http://schemas.microsoft.com/office/drawing/2014/main" id="{759224CC-4947-444C-910B-A571977B9023}"/>
              </a:ext>
            </a:extLst>
          </p:cNvPr>
          <p:cNvSpPr>
            <a:spLocks noChangeArrowheads="1"/>
          </p:cNvSpPr>
          <p:nvPr/>
        </p:nvSpPr>
        <p:spPr bwMode="auto">
          <a:xfrm>
            <a:off x="4630738" y="2649538"/>
            <a:ext cx="15208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SE</a:t>
            </a:r>
          </a:p>
        </p:txBody>
      </p:sp>
      <p:sp>
        <p:nvSpPr>
          <p:cNvPr id="14354" name="Text Box 18">
            <a:extLst>
              <a:ext uri="{FF2B5EF4-FFF2-40B4-BE49-F238E27FC236}">
                <a16:creationId xmlns:a16="http://schemas.microsoft.com/office/drawing/2014/main" id="{EE40694D-41F6-2A41-93B1-FD0B0F388931}"/>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4359" name="Rectangle 23">
            <a:extLst>
              <a:ext uri="{FF2B5EF4-FFF2-40B4-BE49-F238E27FC236}">
                <a16:creationId xmlns:a16="http://schemas.microsoft.com/office/drawing/2014/main" id="{42F1C9A4-3757-4A4C-8F52-15CFC7F721B5}"/>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15</a:t>
            </a:r>
          </a:p>
        </p:txBody>
      </p:sp>
      <p:sp>
        <p:nvSpPr>
          <p:cNvPr id="14360" name="Text Box 24">
            <a:extLst>
              <a:ext uri="{FF2B5EF4-FFF2-40B4-BE49-F238E27FC236}">
                <a16:creationId xmlns:a16="http://schemas.microsoft.com/office/drawing/2014/main" id="{1CF0BBCF-B613-4944-96CE-3E85C695E6E9}"/>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pic>
        <p:nvPicPr>
          <p:cNvPr id="14362" name="Picture 26">
            <a:extLst>
              <a:ext uri="{FF2B5EF4-FFF2-40B4-BE49-F238E27FC236}">
                <a16:creationId xmlns:a16="http://schemas.microsoft.com/office/drawing/2014/main" id="{3025CCED-903C-F841-880B-9C1DF83037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6875" y="3354388"/>
            <a:ext cx="4824413" cy="3287712"/>
          </a:xfrm>
          <a:prstGeom prst="rect">
            <a:avLst/>
          </a:prstGeom>
          <a:noFill/>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4351" name="Freeform 15">
            <a:extLst>
              <a:ext uri="{FF2B5EF4-FFF2-40B4-BE49-F238E27FC236}">
                <a16:creationId xmlns:a16="http://schemas.microsoft.com/office/drawing/2014/main" id="{7535B61A-68F5-4C4B-A735-F99A0417774D}"/>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Freeform 3">
            <a:extLst>
              <a:ext uri="{FF2B5EF4-FFF2-40B4-BE49-F238E27FC236}">
                <a16:creationId xmlns:a16="http://schemas.microsoft.com/office/drawing/2014/main" id="{FB2AF54C-A120-FD4E-8100-4DD60449D96E}"/>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Rectangle 27">
            <a:extLst>
              <a:ext uri="{FF2B5EF4-FFF2-40B4-BE49-F238E27FC236}">
                <a16:creationId xmlns:a16="http://schemas.microsoft.com/office/drawing/2014/main" id="{984E3BAC-BE56-F745-B9EF-696BD6568FE1}"/>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4365" name="Rectangle 29">
            <a:extLst>
              <a:ext uri="{FF2B5EF4-FFF2-40B4-BE49-F238E27FC236}">
                <a16:creationId xmlns:a16="http://schemas.microsoft.com/office/drawing/2014/main" id="{58DA174C-C8E7-B646-B17A-7E72B97EC562}"/>
              </a:ext>
            </a:extLst>
          </p:cNvPr>
          <p:cNvSpPr>
            <a:spLocks noChangeArrowheads="1"/>
          </p:cNvSpPr>
          <p:nvPr/>
        </p:nvSpPr>
        <p:spPr bwMode="auto">
          <a:xfrm>
            <a:off x="1717675" y="992188"/>
            <a:ext cx="1531938"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FEA18"/>
                </a:solidFill>
                <a:effectLst/>
                <a:latin typeface="Times" pitchFamily="2" charset="0"/>
              </a:rPr>
              <a:t>LMedit</a:t>
            </a:r>
          </a:p>
        </p:txBody>
      </p:sp>
    </p:spTree>
  </p:cSld>
  <p:clrMapOvr>
    <a:masterClrMapping/>
  </p:clrMapOvr>
  <p:transition spd="med">
    <p:wheel spokes="0"/>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2000" name="Picture 1056">
            <a:extLst>
              <a:ext uri="{FF2B5EF4-FFF2-40B4-BE49-F238E27FC236}">
                <a16:creationId xmlns:a16="http://schemas.microsoft.com/office/drawing/2014/main" id="{32BB4A6A-C771-D541-9734-8028375FD1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30663" y="4370388"/>
            <a:ext cx="2371725" cy="1616075"/>
          </a:xfrm>
          <a:prstGeom prst="rect">
            <a:avLst/>
          </a:prstGeom>
          <a:noFill/>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211998" name="Picture 1054">
            <a:extLst>
              <a:ext uri="{FF2B5EF4-FFF2-40B4-BE49-F238E27FC236}">
                <a16:creationId xmlns:a16="http://schemas.microsoft.com/office/drawing/2014/main" id="{E6672828-3292-B74C-8CB7-B1E7CCCE2C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5284788" y="539750"/>
            <a:ext cx="3255962" cy="221138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1999" name="Picture 1055">
            <a:extLst>
              <a:ext uri="{FF2B5EF4-FFF2-40B4-BE49-F238E27FC236}">
                <a16:creationId xmlns:a16="http://schemas.microsoft.com/office/drawing/2014/main" id="{90F458F9-C9F2-C648-A889-61928FC91D1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20875" y="2828925"/>
            <a:ext cx="2462213" cy="1665288"/>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211970" name="Freeform 1026">
            <a:extLst>
              <a:ext uri="{FF2B5EF4-FFF2-40B4-BE49-F238E27FC236}">
                <a16:creationId xmlns:a16="http://schemas.microsoft.com/office/drawing/2014/main" id="{4ABC24C5-2A4E-6D47-981C-D440592F6E10}"/>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71" name="Rectangle 1027">
            <a:extLst>
              <a:ext uri="{FF2B5EF4-FFF2-40B4-BE49-F238E27FC236}">
                <a16:creationId xmlns:a16="http://schemas.microsoft.com/office/drawing/2014/main" id="{72233B28-21CD-BA4C-B365-DA019C8E2B65}"/>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11972" name="Rectangle 1028">
            <a:extLst>
              <a:ext uri="{FF2B5EF4-FFF2-40B4-BE49-F238E27FC236}">
                <a16:creationId xmlns:a16="http://schemas.microsoft.com/office/drawing/2014/main" id="{8A79B14E-1B74-2147-AC56-3489C8E384F9}"/>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973" name="Freeform 1029">
            <a:extLst>
              <a:ext uri="{FF2B5EF4-FFF2-40B4-BE49-F238E27FC236}">
                <a16:creationId xmlns:a16="http://schemas.microsoft.com/office/drawing/2014/main" id="{E2BB8A27-0FC2-C443-8BF7-AC909224FA0C}"/>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74" name="Rectangle 1030">
            <a:extLst>
              <a:ext uri="{FF2B5EF4-FFF2-40B4-BE49-F238E27FC236}">
                <a16:creationId xmlns:a16="http://schemas.microsoft.com/office/drawing/2014/main" id="{AA37043D-A292-054C-8800-274582ED2535}"/>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975" name="Line 1031">
            <a:extLst>
              <a:ext uri="{FF2B5EF4-FFF2-40B4-BE49-F238E27FC236}">
                <a16:creationId xmlns:a16="http://schemas.microsoft.com/office/drawing/2014/main" id="{7381A0DD-7A99-FC46-B856-B97E2FEFB6E8}"/>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976" name="Line 1032">
            <a:extLst>
              <a:ext uri="{FF2B5EF4-FFF2-40B4-BE49-F238E27FC236}">
                <a16:creationId xmlns:a16="http://schemas.microsoft.com/office/drawing/2014/main" id="{B35717D3-665C-474B-9C09-23698D17AE0B}"/>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978" name="Line 1034">
            <a:extLst>
              <a:ext uri="{FF2B5EF4-FFF2-40B4-BE49-F238E27FC236}">
                <a16:creationId xmlns:a16="http://schemas.microsoft.com/office/drawing/2014/main" id="{1173AC9C-07BB-1640-AB36-A3C86ED5EBC4}"/>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11979" name="Rectangle 1035">
            <a:extLst>
              <a:ext uri="{FF2B5EF4-FFF2-40B4-BE49-F238E27FC236}">
                <a16:creationId xmlns:a16="http://schemas.microsoft.com/office/drawing/2014/main" id="{A4B0C3FA-88B0-F14A-9D28-46934931A335}"/>
              </a:ext>
            </a:extLst>
          </p:cNvPr>
          <p:cNvSpPr>
            <a:spLocks noChangeArrowheads="1"/>
          </p:cNvSpPr>
          <p:nvPr/>
        </p:nvSpPr>
        <p:spPr bwMode="auto">
          <a:xfrm>
            <a:off x="7259638" y="5259388"/>
            <a:ext cx="131127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TP</a:t>
            </a:r>
          </a:p>
        </p:txBody>
      </p:sp>
      <p:sp>
        <p:nvSpPr>
          <p:cNvPr id="211980" name="Rectangle 1036">
            <a:extLst>
              <a:ext uri="{FF2B5EF4-FFF2-40B4-BE49-F238E27FC236}">
                <a16:creationId xmlns:a16="http://schemas.microsoft.com/office/drawing/2014/main" id="{48845F30-960A-F14A-95DC-ECA055277331}"/>
              </a:ext>
            </a:extLst>
          </p:cNvPr>
          <p:cNvSpPr>
            <a:spLocks noChangeArrowheads="1"/>
          </p:cNvSpPr>
          <p:nvPr/>
        </p:nvSpPr>
        <p:spPr bwMode="auto">
          <a:xfrm>
            <a:off x="2020888" y="992188"/>
            <a:ext cx="1503362"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LMedit</a:t>
            </a:r>
          </a:p>
        </p:txBody>
      </p:sp>
      <p:sp>
        <p:nvSpPr>
          <p:cNvPr id="211982" name="Freeform 1038">
            <a:extLst>
              <a:ext uri="{FF2B5EF4-FFF2-40B4-BE49-F238E27FC236}">
                <a16:creationId xmlns:a16="http://schemas.microsoft.com/office/drawing/2014/main" id="{8F0EE4AF-89FC-5542-A282-4CDEC01806F5}"/>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83" name="Rectangle 1039">
            <a:extLst>
              <a:ext uri="{FF2B5EF4-FFF2-40B4-BE49-F238E27FC236}">
                <a16:creationId xmlns:a16="http://schemas.microsoft.com/office/drawing/2014/main" id="{DFFF800D-20A3-5B4D-B5CE-99EAAE4950B8}"/>
              </a:ext>
            </a:extLst>
          </p:cNvPr>
          <p:cNvSpPr>
            <a:spLocks noChangeArrowheads="1"/>
          </p:cNvSpPr>
          <p:nvPr/>
        </p:nvSpPr>
        <p:spPr bwMode="auto">
          <a:xfrm>
            <a:off x="4630738" y="2649538"/>
            <a:ext cx="15208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SE</a:t>
            </a:r>
          </a:p>
        </p:txBody>
      </p:sp>
      <p:sp>
        <p:nvSpPr>
          <p:cNvPr id="211986" name="Text Box 1042">
            <a:extLst>
              <a:ext uri="{FF2B5EF4-FFF2-40B4-BE49-F238E27FC236}">
                <a16:creationId xmlns:a16="http://schemas.microsoft.com/office/drawing/2014/main" id="{9FC56336-3280-CF42-89A0-BDC86C8E8175}"/>
              </a:ext>
            </a:extLst>
          </p:cNvPr>
          <p:cNvSpPr txBox="1">
            <a:spLocks noChangeArrowheads="1"/>
          </p:cNvSpPr>
          <p:nvPr/>
        </p:nvSpPr>
        <p:spPr bwMode="auto">
          <a:xfrm>
            <a:off x="1301750" y="1333500"/>
            <a:ext cx="4953000" cy="5191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rgbClr val="66FF99"/>
                </a:solidFill>
                <a:effectLst>
                  <a:outerShdw blurRad="38100" dist="38100" dir="2700000" algn="tl">
                    <a:srgbClr val="000000"/>
                  </a:outerShdw>
                </a:effectLst>
              </a:rPr>
              <a:t>(LAUT MEDITERANIA)</a:t>
            </a:r>
          </a:p>
        </p:txBody>
      </p:sp>
      <p:sp>
        <p:nvSpPr>
          <p:cNvPr id="211987" name="Text Box 1043">
            <a:extLst>
              <a:ext uri="{FF2B5EF4-FFF2-40B4-BE49-F238E27FC236}">
                <a16:creationId xmlns:a16="http://schemas.microsoft.com/office/drawing/2014/main" id="{2F4871A6-7D9D-ED4F-868F-D32B095A0971}"/>
              </a:ext>
            </a:extLst>
          </p:cNvPr>
          <p:cNvSpPr txBox="1">
            <a:spLocks noChangeArrowheads="1"/>
          </p:cNvSpPr>
          <p:nvPr/>
        </p:nvSpPr>
        <p:spPr bwMode="auto">
          <a:xfrm>
            <a:off x="2514600" y="2992438"/>
            <a:ext cx="4953000" cy="51911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rgbClr val="66FF99"/>
                </a:solidFill>
                <a:effectLst>
                  <a:outerShdw blurRad="38100" dist="38100" dir="2700000" algn="tl">
                    <a:srgbClr val="000000"/>
                  </a:outerShdw>
                </a:effectLst>
              </a:rPr>
              <a:t>(SUNGAI EFRAT)</a:t>
            </a:r>
          </a:p>
        </p:txBody>
      </p:sp>
      <p:sp>
        <p:nvSpPr>
          <p:cNvPr id="211988" name="Text Box 1044">
            <a:extLst>
              <a:ext uri="{FF2B5EF4-FFF2-40B4-BE49-F238E27FC236}">
                <a16:creationId xmlns:a16="http://schemas.microsoft.com/office/drawing/2014/main" id="{E6602539-2F48-3B4B-987B-931789D3BD80}"/>
              </a:ext>
            </a:extLst>
          </p:cNvPr>
          <p:cNvSpPr txBox="1">
            <a:spLocks noChangeArrowheads="1"/>
          </p:cNvSpPr>
          <p:nvPr/>
        </p:nvSpPr>
        <p:spPr bwMode="auto">
          <a:xfrm>
            <a:off x="4806950" y="5588000"/>
            <a:ext cx="4094163" cy="5191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rgbClr val="66FF99"/>
                </a:solidFill>
                <a:effectLst>
                  <a:outerShdw blurRad="38100" dist="38100" dir="2700000" algn="tl">
                    <a:srgbClr val="000000"/>
                  </a:outerShdw>
                </a:effectLst>
              </a:rPr>
              <a:t>(TELUK PERSIA)</a:t>
            </a:r>
          </a:p>
        </p:txBody>
      </p:sp>
      <p:sp>
        <p:nvSpPr>
          <p:cNvPr id="211989" name="Text Box 1045">
            <a:extLst>
              <a:ext uri="{FF2B5EF4-FFF2-40B4-BE49-F238E27FC236}">
                <a16:creationId xmlns:a16="http://schemas.microsoft.com/office/drawing/2014/main" id="{64024780-FEE5-0549-A0C4-808A377BA9CF}"/>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11994" name="Rectangle 1050">
            <a:extLst>
              <a:ext uri="{FF2B5EF4-FFF2-40B4-BE49-F238E27FC236}">
                <a16:creationId xmlns:a16="http://schemas.microsoft.com/office/drawing/2014/main" id="{F6748548-36B3-3144-971B-320401771761}"/>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16</a:t>
            </a:r>
          </a:p>
        </p:txBody>
      </p:sp>
      <p:sp>
        <p:nvSpPr>
          <p:cNvPr id="211995" name="Text Box 1051">
            <a:extLst>
              <a:ext uri="{FF2B5EF4-FFF2-40B4-BE49-F238E27FC236}">
                <a16:creationId xmlns:a16="http://schemas.microsoft.com/office/drawing/2014/main" id="{DC0D60D3-A1FA-0F45-AD8F-95177E5B74DB}"/>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2</a:t>
            </a:r>
          </a:p>
        </p:txBody>
      </p:sp>
      <p:sp>
        <p:nvSpPr>
          <p:cNvPr id="211996" name="Text Box 1052">
            <a:extLst>
              <a:ext uri="{FF2B5EF4-FFF2-40B4-BE49-F238E27FC236}">
                <a16:creationId xmlns:a16="http://schemas.microsoft.com/office/drawing/2014/main" id="{01A61DAD-F3BB-6049-A784-B4F94CDF7665}"/>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212001" name="Rectangle 1057">
            <a:extLst>
              <a:ext uri="{FF2B5EF4-FFF2-40B4-BE49-F238E27FC236}">
                <a16:creationId xmlns:a16="http://schemas.microsoft.com/office/drawing/2014/main" id="{114F38A0-DEB2-C34E-A635-97EFBD67A842}"/>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11998"/>
                                        </p:tgtEl>
                                        <p:attrNameLst>
                                          <p:attrName>style.visibility</p:attrName>
                                        </p:attrNameLst>
                                      </p:cBhvr>
                                      <p:to>
                                        <p:strVal val="visible"/>
                                      </p:to>
                                    </p:set>
                                    <p:animEffect transition="in" filter="dissolve">
                                      <p:cBhvr>
                                        <p:cTn id="7" dur="500"/>
                                        <p:tgtEl>
                                          <p:spTgt spid="2119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1987"/>
                                        </p:tgtEl>
                                        <p:attrNameLst>
                                          <p:attrName>style.visibility</p:attrName>
                                        </p:attrNameLst>
                                      </p:cBhvr>
                                      <p:to>
                                        <p:strVal val="visible"/>
                                      </p:to>
                                    </p:set>
                                    <p:animEffect transition="in" filter="dissolve">
                                      <p:cBhvr>
                                        <p:cTn id="12" dur="500"/>
                                        <p:tgtEl>
                                          <p:spTgt spid="211987"/>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11999"/>
                                        </p:tgtEl>
                                        <p:attrNameLst>
                                          <p:attrName>style.visibility</p:attrName>
                                        </p:attrNameLst>
                                      </p:cBhvr>
                                      <p:to>
                                        <p:strVal val="visible"/>
                                      </p:to>
                                    </p:set>
                                    <p:animEffect transition="in" filter="dissolve">
                                      <p:cBhvr>
                                        <p:cTn id="16" dur="500"/>
                                        <p:tgtEl>
                                          <p:spTgt spid="2119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11988"/>
                                        </p:tgtEl>
                                        <p:attrNameLst>
                                          <p:attrName>style.visibility</p:attrName>
                                        </p:attrNameLst>
                                      </p:cBhvr>
                                      <p:to>
                                        <p:strVal val="visible"/>
                                      </p:to>
                                    </p:set>
                                    <p:animEffect transition="in" filter="dissolve">
                                      <p:cBhvr>
                                        <p:cTn id="21" dur="500"/>
                                        <p:tgtEl>
                                          <p:spTgt spid="211988"/>
                                        </p:tgtEl>
                                      </p:cBhvr>
                                    </p:animEffect>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212000"/>
                                        </p:tgtEl>
                                        <p:attrNameLst>
                                          <p:attrName>style.visibility</p:attrName>
                                        </p:attrNameLst>
                                      </p:cBhvr>
                                      <p:to>
                                        <p:strVal val="visible"/>
                                      </p:to>
                                    </p:set>
                                    <p:animEffect transition="in" filter="dissolve">
                                      <p:cBhvr>
                                        <p:cTn id="25" dur="500"/>
                                        <p:tgtEl>
                                          <p:spTgt spid="212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87" grpId="0" autoUpdateAnimBg="0"/>
      <p:bldP spid="21198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Freeform 3">
            <a:extLst>
              <a:ext uri="{FF2B5EF4-FFF2-40B4-BE49-F238E27FC236}">
                <a16:creationId xmlns:a16="http://schemas.microsoft.com/office/drawing/2014/main" id="{3970643D-0FBD-7D4C-AF80-22F6B31E0AEB}"/>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 name="Rectangle 4">
            <a:extLst>
              <a:ext uri="{FF2B5EF4-FFF2-40B4-BE49-F238E27FC236}">
                <a16:creationId xmlns:a16="http://schemas.microsoft.com/office/drawing/2014/main" id="{C6FCA9EF-25DE-1749-BD73-527EF55A6C1D}"/>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5365" name="Rectangle 5">
            <a:extLst>
              <a:ext uri="{FF2B5EF4-FFF2-40B4-BE49-F238E27FC236}">
                <a16:creationId xmlns:a16="http://schemas.microsoft.com/office/drawing/2014/main" id="{2CED0382-4874-F044-9FDA-05D6AED959C3}"/>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6" name="Freeform 6">
            <a:extLst>
              <a:ext uri="{FF2B5EF4-FFF2-40B4-BE49-F238E27FC236}">
                <a16:creationId xmlns:a16="http://schemas.microsoft.com/office/drawing/2014/main" id="{80E3035B-B877-6747-BC72-7F3C03C35AEE}"/>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7" name="Freeform 7">
            <a:extLst>
              <a:ext uri="{FF2B5EF4-FFF2-40B4-BE49-F238E27FC236}">
                <a16:creationId xmlns:a16="http://schemas.microsoft.com/office/drawing/2014/main" id="{66674E47-9B00-3A43-9A81-199E44A141A9}"/>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5368" name="Rectangle 8">
            <a:extLst>
              <a:ext uri="{FF2B5EF4-FFF2-40B4-BE49-F238E27FC236}">
                <a16:creationId xmlns:a16="http://schemas.microsoft.com/office/drawing/2014/main" id="{F4B5326F-EDC0-4D44-BB10-78F120F9A840}"/>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9" name="Line 9">
            <a:extLst>
              <a:ext uri="{FF2B5EF4-FFF2-40B4-BE49-F238E27FC236}">
                <a16:creationId xmlns:a16="http://schemas.microsoft.com/office/drawing/2014/main" id="{B4709BEC-9EBA-BD4A-87FE-293A8DD06380}"/>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0" name="Line 10">
            <a:extLst>
              <a:ext uri="{FF2B5EF4-FFF2-40B4-BE49-F238E27FC236}">
                <a16:creationId xmlns:a16="http://schemas.microsoft.com/office/drawing/2014/main" id="{2D8637B7-27D0-F14A-921B-5B6F1C570E57}"/>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2" name="Line 12">
            <a:extLst>
              <a:ext uri="{FF2B5EF4-FFF2-40B4-BE49-F238E27FC236}">
                <a16:creationId xmlns:a16="http://schemas.microsoft.com/office/drawing/2014/main" id="{4452C3BD-E5FC-5442-896E-FFB9FC0203A7}"/>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5374" name="Rectangle 14">
            <a:extLst>
              <a:ext uri="{FF2B5EF4-FFF2-40B4-BE49-F238E27FC236}">
                <a16:creationId xmlns:a16="http://schemas.microsoft.com/office/drawing/2014/main" id="{4FF3CB52-7CA4-594B-9183-E350F3DB7113}"/>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5375" name="Rectangle 15">
            <a:extLst>
              <a:ext uri="{FF2B5EF4-FFF2-40B4-BE49-F238E27FC236}">
                <a16:creationId xmlns:a16="http://schemas.microsoft.com/office/drawing/2014/main" id="{91B5A2C0-C0D5-A943-B005-426CC668F240}"/>
              </a:ext>
            </a:extLst>
          </p:cNvPr>
          <p:cNvSpPr>
            <a:spLocks noChangeArrowheads="1"/>
          </p:cNvSpPr>
          <p:nvPr/>
        </p:nvSpPr>
        <p:spPr bwMode="auto">
          <a:xfrm>
            <a:off x="1892300" y="992188"/>
            <a:ext cx="1357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5376" name="Freeform 16">
            <a:extLst>
              <a:ext uri="{FF2B5EF4-FFF2-40B4-BE49-F238E27FC236}">
                <a16:creationId xmlns:a16="http://schemas.microsoft.com/office/drawing/2014/main" id="{CC690321-2589-774C-93FC-488EA638A389}"/>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7" name="Oval 17">
            <a:extLst>
              <a:ext uri="{FF2B5EF4-FFF2-40B4-BE49-F238E27FC236}">
                <a16:creationId xmlns:a16="http://schemas.microsoft.com/office/drawing/2014/main" id="{0CEAF601-B87A-7C41-A53B-D90FC6BF9A67}"/>
              </a:ext>
            </a:extLst>
          </p:cNvPr>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379" name="Text Box 19">
            <a:extLst>
              <a:ext uri="{FF2B5EF4-FFF2-40B4-BE49-F238E27FC236}">
                <a16:creationId xmlns:a16="http://schemas.microsoft.com/office/drawing/2014/main" id="{92177E52-62F3-7049-A6D3-7292AE283BF5}"/>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5384" name="Rectangle 24">
            <a:extLst>
              <a:ext uri="{FF2B5EF4-FFF2-40B4-BE49-F238E27FC236}">
                <a16:creationId xmlns:a16="http://schemas.microsoft.com/office/drawing/2014/main" id="{3B50D787-6434-1A44-9B8A-E4F17B7A390A}"/>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17</a:t>
            </a:r>
          </a:p>
        </p:txBody>
      </p:sp>
      <p:sp>
        <p:nvSpPr>
          <p:cNvPr id="15385" name="Text Box 25">
            <a:extLst>
              <a:ext uri="{FF2B5EF4-FFF2-40B4-BE49-F238E27FC236}">
                <a16:creationId xmlns:a16="http://schemas.microsoft.com/office/drawing/2014/main" id="{B63BC988-FC66-704C-BF62-21723E1BC14D}"/>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5373" name="Rectangle 13">
            <a:extLst>
              <a:ext uri="{FF2B5EF4-FFF2-40B4-BE49-F238E27FC236}">
                <a16:creationId xmlns:a16="http://schemas.microsoft.com/office/drawing/2014/main" id="{DFB14FFE-2DCA-5543-8308-4CAF7AC30FD0}"/>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pic>
        <p:nvPicPr>
          <p:cNvPr id="15388" name="Picture 28" descr="Coral Island from coast, tb n030300 sr">
            <a:extLst>
              <a:ext uri="{FF2B5EF4-FFF2-40B4-BE49-F238E27FC236}">
                <a16:creationId xmlns:a16="http://schemas.microsoft.com/office/drawing/2014/main" id="{20F6FBE8-6099-5940-9395-94C5019D84EC}"/>
              </a:ext>
            </a:extLst>
          </p:cNvP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3805238" y="982663"/>
            <a:ext cx="4395787" cy="32972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sp>
        <p:nvSpPr>
          <p:cNvPr id="15389" name="Rectangle 29">
            <a:extLst>
              <a:ext uri="{FF2B5EF4-FFF2-40B4-BE49-F238E27FC236}">
                <a16:creationId xmlns:a16="http://schemas.microsoft.com/office/drawing/2014/main" id="{FDE27E23-6EEF-634D-A2E1-F773B06AD972}"/>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5377"/>
                                        </p:tgtEl>
                                        <p:attrNameLst>
                                          <p:attrName>style.visibility</p:attrName>
                                        </p:attrNameLst>
                                      </p:cBhvr>
                                      <p:to>
                                        <p:strVal val="visible"/>
                                      </p:to>
                                    </p:set>
                                    <p:animEffect transition="in" filter="wipe(left)">
                                      <p:cBhvr>
                                        <p:cTn id="7" dur="500"/>
                                        <p:tgtEl>
                                          <p:spTgt spid="15377"/>
                                        </p:tgtEl>
                                      </p:cBhvr>
                                    </p:animEffect>
                                  </p:childTnLst>
                                </p:cTn>
                              </p:par>
                            </p:childTnLst>
                          </p:cTn>
                        </p:par>
                        <p:par>
                          <p:cTn id="8" fill="hold" nodeType="afterGroup">
                            <p:stCondLst>
                              <p:cond delay="1000"/>
                            </p:stCondLst>
                            <p:childTnLst>
                              <p:par>
                                <p:cTn id="9" presetID="22" presetClass="entr" presetSubtype="8" fill="hold" nodeType="afterEffect">
                                  <p:stCondLst>
                                    <p:cond delay="500"/>
                                  </p:stCondLst>
                                  <p:childTnLst>
                                    <p:set>
                                      <p:cBhvr>
                                        <p:cTn id="10" dur="1" fill="hold">
                                          <p:stCondLst>
                                            <p:cond delay="0"/>
                                          </p:stCondLst>
                                        </p:cTn>
                                        <p:tgtEl>
                                          <p:spTgt spid="15367"/>
                                        </p:tgtEl>
                                        <p:attrNameLst>
                                          <p:attrName>style.visibility</p:attrName>
                                        </p:attrNameLst>
                                      </p:cBhvr>
                                      <p:to>
                                        <p:strVal val="visible"/>
                                      </p:to>
                                    </p:set>
                                    <p:animEffect transition="in" filter="wipe(left)">
                                      <p:cBhvr>
                                        <p:cTn id="11"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Freeform 3">
            <a:extLst>
              <a:ext uri="{FF2B5EF4-FFF2-40B4-BE49-F238E27FC236}">
                <a16:creationId xmlns:a16="http://schemas.microsoft.com/office/drawing/2014/main" id="{9011024F-623F-E44D-90B7-C3FFAC1609F6}"/>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8" name="Rectangle 4">
            <a:extLst>
              <a:ext uri="{FF2B5EF4-FFF2-40B4-BE49-F238E27FC236}">
                <a16:creationId xmlns:a16="http://schemas.microsoft.com/office/drawing/2014/main" id="{6F326A1F-8183-F94A-BDE5-9C6D3C340E5F}"/>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6389" name="Rectangle 5">
            <a:extLst>
              <a:ext uri="{FF2B5EF4-FFF2-40B4-BE49-F238E27FC236}">
                <a16:creationId xmlns:a16="http://schemas.microsoft.com/office/drawing/2014/main" id="{A20ADE83-11F2-8143-A54F-5981E82C582D}"/>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0" name="Freeform 6">
            <a:extLst>
              <a:ext uri="{FF2B5EF4-FFF2-40B4-BE49-F238E27FC236}">
                <a16:creationId xmlns:a16="http://schemas.microsoft.com/office/drawing/2014/main" id="{7B332E69-FDE4-5448-BB3F-4A237F84E814}"/>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1" name="Freeform 7">
            <a:extLst>
              <a:ext uri="{FF2B5EF4-FFF2-40B4-BE49-F238E27FC236}">
                <a16:creationId xmlns:a16="http://schemas.microsoft.com/office/drawing/2014/main" id="{8D7082B0-C8FE-2F42-AB58-8394CA2FC022}"/>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2" name="Rectangle 8">
            <a:extLst>
              <a:ext uri="{FF2B5EF4-FFF2-40B4-BE49-F238E27FC236}">
                <a16:creationId xmlns:a16="http://schemas.microsoft.com/office/drawing/2014/main" id="{C0201892-C23E-6B43-8638-5DA6BE19EDC4}"/>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3" name="Line 9">
            <a:extLst>
              <a:ext uri="{FF2B5EF4-FFF2-40B4-BE49-F238E27FC236}">
                <a16:creationId xmlns:a16="http://schemas.microsoft.com/office/drawing/2014/main" id="{3741F383-FC26-AC4A-9645-46EF39A11D40}"/>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4" name="Line 10">
            <a:extLst>
              <a:ext uri="{FF2B5EF4-FFF2-40B4-BE49-F238E27FC236}">
                <a16:creationId xmlns:a16="http://schemas.microsoft.com/office/drawing/2014/main" id="{A85C3D21-121A-DF4C-B03A-99298B041470}"/>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6" name="Line 12">
            <a:extLst>
              <a:ext uri="{FF2B5EF4-FFF2-40B4-BE49-F238E27FC236}">
                <a16:creationId xmlns:a16="http://schemas.microsoft.com/office/drawing/2014/main" id="{D1243A01-00EC-7B4F-A090-058553FF881C}"/>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6398" name="Rectangle 14">
            <a:extLst>
              <a:ext uri="{FF2B5EF4-FFF2-40B4-BE49-F238E27FC236}">
                <a16:creationId xmlns:a16="http://schemas.microsoft.com/office/drawing/2014/main" id="{567A37E2-81D8-4741-A0DC-F382F2F616EC}"/>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6400" name="Freeform 16">
            <a:extLst>
              <a:ext uri="{FF2B5EF4-FFF2-40B4-BE49-F238E27FC236}">
                <a16:creationId xmlns:a16="http://schemas.microsoft.com/office/drawing/2014/main" id="{DB717B17-620D-D84E-BB4D-6A6EA00558D0}"/>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1" name="Rectangle 17">
            <a:extLst>
              <a:ext uri="{FF2B5EF4-FFF2-40B4-BE49-F238E27FC236}">
                <a16:creationId xmlns:a16="http://schemas.microsoft.com/office/drawing/2014/main" id="{04D9EBF6-FC61-EE44-87B4-1B818353FA61}"/>
              </a:ext>
            </a:extLst>
          </p:cNvPr>
          <p:cNvSpPr>
            <a:spLocks noChangeArrowheads="1"/>
          </p:cNvSpPr>
          <p:nvPr/>
        </p:nvSpPr>
        <p:spPr bwMode="auto">
          <a:xfrm>
            <a:off x="2444750" y="5640388"/>
            <a:ext cx="10636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LMe</a:t>
            </a:r>
          </a:p>
        </p:txBody>
      </p:sp>
      <p:sp>
        <p:nvSpPr>
          <p:cNvPr id="16402" name="Oval 18">
            <a:extLst>
              <a:ext uri="{FF2B5EF4-FFF2-40B4-BE49-F238E27FC236}">
                <a16:creationId xmlns:a16="http://schemas.microsoft.com/office/drawing/2014/main" id="{2F52CF42-9C7B-5F41-A60C-85DC407C4F7B}"/>
              </a:ext>
            </a:extLst>
          </p:cNvPr>
          <p:cNvSpPr>
            <a:spLocks noChangeArrowheads="1"/>
          </p:cNvSpPr>
          <p:nvPr/>
        </p:nvSpPr>
        <p:spPr bwMode="auto">
          <a:xfrm>
            <a:off x="2413000" y="5516563"/>
            <a:ext cx="1025525" cy="830262"/>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404" name="Text Box 20">
            <a:extLst>
              <a:ext uri="{FF2B5EF4-FFF2-40B4-BE49-F238E27FC236}">
                <a16:creationId xmlns:a16="http://schemas.microsoft.com/office/drawing/2014/main" id="{1D25A92F-FE95-9E4F-8694-05AABA906A8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6409" name="Rectangle 25">
            <a:extLst>
              <a:ext uri="{FF2B5EF4-FFF2-40B4-BE49-F238E27FC236}">
                <a16:creationId xmlns:a16="http://schemas.microsoft.com/office/drawing/2014/main" id="{3062E1C3-D338-C248-AF40-7C85DFE8BFA5}"/>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18</a:t>
            </a:r>
          </a:p>
        </p:txBody>
      </p:sp>
      <p:sp>
        <p:nvSpPr>
          <p:cNvPr id="16410" name="Text Box 26">
            <a:extLst>
              <a:ext uri="{FF2B5EF4-FFF2-40B4-BE49-F238E27FC236}">
                <a16:creationId xmlns:a16="http://schemas.microsoft.com/office/drawing/2014/main" id="{0A1950D4-9FCC-124C-B3EB-45677A01C21A}"/>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6397" name="Rectangle 13">
            <a:extLst>
              <a:ext uri="{FF2B5EF4-FFF2-40B4-BE49-F238E27FC236}">
                <a16:creationId xmlns:a16="http://schemas.microsoft.com/office/drawing/2014/main" id="{9375EF53-AA9F-C84E-B8D8-2D2D92729990}"/>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pic>
        <p:nvPicPr>
          <p:cNvPr id="16413" name="Picture 29" descr="Coral Island from coast, tb n030300 sr">
            <a:extLst>
              <a:ext uri="{FF2B5EF4-FFF2-40B4-BE49-F238E27FC236}">
                <a16:creationId xmlns:a16="http://schemas.microsoft.com/office/drawing/2014/main" id="{966106C4-6B3C-914A-AFD5-D8EC9230C830}"/>
              </a:ext>
            </a:extLst>
          </p:cNvP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3805238" y="982663"/>
            <a:ext cx="4395787" cy="32972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sp>
        <p:nvSpPr>
          <p:cNvPr id="16414" name="Rectangle 30">
            <a:extLst>
              <a:ext uri="{FF2B5EF4-FFF2-40B4-BE49-F238E27FC236}">
                <a16:creationId xmlns:a16="http://schemas.microsoft.com/office/drawing/2014/main" id="{5AC72A71-2270-F643-8E01-D43D14499164}"/>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6415" name="Rectangle 31">
            <a:extLst>
              <a:ext uri="{FF2B5EF4-FFF2-40B4-BE49-F238E27FC236}">
                <a16:creationId xmlns:a16="http://schemas.microsoft.com/office/drawing/2014/main" id="{780DD33E-9EA6-C842-97D7-A5FFA812FB0A}"/>
              </a:ext>
            </a:extLst>
          </p:cNvPr>
          <p:cNvSpPr>
            <a:spLocks noChangeArrowheads="1"/>
          </p:cNvSpPr>
          <p:nvPr/>
        </p:nvSpPr>
        <p:spPr bwMode="auto">
          <a:xfrm>
            <a:off x="1892300" y="992188"/>
            <a:ext cx="1357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Tree>
  </p:cSld>
  <p:clrMapOvr>
    <a:masterClrMapping/>
  </p:clrMapOvr>
  <p:transition spd="med">
    <p:wheel spokes="0"/>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Freeform 3">
            <a:extLst>
              <a:ext uri="{FF2B5EF4-FFF2-40B4-BE49-F238E27FC236}">
                <a16:creationId xmlns:a16="http://schemas.microsoft.com/office/drawing/2014/main" id="{F6CC1456-35A1-C346-8EAF-D52B14D15C9F}"/>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6" name="Rectangle 4">
            <a:extLst>
              <a:ext uri="{FF2B5EF4-FFF2-40B4-BE49-F238E27FC236}">
                <a16:creationId xmlns:a16="http://schemas.microsoft.com/office/drawing/2014/main" id="{F326D31E-02CF-1741-A22F-6E88A43B0CD6}"/>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8437" name="Rectangle 5">
            <a:extLst>
              <a:ext uri="{FF2B5EF4-FFF2-40B4-BE49-F238E27FC236}">
                <a16:creationId xmlns:a16="http://schemas.microsoft.com/office/drawing/2014/main" id="{72331AF1-3513-C142-98A1-A998C51FB968}"/>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 name="Freeform 6">
            <a:extLst>
              <a:ext uri="{FF2B5EF4-FFF2-40B4-BE49-F238E27FC236}">
                <a16:creationId xmlns:a16="http://schemas.microsoft.com/office/drawing/2014/main" id="{716F6626-E7CB-984B-A33D-317DF5E81AA9}"/>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9" name="Freeform 7">
            <a:extLst>
              <a:ext uri="{FF2B5EF4-FFF2-40B4-BE49-F238E27FC236}">
                <a16:creationId xmlns:a16="http://schemas.microsoft.com/office/drawing/2014/main" id="{8102CD8F-19A8-BC48-AB1B-02FF25FFF64D}"/>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0" name="Rectangle 8">
            <a:extLst>
              <a:ext uri="{FF2B5EF4-FFF2-40B4-BE49-F238E27FC236}">
                <a16:creationId xmlns:a16="http://schemas.microsoft.com/office/drawing/2014/main" id="{766F7253-1BD8-664B-84B6-33C3B36FD9C8}"/>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 name="Line 9">
            <a:extLst>
              <a:ext uri="{FF2B5EF4-FFF2-40B4-BE49-F238E27FC236}">
                <a16:creationId xmlns:a16="http://schemas.microsoft.com/office/drawing/2014/main" id="{8D96E680-401D-4649-9DC3-A081037E5705}"/>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2" name="Line 10">
            <a:extLst>
              <a:ext uri="{FF2B5EF4-FFF2-40B4-BE49-F238E27FC236}">
                <a16:creationId xmlns:a16="http://schemas.microsoft.com/office/drawing/2014/main" id="{12FE22AB-8A03-6E4C-A099-7DDFD1AD9450}"/>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4" name="Line 12">
            <a:extLst>
              <a:ext uri="{FF2B5EF4-FFF2-40B4-BE49-F238E27FC236}">
                <a16:creationId xmlns:a16="http://schemas.microsoft.com/office/drawing/2014/main" id="{81516F7B-518B-654C-A4C3-3F078CD97C63}"/>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8446" name="Rectangle 14">
            <a:extLst>
              <a:ext uri="{FF2B5EF4-FFF2-40B4-BE49-F238E27FC236}">
                <a16:creationId xmlns:a16="http://schemas.microsoft.com/office/drawing/2014/main" id="{14CF86A9-2D5E-284F-BFD2-4AB4D695932B}"/>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8448" name="Freeform 16">
            <a:extLst>
              <a:ext uri="{FF2B5EF4-FFF2-40B4-BE49-F238E27FC236}">
                <a16:creationId xmlns:a16="http://schemas.microsoft.com/office/drawing/2014/main" id="{C9376378-667E-A444-85E9-37FDFE244568}"/>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9" name="Rectangle 17">
            <a:extLst>
              <a:ext uri="{FF2B5EF4-FFF2-40B4-BE49-F238E27FC236}">
                <a16:creationId xmlns:a16="http://schemas.microsoft.com/office/drawing/2014/main" id="{8692A518-4C81-604F-A1C3-60BE3D029924}"/>
              </a:ext>
            </a:extLst>
          </p:cNvPr>
          <p:cNvSpPr>
            <a:spLocks noChangeArrowheads="1"/>
          </p:cNvSpPr>
          <p:nvPr/>
        </p:nvSpPr>
        <p:spPr bwMode="auto">
          <a:xfrm>
            <a:off x="2516188" y="5640388"/>
            <a:ext cx="8175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8451" name="Freeform 19">
            <a:extLst>
              <a:ext uri="{FF2B5EF4-FFF2-40B4-BE49-F238E27FC236}">
                <a16:creationId xmlns:a16="http://schemas.microsoft.com/office/drawing/2014/main" id="{6EE1DA33-E9E3-3449-89EB-79ADF94F56F8}"/>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8452" name="Freeform 20">
            <a:extLst>
              <a:ext uri="{FF2B5EF4-FFF2-40B4-BE49-F238E27FC236}">
                <a16:creationId xmlns:a16="http://schemas.microsoft.com/office/drawing/2014/main" id="{00CFADAF-A060-784B-9C62-26AD62DF1812}"/>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8453" name="Freeform 21">
            <a:extLst>
              <a:ext uri="{FF2B5EF4-FFF2-40B4-BE49-F238E27FC236}">
                <a16:creationId xmlns:a16="http://schemas.microsoft.com/office/drawing/2014/main" id="{2304FE74-8ACA-3847-92E1-482166252523}"/>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8455" name="Text Box 23">
            <a:extLst>
              <a:ext uri="{FF2B5EF4-FFF2-40B4-BE49-F238E27FC236}">
                <a16:creationId xmlns:a16="http://schemas.microsoft.com/office/drawing/2014/main" id="{C89D8EE2-446D-FB41-B8F4-2DB8B12B7C51}"/>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8460" name="Rectangle 28">
            <a:extLst>
              <a:ext uri="{FF2B5EF4-FFF2-40B4-BE49-F238E27FC236}">
                <a16:creationId xmlns:a16="http://schemas.microsoft.com/office/drawing/2014/main" id="{A98F1DC6-0319-514B-BD29-2E59E059663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19</a:t>
            </a:r>
          </a:p>
        </p:txBody>
      </p:sp>
      <p:sp>
        <p:nvSpPr>
          <p:cNvPr id="18461" name="Text Box 29">
            <a:extLst>
              <a:ext uri="{FF2B5EF4-FFF2-40B4-BE49-F238E27FC236}">
                <a16:creationId xmlns:a16="http://schemas.microsoft.com/office/drawing/2014/main" id="{412DDFD0-4F20-1646-B12F-998ABE0156AE}"/>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8450" name="Oval 18">
            <a:extLst>
              <a:ext uri="{FF2B5EF4-FFF2-40B4-BE49-F238E27FC236}">
                <a16:creationId xmlns:a16="http://schemas.microsoft.com/office/drawing/2014/main" id="{C1677E95-36C8-7344-85A4-0755AD1FE691}"/>
              </a:ext>
            </a:extLst>
          </p:cNvPr>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445" name="Rectangle 13">
            <a:extLst>
              <a:ext uri="{FF2B5EF4-FFF2-40B4-BE49-F238E27FC236}">
                <a16:creationId xmlns:a16="http://schemas.microsoft.com/office/drawing/2014/main" id="{A4CE3D46-F1A9-A14A-A333-69061CAE80CF}"/>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pic>
        <p:nvPicPr>
          <p:cNvPr id="18467" name="Picture 35">
            <a:extLst>
              <a:ext uri="{FF2B5EF4-FFF2-40B4-BE49-F238E27FC236}">
                <a16:creationId xmlns:a16="http://schemas.microsoft.com/office/drawing/2014/main" id="{62E23A89-751D-2F43-A80D-FE8A79FF95B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8468" name="Rectangle 36">
            <a:extLst>
              <a:ext uri="{FF2B5EF4-FFF2-40B4-BE49-F238E27FC236}">
                <a16:creationId xmlns:a16="http://schemas.microsoft.com/office/drawing/2014/main" id="{4DC12BDA-E06A-FE46-9F85-A2B4647C7F1A}"/>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8469" name="Rectangle 37">
            <a:extLst>
              <a:ext uri="{FF2B5EF4-FFF2-40B4-BE49-F238E27FC236}">
                <a16:creationId xmlns:a16="http://schemas.microsoft.com/office/drawing/2014/main" id="{F74C558F-029F-3740-A06B-687D08E2525A}"/>
              </a:ext>
            </a:extLst>
          </p:cNvPr>
          <p:cNvSpPr>
            <a:spLocks noChangeArrowheads="1"/>
          </p:cNvSpPr>
          <p:nvPr/>
        </p:nvSpPr>
        <p:spPr bwMode="auto">
          <a:xfrm>
            <a:off x="1892300" y="992188"/>
            <a:ext cx="1357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Tree>
  </p:cSld>
  <p:clrMapOvr>
    <a:masterClrMapping/>
  </p:clrMapOvr>
  <p:transition spd="med">
    <p:wheel spokes="0"/>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Tree>
    <p:extLst>
      <p:ext uri="{BB962C8B-B14F-4D97-AF65-F5344CB8AC3E}">
        <p14:creationId xmlns:p14="http://schemas.microsoft.com/office/powerpoint/2010/main" val="169331045"/>
      </p:ext>
    </p:extLst>
  </p:cSld>
  <p:clrMapOvr>
    <a:masterClrMapping/>
  </p:clrMapOvr>
  <p:transition spd="slow">
    <p:wheel spokes="0"/>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Freeform 3">
            <a:extLst>
              <a:ext uri="{FF2B5EF4-FFF2-40B4-BE49-F238E27FC236}">
                <a16:creationId xmlns:a16="http://schemas.microsoft.com/office/drawing/2014/main" id="{BB97D61D-5350-BF49-A7B7-2675CB05BE39}"/>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0" name="Rectangle 4">
            <a:extLst>
              <a:ext uri="{FF2B5EF4-FFF2-40B4-BE49-F238E27FC236}">
                <a16:creationId xmlns:a16="http://schemas.microsoft.com/office/drawing/2014/main" id="{DD10F298-4D65-C646-A512-FF0A066E1DE2}"/>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9461" name="Rectangle 5">
            <a:extLst>
              <a:ext uri="{FF2B5EF4-FFF2-40B4-BE49-F238E27FC236}">
                <a16:creationId xmlns:a16="http://schemas.microsoft.com/office/drawing/2014/main" id="{CB117BE4-09D6-A443-AFDE-1860B7466CC9}"/>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2" name="Freeform 6">
            <a:extLst>
              <a:ext uri="{FF2B5EF4-FFF2-40B4-BE49-F238E27FC236}">
                <a16:creationId xmlns:a16="http://schemas.microsoft.com/office/drawing/2014/main" id="{4A14E182-22A4-C749-B3E4-02EB860944D8}"/>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3" name="Freeform 7">
            <a:extLst>
              <a:ext uri="{FF2B5EF4-FFF2-40B4-BE49-F238E27FC236}">
                <a16:creationId xmlns:a16="http://schemas.microsoft.com/office/drawing/2014/main" id="{D85445E3-09DC-1F4A-8BC0-7E64973E7D7E}"/>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4" name="Rectangle 8">
            <a:extLst>
              <a:ext uri="{FF2B5EF4-FFF2-40B4-BE49-F238E27FC236}">
                <a16:creationId xmlns:a16="http://schemas.microsoft.com/office/drawing/2014/main" id="{1CD1DD7E-A18E-0248-A357-E4E395D4B42A}"/>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5" name="Line 9">
            <a:extLst>
              <a:ext uri="{FF2B5EF4-FFF2-40B4-BE49-F238E27FC236}">
                <a16:creationId xmlns:a16="http://schemas.microsoft.com/office/drawing/2014/main" id="{FDBC2509-CB44-0A48-AA88-4F3CF2628499}"/>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6" name="Line 10">
            <a:extLst>
              <a:ext uri="{FF2B5EF4-FFF2-40B4-BE49-F238E27FC236}">
                <a16:creationId xmlns:a16="http://schemas.microsoft.com/office/drawing/2014/main" id="{3704273E-BAA2-9243-A808-BB970025B507}"/>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8" name="Line 12">
            <a:extLst>
              <a:ext uri="{FF2B5EF4-FFF2-40B4-BE49-F238E27FC236}">
                <a16:creationId xmlns:a16="http://schemas.microsoft.com/office/drawing/2014/main" id="{1710206F-0BF0-8844-96C7-6E2EBB911D53}"/>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9469" name="Rectangle 13">
            <a:extLst>
              <a:ext uri="{FF2B5EF4-FFF2-40B4-BE49-F238E27FC236}">
                <a16:creationId xmlns:a16="http://schemas.microsoft.com/office/drawing/2014/main" id="{93586C07-F6CC-B842-B0E0-6ADF4FE041D4}"/>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9470" name="Rectangle 14">
            <a:extLst>
              <a:ext uri="{FF2B5EF4-FFF2-40B4-BE49-F238E27FC236}">
                <a16:creationId xmlns:a16="http://schemas.microsoft.com/office/drawing/2014/main" id="{43ED9A93-AC81-4E49-A114-A1649A1F1D51}"/>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9472" name="Freeform 16">
            <a:extLst>
              <a:ext uri="{FF2B5EF4-FFF2-40B4-BE49-F238E27FC236}">
                <a16:creationId xmlns:a16="http://schemas.microsoft.com/office/drawing/2014/main" id="{5FD3FF56-D880-4F49-BE3A-C48459F99814}"/>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3" name="Rectangle 17">
            <a:extLst>
              <a:ext uri="{FF2B5EF4-FFF2-40B4-BE49-F238E27FC236}">
                <a16:creationId xmlns:a16="http://schemas.microsoft.com/office/drawing/2014/main" id="{0F723EFC-F5D3-B242-BC0E-1A04C12374F8}"/>
              </a:ext>
            </a:extLst>
          </p:cNvPr>
          <p:cNvSpPr>
            <a:spLocks noChangeArrowheads="1"/>
          </p:cNvSpPr>
          <p:nvPr/>
        </p:nvSpPr>
        <p:spPr bwMode="auto">
          <a:xfrm>
            <a:off x="2516188" y="5640388"/>
            <a:ext cx="9048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9474" name="Oval 18">
            <a:extLst>
              <a:ext uri="{FF2B5EF4-FFF2-40B4-BE49-F238E27FC236}">
                <a16:creationId xmlns:a16="http://schemas.microsoft.com/office/drawing/2014/main" id="{F46CEC0F-F68E-1645-8333-7CDE2EFE8A20}"/>
              </a:ext>
            </a:extLst>
          </p:cNvPr>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9475" name="Freeform 19">
            <a:extLst>
              <a:ext uri="{FF2B5EF4-FFF2-40B4-BE49-F238E27FC236}">
                <a16:creationId xmlns:a16="http://schemas.microsoft.com/office/drawing/2014/main" id="{1B3EEB65-4C29-E143-ABB8-014AC8E0C5C1}"/>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9476" name="Freeform 20">
            <a:extLst>
              <a:ext uri="{FF2B5EF4-FFF2-40B4-BE49-F238E27FC236}">
                <a16:creationId xmlns:a16="http://schemas.microsoft.com/office/drawing/2014/main" id="{CF387E4F-CC9E-5D44-8772-749E106DFB41}"/>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9477" name="Freeform 21">
            <a:extLst>
              <a:ext uri="{FF2B5EF4-FFF2-40B4-BE49-F238E27FC236}">
                <a16:creationId xmlns:a16="http://schemas.microsoft.com/office/drawing/2014/main" id="{934B9C41-7DAB-4940-8B21-FF08DE5B143A}"/>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9479" name="Text Box 23">
            <a:extLst>
              <a:ext uri="{FF2B5EF4-FFF2-40B4-BE49-F238E27FC236}">
                <a16:creationId xmlns:a16="http://schemas.microsoft.com/office/drawing/2014/main" id="{DB7B8113-8EE6-DE49-B105-957E0A1491D9}"/>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9484" name="Rectangle 28">
            <a:extLst>
              <a:ext uri="{FF2B5EF4-FFF2-40B4-BE49-F238E27FC236}">
                <a16:creationId xmlns:a16="http://schemas.microsoft.com/office/drawing/2014/main" id="{E39F5A00-BEBB-2E46-8E9D-DF47148218B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20</a:t>
            </a:r>
          </a:p>
        </p:txBody>
      </p:sp>
      <p:sp>
        <p:nvSpPr>
          <p:cNvPr id="19485" name="Text Box 29">
            <a:extLst>
              <a:ext uri="{FF2B5EF4-FFF2-40B4-BE49-F238E27FC236}">
                <a16:creationId xmlns:a16="http://schemas.microsoft.com/office/drawing/2014/main" id="{D7BE3A39-4412-5449-B8CC-3C671ACFDB99}"/>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9490" name="Rectangle 34">
            <a:extLst>
              <a:ext uri="{FF2B5EF4-FFF2-40B4-BE49-F238E27FC236}">
                <a16:creationId xmlns:a16="http://schemas.microsoft.com/office/drawing/2014/main" id="{5983D4BA-8B67-974A-A69A-8CDF324BFEAF}"/>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9491" name="Rectangle 35">
            <a:extLst>
              <a:ext uri="{FF2B5EF4-FFF2-40B4-BE49-F238E27FC236}">
                <a16:creationId xmlns:a16="http://schemas.microsoft.com/office/drawing/2014/main" id="{7B46880B-8417-B348-9848-6F41C061A9B9}"/>
              </a:ext>
            </a:extLst>
          </p:cNvPr>
          <p:cNvSpPr>
            <a:spLocks noChangeArrowheads="1"/>
          </p:cNvSpPr>
          <p:nvPr/>
        </p:nvSpPr>
        <p:spPr bwMode="auto">
          <a:xfrm>
            <a:off x="1892300" y="992188"/>
            <a:ext cx="1357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pic>
        <p:nvPicPr>
          <p:cNvPr id="19492" name="Picture 36">
            <a:extLst>
              <a:ext uri="{FF2B5EF4-FFF2-40B4-BE49-F238E27FC236}">
                <a16:creationId xmlns:a16="http://schemas.microsoft.com/office/drawing/2014/main" id="{11BBD6DB-4ED8-744D-BAD2-EF62F70D2A4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19488" name="Picture 32">
            <a:extLst>
              <a:ext uri="{FF2B5EF4-FFF2-40B4-BE49-F238E27FC236}">
                <a16:creationId xmlns:a16="http://schemas.microsoft.com/office/drawing/2014/main" id="{C47CED57-D08A-DF4E-A5F9-B569DFB2C1F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wheel spokes="0"/>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Freeform 3">
            <a:extLst>
              <a:ext uri="{FF2B5EF4-FFF2-40B4-BE49-F238E27FC236}">
                <a16:creationId xmlns:a16="http://schemas.microsoft.com/office/drawing/2014/main" id="{284915D7-A3D5-9D44-A507-21DB4129D56D}"/>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4" name="Rectangle 4">
            <a:extLst>
              <a:ext uri="{FF2B5EF4-FFF2-40B4-BE49-F238E27FC236}">
                <a16:creationId xmlns:a16="http://schemas.microsoft.com/office/drawing/2014/main" id="{66D23C64-4FF1-0D4A-B396-B9046C578EFD}"/>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0485" name="Rectangle 5">
            <a:extLst>
              <a:ext uri="{FF2B5EF4-FFF2-40B4-BE49-F238E27FC236}">
                <a16:creationId xmlns:a16="http://schemas.microsoft.com/office/drawing/2014/main" id="{A6F0BE58-B301-4244-BB34-901E8439A68B}"/>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6" name="Freeform 6">
            <a:extLst>
              <a:ext uri="{FF2B5EF4-FFF2-40B4-BE49-F238E27FC236}">
                <a16:creationId xmlns:a16="http://schemas.microsoft.com/office/drawing/2014/main" id="{0D659CA2-F93F-9640-AFB9-C599DC4F916F}"/>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7" name="Freeform 7">
            <a:extLst>
              <a:ext uri="{FF2B5EF4-FFF2-40B4-BE49-F238E27FC236}">
                <a16:creationId xmlns:a16="http://schemas.microsoft.com/office/drawing/2014/main" id="{B8A82807-3A87-FA4C-935D-F24B714C6DFC}"/>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8" name="Rectangle 8">
            <a:extLst>
              <a:ext uri="{FF2B5EF4-FFF2-40B4-BE49-F238E27FC236}">
                <a16:creationId xmlns:a16="http://schemas.microsoft.com/office/drawing/2014/main" id="{5F0576C2-D276-2C46-86CA-148C1B4BB210}"/>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9" name="Line 9">
            <a:extLst>
              <a:ext uri="{FF2B5EF4-FFF2-40B4-BE49-F238E27FC236}">
                <a16:creationId xmlns:a16="http://schemas.microsoft.com/office/drawing/2014/main" id="{EFDC20E3-0E10-874A-A5D3-13C7945DE94B}"/>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0" name="Line 10">
            <a:extLst>
              <a:ext uri="{FF2B5EF4-FFF2-40B4-BE49-F238E27FC236}">
                <a16:creationId xmlns:a16="http://schemas.microsoft.com/office/drawing/2014/main" id="{459B9BF6-E112-3D4A-A353-12FA36D981FF}"/>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2" name="Line 12">
            <a:extLst>
              <a:ext uri="{FF2B5EF4-FFF2-40B4-BE49-F238E27FC236}">
                <a16:creationId xmlns:a16="http://schemas.microsoft.com/office/drawing/2014/main" id="{361A589F-32D5-264A-9E4F-741518FF7919}"/>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0494" name="Rectangle 14">
            <a:extLst>
              <a:ext uri="{FF2B5EF4-FFF2-40B4-BE49-F238E27FC236}">
                <a16:creationId xmlns:a16="http://schemas.microsoft.com/office/drawing/2014/main" id="{F4CCC97D-88C3-FF44-AD77-088CE10F3170}"/>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20496" name="Freeform 16">
            <a:extLst>
              <a:ext uri="{FF2B5EF4-FFF2-40B4-BE49-F238E27FC236}">
                <a16:creationId xmlns:a16="http://schemas.microsoft.com/office/drawing/2014/main" id="{1C938CFA-46FF-114D-A584-E60661B6DF63}"/>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7" name="Rectangle 17">
            <a:extLst>
              <a:ext uri="{FF2B5EF4-FFF2-40B4-BE49-F238E27FC236}">
                <a16:creationId xmlns:a16="http://schemas.microsoft.com/office/drawing/2014/main" id="{8CD941BF-C9E8-7146-B8CB-EC0EB7B7BC92}"/>
              </a:ext>
            </a:extLst>
          </p:cNvPr>
          <p:cNvSpPr>
            <a:spLocks noChangeArrowheads="1"/>
          </p:cNvSpPr>
          <p:nvPr/>
        </p:nvSpPr>
        <p:spPr bwMode="auto">
          <a:xfrm>
            <a:off x="2516188" y="5640388"/>
            <a:ext cx="8620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20498" name="Freeform 18">
            <a:extLst>
              <a:ext uri="{FF2B5EF4-FFF2-40B4-BE49-F238E27FC236}">
                <a16:creationId xmlns:a16="http://schemas.microsoft.com/office/drawing/2014/main" id="{4A769A1F-3FE0-4A4C-8246-F1AF56B66EBF}"/>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9" name="Freeform 19">
            <a:extLst>
              <a:ext uri="{FF2B5EF4-FFF2-40B4-BE49-F238E27FC236}">
                <a16:creationId xmlns:a16="http://schemas.microsoft.com/office/drawing/2014/main" id="{A45FDC29-D8A3-5B4D-8CEC-3ED9A904E9CA}"/>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0" name="Freeform 20">
            <a:extLst>
              <a:ext uri="{FF2B5EF4-FFF2-40B4-BE49-F238E27FC236}">
                <a16:creationId xmlns:a16="http://schemas.microsoft.com/office/drawing/2014/main" id="{FFA306A6-C316-1540-8C99-193253B78451}"/>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4" name="Text Box 24">
            <a:extLst>
              <a:ext uri="{FF2B5EF4-FFF2-40B4-BE49-F238E27FC236}">
                <a16:creationId xmlns:a16="http://schemas.microsoft.com/office/drawing/2014/main" id="{FABA48B0-ECDC-714D-B7DC-D0CB3FBC86EC}"/>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0510" name="Rectangle 30">
            <a:extLst>
              <a:ext uri="{FF2B5EF4-FFF2-40B4-BE49-F238E27FC236}">
                <a16:creationId xmlns:a16="http://schemas.microsoft.com/office/drawing/2014/main" id="{B6CA5112-AE7F-314C-8F40-F8B62FF74915}"/>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21</a:t>
            </a:r>
          </a:p>
        </p:txBody>
      </p:sp>
      <p:sp>
        <p:nvSpPr>
          <p:cNvPr id="20511" name="Text Box 31">
            <a:extLst>
              <a:ext uri="{FF2B5EF4-FFF2-40B4-BE49-F238E27FC236}">
                <a16:creationId xmlns:a16="http://schemas.microsoft.com/office/drawing/2014/main" id="{42A06458-DCE6-A544-B81C-D9BD0DC43FC8}"/>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20501" name="Rectangle 21">
            <a:extLst>
              <a:ext uri="{FF2B5EF4-FFF2-40B4-BE49-F238E27FC236}">
                <a16:creationId xmlns:a16="http://schemas.microsoft.com/office/drawing/2014/main" id="{21FE9C56-7743-A24E-A2E7-69D9F5EF2085}"/>
              </a:ext>
            </a:extLst>
          </p:cNvPr>
          <p:cNvSpPr>
            <a:spLocks noChangeArrowheads="1"/>
          </p:cNvSpPr>
          <p:nvPr/>
        </p:nvSpPr>
        <p:spPr bwMode="auto">
          <a:xfrm>
            <a:off x="3449638" y="2382838"/>
            <a:ext cx="127317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DG</a:t>
            </a:r>
          </a:p>
        </p:txBody>
      </p:sp>
      <p:sp>
        <p:nvSpPr>
          <p:cNvPr id="20502" name="Oval 22">
            <a:extLst>
              <a:ext uri="{FF2B5EF4-FFF2-40B4-BE49-F238E27FC236}">
                <a16:creationId xmlns:a16="http://schemas.microsoft.com/office/drawing/2014/main" id="{4C38C83C-C33D-D94D-BC57-30CBD56F47E1}"/>
              </a:ext>
            </a:extLst>
          </p:cNvPr>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493" name="Rectangle 13">
            <a:extLst>
              <a:ext uri="{FF2B5EF4-FFF2-40B4-BE49-F238E27FC236}">
                <a16:creationId xmlns:a16="http://schemas.microsoft.com/office/drawing/2014/main" id="{4CAAE531-4F2A-C247-8232-04FC0142E211}"/>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pic>
        <p:nvPicPr>
          <p:cNvPr id="20515" name="Picture 35">
            <a:extLst>
              <a:ext uri="{FF2B5EF4-FFF2-40B4-BE49-F238E27FC236}">
                <a16:creationId xmlns:a16="http://schemas.microsoft.com/office/drawing/2014/main" id="{1EF4564B-E78F-AA43-B090-8B33FEA45B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20516" name="Rectangle 36">
            <a:extLst>
              <a:ext uri="{FF2B5EF4-FFF2-40B4-BE49-F238E27FC236}">
                <a16:creationId xmlns:a16="http://schemas.microsoft.com/office/drawing/2014/main" id="{AA9A1626-64DD-1948-B798-FEDD246B6E97}"/>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20517" name="Rectangle 37">
            <a:extLst>
              <a:ext uri="{FF2B5EF4-FFF2-40B4-BE49-F238E27FC236}">
                <a16:creationId xmlns:a16="http://schemas.microsoft.com/office/drawing/2014/main" id="{37122B05-F2A4-0B47-94BE-45DEEEE6132D}"/>
              </a:ext>
            </a:extLst>
          </p:cNvPr>
          <p:cNvSpPr>
            <a:spLocks noChangeArrowheads="1"/>
          </p:cNvSpPr>
          <p:nvPr/>
        </p:nvSpPr>
        <p:spPr bwMode="auto">
          <a:xfrm>
            <a:off x="1892300" y="992188"/>
            <a:ext cx="1357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20518" name="Text Box 38">
            <a:extLst>
              <a:ext uri="{FF2B5EF4-FFF2-40B4-BE49-F238E27FC236}">
                <a16:creationId xmlns:a16="http://schemas.microsoft.com/office/drawing/2014/main" id="{CF010717-0191-A340-8F4C-7FE3856E049D}"/>
              </a:ext>
            </a:extLst>
          </p:cNvPr>
          <p:cNvSpPr txBox="1">
            <a:spLocks noChangeArrowheads="1"/>
          </p:cNvSpPr>
          <p:nvPr/>
        </p:nvSpPr>
        <p:spPr bwMode="auto">
          <a:xfrm>
            <a:off x="4659313" y="2497138"/>
            <a:ext cx="4094162" cy="5191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rgbClr val="66FF99"/>
                </a:solidFill>
                <a:effectLst>
                  <a:outerShdw blurRad="38100" dist="38100" dir="2700000" algn="tl">
                    <a:srgbClr val="000000"/>
                  </a:outerShdw>
                </a:effectLst>
              </a:rPr>
              <a:t>DANAU GALILEA</a:t>
            </a:r>
          </a:p>
        </p:txBody>
      </p:sp>
      <p:pic>
        <p:nvPicPr>
          <p:cNvPr id="20519" name="Picture 39">
            <a:extLst>
              <a:ext uri="{FF2B5EF4-FFF2-40B4-BE49-F238E27FC236}">
                <a16:creationId xmlns:a16="http://schemas.microsoft.com/office/drawing/2014/main" id="{187B7F57-0BC0-634F-B4C6-B7B9E72DB4A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518"/>
                                        </p:tgtEl>
                                        <p:attrNameLst>
                                          <p:attrName>style.visibility</p:attrName>
                                        </p:attrNameLst>
                                      </p:cBhvr>
                                      <p:to>
                                        <p:strVal val="visible"/>
                                      </p:to>
                                    </p:set>
                                    <p:animEffect transition="in" filter="dissolve">
                                      <p:cBhvr>
                                        <p:cTn id="7" dur="500"/>
                                        <p:tgtEl>
                                          <p:spTgt spid="20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Freeform 3">
            <a:extLst>
              <a:ext uri="{FF2B5EF4-FFF2-40B4-BE49-F238E27FC236}">
                <a16:creationId xmlns:a16="http://schemas.microsoft.com/office/drawing/2014/main" id="{F8508137-1E76-CE43-BE42-4F7AF5CC75EE}"/>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8" name="Rectangle 4">
            <a:extLst>
              <a:ext uri="{FF2B5EF4-FFF2-40B4-BE49-F238E27FC236}">
                <a16:creationId xmlns:a16="http://schemas.microsoft.com/office/drawing/2014/main" id="{C2CCE7F5-A9C5-BB42-A62D-3319590C5843}"/>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1509" name="Rectangle 5">
            <a:extLst>
              <a:ext uri="{FF2B5EF4-FFF2-40B4-BE49-F238E27FC236}">
                <a16:creationId xmlns:a16="http://schemas.microsoft.com/office/drawing/2014/main" id="{DBF065CA-B390-2045-8824-6522BFA2487F}"/>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0" name="Freeform 6">
            <a:extLst>
              <a:ext uri="{FF2B5EF4-FFF2-40B4-BE49-F238E27FC236}">
                <a16:creationId xmlns:a16="http://schemas.microsoft.com/office/drawing/2014/main" id="{9978C55B-0D5C-9843-86FD-F82ACB1B158E}"/>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1" name="Freeform 7">
            <a:extLst>
              <a:ext uri="{FF2B5EF4-FFF2-40B4-BE49-F238E27FC236}">
                <a16:creationId xmlns:a16="http://schemas.microsoft.com/office/drawing/2014/main" id="{4A8BF87D-9965-3E4D-92E1-9C7BFAA951C4}"/>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2" name="Rectangle 8">
            <a:extLst>
              <a:ext uri="{FF2B5EF4-FFF2-40B4-BE49-F238E27FC236}">
                <a16:creationId xmlns:a16="http://schemas.microsoft.com/office/drawing/2014/main" id="{10211300-E8A8-7640-AD0F-4F9F326028D5}"/>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3" name="Line 9">
            <a:extLst>
              <a:ext uri="{FF2B5EF4-FFF2-40B4-BE49-F238E27FC236}">
                <a16:creationId xmlns:a16="http://schemas.microsoft.com/office/drawing/2014/main" id="{C3098CA4-69C6-BE4B-839F-810656D095AA}"/>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4" name="Line 10">
            <a:extLst>
              <a:ext uri="{FF2B5EF4-FFF2-40B4-BE49-F238E27FC236}">
                <a16:creationId xmlns:a16="http://schemas.microsoft.com/office/drawing/2014/main" id="{BC3F210A-ACF9-C54E-8477-6198A953A757}"/>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16" name="Line 12">
            <a:extLst>
              <a:ext uri="{FF2B5EF4-FFF2-40B4-BE49-F238E27FC236}">
                <a16:creationId xmlns:a16="http://schemas.microsoft.com/office/drawing/2014/main" id="{2F99788D-BD40-964C-967C-4A403A7F0894}"/>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1518" name="Rectangle 14">
            <a:extLst>
              <a:ext uri="{FF2B5EF4-FFF2-40B4-BE49-F238E27FC236}">
                <a16:creationId xmlns:a16="http://schemas.microsoft.com/office/drawing/2014/main" id="{B25400BC-BB16-1147-8173-C69BE18A16B3}"/>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21520" name="Freeform 16">
            <a:extLst>
              <a:ext uri="{FF2B5EF4-FFF2-40B4-BE49-F238E27FC236}">
                <a16:creationId xmlns:a16="http://schemas.microsoft.com/office/drawing/2014/main" id="{312D720A-F8EC-C34B-9347-CDC1A009A072}"/>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1" name="Rectangle 17">
            <a:extLst>
              <a:ext uri="{FF2B5EF4-FFF2-40B4-BE49-F238E27FC236}">
                <a16:creationId xmlns:a16="http://schemas.microsoft.com/office/drawing/2014/main" id="{7EDC0307-0BBC-6049-94AD-5B91E2A535CB}"/>
              </a:ext>
            </a:extLst>
          </p:cNvPr>
          <p:cNvSpPr>
            <a:spLocks noChangeArrowheads="1"/>
          </p:cNvSpPr>
          <p:nvPr/>
        </p:nvSpPr>
        <p:spPr bwMode="auto">
          <a:xfrm>
            <a:off x="2516188" y="5640388"/>
            <a:ext cx="8477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21522" name="Freeform 18">
            <a:extLst>
              <a:ext uri="{FF2B5EF4-FFF2-40B4-BE49-F238E27FC236}">
                <a16:creationId xmlns:a16="http://schemas.microsoft.com/office/drawing/2014/main" id="{27E13F5B-3CAD-F442-A4EB-A871309BA894}"/>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3" name="Freeform 19">
            <a:extLst>
              <a:ext uri="{FF2B5EF4-FFF2-40B4-BE49-F238E27FC236}">
                <a16:creationId xmlns:a16="http://schemas.microsoft.com/office/drawing/2014/main" id="{3C87858C-8F7B-7E44-A860-9704A805F90A}"/>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4" name="Freeform 20">
            <a:extLst>
              <a:ext uri="{FF2B5EF4-FFF2-40B4-BE49-F238E27FC236}">
                <a16:creationId xmlns:a16="http://schemas.microsoft.com/office/drawing/2014/main" id="{6C6424D7-A739-544B-8463-8B44B223BB1F}"/>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6" name="Rectangle 22">
            <a:extLst>
              <a:ext uri="{FF2B5EF4-FFF2-40B4-BE49-F238E27FC236}">
                <a16:creationId xmlns:a16="http://schemas.microsoft.com/office/drawing/2014/main" id="{96BE2025-2C98-4D41-B6C8-4D872BEA5A20}"/>
              </a:ext>
            </a:extLst>
          </p:cNvPr>
          <p:cNvSpPr>
            <a:spLocks noChangeArrowheads="1"/>
          </p:cNvSpPr>
          <p:nvPr/>
        </p:nvSpPr>
        <p:spPr bwMode="auto">
          <a:xfrm>
            <a:off x="2613025" y="3613150"/>
            <a:ext cx="1730375"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LMa</a:t>
            </a:r>
          </a:p>
        </p:txBody>
      </p:sp>
      <p:sp>
        <p:nvSpPr>
          <p:cNvPr id="21527" name="Oval 23">
            <a:extLst>
              <a:ext uri="{FF2B5EF4-FFF2-40B4-BE49-F238E27FC236}">
                <a16:creationId xmlns:a16="http://schemas.microsoft.com/office/drawing/2014/main" id="{DC05D049-9C94-4541-BF95-3FEA1E756ACF}"/>
              </a:ext>
            </a:extLst>
          </p:cNvPr>
          <p:cNvSpPr>
            <a:spLocks noChangeArrowheads="1"/>
          </p:cNvSpPr>
          <p:nvPr/>
        </p:nvSpPr>
        <p:spPr bwMode="auto">
          <a:xfrm>
            <a:off x="2544763" y="3486150"/>
            <a:ext cx="1114425" cy="830263"/>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1529" name="Text Box 25">
            <a:extLst>
              <a:ext uri="{FF2B5EF4-FFF2-40B4-BE49-F238E27FC236}">
                <a16:creationId xmlns:a16="http://schemas.microsoft.com/office/drawing/2014/main" id="{0C5066C4-D39F-8A45-B318-6C81C438966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1534" name="Rectangle 30">
            <a:extLst>
              <a:ext uri="{FF2B5EF4-FFF2-40B4-BE49-F238E27FC236}">
                <a16:creationId xmlns:a16="http://schemas.microsoft.com/office/drawing/2014/main" id="{369AE27D-94ED-EC41-9268-6C14DCF5EA6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22</a:t>
            </a:r>
          </a:p>
        </p:txBody>
      </p:sp>
      <p:sp>
        <p:nvSpPr>
          <p:cNvPr id="21535" name="Text Box 31">
            <a:extLst>
              <a:ext uri="{FF2B5EF4-FFF2-40B4-BE49-F238E27FC236}">
                <a16:creationId xmlns:a16="http://schemas.microsoft.com/office/drawing/2014/main" id="{C748EAF6-8852-5A4A-B2AD-8806A3C573B9}"/>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pic>
        <p:nvPicPr>
          <p:cNvPr id="21538" name="Picture 34">
            <a:extLst>
              <a:ext uri="{FF2B5EF4-FFF2-40B4-BE49-F238E27FC236}">
                <a16:creationId xmlns:a16="http://schemas.microsoft.com/office/drawing/2014/main" id="{356BAC66-EE5A-7A47-90D3-71FBD8EA69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25" name="Rectangle 21">
            <a:extLst>
              <a:ext uri="{FF2B5EF4-FFF2-40B4-BE49-F238E27FC236}">
                <a16:creationId xmlns:a16="http://schemas.microsoft.com/office/drawing/2014/main" id="{986224C7-DE3E-7841-BBFB-AE94F11A629A}"/>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21517" name="Rectangle 13">
            <a:extLst>
              <a:ext uri="{FF2B5EF4-FFF2-40B4-BE49-F238E27FC236}">
                <a16:creationId xmlns:a16="http://schemas.microsoft.com/office/drawing/2014/main" id="{FA7D5E2B-7209-9B48-869F-86E26BEB8A1B}"/>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pic>
        <p:nvPicPr>
          <p:cNvPr id="21539" name="Picture 35">
            <a:extLst>
              <a:ext uri="{FF2B5EF4-FFF2-40B4-BE49-F238E27FC236}">
                <a16:creationId xmlns:a16="http://schemas.microsoft.com/office/drawing/2014/main" id="{EB8FE25D-6AB3-D744-95EB-27913D90DD8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21540" name="Rectangle 36">
            <a:extLst>
              <a:ext uri="{FF2B5EF4-FFF2-40B4-BE49-F238E27FC236}">
                <a16:creationId xmlns:a16="http://schemas.microsoft.com/office/drawing/2014/main" id="{263C31DF-5775-4D43-BCA9-861ADC63DA69}"/>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21541" name="Rectangle 37">
            <a:extLst>
              <a:ext uri="{FF2B5EF4-FFF2-40B4-BE49-F238E27FC236}">
                <a16:creationId xmlns:a16="http://schemas.microsoft.com/office/drawing/2014/main" id="{BF5FF7C4-4ADA-8F41-AB37-9B76FF43B45C}"/>
              </a:ext>
            </a:extLst>
          </p:cNvPr>
          <p:cNvSpPr>
            <a:spLocks noChangeArrowheads="1"/>
          </p:cNvSpPr>
          <p:nvPr/>
        </p:nvSpPr>
        <p:spPr bwMode="auto">
          <a:xfrm>
            <a:off x="1892300" y="992188"/>
            <a:ext cx="1357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21542" name="Text Box 38">
            <a:extLst>
              <a:ext uri="{FF2B5EF4-FFF2-40B4-BE49-F238E27FC236}">
                <a16:creationId xmlns:a16="http://schemas.microsoft.com/office/drawing/2014/main" id="{3475BFEC-FFD2-0F4F-9D8B-D22140ECEBE0}"/>
              </a:ext>
            </a:extLst>
          </p:cNvPr>
          <p:cNvSpPr txBox="1">
            <a:spLocks noChangeArrowheads="1"/>
          </p:cNvSpPr>
          <p:nvPr/>
        </p:nvSpPr>
        <p:spPr bwMode="auto">
          <a:xfrm>
            <a:off x="4659313" y="2497138"/>
            <a:ext cx="4094162" cy="5191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rgbClr val="66FF99"/>
                </a:solidFill>
                <a:effectLst>
                  <a:outerShdw blurRad="38100" dist="38100" dir="2700000" algn="tl">
                    <a:srgbClr val="000000"/>
                  </a:outerShdw>
                </a:effectLst>
              </a:rPr>
              <a:t>DANAU GALILEA</a:t>
            </a:r>
          </a:p>
        </p:txBody>
      </p:sp>
      <p:sp>
        <p:nvSpPr>
          <p:cNvPr id="21543" name="Text Box 39">
            <a:extLst>
              <a:ext uri="{FF2B5EF4-FFF2-40B4-BE49-F238E27FC236}">
                <a16:creationId xmlns:a16="http://schemas.microsoft.com/office/drawing/2014/main" id="{F88E675D-0F0D-4B43-81DB-3932E7370085}"/>
              </a:ext>
            </a:extLst>
          </p:cNvPr>
          <p:cNvSpPr txBox="1">
            <a:spLocks noChangeArrowheads="1"/>
          </p:cNvSpPr>
          <p:nvPr/>
        </p:nvSpPr>
        <p:spPr bwMode="auto">
          <a:xfrm>
            <a:off x="5081588" y="4757738"/>
            <a:ext cx="3057525" cy="5191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rgbClr val="66FF99"/>
                </a:solidFill>
                <a:effectLst>
                  <a:outerShdw blurRad="38100" dist="38100" dir="2700000" algn="tl">
                    <a:srgbClr val="000000"/>
                  </a:outerShdw>
                </a:effectLst>
              </a:rPr>
              <a:t>LAUT MATI</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543"/>
                                        </p:tgtEl>
                                        <p:attrNameLst>
                                          <p:attrName>style.visibility</p:attrName>
                                        </p:attrNameLst>
                                      </p:cBhvr>
                                      <p:to>
                                        <p:strVal val="visible"/>
                                      </p:to>
                                    </p:set>
                                    <p:animEffect transition="in" filter="dissolve">
                                      <p:cBhvr>
                                        <p:cTn id="7" dur="500"/>
                                        <p:tgtEl>
                                          <p:spTgt spid="21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9" name="Freeform 3">
            <a:extLst>
              <a:ext uri="{FF2B5EF4-FFF2-40B4-BE49-F238E27FC236}">
                <a16:creationId xmlns:a16="http://schemas.microsoft.com/office/drawing/2014/main" id="{9BBFEDE5-E1B7-894A-8AF1-A12CF7141AEC}"/>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0" name="Rectangle 4">
            <a:extLst>
              <a:ext uri="{FF2B5EF4-FFF2-40B4-BE49-F238E27FC236}">
                <a16:creationId xmlns:a16="http://schemas.microsoft.com/office/drawing/2014/main" id="{CBFB139C-B71E-7942-B8F9-461241E4E23D}"/>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9701" name="Rectangle 5">
            <a:extLst>
              <a:ext uri="{FF2B5EF4-FFF2-40B4-BE49-F238E27FC236}">
                <a16:creationId xmlns:a16="http://schemas.microsoft.com/office/drawing/2014/main" id="{DD2C168A-6CFA-F742-9A40-F17C88C29279}"/>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2" name="Freeform 6">
            <a:extLst>
              <a:ext uri="{FF2B5EF4-FFF2-40B4-BE49-F238E27FC236}">
                <a16:creationId xmlns:a16="http://schemas.microsoft.com/office/drawing/2014/main" id="{D07A561C-12CB-1E45-B6B5-CE0A5DFB8270}"/>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3" name="Freeform 7">
            <a:extLst>
              <a:ext uri="{FF2B5EF4-FFF2-40B4-BE49-F238E27FC236}">
                <a16:creationId xmlns:a16="http://schemas.microsoft.com/office/drawing/2014/main" id="{2E2A2D3E-52FE-1F48-8AE9-4E24042DFBD9}"/>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4" name="Rectangle 8">
            <a:extLst>
              <a:ext uri="{FF2B5EF4-FFF2-40B4-BE49-F238E27FC236}">
                <a16:creationId xmlns:a16="http://schemas.microsoft.com/office/drawing/2014/main" id="{452C9D0F-B50D-1C4C-BFE3-4F33E0DD2CCB}"/>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5" name="Line 9">
            <a:extLst>
              <a:ext uri="{FF2B5EF4-FFF2-40B4-BE49-F238E27FC236}">
                <a16:creationId xmlns:a16="http://schemas.microsoft.com/office/drawing/2014/main" id="{6AEFFF3F-42BE-BC40-81DF-BCCBB1321FED}"/>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6" name="Line 10">
            <a:extLst>
              <a:ext uri="{FF2B5EF4-FFF2-40B4-BE49-F238E27FC236}">
                <a16:creationId xmlns:a16="http://schemas.microsoft.com/office/drawing/2014/main" id="{FF201DC6-F8EA-0A41-A8B9-E0CED3E5EB44}"/>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8" name="Line 12">
            <a:extLst>
              <a:ext uri="{FF2B5EF4-FFF2-40B4-BE49-F238E27FC236}">
                <a16:creationId xmlns:a16="http://schemas.microsoft.com/office/drawing/2014/main" id="{6EA31DAD-2BD3-9B42-A647-BDE20969A642}"/>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9709" name="Rectangle 13">
            <a:extLst>
              <a:ext uri="{FF2B5EF4-FFF2-40B4-BE49-F238E27FC236}">
                <a16:creationId xmlns:a16="http://schemas.microsoft.com/office/drawing/2014/main" id="{A05980A8-803F-7142-9880-90FAA496EE93}"/>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29710" name="Rectangle 14">
            <a:extLst>
              <a:ext uri="{FF2B5EF4-FFF2-40B4-BE49-F238E27FC236}">
                <a16:creationId xmlns:a16="http://schemas.microsoft.com/office/drawing/2014/main" id="{BA17D359-714A-994B-9DFF-A17B23C51652}"/>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29712" name="Freeform 16">
            <a:extLst>
              <a:ext uri="{FF2B5EF4-FFF2-40B4-BE49-F238E27FC236}">
                <a16:creationId xmlns:a16="http://schemas.microsoft.com/office/drawing/2014/main" id="{7C6A51C7-E4D2-B04F-B968-B6861F19377F}"/>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3" name="Rectangle 17">
            <a:extLst>
              <a:ext uri="{FF2B5EF4-FFF2-40B4-BE49-F238E27FC236}">
                <a16:creationId xmlns:a16="http://schemas.microsoft.com/office/drawing/2014/main" id="{47AE0B21-9DF8-8A4E-A677-BFA9C0A24F9E}"/>
              </a:ext>
            </a:extLst>
          </p:cNvPr>
          <p:cNvSpPr>
            <a:spLocks noChangeArrowheads="1"/>
          </p:cNvSpPr>
          <p:nvPr/>
        </p:nvSpPr>
        <p:spPr bwMode="auto">
          <a:xfrm>
            <a:off x="2516188" y="5640388"/>
            <a:ext cx="8604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29714" name="Freeform 18">
            <a:extLst>
              <a:ext uri="{FF2B5EF4-FFF2-40B4-BE49-F238E27FC236}">
                <a16:creationId xmlns:a16="http://schemas.microsoft.com/office/drawing/2014/main" id="{9D6F6A9A-73AD-D843-8AEE-E15021FAD4A6}"/>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Freeform 19">
            <a:extLst>
              <a:ext uri="{FF2B5EF4-FFF2-40B4-BE49-F238E27FC236}">
                <a16:creationId xmlns:a16="http://schemas.microsoft.com/office/drawing/2014/main" id="{E52B4D51-266A-6441-B64A-5C3256ED497C}"/>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6" name="Freeform 20">
            <a:extLst>
              <a:ext uri="{FF2B5EF4-FFF2-40B4-BE49-F238E27FC236}">
                <a16:creationId xmlns:a16="http://schemas.microsoft.com/office/drawing/2014/main" id="{936BB9FF-269A-7743-90E3-19277E98214A}"/>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2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3" name="Text Box 27">
            <a:extLst>
              <a:ext uri="{FF2B5EF4-FFF2-40B4-BE49-F238E27FC236}">
                <a16:creationId xmlns:a16="http://schemas.microsoft.com/office/drawing/2014/main" id="{2C641FF0-2531-5B45-88C7-6B988B86C4D8}"/>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9728" name="Rectangle 32">
            <a:extLst>
              <a:ext uri="{FF2B5EF4-FFF2-40B4-BE49-F238E27FC236}">
                <a16:creationId xmlns:a16="http://schemas.microsoft.com/office/drawing/2014/main" id="{F84FC271-F1DD-744D-B7B4-A1788C5C733A}"/>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23</a:t>
            </a:r>
          </a:p>
        </p:txBody>
      </p:sp>
      <p:sp>
        <p:nvSpPr>
          <p:cNvPr id="29729" name="Text Box 33">
            <a:extLst>
              <a:ext uri="{FF2B5EF4-FFF2-40B4-BE49-F238E27FC236}">
                <a16:creationId xmlns:a16="http://schemas.microsoft.com/office/drawing/2014/main" id="{29876ADA-2203-EE4B-8E91-27B087E0B302}"/>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pic>
        <p:nvPicPr>
          <p:cNvPr id="29731" name="Picture 35">
            <a:extLst>
              <a:ext uri="{FF2B5EF4-FFF2-40B4-BE49-F238E27FC236}">
                <a16:creationId xmlns:a16="http://schemas.microsoft.com/office/drawing/2014/main" id="{5153250D-346E-6F46-A04A-66A8885653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68813" y="1466850"/>
            <a:ext cx="4368800" cy="3251200"/>
          </a:xfrm>
          <a:prstGeom prst="rect">
            <a:avLst/>
          </a:prstGeom>
          <a:noFill/>
          <a:ln>
            <a:noFill/>
          </a:ln>
          <a:effectLst>
            <a:outerShdw dist="125724"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19" name="Rectangle 23">
            <a:extLst>
              <a:ext uri="{FF2B5EF4-FFF2-40B4-BE49-F238E27FC236}">
                <a16:creationId xmlns:a16="http://schemas.microsoft.com/office/drawing/2014/main" id="{249F20E2-7FCB-4845-B4B2-931B6EBB9035}"/>
              </a:ext>
            </a:extLst>
          </p:cNvPr>
          <p:cNvSpPr>
            <a:spLocks noChangeArrowheads="1"/>
          </p:cNvSpPr>
          <p:nvPr/>
        </p:nvSpPr>
        <p:spPr bwMode="auto">
          <a:xfrm>
            <a:off x="3681413" y="3557588"/>
            <a:ext cx="3076575"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b="1">
                <a:solidFill>
                  <a:srgbClr val="FAF200"/>
                </a:solidFill>
                <a:effectLst>
                  <a:outerShdw blurRad="38100" dist="38100" dir="2700000" algn="tl">
                    <a:srgbClr val="000000"/>
                  </a:outerShdw>
                </a:effectLst>
                <a:latin typeface="Times" pitchFamily="2" charset="0"/>
              </a:rPr>
              <a:t>SUNGAI YORDAN</a:t>
            </a:r>
          </a:p>
        </p:txBody>
      </p:sp>
      <p:sp>
        <p:nvSpPr>
          <p:cNvPr id="29720" name="Line 24">
            <a:extLst>
              <a:ext uri="{FF2B5EF4-FFF2-40B4-BE49-F238E27FC236}">
                <a16:creationId xmlns:a16="http://schemas.microsoft.com/office/drawing/2014/main" id="{F7346FA2-6755-EA41-A5C3-8BE60FD28715}"/>
              </a:ext>
            </a:extLst>
          </p:cNvPr>
          <p:cNvSpPr>
            <a:spLocks noChangeShapeType="1"/>
          </p:cNvSpPr>
          <p:nvPr/>
        </p:nvSpPr>
        <p:spPr bwMode="auto">
          <a:xfrm>
            <a:off x="3365500" y="3140075"/>
            <a:ext cx="534988" cy="588963"/>
          </a:xfrm>
          <a:prstGeom prst="line">
            <a:avLst/>
          </a:prstGeom>
          <a:noFill/>
          <a:ln w="50800">
            <a:solidFill>
              <a:srgbClr val="FAF200"/>
            </a:solidFill>
            <a:round/>
            <a:headEnd type="triangle" w="med" len="me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717" name="Rectangle 21">
            <a:extLst>
              <a:ext uri="{FF2B5EF4-FFF2-40B4-BE49-F238E27FC236}">
                <a16:creationId xmlns:a16="http://schemas.microsoft.com/office/drawing/2014/main" id="{858F62F0-DFF0-6845-92F2-E0D3155F0A14}"/>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29732" name="Rectangle 36">
            <a:extLst>
              <a:ext uri="{FF2B5EF4-FFF2-40B4-BE49-F238E27FC236}">
                <a16:creationId xmlns:a16="http://schemas.microsoft.com/office/drawing/2014/main" id="{A1AA57C7-F9AD-104B-BA9D-8EFF49B4B9DF}"/>
              </a:ext>
            </a:extLst>
          </p:cNvPr>
          <p:cNvSpPr>
            <a:spLocks noChangeArrowheads="1"/>
          </p:cNvSpPr>
          <p:nvPr/>
        </p:nvSpPr>
        <p:spPr bwMode="auto">
          <a:xfrm>
            <a:off x="1892300" y="992188"/>
            <a:ext cx="1357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29733" name="Rectangle 37">
            <a:extLst>
              <a:ext uri="{FF2B5EF4-FFF2-40B4-BE49-F238E27FC236}">
                <a16:creationId xmlns:a16="http://schemas.microsoft.com/office/drawing/2014/main" id="{987FAD78-902B-7246-84C9-EA1418F7C59B}"/>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29734" name="Rectangle 38">
            <a:extLst>
              <a:ext uri="{FF2B5EF4-FFF2-40B4-BE49-F238E27FC236}">
                <a16:creationId xmlns:a16="http://schemas.microsoft.com/office/drawing/2014/main" id="{4F569B63-40C5-4546-ADB6-9EDC3EE6AFE8}"/>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Freeform 3">
            <a:extLst>
              <a:ext uri="{FF2B5EF4-FFF2-40B4-BE49-F238E27FC236}">
                <a16:creationId xmlns:a16="http://schemas.microsoft.com/office/drawing/2014/main" id="{B558C471-9428-8C44-918E-CDFDA4CE2819}"/>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 name="Rectangle 4">
            <a:extLst>
              <a:ext uri="{FF2B5EF4-FFF2-40B4-BE49-F238E27FC236}">
                <a16:creationId xmlns:a16="http://schemas.microsoft.com/office/drawing/2014/main" id="{DC74A907-B45F-ED48-92E7-563A1C157698}"/>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2533" name="Rectangle 5">
            <a:extLst>
              <a:ext uri="{FF2B5EF4-FFF2-40B4-BE49-F238E27FC236}">
                <a16:creationId xmlns:a16="http://schemas.microsoft.com/office/drawing/2014/main" id="{BFE6529C-E20D-AA48-8032-AB2D641A8B7F}"/>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4" name="Freeform 6">
            <a:extLst>
              <a:ext uri="{FF2B5EF4-FFF2-40B4-BE49-F238E27FC236}">
                <a16:creationId xmlns:a16="http://schemas.microsoft.com/office/drawing/2014/main" id="{672A4D50-CA57-5540-B574-C2D0996F8155}"/>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Freeform 7">
            <a:extLst>
              <a:ext uri="{FF2B5EF4-FFF2-40B4-BE49-F238E27FC236}">
                <a16:creationId xmlns:a16="http://schemas.microsoft.com/office/drawing/2014/main" id="{38AE5A48-1A0D-814C-AE08-2D381337B32A}"/>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Rectangle 8">
            <a:extLst>
              <a:ext uri="{FF2B5EF4-FFF2-40B4-BE49-F238E27FC236}">
                <a16:creationId xmlns:a16="http://schemas.microsoft.com/office/drawing/2014/main" id="{73D5EC38-7AF1-0441-A775-1716291FDB59}"/>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7" name="Line 9">
            <a:extLst>
              <a:ext uri="{FF2B5EF4-FFF2-40B4-BE49-F238E27FC236}">
                <a16:creationId xmlns:a16="http://schemas.microsoft.com/office/drawing/2014/main" id="{A2FCB805-4313-5640-94CA-539E824B90FB}"/>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8" name="Line 10">
            <a:extLst>
              <a:ext uri="{FF2B5EF4-FFF2-40B4-BE49-F238E27FC236}">
                <a16:creationId xmlns:a16="http://schemas.microsoft.com/office/drawing/2014/main" id="{08BF0040-4F74-F244-9113-EB95A549F747}"/>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0" name="Line 12">
            <a:extLst>
              <a:ext uri="{FF2B5EF4-FFF2-40B4-BE49-F238E27FC236}">
                <a16:creationId xmlns:a16="http://schemas.microsoft.com/office/drawing/2014/main" id="{FB19E78D-C67B-BC41-9E66-ED265D57196B}"/>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2541" name="Rectangle 13">
            <a:extLst>
              <a:ext uri="{FF2B5EF4-FFF2-40B4-BE49-F238E27FC236}">
                <a16:creationId xmlns:a16="http://schemas.microsoft.com/office/drawing/2014/main" id="{87D0D73A-99EC-D746-A254-CBC167D9B6B0}"/>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22542" name="Rectangle 14">
            <a:extLst>
              <a:ext uri="{FF2B5EF4-FFF2-40B4-BE49-F238E27FC236}">
                <a16:creationId xmlns:a16="http://schemas.microsoft.com/office/drawing/2014/main" id="{B6DF9651-C9A9-2342-917E-9B0BFAC785C6}"/>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22543" name="Rectangle 15">
            <a:extLst>
              <a:ext uri="{FF2B5EF4-FFF2-40B4-BE49-F238E27FC236}">
                <a16:creationId xmlns:a16="http://schemas.microsoft.com/office/drawing/2014/main" id="{01FC54A1-4BC1-C740-A5A7-66AB8B64CA25}"/>
              </a:ext>
            </a:extLst>
          </p:cNvPr>
          <p:cNvSpPr>
            <a:spLocks noChangeArrowheads="1"/>
          </p:cNvSpPr>
          <p:nvPr/>
        </p:nvSpPr>
        <p:spPr bwMode="auto">
          <a:xfrm>
            <a:off x="2020888" y="992188"/>
            <a:ext cx="11985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22544" name="Freeform 16">
            <a:extLst>
              <a:ext uri="{FF2B5EF4-FFF2-40B4-BE49-F238E27FC236}">
                <a16:creationId xmlns:a16="http://schemas.microsoft.com/office/drawing/2014/main" id="{A75CD3DF-B4CB-3E49-B3E3-0B413B02E57A}"/>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5" name="Rectangle 17">
            <a:extLst>
              <a:ext uri="{FF2B5EF4-FFF2-40B4-BE49-F238E27FC236}">
                <a16:creationId xmlns:a16="http://schemas.microsoft.com/office/drawing/2014/main" id="{811DB64A-078B-5343-B61F-BD05741BC559}"/>
              </a:ext>
            </a:extLst>
          </p:cNvPr>
          <p:cNvSpPr>
            <a:spLocks noChangeArrowheads="1"/>
          </p:cNvSpPr>
          <p:nvPr/>
        </p:nvSpPr>
        <p:spPr bwMode="auto">
          <a:xfrm>
            <a:off x="2359025" y="5640388"/>
            <a:ext cx="846138"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22546" name="Freeform 18">
            <a:extLst>
              <a:ext uri="{FF2B5EF4-FFF2-40B4-BE49-F238E27FC236}">
                <a16:creationId xmlns:a16="http://schemas.microsoft.com/office/drawing/2014/main" id="{7DE9CF9F-E9C9-9540-8398-C207D23FA84C}"/>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7" name="Freeform 19">
            <a:extLst>
              <a:ext uri="{FF2B5EF4-FFF2-40B4-BE49-F238E27FC236}">
                <a16:creationId xmlns:a16="http://schemas.microsoft.com/office/drawing/2014/main" id="{4BB28460-DEEF-884E-9755-F1ACB1A4FBD2}"/>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8" name="Freeform 20">
            <a:extLst>
              <a:ext uri="{FF2B5EF4-FFF2-40B4-BE49-F238E27FC236}">
                <a16:creationId xmlns:a16="http://schemas.microsoft.com/office/drawing/2014/main" id="{EDBE5C54-2E4B-3240-B583-113D1D02A4AB}"/>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9" name="Rectangle 21">
            <a:extLst>
              <a:ext uri="{FF2B5EF4-FFF2-40B4-BE49-F238E27FC236}">
                <a16:creationId xmlns:a16="http://schemas.microsoft.com/office/drawing/2014/main" id="{B8DF05E7-12E1-6549-B724-AE63054179F8}"/>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22559" name="Text Box 31">
            <a:extLst>
              <a:ext uri="{FF2B5EF4-FFF2-40B4-BE49-F238E27FC236}">
                <a16:creationId xmlns:a16="http://schemas.microsoft.com/office/drawing/2014/main" id="{F3512F3A-44FA-E744-B8E4-87F716C6B4D5}"/>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2566" name="Rectangle 38">
            <a:extLst>
              <a:ext uri="{FF2B5EF4-FFF2-40B4-BE49-F238E27FC236}">
                <a16:creationId xmlns:a16="http://schemas.microsoft.com/office/drawing/2014/main" id="{C4702857-ED05-4A41-B3DC-02DE5ACCE6D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24</a:t>
            </a:r>
          </a:p>
        </p:txBody>
      </p:sp>
      <p:sp>
        <p:nvSpPr>
          <p:cNvPr id="22567" name="Text Box 39">
            <a:extLst>
              <a:ext uri="{FF2B5EF4-FFF2-40B4-BE49-F238E27FC236}">
                <a16:creationId xmlns:a16="http://schemas.microsoft.com/office/drawing/2014/main" id="{8BED40D5-D232-B449-8579-FFFAD6497763}"/>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7</a:t>
            </a:r>
          </a:p>
        </p:txBody>
      </p:sp>
      <p:sp>
        <p:nvSpPr>
          <p:cNvPr id="22568" name="Text Box 40">
            <a:extLst>
              <a:ext uri="{FF2B5EF4-FFF2-40B4-BE49-F238E27FC236}">
                <a16:creationId xmlns:a16="http://schemas.microsoft.com/office/drawing/2014/main" id="{332425B4-E2B3-F14C-BE7E-46D8EB2FB0A4}"/>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pic>
        <p:nvPicPr>
          <p:cNvPr id="22570" name="Picture 42">
            <a:extLst>
              <a:ext uri="{FF2B5EF4-FFF2-40B4-BE49-F238E27FC236}">
                <a16:creationId xmlns:a16="http://schemas.microsoft.com/office/drawing/2014/main" id="{B0469DDA-59F5-6946-859D-7DCE9DBC1D7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557213" y="1435100"/>
            <a:ext cx="1808162" cy="12319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71" name="Picture 43">
            <a:extLst>
              <a:ext uri="{FF2B5EF4-FFF2-40B4-BE49-F238E27FC236}">
                <a16:creationId xmlns:a16="http://schemas.microsoft.com/office/drawing/2014/main" id="{16043A65-F3E0-1F44-9C17-978CA18AFDB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48275" y="2119313"/>
            <a:ext cx="1985963" cy="1343025"/>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22572" name="Picture 44">
            <a:extLst>
              <a:ext uri="{FF2B5EF4-FFF2-40B4-BE49-F238E27FC236}">
                <a16:creationId xmlns:a16="http://schemas.microsoft.com/office/drawing/2014/main" id="{22D122C1-6B64-0A48-985A-2A447183135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b="7428"/>
          <a:stretch>
            <a:fillRect/>
          </a:stretch>
        </p:blipFill>
        <p:spPr bwMode="auto">
          <a:xfrm>
            <a:off x="666750" y="3249613"/>
            <a:ext cx="1990725" cy="15033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73" name="Picture 45">
            <a:extLst>
              <a:ext uri="{FF2B5EF4-FFF2-40B4-BE49-F238E27FC236}">
                <a16:creationId xmlns:a16="http://schemas.microsoft.com/office/drawing/2014/main" id="{F737690B-B1A4-C047-8097-9DA46F4EDCA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3575" y="1023938"/>
            <a:ext cx="1633538" cy="1241425"/>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22574" name="Picture 46" descr="Coral Island from coast, tb n030300 sr">
            <a:extLst>
              <a:ext uri="{FF2B5EF4-FFF2-40B4-BE49-F238E27FC236}">
                <a16:creationId xmlns:a16="http://schemas.microsoft.com/office/drawing/2014/main" id="{8920EB80-DDC6-574A-975F-CDD77C909A7D}"/>
              </a:ext>
            </a:extLst>
          </p:cNvPr>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3092450" y="5094288"/>
            <a:ext cx="1849438" cy="13858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blipFill dpi="0" rotWithShape="0">
                  <a:blip r:embed="rId9"/>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pic>
        <p:nvPicPr>
          <p:cNvPr id="22575" name="Picture 47">
            <a:extLst>
              <a:ext uri="{FF2B5EF4-FFF2-40B4-BE49-F238E27FC236}">
                <a16:creationId xmlns:a16="http://schemas.microsoft.com/office/drawing/2014/main" id="{57CBC45E-387D-C94C-8027-15E72372600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59438" y="4837113"/>
            <a:ext cx="1574800" cy="1073150"/>
          </a:xfrm>
          <a:prstGeom prst="rect">
            <a:avLst/>
          </a:prstGeom>
          <a:noFill/>
          <a:extLst>
            <a:ext uri="{909E8E84-426E-40DD-AFC4-6F175D3DCCD1}">
              <a14:hiddenFill xmlns:a14="http://schemas.microsoft.com/office/drawing/2010/main">
                <a:solidFill>
                  <a:srgbClr val="FFFFFF"/>
                </a:solidFill>
              </a14:hiddenFill>
            </a:ext>
          </a:extLst>
        </p:spPr>
      </p:pic>
      <p:sp>
        <p:nvSpPr>
          <p:cNvPr id="22556" name="Oval 28">
            <a:extLst>
              <a:ext uri="{FF2B5EF4-FFF2-40B4-BE49-F238E27FC236}">
                <a16:creationId xmlns:a16="http://schemas.microsoft.com/office/drawing/2014/main" id="{82AA7EF3-AA32-1649-8B9D-9CF5DF7151C0}"/>
              </a:ext>
            </a:extLst>
          </p:cNvPr>
          <p:cNvSpPr>
            <a:spLocks noChangeArrowheads="1"/>
          </p:cNvSpPr>
          <p:nvPr/>
        </p:nvSpPr>
        <p:spPr bwMode="auto">
          <a:xfrm>
            <a:off x="1914525" y="876300"/>
            <a:ext cx="1222375" cy="728663"/>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555" name="Oval 27">
            <a:extLst>
              <a:ext uri="{FF2B5EF4-FFF2-40B4-BE49-F238E27FC236}">
                <a16:creationId xmlns:a16="http://schemas.microsoft.com/office/drawing/2014/main" id="{8D0D2722-B677-2141-AC4F-EA5B6AF40084}"/>
              </a:ext>
            </a:extLst>
          </p:cNvPr>
          <p:cNvSpPr>
            <a:spLocks noChangeArrowheads="1"/>
          </p:cNvSpPr>
          <p:nvPr/>
        </p:nvSpPr>
        <p:spPr bwMode="auto">
          <a:xfrm>
            <a:off x="3284538" y="2243138"/>
            <a:ext cx="830262" cy="728662"/>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552" name="Oval 24">
            <a:extLst>
              <a:ext uri="{FF2B5EF4-FFF2-40B4-BE49-F238E27FC236}">
                <a16:creationId xmlns:a16="http://schemas.microsoft.com/office/drawing/2014/main" id="{5A64934D-068C-4045-8C6B-C1450C3A5F2E}"/>
              </a:ext>
            </a:extLst>
          </p:cNvPr>
          <p:cNvSpPr>
            <a:spLocks noChangeArrowheads="1"/>
          </p:cNvSpPr>
          <p:nvPr/>
        </p:nvSpPr>
        <p:spPr bwMode="auto">
          <a:xfrm>
            <a:off x="4495800" y="2514600"/>
            <a:ext cx="830263" cy="728663"/>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551" name="Oval 23">
            <a:extLst>
              <a:ext uri="{FF2B5EF4-FFF2-40B4-BE49-F238E27FC236}">
                <a16:creationId xmlns:a16="http://schemas.microsoft.com/office/drawing/2014/main" id="{5C64BFE8-EA40-4244-9D77-CC16125173B3}"/>
              </a:ext>
            </a:extLst>
          </p:cNvPr>
          <p:cNvSpPr>
            <a:spLocks noChangeArrowheads="1"/>
          </p:cNvSpPr>
          <p:nvPr/>
        </p:nvSpPr>
        <p:spPr bwMode="auto">
          <a:xfrm>
            <a:off x="7083425" y="5094288"/>
            <a:ext cx="830263" cy="728662"/>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553" name="Oval 25">
            <a:extLst>
              <a:ext uri="{FF2B5EF4-FFF2-40B4-BE49-F238E27FC236}">
                <a16:creationId xmlns:a16="http://schemas.microsoft.com/office/drawing/2014/main" id="{5E68CF2C-4AC3-2B40-9D3D-5E719E5C0897}"/>
              </a:ext>
            </a:extLst>
          </p:cNvPr>
          <p:cNvSpPr>
            <a:spLocks noChangeArrowheads="1"/>
          </p:cNvSpPr>
          <p:nvPr/>
        </p:nvSpPr>
        <p:spPr bwMode="auto">
          <a:xfrm>
            <a:off x="2362200" y="5486400"/>
            <a:ext cx="830263" cy="728663"/>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554" name="Oval 26">
            <a:extLst>
              <a:ext uri="{FF2B5EF4-FFF2-40B4-BE49-F238E27FC236}">
                <a16:creationId xmlns:a16="http://schemas.microsoft.com/office/drawing/2014/main" id="{354FE72B-DA77-3647-9949-387BF4AEC3DE}"/>
              </a:ext>
            </a:extLst>
          </p:cNvPr>
          <p:cNvSpPr>
            <a:spLocks noChangeArrowheads="1"/>
          </p:cNvSpPr>
          <p:nvPr/>
        </p:nvSpPr>
        <p:spPr bwMode="auto">
          <a:xfrm>
            <a:off x="2514600" y="3505200"/>
            <a:ext cx="830263" cy="728663"/>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22577" name="Group 49">
            <a:extLst>
              <a:ext uri="{FF2B5EF4-FFF2-40B4-BE49-F238E27FC236}">
                <a16:creationId xmlns:a16="http://schemas.microsoft.com/office/drawing/2014/main" id="{35C44E6C-790A-994E-9168-225533CAC7D9}"/>
              </a:ext>
            </a:extLst>
          </p:cNvPr>
          <p:cNvGrpSpPr>
            <a:grpSpLocks/>
          </p:cNvGrpSpPr>
          <p:nvPr/>
        </p:nvGrpSpPr>
        <p:grpSpPr bwMode="auto">
          <a:xfrm>
            <a:off x="2376488" y="0"/>
            <a:ext cx="5376862" cy="5800725"/>
            <a:chOff x="1450" y="-287"/>
            <a:chExt cx="3387" cy="3654"/>
          </a:xfrm>
        </p:grpSpPr>
        <p:sp>
          <p:nvSpPr>
            <p:cNvPr id="22578" name="Text Box 50">
              <a:extLst>
                <a:ext uri="{FF2B5EF4-FFF2-40B4-BE49-F238E27FC236}">
                  <a16:creationId xmlns:a16="http://schemas.microsoft.com/office/drawing/2014/main" id="{63253CCE-C3D0-A548-8F00-70C724025A7E}"/>
                </a:ext>
              </a:extLst>
            </p:cNvPr>
            <p:cNvSpPr txBox="1">
              <a:spLocks noChangeArrowheads="1"/>
            </p:cNvSpPr>
            <p:nvPr/>
          </p:nvSpPr>
          <p:spPr bwMode="auto">
            <a:xfrm>
              <a:off x="1678" y="-287"/>
              <a:ext cx="2438" cy="3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3600">
                  <a:solidFill>
                    <a:srgbClr val="00FF00"/>
                  </a:solidFill>
                  <a:effectLst>
                    <a:outerShdw blurRad="38100" dist="38100" dir="2700000" algn="tl">
                      <a:srgbClr val="000000"/>
                    </a:outerShdw>
                  </a:effectLst>
                </a:rPr>
                <a:t>6</a:t>
              </a:r>
            </a:p>
          </p:txBody>
        </p:sp>
        <p:sp>
          <p:nvSpPr>
            <p:cNvPr id="22579" name="Text Box 51">
              <a:extLst>
                <a:ext uri="{FF2B5EF4-FFF2-40B4-BE49-F238E27FC236}">
                  <a16:creationId xmlns:a16="http://schemas.microsoft.com/office/drawing/2014/main" id="{7798998F-BFA3-C949-B9F4-80F9F31F5738}"/>
                </a:ext>
              </a:extLst>
            </p:cNvPr>
            <p:cNvSpPr txBox="1">
              <a:spLocks noChangeArrowheads="1"/>
            </p:cNvSpPr>
            <p:nvPr/>
          </p:nvSpPr>
          <p:spPr bwMode="auto">
            <a:xfrm>
              <a:off x="1450" y="2848"/>
              <a:ext cx="3387" cy="519"/>
            </a:xfrm>
            <a:prstGeom prst="rect">
              <a:avLst/>
            </a:prstGeom>
            <a:noFill/>
            <a:ln>
              <a:noFill/>
            </a:ln>
            <a:effectLst>
              <a:outerShdw dist="109250" dir="3267739"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800" b="1">
                  <a:solidFill>
                    <a:srgbClr val="00FF00"/>
                  </a:solidFill>
                  <a:effectLst>
                    <a:outerShdw blurRad="38100" dist="38100" dir="2700000" algn="tl">
                      <a:srgbClr val="000000"/>
                    </a:outerShdw>
                  </a:effectLst>
                </a:rPr>
                <a:t>KUMPULAN AIR</a:t>
              </a:r>
            </a:p>
          </p:txBody>
        </p:sp>
      </p:grpSp>
      <p:sp>
        <p:nvSpPr>
          <p:cNvPr id="22580" name="Rectangle 52">
            <a:extLst>
              <a:ext uri="{FF2B5EF4-FFF2-40B4-BE49-F238E27FC236}">
                <a16:creationId xmlns:a16="http://schemas.microsoft.com/office/drawing/2014/main" id="{9F7BDF3B-5CE5-3846-96A7-20F6106FEE49}"/>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22581" name="Rectangle 53">
            <a:extLst>
              <a:ext uri="{FF2B5EF4-FFF2-40B4-BE49-F238E27FC236}">
                <a16:creationId xmlns:a16="http://schemas.microsoft.com/office/drawing/2014/main" id="{432C4F70-E8CE-F74F-86C3-A65D271BD7B5}"/>
              </a:ext>
            </a:extLst>
          </p:cNvPr>
          <p:cNvSpPr>
            <a:spLocks noChangeArrowheads="1"/>
          </p:cNvSpPr>
          <p:nvPr/>
        </p:nvSpPr>
        <p:spPr bwMode="auto">
          <a:xfrm>
            <a:off x="2527300"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2556"/>
                                        </p:tgtEl>
                                        <p:attrNameLst>
                                          <p:attrName>style.visibility</p:attrName>
                                        </p:attrNameLst>
                                      </p:cBhvr>
                                      <p:to>
                                        <p:strVal val="visible"/>
                                      </p:to>
                                    </p:set>
                                    <p:anim calcmode="lin" valueType="num">
                                      <p:cBhvr>
                                        <p:cTn id="7" dur="500" fill="hold"/>
                                        <p:tgtEl>
                                          <p:spTgt spid="22556"/>
                                        </p:tgtEl>
                                        <p:attrNameLst>
                                          <p:attrName>ppt_w</p:attrName>
                                        </p:attrNameLst>
                                      </p:cBhvr>
                                      <p:tavLst>
                                        <p:tav tm="0">
                                          <p:val>
                                            <p:fltVal val="0"/>
                                          </p:val>
                                        </p:tav>
                                        <p:tav tm="100000">
                                          <p:val>
                                            <p:strVal val="#ppt_w"/>
                                          </p:val>
                                        </p:tav>
                                      </p:tavLst>
                                    </p:anim>
                                    <p:anim calcmode="lin" valueType="num">
                                      <p:cBhvr>
                                        <p:cTn id="8" dur="500" fill="hold"/>
                                        <p:tgtEl>
                                          <p:spTgt spid="22556"/>
                                        </p:tgtEl>
                                        <p:attrNameLst>
                                          <p:attrName>ppt_h</p:attrName>
                                        </p:attrNameLst>
                                      </p:cBhvr>
                                      <p:tavLst>
                                        <p:tav tm="0">
                                          <p:val>
                                            <p:fltVal val="0"/>
                                          </p:val>
                                        </p:tav>
                                        <p:tav tm="100000">
                                          <p:val>
                                            <p:strVal val="#ppt_h"/>
                                          </p:val>
                                        </p:tav>
                                      </p:tavLst>
                                    </p:anim>
                                    <p:anim calcmode="lin" valueType="num">
                                      <p:cBhvr>
                                        <p:cTn id="9" dur="500" fill="hold"/>
                                        <p:tgtEl>
                                          <p:spTgt spid="22556"/>
                                        </p:tgtEl>
                                        <p:attrNameLst>
                                          <p:attrName>ppt_x</p:attrName>
                                        </p:attrNameLst>
                                      </p:cBhvr>
                                      <p:tavLst>
                                        <p:tav tm="0">
                                          <p:val>
                                            <p:fltVal val="0.5"/>
                                          </p:val>
                                        </p:tav>
                                        <p:tav tm="100000">
                                          <p:val>
                                            <p:strVal val="#ppt_x"/>
                                          </p:val>
                                        </p:tav>
                                      </p:tavLst>
                                    </p:anim>
                                    <p:anim calcmode="lin" valueType="num">
                                      <p:cBhvr>
                                        <p:cTn id="10" dur="500" fill="hold"/>
                                        <p:tgtEl>
                                          <p:spTgt spid="2255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2570"/>
                                        </p:tgtEl>
                                        <p:attrNameLst>
                                          <p:attrName>style.visibility</p:attrName>
                                        </p:attrNameLst>
                                      </p:cBhvr>
                                      <p:to>
                                        <p:strVal val="visible"/>
                                      </p:to>
                                    </p:set>
                                    <p:animEffect transition="in" filter="dissolve">
                                      <p:cBhvr>
                                        <p:cTn id="14" dur="500"/>
                                        <p:tgtEl>
                                          <p:spTgt spid="2257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22552"/>
                                        </p:tgtEl>
                                        <p:attrNameLst>
                                          <p:attrName>style.visibility</p:attrName>
                                        </p:attrNameLst>
                                      </p:cBhvr>
                                      <p:to>
                                        <p:strVal val="visible"/>
                                      </p:to>
                                    </p:set>
                                    <p:anim calcmode="lin" valueType="num">
                                      <p:cBhvr>
                                        <p:cTn id="19" dur="500" fill="hold"/>
                                        <p:tgtEl>
                                          <p:spTgt spid="22552"/>
                                        </p:tgtEl>
                                        <p:attrNameLst>
                                          <p:attrName>ppt_w</p:attrName>
                                        </p:attrNameLst>
                                      </p:cBhvr>
                                      <p:tavLst>
                                        <p:tav tm="0">
                                          <p:val>
                                            <p:fltVal val="0"/>
                                          </p:val>
                                        </p:tav>
                                        <p:tav tm="100000">
                                          <p:val>
                                            <p:strVal val="#ppt_w"/>
                                          </p:val>
                                        </p:tav>
                                      </p:tavLst>
                                    </p:anim>
                                    <p:anim calcmode="lin" valueType="num">
                                      <p:cBhvr>
                                        <p:cTn id="20" dur="500" fill="hold"/>
                                        <p:tgtEl>
                                          <p:spTgt spid="22552"/>
                                        </p:tgtEl>
                                        <p:attrNameLst>
                                          <p:attrName>ppt_h</p:attrName>
                                        </p:attrNameLst>
                                      </p:cBhvr>
                                      <p:tavLst>
                                        <p:tav tm="0">
                                          <p:val>
                                            <p:fltVal val="0"/>
                                          </p:val>
                                        </p:tav>
                                        <p:tav tm="100000">
                                          <p:val>
                                            <p:strVal val="#ppt_h"/>
                                          </p:val>
                                        </p:tav>
                                      </p:tavLst>
                                    </p:anim>
                                    <p:anim calcmode="lin" valueType="num">
                                      <p:cBhvr>
                                        <p:cTn id="21" dur="500" fill="hold"/>
                                        <p:tgtEl>
                                          <p:spTgt spid="22552"/>
                                        </p:tgtEl>
                                        <p:attrNameLst>
                                          <p:attrName>ppt_x</p:attrName>
                                        </p:attrNameLst>
                                      </p:cBhvr>
                                      <p:tavLst>
                                        <p:tav tm="0">
                                          <p:val>
                                            <p:fltVal val="0.5"/>
                                          </p:val>
                                        </p:tav>
                                        <p:tav tm="100000">
                                          <p:val>
                                            <p:strVal val="#ppt_x"/>
                                          </p:val>
                                        </p:tav>
                                      </p:tavLst>
                                    </p:anim>
                                    <p:anim calcmode="lin" valueType="num">
                                      <p:cBhvr>
                                        <p:cTn id="22" dur="500" fill="hold"/>
                                        <p:tgtEl>
                                          <p:spTgt spid="22552"/>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22571"/>
                                        </p:tgtEl>
                                        <p:attrNameLst>
                                          <p:attrName>style.visibility</p:attrName>
                                        </p:attrNameLst>
                                      </p:cBhvr>
                                      <p:to>
                                        <p:strVal val="visible"/>
                                      </p:to>
                                    </p:set>
                                    <p:animEffect transition="in" filter="dissolve">
                                      <p:cBhvr>
                                        <p:cTn id="26" dur="500"/>
                                        <p:tgtEl>
                                          <p:spTgt spid="2257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22551"/>
                                        </p:tgtEl>
                                        <p:attrNameLst>
                                          <p:attrName>style.visibility</p:attrName>
                                        </p:attrNameLst>
                                      </p:cBhvr>
                                      <p:to>
                                        <p:strVal val="visible"/>
                                      </p:to>
                                    </p:set>
                                    <p:anim calcmode="lin" valueType="num">
                                      <p:cBhvr>
                                        <p:cTn id="31" dur="500" fill="hold"/>
                                        <p:tgtEl>
                                          <p:spTgt spid="22551"/>
                                        </p:tgtEl>
                                        <p:attrNameLst>
                                          <p:attrName>ppt_w</p:attrName>
                                        </p:attrNameLst>
                                      </p:cBhvr>
                                      <p:tavLst>
                                        <p:tav tm="0">
                                          <p:val>
                                            <p:fltVal val="0"/>
                                          </p:val>
                                        </p:tav>
                                        <p:tav tm="100000">
                                          <p:val>
                                            <p:strVal val="#ppt_w"/>
                                          </p:val>
                                        </p:tav>
                                      </p:tavLst>
                                    </p:anim>
                                    <p:anim calcmode="lin" valueType="num">
                                      <p:cBhvr>
                                        <p:cTn id="32" dur="500" fill="hold"/>
                                        <p:tgtEl>
                                          <p:spTgt spid="22551"/>
                                        </p:tgtEl>
                                        <p:attrNameLst>
                                          <p:attrName>ppt_h</p:attrName>
                                        </p:attrNameLst>
                                      </p:cBhvr>
                                      <p:tavLst>
                                        <p:tav tm="0">
                                          <p:val>
                                            <p:fltVal val="0"/>
                                          </p:val>
                                        </p:tav>
                                        <p:tav tm="100000">
                                          <p:val>
                                            <p:strVal val="#ppt_h"/>
                                          </p:val>
                                        </p:tav>
                                      </p:tavLst>
                                    </p:anim>
                                    <p:anim calcmode="lin" valueType="num">
                                      <p:cBhvr>
                                        <p:cTn id="33" dur="500" fill="hold"/>
                                        <p:tgtEl>
                                          <p:spTgt spid="22551"/>
                                        </p:tgtEl>
                                        <p:attrNameLst>
                                          <p:attrName>ppt_x</p:attrName>
                                        </p:attrNameLst>
                                      </p:cBhvr>
                                      <p:tavLst>
                                        <p:tav tm="0">
                                          <p:val>
                                            <p:fltVal val="0.5"/>
                                          </p:val>
                                        </p:tav>
                                        <p:tav tm="100000">
                                          <p:val>
                                            <p:strVal val="#ppt_x"/>
                                          </p:val>
                                        </p:tav>
                                      </p:tavLst>
                                    </p:anim>
                                    <p:anim calcmode="lin" valueType="num">
                                      <p:cBhvr>
                                        <p:cTn id="34" dur="500" fill="hold"/>
                                        <p:tgtEl>
                                          <p:spTgt spid="22551"/>
                                        </p:tgtEl>
                                        <p:attrNameLst>
                                          <p:attrName>ppt_y</p:attrName>
                                        </p:attrNameLst>
                                      </p:cBhvr>
                                      <p:tavLst>
                                        <p:tav tm="0">
                                          <p:val>
                                            <p:fltVal val="0.5"/>
                                          </p:val>
                                        </p:tav>
                                        <p:tav tm="100000">
                                          <p:val>
                                            <p:strVal val="#ppt_y"/>
                                          </p:val>
                                        </p:tav>
                                      </p:tavLst>
                                    </p:anim>
                                  </p:childTnLst>
                                </p:cTn>
                              </p:par>
                            </p:childTnLst>
                          </p:cTn>
                        </p:par>
                        <p:par>
                          <p:cTn id="35" fill="hold" nodeType="afterGroup">
                            <p:stCondLst>
                              <p:cond delay="500"/>
                            </p:stCondLst>
                            <p:childTnLst>
                              <p:par>
                                <p:cTn id="36" presetID="9" presetClass="entr" presetSubtype="0" fill="hold" nodeType="afterEffect">
                                  <p:stCondLst>
                                    <p:cond delay="0"/>
                                  </p:stCondLst>
                                  <p:childTnLst>
                                    <p:set>
                                      <p:cBhvr>
                                        <p:cTn id="37" dur="1" fill="hold">
                                          <p:stCondLst>
                                            <p:cond delay="0"/>
                                          </p:stCondLst>
                                        </p:cTn>
                                        <p:tgtEl>
                                          <p:spTgt spid="22575"/>
                                        </p:tgtEl>
                                        <p:attrNameLst>
                                          <p:attrName>style.visibility</p:attrName>
                                        </p:attrNameLst>
                                      </p:cBhvr>
                                      <p:to>
                                        <p:strVal val="visible"/>
                                      </p:to>
                                    </p:set>
                                    <p:animEffect transition="in" filter="dissolve">
                                      <p:cBhvr>
                                        <p:cTn id="38" dur="500"/>
                                        <p:tgtEl>
                                          <p:spTgt spid="2257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nodeType="clickEffect">
                                  <p:stCondLst>
                                    <p:cond delay="0"/>
                                  </p:stCondLst>
                                  <p:childTnLst>
                                    <p:set>
                                      <p:cBhvr>
                                        <p:cTn id="42" dur="1" fill="hold">
                                          <p:stCondLst>
                                            <p:cond delay="0"/>
                                          </p:stCondLst>
                                        </p:cTn>
                                        <p:tgtEl>
                                          <p:spTgt spid="22553"/>
                                        </p:tgtEl>
                                        <p:attrNameLst>
                                          <p:attrName>style.visibility</p:attrName>
                                        </p:attrNameLst>
                                      </p:cBhvr>
                                      <p:to>
                                        <p:strVal val="visible"/>
                                      </p:to>
                                    </p:set>
                                    <p:anim calcmode="lin" valueType="num">
                                      <p:cBhvr>
                                        <p:cTn id="43" dur="500" fill="hold"/>
                                        <p:tgtEl>
                                          <p:spTgt spid="22553"/>
                                        </p:tgtEl>
                                        <p:attrNameLst>
                                          <p:attrName>ppt_w</p:attrName>
                                        </p:attrNameLst>
                                      </p:cBhvr>
                                      <p:tavLst>
                                        <p:tav tm="0">
                                          <p:val>
                                            <p:fltVal val="0"/>
                                          </p:val>
                                        </p:tav>
                                        <p:tav tm="100000">
                                          <p:val>
                                            <p:strVal val="#ppt_w"/>
                                          </p:val>
                                        </p:tav>
                                      </p:tavLst>
                                    </p:anim>
                                    <p:anim calcmode="lin" valueType="num">
                                      <p:cBhvr>
                                        <p:cTn id="44" dur="500" fill="hold"/>
                                        <p:tgtEl>
                                          <p:spTgt spid="22553"/>
                                        </p:tgtEl>
                                        <p:attrNameLst>
                                          <p:attrName>ppt_h</p:attrName>
                                        </p:attrNameLst>
                                      </p:cBhvr>
                                      <p:tavLst>
                                        <p:tav tm="0">
                                          <p:val>
                                            <p:fltVal val="0"/>
                                          </p:val>
                                        </p:tav>
                                        <p:tav tm="100000">
                                          <p:val>
                                            <p:strVal val="#ppt_h"/>
                                          </p:val>
                                        </p:tav>
                                      </p:tavLst>
                                    </p:anim>
                                    <p:anim calcmode="lin" valueType="num">
                                      <p:cBhvr>
                                        <p:cTn id="45" dur="500" fill="hold"/>
                                        <p:tgtEl>
                                          <p:spTgt spid="22553"/>
                                        </p:tgtEl>
                                        <p:attrNameLst>
                                          <p:attrName>ppt_x</p:attrName>
                                        </p:attrNameLst>
                                      </p:cBhvr>
                                      <p:tavLst>
                                        <p:tav tm="0">
                                          <p:val>
                                            <p:fltVal val="0.5"/>
                                          </p:val>
                                        </p:tav>
                                        <p:tav tm="100000">
                                          <p:val>
                                            <p:strVal val="#ppt_x"/>
                                          </p:val>
                                        </p:tav>
                                      </p:tavLst>
                                    </p:anim>
                                    <p:anim calcmode="lin" valueType="num">
                                      <p:cBhvr>
                                        <p:cTn id="46" dur="500" fill="hold"/>
                                        <p:tgtEl>
                                          <p:spTgt spid="22553"/>
                                        </p:tgtEl>
                                        <p:attrNameLst>
                                          <p:attrName>ppt_y</p:attrName>
                                        </p:attrNameLst>
                                      </p:cBhvr>
                                      <p:tavLst>
                                        <p:tav tm="0">
                                          <p:val>
                                            <p:fltVal val="0.5"/>
                                          </p:val>
                                        </p:tav>
                                        <p:tav tm="100000">
                                          <p:val>
                                            <p:strVal val="#ppt_y"/>
                                          </p:val>
                                        </p:tav>
                                      </p:tavLst>
                                    </p:anim>
                                  </p:childTnLst>
                                </p:cTn>
                              </p:par>
                            </p:childTnLst>
                          </p:cTn>
                        </p:par>
                        <p:par>
                          <p:cTn id="47" fill="hold" nodeType="afterGroup">
                            <p:stCondLst>
                              <p:cond delay="500"/>
                            </p:stCondLst>
                            <p:childTnLst>
                              <p:par>
                                <p:cTn id="48" presetID="9" presetClass="entr" presetSubtype="0" fill="hold" grpId="0" nodeType="afterEffect" nodePh="1">
                                  <p:stCondLst>
                                    <p:cond delay="0"/>
                                  </p:stCondLst>
                                  <p:endCondLst>
                                    <p:cond evt="begin" delay="0">
                                      <p:tn val="48"/>
                                    </p:cond>
                                  </p:endCondLst>
                                  <p:childTnLst>
                                    <p:set>
                                      <p:cBhvr>
                                        <p:cTn id="49" dur="1" fill="hold">
                                          <p:stCondLst>
                                            <p:cond delay="0"/>
                                          </p:stCondLst>
                                        </p:cTn>
                                        <p:tgtEl>
                                          <p:spTgt spid="22574"/>
                                        </p:tgtEl>
                                        <p:attrNameLst>
                                          <p:attrName>style.visibility</p:attrName>
                                        </p:attrNameLst>
                                      </p:cBhvr>
                                      <p:to>
                                        <p:strVal val="visible"/>
                                      </p:to>
                                    </p:set>
                                    <p:animEffect transition="in" filter="dissolve">
                                      <p:cBhvr>
                                        <p:cTn id="50" dur="500"/>
                                        <p:tgtEl>
                                          <p:spTgt spid="225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nodeType="clickEffect">
                                  <p:stCondLst>
                                    <p:cond delay="0"/>
                                  </p:stCondLst>
                                  <p:childTnLst>
                                    <p:set>
                                      <p:cBhvr>
                                        <p:cTn id="54" dur="1" fill="hold">
                                          <p:stCondLst>
                                            <p:cond delay="0"/>
                                          </p:stCondLst>
                                        </p:cTn>
                                        <p:tgtEl>
                                          <p:spTgt spid="22554"/>
                                        </p:tgtEl>
                                        <p:attrNameLst>
                                          <p:attrName>style.visibility</p:attrName>
                                        </p:attrNameLst>
                                      </p:cBhvr>
                                      <p:to>
                                        <p:strVal val="visible"/>
                                      </p:to>
                                    </p:set>
                                    <p:anim calcmode="lin" valueType="num">
                                      <p:cBhvr>
                                        <p:cTn id="55" dur="500" fill="hold"/>
                                        <p:tgtEl>
                                          <p:spTgt spid="22554"/>
                                        </p:tgtEl>
                                        <p:attrNameLst>
                                          <p:attrName>ppt_w</p:attrName>
                                        </p:attrNameLst>
                                      </p:cBhvr>
                                      <p:tavLst>
                                        <p:tav tm="0">
                                          <p:val>
                                            <p:fltVal val="0"/>
                                          </p:val>
                                        </p:tav>
                                        <p:tav tm="100000">
                                          <p:val>
                                            <p:strVal val="#ppt_w"/>
                                          </p:val>
                                        </p:tav>
                                      </p:tavLst>
                                    </p:anim>
                                    <p:anim calcmode="lin" valueType="num">
                                      <p:cBhvr>
                                        <p:cTn id="56" dur="500" fill="hold"/>
                                        <p:tgtEl>
                                          <p:spTgt spid="22554"/>
                                        </p:tgtEl>
                                        <p:attrNameLst>
                                          <p:attrName>ppt_h</p:attrName>
                                        </p:attrNameLst>
                                      </p:cBhvr>
                                      <p:tavLst>
                                        <p:tav tm="0">
                                          <p:val>
                                            <p:fltVal val="0"/>
                                          </p:val>
                                        </p:tav>
                                        <p:tav tm="100000">
                                          <p:val>
                                            <p:strVal val="#ppt_h"/>
                                          </p:val>
                                        </p:tav>
                                      </p:tavLst>
                                    </p:anim>
                                    <p:anim calcmode="lin" valueType="num">
                                      <p:cBhvr>
                                        <p:cTn id="57" dur="500" fill="hold"/>
                                        <p:tgtEl>
                                          <p:spTgt spid="22554"/>
                                        </p:tgtEl>
                                        <p:attrNameLst>
                                          <p:attrName>ppt_x</p:attrName>
                                        </p:attrNameLst>
                                      </p:cBhvr>
                                      <p:tavLst>
                                        <p:tav tm="0">
                                          <p:val>
                                            <p:fltVal val="0.5"/>
                                          </p:val>
                                        </p:tav>
                                        <p:tav tm="100000">
                                          <p:val>
                                            <p:strVal val="#ppt_x"/>
                                          </p:val>
                                        </p:tav>
                                      </p:tavLst>
                                    </p:anim>
                                    <p:anim calcmode="lin" valueType="num">
                                      <p:cBhvr>
                                        <p:cTn id="58" dur="500" fill="hold"/>
                                        <p:tgtEl>
                                          <p:spTgt spid="22554"/>
                                        </p:tgtEl>
                                        <p:attrNameLst>
                                          <p:attrName>ppt_y</p:attrName>
                                        </p:attrNameLst>
                                      </p:cBhvr>
                                      <p:tavLst>
                                        <p:tav tm="0">
                                          <p:val>
                                            <p:fltVal val="0.5"/>
                                          </p:val>
                                        </p:tav>
                                        <p:tav tm="100000">
                                          <p:val>
                                            <p:strVal val="#ppt_y"/>
                                          </p:val>
                                        </p:tav>
                                      </p:tavLst>
                                    </p:anim>
                                  </p:childTnLst>
                                </p:cTn>
                              </p:par>
                            </p:childTnLst>
                          </p:cTn>
                        </p:par>
                        <p:par>
                          <p:cTn id="59" fill="hold" nodeType="afterGroup">
                            <p:stCondLst>
                              <p:cond delay="500"/>
                            </p:stCondLst>
                            <p:childTnLst>
                              <p:par>
                                <p:cTn id="60" presetID="9" presetClass="entr" presetSubtype="0" fill="hold" nodeType="afterEffect">
                                  <p:stCondLst>
                                    <p:cond delay="0"/>
                                  </p:stCondLst>
                                  <p:childTnLst>
                                    <p:set>
                                      <p:cBhvr>
                                        <p:cTn id="61" dur="1" fill="hold">
                                          <p:stCondLst>
                                            <p:cond delay="0"/>
                                          </p:stCondLst>
                                        </p:cTn>
                                        <p:tgtEl>
                                          <p:spTgt spid="22572"/>
                                        </p:tgtEl>
                                        <p:attrNameLst>
                                          <p:attrName>style.visibility</p:attrName>
                                        </p:attrNameLst>
                                      </p:cBhvr>
                                      <p:to>
                                        <p:strVal val="visible"/>
                                      </p:to>
                                    </p:set>
                                    <p:animEffect transition="in" filter="dissolve">
                                      <p:cBhvr>
                                        <p:cTn id="62" dur="500"/>
                                        <p:tgtEl>
                                          <p:spTgt spid="2257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p:cTn id="66" dur="1" fill="hold">
                                          <p:stCondLst>
                                            <p:cond delay="0"/>
                                          </p:stCondLst>
                                        </p:cTn>
                                        <p:tgtEl>
                                          <p:spTgt spid="22555"/>
                                        </p:tgtEl>
                                        <p:attrNameLst>
                                          <p:attrName>style.visibility</p:attrName>
                                        </p:attrNameLst>
                                      </p:cBhvr>
                                      <p:to>
                                        <p:strVal val="visible"/>
                                      </p:to>
                                    </p:set>
                                    <p:anim calcmode="lin" valueType="num">
                                      <p:cBhvr>
                                        <p:cTn id="67" dur="500" fill="hold"/>
                                        <p:tgtEl>
                                          <p:spTgt spid="22555"/>
                                        </p:tgtEl>
                                        <p:attrNameLst>
                                          <p:attrName>ppt_w</p:attrName>
                                        </p:attrNameLst>
                                      </p:cBhvr>
                                      <p:tavLst>
                                        <p:tav tm="0">
                                          <p:val>
                                            <p:fltVal val="0"/>
                                          </p:val>
                                        </p:tav>
                                        <p:tav tm="100000">
                                          <p:val>
                                            <p:strVal val="#ppt_w"/>
                                          </p:val>
                                        </p:tav>
                                      </p:tavLst>
                                    </p:anim>
                                    <p:anim calcmode="lin" valueType="num">
                                      <p:cBhvr>
                                        <p:cTn id="68" dur="500" fill="hold"/>
                                        <p:tgtEl>
                                          <p:spTgt spid="22555"/>
                                        </p:tgtEl>
                                        <p:attrNameLst>
                                          <p:attrName>ppt_h</p:attrName>
                                        </p:attrNameLst>
                                      </p:cBhvr>
                                      <p:tavLst>
                                        <p:tav tm="0">
                                          <p:val>
                                            <p:fltVal val="0"/>
                                          </p:val>
                                        </p:tav>
                                        <p:tav tm="100000">
                                          <p:val>
                                            <p:strVal val="#ppt_h"/>
                                          </p:val>
                                        </p:tav>
                                      </p:tavLst>
                                    </p:anim>
                                    <p:anim calcmode="lin" valueType="num">
                                      <p:cBhvr>
                                        <p:cTn id="69" dur="500" fill="hold"/>
                                        <p:tgtEl>
                                          <p:spTgt spid="22555"/>
                                        </p:tgtEl>
                                        <p:attrNameLst>
                                          <p:attrName>ppt_x</p:attrName>
                                        </p:attrNameLst>
                                      </p:cBhvr>
                                      <p:tavLst>
                                        <p:tav tm="0">
                                          <p:val>
                                            <p:fltVal val="0.5"/>
                                          </p:val>
                                        </p:tav>
                                        <p:tav tm="100000">
                                          <p:val>
                                            <p:strVal val="#ppt_x"/>
                                          </p:val>
                                        </p:tav>
                                      </p:tavLst>
                                    </p:anim>
                                    <p:anim calcmode="lin" valueType="num">
                                      <p:cBhvr>
                                        <p:cTn id="70" dur="500" fill="hold"/>
                                        <p:tgtEl>
                                          <p:spTgt spid="22555"/>
                                        </p:tgtEl>
                                        <p:attrNameLst>
                                          <p:attrName>ppt_y</p:attrName>
                                        </p:attrNameLst>
                                      </p:cBhvr>
                                      <p:tavLst>
                                        <p:tav tm="0">
                                          <p:val>
                                            <p:fltVal val="0.5"/>
                                          </p:val>
                                        </p:tav>
                                        <p:tav tm="100000">
                                          <p:val>
                                            <p:strVal val="#ppt_y"/>
                                          </p:val>
                                        </p:tav>
                                      </p:tavLst>
                                    </p:anim>
                                  </p:childTnLst>
                                </p:cTn>
                              </p:par>
                            </p:childTnLst>
                          </p:cTn>
                        </p:par>
                        <p:par>
                          <p:cTn id="71" fill="hold" nodeType="afterGroup">
                            <p:stCondLst>
                              <p:cond delay="500"/>
                            </p:stCondLst>
                            <p:childTnLst>
                              <p:par>
                                <p:cTn id="72" presetID="9" presetClass="entr" presetSubtype="0" fill="hold" nodeType="afterEffect">
                                  <p:stCondLst>
                                    <p:cond delay="0"/>
                                  </p:stCondLst>
                                  <p:childTnLst>
                                    <p:set>
                                      <p:cBhvr>
                                        <p:cTn id="73" dur="1" fill="hold">
                                          <p:stCondLst>
                                            <p:cond delay="0"/>
                                          </p:stCondLst>
                                        </p:cTn>
                                        <p:tgtEl>
                                          <p:spTgt spid="22573"/>
                                        </p:tgtEl>
                                        <p:attrNameLst>
                                          <p:attrName>style.visibility</p:attrName>
                                        </p:attrNameLst>
                                      </p:cBhvr>
                                      <p:to>
                                        <p:strVal val="visible"/>
                                      </p:to>
                                    </p:set>
                                    <p:animEffect transition="in" filter="dissolve">
                                      <p:cBhvr>
                                        <p:cTn id="74" dur="500"/>
                                        <p:tgtEl>
                                          <p:spTgt spid="2257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528" fill="hold" nodeType="clickEffect">
                                  <p:stCondLst>
                                    <p:cond delay="0"/>
                                  </p:stCondLst>
                                  <p:childTnLst>
                                    <p:set>
                                      <p:cBhvr>
                                        <p:cTn id="78" dur="1" fill="hold">
                                          <p:stCondLst>
                                            <p:cond delay="0"/>
                                          </p:stCondLst>
                                        </p:cTn>
                                        <p:tgtEl>
                                          <p:spTgt spid="22577"/>
                                        </p:tgtEl>
                                        <p:attrNameLst>
                                          <p:attrName>style.visibility</p:attrName>
                                        </p:attrNameLst>
                                      </p:cBhvr>
                                      <p:to>
                                        <p:strVal val="visible"/>
                                      </p:to>
                                    </p:set>
                                    <p:anim calcmode="lin" valueType="num">
                                      <p:cBhvr>
                                        <p:cTn id="79" dur="500" fill="hold"/>
                                        <p:tgtEl>
                                          <p:spTgt spid="22577"/>
                                        </p:tgtEl>
                                        <p:attrNameLst>
                                          <p:attrName>ppt_w</p:attrName>
                                        </p:attrNameLst>
                                      </p:cBhvr>
                                      <p:tavLst>
                                        <p:tav tm="0">
                                          <p:val>
                                            <p:fltVal val="0"/>
                                          </p:val>
                                        </p:tav>
                                        <p:tav tm="100000">
                                          <p:val>
                                            <p:strVal val="#ppt_w"/>
                                          </p:val>
                                        </p:tav>
                                      </p:tavLst>
                                    </p:anim>
                                    <p:anim calcmode="lin" valueType="num">
                                      <p:cBhvr>
                                        <p:cTn id="80" dur="500" fill="hold"/>
                                        <p:tgtEl>
                                          <p:spTgt spid="22577"/>
                                        </p:tgtEl>
                                        <p:attrNameLst>
                                          <p:attrName>ppt_h</p:attrName>
                                        </p:attrNameLst>
                                      </p:cBhvr>
                                      <p:tavLst>
                                        <p:tav tm="0">
                                          <p:val>
                                            <p:fltVal val="0"/>
                                          </p:val>
                                        </p:tav>
                                        <p:tav tm="100000">
                                          <p:val>
                                            <p:strVal val="#ppt_h"/>
                                          </p:val>
                                        </p:tav>
                                      </p:tavLst>
                                    </p:anim>
                                    <p:anim calcmode="lin" valueType="num">
                                      <p:cBhvr>
                                        <p:cTn id="81" dur="500" fill="hold"/>
                                        <p:tgtEl>
                                          <p:spTgt spid="22577"/>
                                        </p:tgtEl>
                                        <p:attrNameLst>
                                          <p:attrName>ppt_x</p:attrName>
                                        </p:attrNameLst>
                                      </p:cBhvr>
                                      <p:tavLst>
                                        <p:tav tm="0">
                                          <p:val>
                                            <p:fltVal val="0.5"/>
                                          </p:val>
                                        </p:tav>
                                        <p:tav tm="100000">
                                          <p:val>
                                            <p:strVal val="#ppt_x"/>
                                          </p:val>
                                        </p:tav>
                                      </p:tavLst>
                                    </p:anim>
                                    <p:anim calcmode="lin" valueType="num">
                                      <p:cBhvr>
                                        <p:cTn id="82" dur="500" fill="hold"/>
                                        <p:tgtEl>
                                          <p:spTgt spid="225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Freeform 3">
            <a:extLst>
              <a:ext uri="{FF2B5EF4-FFF2-40B4-BE49-F238E27FC236}">
                <a16:creationId xmlns:a16="http://schemas.microsoft.com/office/drawing/2014/main" id="{EB65FCAC-36C1-A44C-B41B-53A823A3BEC8}"/>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 name="Rectangle 4">
            <a:extLst>
              <a:ext uri="{FF2B5EF4-FFF2-40B4-BE49-F238E27FC236}">
                <a16:creationId xmlns:a16="http://schemas.microsoft.com/office/drawing/2014/main" id="{73C65E52-6FA4-6747-83DC-088D8E1BD507}"/>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0725" name="Rectangle 5">
            <a:extLst>
              <a:ext uri="{FF2B5EF4-FFF2-40B4-BE49-F238E27FC236}">
                <a16:creationId xmlns:a16="http://schemas.microsoft.com/office/drawing/2014/main" id="{D4BAC6BE-6A22-6A47-B7A2-378A24280F4E}"/>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6" name="Freeform 6">
            <a:extLst>
              <a:ext uri="{FF2B5EF4-FFF2-40B4-BE49-F238E27FC236}">
                <a16:creationId xmlns:a16="http://schemas.microsoft.com/office/drawing/2014/main" id="{225811AC-9F7E-A543-BD71-2AB6D8FD41AA}"/>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7" name="Freeform 7">
            <a:extLst>
              <a:ext uri="{FF2B5EF4-FFF2-40B4-BE49-F238E27FC236}">
                <a16:creationId xmlns:a16="http://schemas.microsoft.com/office/drawing/2014/main" id="{5AB8DAFE-CCCC-E54B-8C5F-6D355B28A639}"/>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8" name="Rectangle 8">
            <a:extLst>
              <a:ext uri="{FF2B5EF4-FFF2-40B4-BE49-F238E27FC236}">
                <a16:creationId xmlns:a16="http://schemas.microsoft.com/office/drawing/2014/main" id="{361A64A6-F838-B44E-BED1-C76BC48CAF38}"/>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30729" name="Freeform 9">
            <a:extLst>
              <a:ext uri="{FF2B5EF4-FFF2-40B4-BE49-F238E27FC236}">
                <a16:creationId xmlns:a16="http://schemas.microsoft.com/office/drawing/2014/main" id="{3CA7DE60-35CB-5B49-9170-C513D54FD47A}"/>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0" name="Rectangle 10">
            <a:extLst>
              <a:ext uri="{FF2B5EF4-FFF2-40B4-BE49-F238E27FC236}">
                <a16:creationId xmlns:a16="http://schemas.microsoft.com/office/drawing/2014/main" id="{5E0D221E-3567-2F40-9A44-9FF3A40E655F}"/>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30731" name="Freeform 11">
            <a:extLst>
              <a:ext uri="{FF2B5EF4-FFF2-40B4-BE49-F238E27FC236}">
                <a16:creationId xmlns:a16="http://schemas.microsoft.com/office/drawing/2014/main" id="{CF55DC15-C923-7D42-AC0E-7BFAC3C0FF8F}"/>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2" name="Freeform 12">
            <a:extLst>
              <a:ext uri="{FF2B5EF4-FFF2-40B4-BE49-F238E27FC236}">
                <a16:creationId xmlns:a16="http://schemas.microsoft.com/office/drawing/2014/main" id="{496C08B6-2BCF-594C-BB00-D3E2FF85F813}"/>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3" name="Freeform 13">
            <a:extLst>
              <a:ext uri="{FF2B5EF4-FFF2-40B4-BE49-F238E27FC236}">
                <a16:creationId xmlns:a16="http://schemas.microsoft.com/office/drawing/2014/main" id="{64E346C6-A964-8E44-8F45-CA2ED8C56509}"/>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4" name="Rectangle 14">
            <a:extLst>
              <a:ext uri="{FF2B5EF4-FFF2-40B4-BE49-F238E27FC236}">
                <a16:creationId xmlns:a16="http://schemas.microsoft.com/office/drawing/2014/main" id="{62D41CE6-4297-DC4A-82B9-0CEB5EB9AC3F}"/>
              </a:ext>
            </a:extLst>
          </p:cNvPr>
          <p:cNvSpPr>
            <a:spLocks noChangeArrowheads="1"/>
          </p:cNvSpPr>
          <p:nvPr/>
        </p:nvSpPr>
        <p:spPr bwMode="auto">
          <a:xfrm>
            <a:off x="3492500"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30735" name="Rectangle 15">
            <a:extLst>
              <a:ext uri="{FF2B5EF4-FFF2-40B4-BE49-F238E27FC236}">
                <a16:creationId xmlns:a16="http://schemas.microsoft.com/office/drawing/2014/main" id="{FA099CA2-5D4E-AA40-9D0C-20867A65B441}"/>
              </a:ext>
            </a:extLst>
          </p:cNvPr>
          <p:cNvSpPr>
            <a:spLocks noChangeArrowheads="1"/>
          </p:cNvSpPr>
          <p:nvPr/>
        </p:nvSpPr>
        <p:spPr bwMode="auto">
          <a:xfrm>
            <a:off x="2516188" y="5640388"/>
            <a:ext cx="7016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t>
            </a:r>
          </a:p>
        </p:txBody>
      </p:sp>
      <p:sp>
        <p:nvSpPr>
          <p:cNvPr id="30736" name="Rectangle 16">
            <a:extLst>
              <a:ext uri="{FF2B5EF4-FFF2-40B4-BE49-F238E27FC236}">
                <a16:creationId xmlns:a16="http://schemas.microsoft.com/office/drawing/2014/main" id="{691BBE59-14D5-9247-B42A-BB028211768E}"/>
              </a:ext>
            </a:extLst>
          </p:cNvPr>
          <p:cNvSpPr>
            <a:spLocks noChangeArrowheads="1"/>
          </p:cNvSpPr>
          <p:nvPr/>
        </p:nvSpPr>
        <p:spPr bwMode="auto">
          <a:xfrm>
            <a:off x="2020888" y="9921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t>
            </a:r>
          </a:p>
        </p:txBody>
      </p:sp>
      <p:sp>
        <p:nvSpPr>
          <p:cNvPr id="30737" name="Rectangle 17">
            <a:extLst>
              <a:ext uri="{FF2B5EF4-FFF2-40B4-BE49-F238E27FC236}">
                <a16:creationId xmlns:a16="http://schemas.microsoft.com/office/drawing/2014/main" id="{2B62E9A6-5C89-C147-ADD9-7D17FC7741EB}"/>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8" name="Line 18">
            <a:extLst>
              <a:ext uri="{FF2B5EF4-FFF2-40B4-BE49-F238E27FC236}">
                <a16:creationId xmlns:a16="http://schemas.microsoft.com/office/drawing/2014/main" id="{47B5D0F8-7F77-2A4A-9275-671890614D6A}"/>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9" name="Line 19">
            <a:extLst>
              <a:ext uri="{FF2B5EF4-FFF2-40B4-BE49-F238E27FC236}">
                <a16:creationId xmlns:a16="http://schemas.microsoft.com/office/drawing/2014/main" id="{9FE67F65-0B1E-C44F-B829-A27238ADE9DB}"/>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1" name="Rectangle 21">
            <a:extLst>
              <a:ext uri="{FF2B5EF4-FFF2-40B4-BE49-F238E27FC236}">
                <a16:creationId xmlns:a16="http://schemas.microsoft.com/office/drawing/2014/main" id="{E7424DFE-A604-734D-AF03-699A16C75B85}"/>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t>
            </a:r>
          </a:p>
        </p:txBody>
      </p:sp>
      <p:sp>
        <p:nvSpPr>
          <p:cNvPr id="30742" name="Line 22">
            <a:extLst>
              <a:ext uri="{FF2B5EF4-FFF2-40B4-BE49-F238E27FC236}">
                <a16:creationId xmlns:a16="http://schemas.microsoft.com/office/drawing/2014/main" id="{A0D7FEEE-F68C-EF45-97B9-F7274C49D814}"/>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30747" name="Freeform 27">
            <a:extLst>
              <a:ext uri="{FF2B5EF4-FFF2-40B4-BE49-F238E27FC236}">
                <a16:creationId xmlns:a16="http://schemas.microsoft.com/office/drawing/2014/main" id="{50D5FCD6-D519-C742-9B45-B3A51374C1BA}"/>
              </a:ext>
            </a:extLst>
          </p:cNvPr>
          <p:cNvSpPr>
            <a:spLocks/>
          </p:cNvSpPr>
          <p:nvPr/>
        </p:nvSpPr>
        <p:spPr bwMode="auto">
          <a:xfrm>
            <a:off x="1800225" y="1054100"/>
            <a:ext cx="6378575" cy="4025900"/>
          </a:xfrm>
          <a:custGeom>
            <a:avLst/>
            <a:gdLst>
              <a:gd name="T0" fmla="*/ 2658 w 4018"/>
              <a:gd name="T1" fmla="*/ 2528 h 2536"/>
              <a:gd name="T2" fmla="*/ 2242 w 4018"/>
              <a:gd name="T3" fmla="*/ 2368 h 2536"/>
              <a:gd name="T4" fmla="*/ 1570 w 4018"/>
              <a:gd name="T5" fmla="*/ 2264 h 2536"/>
              <a:gd name="T6" fmla="*/ 1210 w 4018"/>
              <a:gd name="T7" fmla="*/ 2280 h 2536"/>
              <a:gd name="T8" fmla="*/ 1114 w 4018"/>
              <a:gd name="T9" fmla="*/ 2336 h 2536"/>
              <a:gd name="T10" fmla="*/ 1066 w 4018"/>
              <a:gd name="T11" fmla="*/ 2368 h 2536"/>
              <a:gd name="T12" fmla="*/ 938 w 4018"/>
              <a:gd name="T13" fmla="*/ 2488 h 2536"/>
              <a:gd name="T14" fmla="*/ 890 w 4018"/>
              <a:gd name="T15" fmla="*/ 2512 h 2536"/>
              <a:gd name="T16" fmla="*/ 842 w 4018"/>
              <a:gd name="T17" fmla="*/ 2528 h 2536"/>
              <a:gd name="T18" fmla="*/ 722 w 4018"/>
              <a:gd name="T19" fmla="*/ 2336 h 2536"/>
              <a:gd name="T20" fmla="*/ 674 w 4018"/>
              <a:gd name="T21" fmla="*/ 2248 h 2536"/>
              <a:gd name="T22" fmla="*/ 602 w 4018"/>
              <a:gd name="T23" fmla="*/ 2168 h 2536"/>
              <a:gd name="T24" fmla="*/ 146 w 4018"/>
              <a:gd name="T25" fmla="*/ 2104 h 2536"/>
              <a:gd name="T26" fmla="*/ 90 w 4018"/>
              <a:gd name="T27" fmla="*/ 2088 h 2536"/>
              <a:gd name="T28" fmla="*/ 18 w 4018"/>
              <a:gd name="T29" fmla="*/ 2008 h 2536"/>
              <a:gd name="T30" fmla="*/ 42 w 4018"/>
              <a:gd name="T31" fmla="*/ 1896 h 2536"/>
              <a:gd name="T32" fmla="*/ 58 w 4018"/>
              <a:gd name="T33" fmla="*/ 1872 h 2536"/>
              <a:gd name="T34" fmla="*/ 82 w 4018"/>
              <a:gd name="T35" fmla="*/ 1864 h 2536"/>
              <a:gd name="T36" fmla="*/ 130 w 4018"/>
              <a:gd name="T37" fmla="*/ 1832 h 2536"/>
              <a:gd name="T38" fmla="*/ 330 w 4018"/>
              <a:gd name="T39" fmla="*/ 1760 h 2536"/>
              <a:gd name="T40" fmla="*/ 378 w 4018"/>
              <a:gd name="T41" fmla="*/ 1744 h 2536"/>
              <a:gd name="T42" fmla="*/ 506 w 4018"/>
              <a:gd name="T43" fmla="*/ 1656 h 2536"/>
              <a:gd name="T44" fmla="*/ 570 w 4018"/>
              <a:gd name="T45" fmla="*/ 1584 h 2536"/>
              <a:gd name="T46" fmla="*/ 626 w 4018"/>
              <a:gd name="T47" fmla="*/ 1504 h 2536"/>
              <a:gd name="T48" fmla="*/ 690 w 4018"/>
              <a:gd name="T49" fmla="*/ 1408 h 2536"/>
              <a:gd name="T50" fmla="*/ 722 w 4018"/>
              <a:gd name="T51" fmla="*/ 1360 h 2536"/>
              <a:gd name="T52" fmla="*/ 730 w 4018"/>
              <a:gd name="T53" fmla="*/ 1336 h 2536"/>
              <a:gd name="T54" fmla="*/ 762 w 4018"/>
              <a:gd name="T55" fmla="*/ 1288 h 2536"/>
              <a:gd name="T56" fmla="*/ 778 w 4018"/>
              <a:gd name="T57" fmla="*/ 1256 h 2536"/>
              <a:gd name="T58" fmla="*/ 810 w 4018"/>
              <a:gd name="T59" fmla="*/ 1208 h 2536"/>
              <a:gd name="T60" fmla="*/ 850 w 4018"/>
              <a:gd name="T61" fmla="*/ 1080 h 2536"/>
              <a:gd name="T62" fmla="*/ 938 w 4018"/>
              <a:gd name="T63" fmla="*/ 696 h 2536"/>
              <a:gd name="T64" fmla="*/ 994 w 4018"/>
              <a:gd name="T65" fmla="*/ 472 h 2536"/>
              <a:gd name="T66" fmla="*/ 1074 w 4018"/>
              <a:gd name="T67" fmla="*/ 232 h 2536"/>
              <a:gd name="T68" fmla="*/ 1138 w 4018"/>
              <a:gd name="T69" fmla="*/ 136 h 2536"/>
              <a:gd name="T70" fmla="*/ 1194 w 4018"/>
              <a:gd name="T71" fmla="*/ 80 h 2536"/>
              <a:gd name="T72" fmla="*/ 1354 w 4018"/>
              <a:gd name="T73" fmla="*/ 24 h 2536"/>
              <a:gd name="T74" fmla="*/ 1594 w 4018"/>
              <a:gd name="T75" fmla="*/ 0 h 2536"/>
              <a:gd name="T76" fmla="*/ 2674 w 4018"/>
              <a:gd name="T77" fmla="*/ 48 h 2536"/>
              <a:gd name="T78" fmla="*/ 2970 w 4018"/>
              <a:gd name="T79" fmla="*/ 72 h 2536"/>
              <a:gd name="T80" fmla="*/ 3186 w 4018"/>
              <a:gd name="T81" fmla="*/ 88 h 2536"/>
              <a:gd name="T82" fmla="*/ 3850 w 4018"/>
              <a:gd name="T83" fmla="*/ 240 h 2536"/>
              <a:gd name="T84" fmla="*/ 3930 w 4018"/>
              <a:gd name="T85" fmla="*/ 376 h 2536"/>
              <a:gd name="T86" fmla="*/ 3986 w 4018"/>
              <a:gd name="T87" fmla="*/ 496 h 2536"/>
              <a:gd name="T88" fmla="*/ 4018 w 4018"/>
              <a:gd name="T89" fmla="*/ 688 h 2536"/>
              <a:gd name="T90" fmla="*/ 4010 w 4018"/>
              <a:gd name="T91" fmla="*/ 1200 h 2536"/>
              <a:gd name="T92" fmla="*/ 3906 w 4018"/>
              <a:gd name="T93" fmla="*/ 1616 h 2536"/>
              <a:gd name="T94" fmla="*/ 3874 w 4018"/>
              <a:gd name="T95" fmla="*/ 1664 h 2536"/>
              <a:gd name="T96" fmla="*/ 3762 w 4018"/>
              <a:gd name="T97" fmla="*/ 1912 h 2536"/>
              <a:gd name="T98" fmla="*/ 3730 w 4018"/>
              <a:gd name="T99" fmla="*/ 1960 h 2536"/>
              <a:gd name="T100" fmla="*/ 3682 w 4018"/>
              <a:gd name="T101" fmla="*/ 2040 h 2536"/>
              <a:gd name="T102" fmla="*/ 3594 w 4018"/>
              <a:gd name="T103" fmla="*/ 2176 h 2536"/>
              <a:gd name="T104" fmla="*/ 3474 w 4018"/>
              <a:gd name="T105" fmla="*/ 2320 h 2536"/>
              <a:gd name="T106" fmla="*/ 3378 w 4018"/>
              <a:gd name="T107" fmla="*/ 2424 h 2536"/>
              <a:gd name="T108" fmla="*/ 3354 w 4018"/>
              <a:gd name="T109" fmla="*/ 2432 h 2536"/>
              <a:gd name="T110" fmla="*/ 3242 w 4018"/>
              <a:gd name="T111" fmla="*/ 2488 h 2536"/>
              <a:gd name="T112" fmla="*/ 3034 w 4018"/>
              <a:gd name="T113" fmla="*/ 2536 h 2536"/>
              <a:gd name="T114" fmla="*/ 2658 w 4018"/>
              <a:gd name="T115" fmla="*/ 2528 h 2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0748" name="Text Box 28">
            <a:extLst>
              <a:ext uri="{FF2B5EF4-FFF2-40B4-BE49-F238E27FC236}">
                <a16:creationId xmlns:a16="http://schemas.microsoft.com/office/drawing/2014/main" id="{860BFFA5-F957-9748-ADE8-606784F82759}"/>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30753" name="Text Box 33">
            <a:extLst>
              <a:ext uri="{FF2B5EF4-FFF2-40B4-BE49-F238E27FC236}">
                <a16:creationId xmlns:a16="http://schemas.microsoft.com/office/drawing/2014/main" id="{C17FEDEC-98E2-304A-B3C2-6269A1BD699E}"/>
              </a:ext>
            </a:extLst>
          </p:cNvPr>
          <p:cNvSpPr txBox="1">
            <a:spLocks noChangeArrowheads="1"/>
          </p:cNvSpPr>
          <p:nvPr/>
        </p:nvSpPr>
        <p:spPr bwMode="auto">
          <a:xfrm>
            <a:off x="2559050" y="3136900"/>
            <a:ext cx="5519738"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6000" b="1">
                <a:solidFill>
                  <a:srgbClr val="FFFF00"/>
                </a:solidFill>
                <a:effectLst>
                  <a:outerShdw blurRad="38100" dist="38100" dir="2700000" algn="tl">
                    <a:srgbClr val="000000"/>
                  </a:outerShdw>
                </a:effectLst>
                <a:latin typeface="Arial" panose="020B0604020202020204" pitchFamily="34" charset="0"/>
              </a:rPr>
              <a:t>“THE LAND”</a:t>
            </a:r>
          </a:p>
        </p:txBody>
      </p:sp>
      <p:sp>
        <p:nvSpPr>
          <p:cNvPr id="30754" name="Rectangle 34">
            <a:extLst>
              <a:ext uri="{FF2B5EF4-FFF2-40B4-BE49-F238E27FC236}">
                <a16:creationId xmlns:a16="http://schemas.microsoft.com/office/drawing/2014/main" id="{1EE9EA74-578A-994B-B22E-3A62704202BA}"/>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25</a:t>
            </a:r>
          </a:p>
        </p:txBody>
      </p:sp>
      <p:sp>
        <p:nvSpPr>
          <p:cNvPr id="30755" name="Text Box 35">
            <a:extLst>
              <a:ext uri="{FF2B5EF4-FFF2-40B4-BE49-F238E27FC236}">
                <a16:creationId xmlns:a16="http://schemas.microsoft.com/office/drawing/2014/main" id="{759EF63B-5D54-BB4B-8458-B0039399D529}"/>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pic>
        <p:nvPicPr>
          <p:cNvPr id="30757" name="Picture 37">
            <a:extLst>
              <a:ext uri="{FF2B5EF4-FFF2-40B4-BE49-F238E27FC236}">
                <a16:creationId xmlns:a16="http://schemas.microsoft.com/office/drawing/2014/main" id="{5F27F3EA-5860-A94A-9630-50820FB910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4338" y="879475"/>
            <a:ext cx="6851650" cy="525621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0758" name="Text Box 38">
            <a:extLst>
              <a:ext uri="{FF2B5EF4-FFF2-40B4-BE49-F238E27FC236}">
                <a16:creationId xmlns:a16="http://schemas.microsoft.com/office/drawing/2014/main" id="{4420C013-3074-7641-8C52-A0B039E4B0B4}"/>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1</a:t>
            </a:r>
          </a:p>
        </p:txBody>
      </p:sp>
      <p:sp>
        <p:nvSpPr>
          <p:cNvPr id="30759" name="Rectangle 39">
            <a:extLst>
              <a:ext uri="{FF2B5EF4-FFF2-40B4-BE49-F238E27FC236}">
                <a16:creationId xmlns:a16="http://schemas.microsoft.com/office/drawing/2014/main" id="{CDC6DE5D-C7CB-A54E-810E-EF8BAC7C91BE}"/>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0747"/>
                                        </p:tgtEl>
                                        <p:attrNameLst>
                                          <p:attrName>style.visibility</p:attrName>
                                        </p:attrNameLst>
                                      </p:cBhvr>
                                      <p:to>
                                        <p:strVal val="visible"/>
                                      </p:to>
                                    </p:set>
                                    <p:animEffect transition="in" filter="wipe(left)">
                                      <p:cBhvr>
                                        <p:cTn id="7" dur="500"/>
                                        <p:tgtEl>
                                          <p:spTgt spid="3074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53"/>
                                        </p:tgtEl>
                                        <p:attrNameLst>
                                          <p:attrName>style.visibility</p:attrName>
                                        </p:attrNameLst>
                                      </p:cBhvr>
                                      <p:to>
                                        <p:strVal val="visible"/>
                                      </p:to>
                                    </p:set>
                                    <p:animEffect transition="in" filter="wipe(left)">
                                      <p:cBhvr>
                                        <p:cTn id="11" dur="500"/>
                                        <p:tgtEl>
                                          <p:spTgt spid="30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3"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4" name="Freeform 2">
            <a:extLst>
              <a:ext uri="{FF2B5EF4-FFF2-40B4-BE49-F238E27FC236}">
                <a16:creationId xmlns:a16="http://schemas.microsoft.com/office/drawing/2014/main" id="{9A26EFB3-8BC7-6848-A7C6-EF4A6079A8DD}"/>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995" name="Rectangle 3">
            <a:extLst>
              <a:ext uri="{FF2B5EF4-FFF2-40B4-BE49-F238E27FC236}">
                <a16:creationId xmlns:a16="http://schemas.microsoft.com/office/drawing/2014/main" id="{E9F49178-F647-4E4D-8AF6-F584FCC8CB4E}"/>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12996" name="Rectangle 4">
            <a:extLst>
              <a:ext uri="{FF2B5EF4-FFF2-40B4-BE49-F238E27FC236}">
                <a16:creationId xmlns:a16="http://schemas.microsoft.com/office/drawing/2014/main" id="{00056C1D-66F2-0049-B3D0-BD85FF2C95B7}"/>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997" name="Freeform 5">
            <a:extLst>
              <a:ext uri="{FF2B5EF4-FFF2-40B4-BE49-F238E27FC236}">
                <a16:creationId xmlns:a16="http://schemas.microsoft.com/office/drawing/2014/main" id="{531A2E1C-B1A0-0B4B-B598-3B9E858400A3}"/>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998" name="Freeform 6">
            <a:extLst>
              <a:ext uri="{FF2B5EF4-FFF2-40B4-BE49-F238E27FC236}">
                <a16:creationId xmlns:a16="http://schemas.microsoft.com/office/drawing/2014/main" id="{7E09B700-CD7E-DE4B-838A-A8F5F4D9A1C7}"/>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999" name="Rectangle 7">
            <a:extLst>
              <a:ext uri="{FF2B5EF4-FFF2-40B4-BE49-F238E27FC236}">
                <a16:creationId xmlns:a16="http://schemas.microsoft.com/office/drawing/2014/main" id="{07E04F68-A6AA-3A4D-AAF3-AE812C044506}"/>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213000" name="Freeform 8">
            <a:extLst>
              <a:ext uri="{FF2B5EF4-FFF2-40B4-BE49-F238E27FC236}">
                <a16:creationId xmlns:a16="http://schemas.microsoft.com/office/drawing/2014/main" id="{0866AAE9-D7F0-2A42-8299-2DD6743FD17A}"/>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01" name="Rectangle 9">
            <a:extLst>
              <a:ext uri="{FF2B5EF4-FFF2-40B4-BE49-F238E27FC236}">
                <a16:creationId xmlns:a16="http://schemas.microsoft.com/office/drawing/2014/main" id="{8B37221F-C3BD-1448-AF41-8DA41CBB0293}"/>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213002" name="Freeform 10">
            <a:extLst>
              <a:ext uri="{FF2B5EF4-FFF2-40B4-BE49-F238E27FC236}">
                <a16:creationId xmlns:a16="http://schemas.microsoft.com/office/drawing/2014/main" id="{F2E686FC-ED48-D94A-9C42-0D2F40911EE6}"/>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03" name="Freeform 11">
            <a:extLst>
              <a:ext uri="{FF2B5EF4-FFF2-40B4-BE49-F238E27FC236}">
                <a16:creationId xmlns:a16="http://schemas.microsoft.com/office/drawing/2014/main" id="{7A2487B9-2D9D-4E41-A102-1C9F27801BA0}"/>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04" name="Freeform 12">
            <a:extLst>
              <a:ext uri="{FF2B5EF4-FFF2-40B4-BE49-F238E27FC236}">
                <a16:creationId xmlns:a16="http://schemas.microsoft.com/office/drawing/2014/main" id="{9B0E2204-8535-2141-9207-3008CA531B54}"/>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05" name="Rectangle 13">
            <a:extLst>
              <a:ext uri="{FF2B5EF4-FFF2-40B4-BE49-F238E27FC236}">
                <a16:creationId xmlns:a16="http://schemas.microsoft.com/office/drawing/2014/main" id="{A4FCF220-8FEA-B747-9768-2100514565F6}"/>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213006" name="Rectangle 14">
            <a:extLst>
              <a:ext uri="{FF2B5EF4-FFF2-40B4-BE49-F238E27FC236}">
                <a16:creationId xmlns:a16="http://schemas.microsoft.com/office/drawing/2014/main" id="{05C5B427-2ABD-0247-8F22-01F292D1C817}"/>
              </a:ext>
            </a:extLst>
          </p:cNvPr>
          <p:cNvSpPr>
            <a:spLocks noChangeArrowheads="1"/>
          </p:cNvSpPr>
          <p:nvPr/>
        </p:nvSpPr>
        <p:spPr bwMode="auto">
          <a:xfrm>
            <a:off x="2516188" y="5640388"/>
            <a:ext cx="8905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213007" name="Rectangle 15">
            <a:extLst>
              <a:ext uri="{FF2B5EF4-FFF2-40B4-BE49-F238E27FC236}">
                <a16:creationId xmlns:a16="http://schemas.microsoft.com/office/drawing/2014/main" id="{50CFB2F2-C279-3748-97B6-6B8D01D18DB5}"/>
              </a:ext>
            </a:extLst>
          </p:cNvPr>
          <p:cNvSpPr>
            <a:spLocks noChangeArrowheads="1"/>
          </p:cNvSpPr>
          <p:nvPr/>
        </p:nvSpPr>
        <p:spPr bwMode="auto">
          <a:xfrm>
            <a:off x="1831975" y="992188"/>
            <a:ext cx="1328738"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213008" name="Rectangle 16">
            <a:extLst>
              <a:ext uri="{FF2B5EF4-FFF2-40B4-BE49-F238E27FC236}">
                <a16:creationId xmlns:a16="http://schemas.microsoft.com/office/drawing/2014/main" id="{CE711515-43DB-3445-8E80-5D26DD7A67F8}"/>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009" name="Line 17">
            <a:extLst>
              <a:ext uri="{FF2B5EF4-FFF2-40B4-BE49-F238E27FC236}">
                <a16:creationId xmlns:a16="http://schemas.microsoft.com/office/drawing/2014/main" id="{C9D48202-4A9D-674D-9647-A3010F3FA2A7}"/>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010" name="Line 18">
            <a:extLst>
              <a:ext uri="{FF2B5EF4-FFF2-40B4-BE49-F238E27FC236}">
                <a16:creationId xmlns:a16="http://schemas.microsoft.com/office/drawing/2014/main" id="{AF6061C8-5B7F-9640-9928-8FE8F41677C9}"/>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013" name="Line 21">
            <a:extLst>
              <a:ext uri="{FF2B5EF4-FFF2-40B4-BE49-F238E27FC236}">
                <a16:creationId xmlns:a16="http://schemas.microsoft.com/office/drawing/2014/main" id="{EEFA1FD4-4AA8-434C-8CC8-DC3A7C24B789}"/>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13014" name="Rectangle 22">
            <a:extLst>
              <a:ext uri="{FF2B5EF4-FFF2-40B4-BE49-F238E27FC236}">
                <a16:creationId xmlns:a16="http://schemas.microsoft.com/office/drawing/2014/main" id="{576CB241-6FE7-684C-8E25-76FD76D12876}"/>
              </a:ext>
            </a:extLst>
          </p:cNvPr>
          <p:cNvSpPr>
            <a:spLocks noChangeArrowheads="1"/>
          </p:cNvSpPr>
          <p:nvPr/>
        </p:nvSpPr>
        <p:spPr bwMode="auto">
          <a:xfrm>
            <a:off x="4068763" y="749300"/>
            <a:ext cx="19986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213015" name="Oval 23">
            <a:extLst>
              <a:ext uri="{FF2B5EF4-FFF2-40B4-BE49-F238E27FC236}">
                <a16:creationId xmlns:a16="http://schemas.microsoft.com/office/drawing/2014/main" id="{41A985C2-2133-BF49-AADB-EA93E99C7F10}"/>
              </a:ext>
            </a:extLst>
          </p:cNvPr>
          <p:cNvSpPr>
            <a:spLocks noChangeArrowheads="1"/>
          </p:cNvSpPr>
          <p:nvPr/>
        </p:nvSpPr>
        <p:spPr bwMode="auto">
          <a:xfrm>
            <a:off x="3598863" y="654050"/>
            <a:ext cx="2624137" cy="612775"/>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213032" name="Group 40">
            <a:extLst>
              <a:ext uri="{FF2B5EF4-FFF2-40B4-BE49-F238E27FC236}">
                <a16:creationId xmlns:a16="http://schemas.microsoft.com/office/drawing/2014/main" id="{AF0B053B-FDD0-5940-81D0-1B499227E6C0}"/>
              </a:ext>
            </a:extLst>
          </p:cNvPr>
          <p:cNvGrpSpPr>
            <a:grpSpLocks/>
          </p:cNvGrpSpPr>
          <p:nvPr/>
        </p:nvGrpSpPr>
        <p:grpSpPr bwMode="auto">
          <a:xfrm>
            <a:off x="1693863" y="533400"/>
            <a:ext cx="6637337" cy="4976813"/>
            <a:chOff x="1086" y="336"/>
            <a:chExt cx="4181" cy="3135"/>
          </a:xfrm>
        </p:grpSpPr>
        <p:sp>
          <p:nvSpPr>
            <p:cNvPr id="213025" name="Text Box 33">
              <a:extLst>
                <a:ext uri="{FF2B5EF4-FFF2-40B4-BE49-F238E27FC236}">
                  <a16:creationId xmlns:a16="http://schemas.microsoft.com/office/drawing/2014/main" id="{554A9A95-ADBE-6D42-98B9-B102ABA2B270}"/>
                </a:ext>
              </a:extLst>
            </p:cNvPr>
            <p:cNvSpPr txBox="1">
              <a:spLocks noChangeArrowheads="1"/>
            </p:cNvSpPr>
            <p:nvPr/>
          </p:nvSpPr>
          <p:spPr bwMode="auto">
            <a:xfrm>
              <a:off x="1636" y="336"/>
              <a:ext cx="3103" cy="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7700">
                  <a:solidFill>
                    <a:srgbClr val="00FF00"/>
                  </a:solidFill>
                  <a:effectLst>
                    <a:outerShdw blurRad="38100" dist="38100" dir="2700000" algn="tl">
                      <a:srgbClr val="000000"/>
                    </a:outerShdw>
                  </a:effectLst>
                </a:rPr>
                <a:t>10</a:t>
              </a:r>
            </a:p>
          </p:txBody>
        </p:sp>
        <p:sp>
          <p:nvSpPr>
            <p:cNvPr id="213026" name="Text Box 34">
              <a:extLst>
                <a:ext uri="{FF2B5EF4-FFF2-40B4-BE49-F238E27FC236}">
                  <a16:creationId xmlns:a16="http://schemas.microsoft.com/office/drawing/2014/main" id="{FBFC10A4-2492-A548-8136-EF48E50D0A6E}"/>
                </a:ext>
              </a:extLst>
            </p:cNvPr>
            <p:cNvSpPr txBox="1">
              <a:spLocks noChangeArrowheads="1"/>
            </p:cNvSpPr>
            <p:nvPr/>
          </p:nvSpPr>
          <p:spPr bwMode="auto">
            <a:xfrm>
              <a:off x="1086" y="2779"/>
              <a:ext cx="4181" cy="692"/>
            </a:xfrm>
            <a:prstGeom prst="rect">
              <a:avLst/>
            </a:prstGeom>
            <a:noFill/>
            <a:ln>
              <a:noFill/>
            </a:ln>
            <a:effectLst>
              <a:outerShdw dist="109250" dir="3267739"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6600" b="1">
                  <a:solidFill>
                    <a:srgbClr val="00FF00"/>
                  </a:solidFill>
                  <a:effectLst>
                    <a:outerShdw blurRad="38100" dist="38100" dir="2700000" algn="tl">
                      <a:srgbClr val="000000"/>
                    </a:outerShdw>
                  </a:effectLst>
                </a:rPr>
                <a:t>Daerah Lokasi</a:t>
              </a:r>
            </a:p>
          </p:txBody>
        </p:sp>
      </p:grpSp>
      <p:sp>
        <p:nvSpPr>
          <p:cNvPr id="213019" name="Text Box 27">
            <a:extLst>
              <a:ext uri="{FF2B5EF4-FFF2-40B4-BE49-F238E27FC236}">
                <a16:creationId xmlns:a16="http://schemas.microsoft.com/office/drawing/2014/main" id="{4815A5B1-346A-654A-8264-C710F15D5445}"/>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13028" name="Rectangle 36">
            <a:extLst>
              <a:ext uri="{FF2B5EF4-FFF2-40B4-BE49-F238E27FC236}">
                <a16:creationId xmlns:a16="http://schemas.microsoft.com/office/drawing/2014/main" id="{20EAD11A-1F54-FD40-8450-38AE90F6F3C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26</a:t>
            </a:r>
          </a:p>
        </p:txBody>
      </p:sp>
      <p:sp>
        <p:nvSpPr>
          <p:cNvPr id="213029" name="Text Box 37">
            <a:extLst>
              <a:ext uri="{FF2B5EF4-FFF2-40B4-BE49-F238E27FC236}">
                <a16:creationId xmlns:a16="http://schemas.microsoft.com/office/drawing/2014/main" id="{D3CE41B4-9C55-E244-A82C-C68361D6FA63}"/>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213031" name="Text Box 39">
            <a:extLst>
              <a:ext uri="{FF2B5EF4-FFF2-40B4-BE49-F238E27FC236}">
                <a16:creationId xmlns:a16="http://schemas.microsoft.com/office/drawing/2014/main" id="{B3592F71-2BB3-9040-9C9F-EC468EEB3D6F}"/>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1</a:t>
            </a:r>
          </a:p>
        </p:txBody>
      </p:sp>
      <p:sp>
        <p:nvSpPr>
          <p:cNvPr id="213034" name="Rectangle 42">
            <a:extLst>
              <a:ext uri="{FF2B5EF4-FFF2-40B4-BE49-F238E27FC236}">
                <a16:creationId xmlns:a16="http://schemas.microsoft.com/office/drawing/2014/main" id="{AED10946-CAF2-C945-B356-6FE0A49B6E9A}"/>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213035" name="Rectangle 43">
            <a:extLst>
              <a:ext uri="{FF2B5EF4-FFF2-40B4-BE49-F238E27FC236}">
                <a16:creationId xmlns:a16="http://schemas.microsoft.com/office/drawing/2014/main" id="{A7907D78-1295-1742-9A6B-ECFC82EF5E20}"/>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Freeform 3">
            <a:extLst>
              <a:ext uri="{FF2B5EF4-FFF2-40B4-BE49-F238E27FC236}">
                <a16:creationId xmlns:a16="http://schemas.microsoft.com/office/drawing/2014/main" id="{AAEA1E43-E86C-C743-93A9-5998C4B46CD7}"/>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2" name="Rectangle 4">
            <a:extLst>
              <a:ext uri="{FF2B5EF4-FFF2-40B4-BE49-F238E27FC236}">
                <a16:creationId xmlns:a16="http://schemas.microsoft.com/office/drawing/2014/main" id="{AB4A6A42-BA86-C640-8F35-4C18DB91A6FE}"/>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2773" name="Rectangle 5">
            <a:extLst>
              <a:ext uri="{FF2B5EF4-FFF2-40B4-BE49-F238E27FC236}">
                <a16:creationId xmlns:a16="http://schemas.microsoft.com/office/drawing/2014/main" id="{B72A7FF5-D4C2-5549-B91A-E4162F513747}"/>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4" name="Freeform 6">
            <a:extLst>
              <a:ext uri="{FF2B5EF4-FFF2-40B4-BE49-F238E27FC236}">
                <a16:creationId xmlns:a16="http://schemas.microsoft.com/office/drawing/2014/main" id="{80B77759-DCA1-F24B-A2DF-76A616D5FEB3}"/>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5" name="Freeform 7">
            <a:extLst>
              <a:ext uri="{FF2B5EF4-FFF2-40B4-BE49-F238E27FC236}">
                <a16:creationId xmlns:a16="http://schemas.microsoft.com/office/drawing/2014/main" id="{0DEF930A-BECE-614A-9C4E-D1940305B8A1}"/>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6" name="Rectangle 8">
            <a:extLst>
              <a:ext uri="{FF2B5EF4-FFF2-40B4-BE49-F238E27FC236}">
                <a16:creationId xmlns:a16="http://schemas.microsoft.com/office/drawing/2014/main" id="{A8663560-59CA-1D44-9444-61F1686C41F4}"/>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32777" name="Freeform 9">
            <a:extLst>
              <a:ext uri="{FF2B5EF4-FFF2-40B4-BE49-F238E27FC236}">
                <a16:creationId xmlns:a16="http://schemas.microsoft.com/office/drawing/2014/main" id="{463E8508-F6C6-814B-8039-B6D6B97ADA70}"/>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8" name="Rectangle 10">
            <a:extLst>
              <a:ext uri="{FF2B5EF4-FFF2-40B4-BE49-F238E27FC236}">
                <a16:creationId xmlns:a16="http://schemas.microsoft.com/office/drawing/2014/main" id="{CD139B9A-AD34-3449-8DC5-09C33B7B97FD}"/>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32779" name="Freeform 11">
            <a:extLst>
              <a:ext uri="{FF2B5EF4-FFF2-40B4-BE49-F238E27FC236}">
                <a16:creationId xmlns:a16="http://schemas.microsoft.com/office/drawing/2014/main" id="{0598A785-7E73-184C-8DE6-69453E488595}"/>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0" name="Freeform 12">
            <a:extLst>
              <a:ext uri="{FF2B5EF4-FFF2-40B4-BE49-F238E27FC236}">
                <a16:creationId xmlns:a16="http://schemas.microsoft.com/office/drawing/2014/main" id="{232F6FD9-D434-054B-95A6-9279E4E0B1EE}"/>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1" name="Freeform 13">
            <a:extLst>
              <a:ext uri="{FF2B5EF4-FFF2-40B4-BE49-F238E27FC236}">
                <a16:creationId xmlns:a16="http://schemas.microsoft.com/office/drawing/2014/main" id="{E1814746-BC1F-F34D-A856-9E245020D9BC}"/>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2" name="Rectangle 14">
            <a:extLst>
              <a:ext uri="{FF2B5EF4-FFF2-40B4-BE49-F238E27FC236}">
                <a16:creationId xmlns:a16="http://schemas.microsoft.com/office/drawing/2014/main" id="{C68DA62C-3722-C84E-A6D4-C40106D46EC2}"/>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32783" name="Rectangle 15">
            <a:extLst>
              <a:ext uri="{FF2B5EF4-FFF2-40B4-BE49-F238E27FC236}">
                <a16:creationId xmlns:a16="http://schemas.microsoft.com/office/drawing/2014/main" id="{BFB7F86B-4A79-7D41-9633-C2C0EC613910}"/>
              </a:ext>
            </a:extLst>
          </p:cNvPr>
          <p:cNvSpPr>
            <a:spLocks noChangeArrowheads="1"/>
          </p:cNvSpPr>
          <p:nvPr/>
        </p:nvSpPr>
        <p:spPr bwMode="auto">
          <a:xfrm>
            <a:off x="2516188" y="5640388"/>
            <a:ext cx="8191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32784" name="AutoShape 16">
            <a:extLst>
              <a:ext uri="{FF2B5EF4-FFF2-40B4-BE49-F238E27FC236}">
                <a16:creationId xmlns:a16="http://schemas.microsoft.com/office/drawing/2014/main" id="{E728A068-22FE-DA43-8A45-6FC54F09A6A0}"/>
              </a:ext>
            </a:extLst>
          </p:cNvPr>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32785" name="Rectangle 17">
            <a:extLst>
              <a:ext uri="{FF2B5EF4-FFF2-40B4-BE49-F238E27FC236}">
                <a16:creationId xmlns:a16="http://schemas.microsoft.com/office/drawing/2014/main" id="{C63B5AE9-CC5D-8048-BF83-2D5420A99A8B}"/>
              </a:ext>
            </a:extLst>
          </p:cNvPr>
          <p:cNvSpPr>
            <a:spLocks noChangeArrowheads="1"/>
          </p:cNvSpPr>
          <p:nvPr/>
        </p:nvSpPr>
        <p:spPr bwMode="auto">
          <a:xfrm>
            <a:off x="1687513" y="992188"/>
            <a:ext cx="11684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32786" name="Rectangle 18">
            <a:extLst>
              <a:ext uri="{FF2B5EF4-FFF2-40B4-BE49-F238E27FC236}">
                <a16:creationId xmlns:a16="http://schemas.microsoft.com/office/drawing/2014/main" id="{3A0874A2-A953-1344-8B54-859BF9286397}"/>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7" name="Line 19">
            <a:extLst>
              <a:ext uri="{FF2B5EF4-FFF2-40B4-BE49-F238E27FC236}">
                <a16:creationId xmlns:a16="http://schemas.microsoft.com/office/drawing/2014/main" id="{4CD9D551-50AF-5B43-9D56-39E8F3EE68B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8" name="Line 20">
            <a:extLst>
              <a:ext uri="{FF2B5EF4-FFF2-40B4-BE49-F238E27FC236}">
                <a16:creationId xmlns:a16="http://schemas.microsoft.com/office/drawing/2014/main" id="{F45501AB-B826-0147-A342-51AF53DA171A}"/>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1" name="Line 23">
            <a:extLst>
              <a:ext uri="{FF2B5EF4-FFF2-40B4-BE49-F238E27FC236}">
                <a16:creationId xmlns:a16="http://schemas.microsoft.com/office/drawing/2014/main" id="{78688839-093E-0A43-A6AA-1F56DC82CA02}"/>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32792" name="Line 24">
            <a:extLst>
              <a:ext uri="{FF2B5EF4-FFF2-40B4-BE49-F238E27FC236}">
                <a16:creationId xmlns:a16="http://schemas.microsoft.com/office/drawing/2014/main" id="{E92714C5-2244-4F45-B621-28BC07CC5536}"/>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2793" name="Rectangle 25">
            <a:extLst>
              <a:ext uri="{FF2B5EF4-FFF2-40B4-BE49-F238E27FC236}">
                <a16:creationId xmlns:a16="http://schemas.microsoft.com/office/drawing/2014/main" id="{8B6544AA-5CA5-4241-9FA1-2A3452516140}"/>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32794" name="Oval 26">
            <a:extLst>
              <a:ext uri="{FF2B5EF4-FFF2-40B4-BE49-F238E27FC236}">
                <a16:creationId xmlns:a16="http://schemas.microsoft.com/office/drawing/2014/main" id="{B883CCCB-EA9C-2845-8C42-1775EE886740}"/>
              </a:ext>
            </a:extLst>
          </p:cNvPr>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2795" name="Rectangle 27">
            <a:extLst>
              <a:ext uri="{FF2B5EF4-FFF2-40B4-BE49-F238E27FC236}">
                <a16:creationId xmlns:a16="http://schemas.microsoft.com/office/drawing/2014/main" id="{FE489466-CE08-0A46-8A2F-FB1F43AACB31}"/>
              </a:ext>
            </a:extLst>
          </p:cNvPr>
          <p:cNvSpPr>
            <a:spLocks noChangeArrowheads="1"/>
          </p:cNvSpPr>
          <p:nvPr/>
        </p:nvSpPr>
        <p:spPr bwMode="auto">
          <a:xfrm>
            <a:off x="4329113" y="1201738"/>
            <a:ext cx="15938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en-US" sz="2400" b="1" i="0">
                <a:solidFill>
                  <a:srgbClr val="FAF200"/>
                </a:solidFill>
                <a:effectLst/>
                <a:latin typeface="Times" pitchFamily="2" charset="0"/>
              </a:rPr>
              <a:t>    </a:t>
            </a:r>
            <a:r>
              <a:rPr lang="en-US" altLang="en-US" sz="2400" b="1" i="0">
                <a:solidFill>
                  <a:schemeClr val="folHlink"/>
                </a:solidFill>
                <a:effectLst/>
                <a:latin typeface="Times" pitchFamily="2" charset="0"/>
              </a:rPr>
              <a:t>         </a:t>
            </a:r>
          </a:p>
        </p:txBody>
      </p:sp>
      <p:sp>
        <p:nvSpPr>
          <p:cNvPr id="32796" name="Rectangle 28">
            <a:extLst>
              <a:ext uri="{FF2B5EF4-FFF2-40B4-BE49-F238E27FC236}">
                <a16:creationId xmlns:a16="http://schemas.microsoft.com/office/drawing/2014/main" id="{23E35EEA-A654-6F4E-B4CA-728BC37DDA86}"/>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32798" name="Text Box 30">
            <a:extLst>
              <a:ext uri="{FF2B5EF4-FFF2-40B4-BE49-F238E27FC236}">
                <a16:creationId xmlns:a16="http://schemas.microsoft.com/office/drawing/2014/main" id="{0F5C0CC9-5DA3-F140-AA5E-8B6A5E8BA9F9}"/>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32803" name="Rectangle 35">
            <a:extLst>
              <a:ext uri="{FF2B5EF4-FFF2-40B4-BE49-F238E27FC236}">
                <a16:creationId xmlns:a16="http://schemas.microsoft.com/office/drawing/2014/main" id="{E9177647-1F95-6B43-9EB3-280D338331C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27</a:t>
            </a:r>
          </a:p>
        </p:txBody>
      </p:sp>
      <p:sp>
        <p:nvSpPr>
          <p:cNvPr id="32804" name="Text Box 36">
            <a:extLst>
              <a:ext uri="{FF2B5EF4-FFF2-40B4-BE49-F238E27FC236}">
                <a16:creationId xmlns:a16="http://schemas.microsoft.com/office/drawing/2014/main" id="{98BE7A90-B6E4-F74C-A9C0-3C884098EC10}"/>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32806" name="Rectangle 38">
            <a:extLst>
              <a:ext uri="{FF2B5EF4-FFF2-40B4-BE49-F238E27FC236}">
                <a16:creationId xmlns:a16="http://schemas.microsoft.com/office/drawing/2014/main" id="{4AF64359-3775-B147-BC02-B0D201C305E0}"/>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32807" name="Rectangle 39">
            <a:extLst>
              <a:ext uri="{FF2B5EF4-FFF2-40B4-BE49-F238E27FC236}">
                <a16:creationId xmlns:a16="http://schemas.microsoft.com/office/drawing/2014/main" id="{81379512-BD41-7345-A4E4-67561A7FA968}"/>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5" name="Freeform 3">
            <a:extLst>
              <a:ext uri="{FF2B5EF4-FFF2-40B4-BE49-F238E27FC236}">
                <a16:creationId xmlns:a16="http://schemas.microsoft.com/office/drawing/2014/main" id="{EC4CE980-6950-4C4A-97AD-F94FEA711E70}"/>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6" name="Rectangle 4">
            <a:extLst>
              <a:ext uri="{FF2B5EF4-FFF2-40B4-BE49-F238E27FC236}">
                <a16:creationId xmlns:a16="http://schemas.microsoft.com/office/drawing/2014/main" id="{C7BA33A7-4EF2-6B48-91E2-28F3EC375121}"/>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3797" name="Rectangle 5">
            <a:extLst>
              <a:ext uri="{FF2B5EF4-FFF2-40B4-BE49-F238E27FC236}">
                <a16:creationId xmlns:a16="http://schemas.microsoft.com/office/drawing/2014/main" id="{311271C6-DCBE-8F44-A3EB-36D7BB51BC0E}"/>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8" name="Freeform 6">
            <a:extLst>
              <a:ext uri="{FF2B5EF4-FFF2-40B4-BE49-F238E27FC236}">
                <a16:creationId xmlns:a16="http://schemas.microsoft.com/office/drawing/2014/main" id="{13B6124E-2017-924B-A44B-C5CB7DFF12B2}"/>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9" name="Freeform 7">
            <a:extLst>
              <a:ext uri="{FF2B5EF4-FFF2-40B4-BE49-F238E27FC236}">
                <a16:creationId xmlns:a16="http://schemas.microsoft.com/office/drawing/2014/main" id="{F525E847-6DD3-1545-A714-8FA6A4C595B3}"/>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0" name="Rectangle 8">
            <a:extLst>
              <a:ext uri="{FF2B5EF4-FFF2-40B4-BE49-F238E27FC236}">
                <a16:creationId xmlns:a16="http://schemas.microsoft.com/office/drawing/2014/main" id="{E9A6B927-A455-7C43-ADDC-4E7487EE0201}"/>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33801" name="Freeform 9">
            <a:extLst>
              <a:ext uri="{FF2B5EF4-FFF2-40B4-BE49-F238E27FC236}">
                <a16:creationId xmlns:a16="http://schemas.microsoft.com/office/drawing/2014/main" id="{D1F7B226-E87A-3541-BD3E-04D73BCB00A6}"/>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2" name="Rectangle 10">
            <a:extLst>
              <a:ext uri="{FF2B5EF4-FFF2-40B4-BE49-F238E27FC236}">
                <a16:creationId xmlns:a16="http://schemas.microsoft.com/office/drawing/2014/main" id="{C4164871-88A4-6B43-9F5B-CA21FAE21045}"/>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33803" name="Freeform 11">
            <a:extLst>
              <a:ext uri="{FF2B5EF4-FFF2-40B4-BE49-F238E27FC236}">
                <a16:creationId xmlns:a16="http://schemas.microsoft.com/office/drawing/2014/main" id="{803E22DB-FC9B-FA46-ABCF-89F03E3C02A0}"/>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4" name="Freeform 12">
            <a:extLst>
              <a:ext uri="{FF2B5EF4-FFF2-40B4-BE49-F238E27FC236}">
                <a16:creationId xmlns:a16="http://schemas.microsoft.com/office/drawing/2014/main" id="{FACBE345-1F0B-C245-BF04-AEDBCD5F82DE}"/>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5" name="Freeform 13">
            <a:extLst>
              <a:ext uri="{FF2B5EF4-FFF2-40B4-BE49-F238E27FC236}">
                <a16:creationId xmlns:a16="http://schemas.microsoft.com/office/drawing/2014/main" id="{346828A3-759C-C940-A201-7AA1E7926477}"/>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6" name="Rectangle 14">
            <a:extLst>
              <a:ext uri="{FF2B5EF4-FFF2-40B4-BE49-F238E27FC236}">
                <a16:creationId xmlns:a16="http://schemas.microsoft.com/office/drawing/2014/main" id="{45F45D01-94D3-AC48-A3A3-FA415D345703}"/>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33807" name="Rectangle 15">
            <a:extLst>
              <a:ext uri="{FF2B5EF4-FFF2-40B4-BE49-F238E27FC236}">
                <a16:creationId xmlns:a16="http://schemas.microsoft.com/office/drawing/2014/main" id="{42BB0020-641F-6843-8E31-25DAA1F0EE38}"/>
              </a:ext>
            </a:extLst>
          </p:cNvPr>
          <p:cNvSpPr>
            <a:spLocks noChangeArrowheads="1"/>
          </p:cNvSpPr>
          <p:nvPr/>
        </p:nvSpPr>
        <p:spPr bwMode="auto">
          <a:xfrm>
            <a:off x="2516188" y="5640388"/>
            <a:ext cx="8763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33808" name="AutoShape 16">
            <a:extLst>
              <a:ext uri="{FF2B5EF4-FFF2-40B4-BE49-F238E27FC236}">
                <a16:creationId xmlns:a16="http://schemas.microsoft.com/office/drawing/2014/main" id="{6C56965D-F8F8-E043-9479-69A60DD7A795}"/>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33809" name="AutoShape 17">
            <a:extLst>
              <a:ext uri="{FF2B5EF4-FFF2-40B4-BE49-F238E27FC236}">
                <a16:creationId xmlns:a16="http://schemas.microsoft.com/office/drawing/2014/main" id="{626B081C-4287-3B48-B13A-3D8BEE541E16}"/>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33810" name="Rectangle 18">
            <a:extLst>
              <a:ext uri="{FF2B5EF4-FFF2-40B4-BE49-F238E27FC236}">
                <a16:creationId xmlns:a16="http://schemas.microsoft.com/office/drawing/2014/main" id="{E56A84FB-DAB8-1E41-81A9-82FEFA6C18AF}"/>
              </a:ext>
            </a:extLst>
          </p:cNvPr>
          <p:cNvSpPr>
            <a:spLocks noChangeArrowheads="1"/>
          </p:cNvSpPr>
          <p:nvPr/>
        </p:nvSpPr>
        <p:spPr bwMode="auto">
          <a:xfrm>
            <a:off x="1817688" y="992188"/>
            <a:ext cx="14144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33811" name="Rectangle 19">
            <a:extLst>
              <a:ext uri="{FF2B5EF4-FFF2-40B4-BE49-F238E27FC236}">
                <a16:creationId xmlns:a16="http://schemas.microsoft.com/office/drawing/2014/main" id="{E6DBD281-22AE-4748-AF0B-BD287B31F23F}"/>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2" name="Line 20">
            <a:extLst>
              <a:ext uri="{FF2B5EF4-FFF2-40B4-BE49-F238E27FC236}">
                <a16:creationId xmlns:a16="http://schemas.microsoft.com/office/drawing/2014/main" id="{22D33222-CE85-7D4F-9680-BEC897650CA3}"/>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3" name="Line 21">
            <a:extLst>
              <a:ext uri="{FF2B5EF4-FFF2-40B4-BE49-F238E27FC236}">
                <a16:creationId xmlns:a16="http://schemas.microsoft.com/office/drawing/2014/main" id="{DA89C846-0138-CB49-8BEA-F80DFD2B3AEE}"/>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6" name="Line 24">
            <a:extLst>
              <a:ext uri="{FF2B5EF4-FFF2-40B4-BE49-F238E27FC236}">
                <a16:creationId xmlns:a16="http://schemas.microsoft.com/office/drawing/2014/main" id="{A19EFC26-E9BC-AF46-865C-176E673704D4}"/>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33817" name="Line 25">
            <a:extLst>
              <a:ext uri="{FF2B5EF4-FFF2-40B4-BE49-F238E27FC236}">
                <a16:creationId xmlns:a16="http://schemas.microsoft.com/office/drawing/2014/main" id="{948B4CE1-2564-324F-8272-433FF5E6CDCB}"/>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3818" name="Rectangle 26">
            <a:extLst>
              <a:ext uri="{FF2B5EF4-FFF2-40B4-BE49-F238E27FC236}">
                <a16:creationId xmlns:a16="http://schemas.microsoft.com/office/drawing/2014/main" id="{DB1122AF-6B21-BC4C-95F7-4173C83884D2}"/>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33819" name="Oval 27">
            <a:extLst>
              <a:ext uri="{FF2B5EF4-FFF2-40B4-BE49-F238E27FC236}">
                <a16:creationId xmlns:a16="http://schemas.microsoft.com/office/drawing/2014/main" id="{80C26943-0809-0242-8336-5C3123AF5016}"/>
              </a:ext>
            </a:extLst>
          </p:cNvPr>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3820" name="Rectangle 28">
            <a:extLst>
              <a:ext uri="{FF2B5EF4-FFF2-40B4-BE49-F238E27FC236}">
                <a16:creationId xmlns:a16="http://schemas.microsoft.com/office/drawing/2014/main" id="{F8A00FBB-D9F1-9C41-A611-A902069754CA}"/>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33821" name="Rectangle 29">
            <a:extLst>
              <a:ext uri="{FF2B5EF4-FFF2-40B4-BE49-F238E27FC236}">
                <a16:creationId xmlns:a16="http://schemas.microsoft.com/office/drawing/2014/main" id="{CE71B3DE-73D8-A745-B966-1328D9350117}"/>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33823" name="Text Box 31">
            <a:extLst>
              <a:ext uri="{FF2B5EF4-FFF2-40B4-BE49-F238E27FC236}">
                <a16:creationId xmlns:a16="http://schemas.microsoft.com/office/drawing/2014/main" id="{715FAE29-309A-E445-A83E-0FCD309780A2}"/>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33828" name="Rectangle 36">
            <a:extLst>
              <a:ext uri="{FF2B5EF4-FFF2-40B4-BE49-F238E27FC236}">
                <a16:creationId xmlns:a16="http://schemas.microsoft.com/office/drawing/2014/main" id="{D2F59492-7E91-8048-9A76-835B915DEB05}"/>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28</a:t>
            </a:r>
          </a:p>
        </p:txBody>
      </p:sp>
      <p:sp>
        <p:nvSpPr>
          <p:cNvPr id="33829" name="Text Box 37">
            <a:extLst>
              <a:ext uri="{FF2B5EF4-FFF2-40B4-BE49-F238E27FC236}">
                <a16:creationId xmlns:a16="http://schemas.microsoft.com/office/drawing/2014/main" id="{2D1C42D3-4562-504B-B993-E70D7A5790A4}"/>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33831" name="Rectangle 39">
            <a:extLst>
              <a:ext uri="{FF2B5EF4-FFF2-40B4-BE49-F238E27FC236}">
                <a16:creationId xmlns:a16="http://schemas.microsoft.com/office/drawing/2014/main" id="{08FC61AB-0A52-CB43-B05E-4DDE671E7B76}"/>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33832" name="Rectangle 40">
            <a:extLst>
              <a:ext uri="{FF2B5EF4-FFF2-40B4-BE49-F238E27FC236}">
                <a16:creationId xmlns:a16="http://schemas.microsoft.com/office/drawing/2014/main" id="{A025486B-BA94-D04F-A83F-7EC562692F30}"/>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33833" name="Text Box 41">
            <a:extLst>
              <a:ext uri="{FF2B5EF4-FFF2-40B4-BE49-F238E27FC236}">
                <a16:creationId xmlns:a16="http://schemas.microsoft.com/office/drawing/2014/main" id="{ECCFA3AB-3113-294D-B2F7-F39CC5F3CFE0}"/>
              </a:ext>
            </a:extLst>
          </p:cNvPr>
          <p:cNvSpPr txBox="1">
            <a:spLocks noChangeArrowheads="1"/>
          </p:cNvSpPr>
          <p:nvPr/>
        </p:nvSpPr>
        <p:spPr bwMode="auto">
          <a:xfrm>
            <a:off x="3714750" y="3659188"/>
            <a:ext cx="3346450" cy="11906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600" b="1">
                <a:solidFill>
                  <a:srgbClr val="FFEA18"/>
                </a:solidFill>
                <a:effectLst>
                  <a:outerShdw blurRad="38100" dist="38100" dir="2700000" algn="tl">
                    <a:srgbClr val="000000"/>
                  </a:outerShdw>
                </a:effectLst>
              </a:rPr>
              <a:t>“Panggung Aksi” Alkitab</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2000"/>
                                  </p:stCondLst>
                                  <p:childTnLst>
                                    <p:set>
                                      <p:cBhvr>
                                        <p:cTn id="6" dur="1" fill="hold">
                                          <p:stCondLst>
                                            <p:cond delay="0"/>
                                          </p:stCondLst>
                                        </p:cTn>
                                        <p:tgtEl>
                                          <p:spTgt spid="33833"/>
                                        </p:tgtEl>
                                        <p:attrNameLst>
                                          <p:attrName>style.visibility</p:attrName>
                                        </p:attrNameLst>
                                      </p:cBhvr>
                                      <p:to>
                                        <p:strVal val="visible"/>
                                      </p:to>
                                    </p:set>
                                    <p:anim calcmode="lin" valueType="num">
                                      <p:cBhvr>
                                        <p:cTn id="7" dur="500" fill="hold"/>
                                        <p:tgtEl>
                                          <p:spTgt spid="33833"/>
                                        </p:tgtEl>
                                        <p:attrNameLst>
                                          <p:attrName>ppt_w</p:attrName>
                                        </p:attrNameLst>
                                      </p:cBhvr>
                                      <p:tavLst>
                                        <p:tav tm="0">
                                          <p:val>
                                            <p:strVal val="2/3*#ppt_w"/>
                                          </p:val>
                                        </p:tav>
                                        <p:tav tm="100000">
                                          <p:val>
                                            <p:strVal val="#ppt_w"/>
                                          </p:val>
                                        </p:tav>
                                      </p:tavLst>
                                    </p:anim>
                                    <p:anim calcmode="lin" valueType="num">
                                      <p:cBhvr>
                                        <p:cTn id="8" dur="500" fill="hold"/>
                                        <p:tgtEl>
                                          <p:spTgt spid="3383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33"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3" name="Freeform 3">
            <a:extLst>
              <a:ext uri="{FF2B5EF4-FFF2-40B4-BE49-F238E27FC236}">
                <a16:creationId xmlns:a16="http://schemas.microsoft.com/office/drawing/2014/main" id="{0F1BE923-C05E-1B42-AAD8-663F15D3167E}"/>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4" name="Rectangle 4">
            <a:extLst>
              <a:ext uri="{FF2B5EF4-FFF2-40B4-BE49-F238E27FC236}">
                <a16:creationId xmlns:a16="http://schemas.microsoft.com/office/drawing/2014/main" id="{0D07E44B-4885-684F-AC22-8E48F84398E3}"/>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5845" name="Rectangle 5">
            <a:extLst>
              <a:ext uri="{FF2B5EF4-FFF2-40B4-BE49-F238E27FC236}">
                <a16:creationId xmlns:a16="http://schemas.microsoft.com/office/drawing/2014/main" id="{926BAF9A-AD04-0644-8562-086E8284F214}"/>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6" name="Freeform 6">
            <a:extLst>
              <a:ext uri="{FF2B5EF4-FFF2-40B4-BE49-F238E27FC236}">
                <a16:creationId xmlns:a16="http://schemas.microsoft.com/office/drawing/2014/main" id="{DDE2DD25-4F59-4F49-B229-819697C83FE7}"/>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7" name="Freeform 7">
            <a:extLst>
              <a:ext uri="{FF2B5EF4-FFF2-40B4-BE49-F238E27FC236}">
                <a16:creationId xmlns:a16="http://schemas.microsoft.com/office/drawing/2014/main" id="{2E4573F8-E746-2B4B-BC19-6C6E235FBFC8}"/>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8" name="Rectangle 8">
            <a:extLst>
              <a:ext uri="{FF2B5EF4-FFF2-40B4-BE49-F238E27FC236}">
                <a16:creationId xmlns:a16="http://schemas.microsoft.com/office/drawing/2014/main" id="{95B7FE28-EE0C-CF45-8A17-D43AD9C2EF7E}"/>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35849" name="Freeform 9">
            <a:extLst>
              <a:ext uri="{FF2B5EF4-FFF2-40B4-BE49-F238E27FC236}">
                <a16:creationId xmlns:a16="http://schemas.microsoft.com/office/drawing/2014/main" id="{572AA4DD-A23A-8E45-8CDF-A3BE2EAA27F6}"/>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0" name="Rectangle 10">
            <a:extLst>
              <a:ext uri="{FF2B5EF4-FFF2-40B4-BE49-F238E27FC236}">
                <a16:creationId xmlns:a16="http://schemas.microsoft.com/office/drawing/2014/main" id="{E32B14AF-9C13-5B49-99DA-68372ED7ADA1}"/>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35851" name="Freeform 11">
            <a:extLst>
              <a:ext uri="{FF2B5EF4-FFF2-40B4-BE49-F238E27FC236}">
                <a16:creationId xmlns:a16="http://schemas.microsoft.com/office/drawing/2014/main" id="{1672C29E-E6F6-244F-95D0-F1B65B3420F3}"/>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2" name="Freeform 12">
            <a:extLst>
              <a:ext uri="{FF2B5EF4-FFF2-40B4-BE49-F238E27FC236}">
                <a16:creationId xmlns:a16="http://schemas.microsoft.com/office/drawing/2014/main" id="{F9316DF1-49C2-D441-BE17-44B968F77E32}"/>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3" name="Freeform 13">
            <a:extLst>
              <a:ext uri="{FF2B5EF4-FFF2-40B4-BE49-F238E27FC236}">
                <a16:creationId xmlns:a16="http://schemas.microsoft.com/office/drawing/2014/main" id="{0630C244-C512-754F-AD3B-036F0B811C95}"/>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4" name="Rectangle 14">
            <a:extLst>
              <a:ext uri="{FF2B5EF4-FFF2-40B4-BE49-F238E27FC236}">
                <a16:creationId xmlns:a16="http://schemas.microsoft.com/office/drawing/2014/main" id="{FF6669D0-0603-A544-936F-AC92A0565F95}"/>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35855" name="Rectangle 15">
            <a:extLst>
              <a:ext uri="{FF2B5EF4-FFF2-40B4-BE49-F238E27FC236}">
                <a16:creationId xmlns:a16="http://schemas.microsoft.com/office/drawing/2014/main" id="{1C18E9E0-173F-E84C-B458-B6191A7C1B4B}"/>
              </a:ext>
            </a:extLst>
          </p:cNvPr>
          <p:cNvSpPr>
            <a:spLocks noChangeArrowheads="1"/>
          </p:cNvSpPr>
          <p:nvPr/>
        </p:nvSpPr>
        <p:spPr bwMode="auto">
          <a:xfrm>
            <a:off x="2516188" y="5640388"/>
            <a:ext cx="9350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35856" name="Rectangle 16">
            <a:extLst>
              <a:ext uri="{FF2B5EF4-FFF2-40B4-BE49-F238E27FC236}">
                <a16:creationId xmlns:a16="http://schemas.microsoft.com/office/drawing/2014/main" id="{4227C606-BC7F-7F47-BED7-8CE12229872D}"/>
              </a:ext>
            </a:extLst>
          </p:cNvPr>
          <p:cNvSpPr>
            <a:spLocks noChangeArrowheads="1"/>
          </p:cNvSpPr>
          <p:nvPr/>
        </p:nvSpPr>
        <p:spPr bwMode="auto">
          <a:xfrm>
            <a:off x="1831975" y="992188"/>
            <a:ext cx="1227138"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35857" name="Rectangle 17">
            <a:extLst>
              <a:ext uri="{FF2B5EF4-FFF2-40B4-BE49-F238E27FC236}">
                <a16:creationId xmlns:a16="http://schemas.microsoft.com/office/drawing/2014/main" id="{0C76BC3D-A2EC-B44C-947C-CE7CC2C9CDB8}"/>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8" name="Line 18">
            <a:extLst>
              <a:ext uri="{FF2B5EF4-FFF2-40B4-BE49-F238E27FC236}">
                <a16:creationId xmlns:a16="http://schemas.microsoft.com/office/drawing/2014/main" id="{1CBDE542-4F49-674A-8F20-726FFFC05A7C}"/>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9" name="Line 19">
            <a:extLst>
              <a:ext uri="{FF2B5EF4-FFF2-40B4-BE49-F238E27FC236}">
                <a16:creationId xmlns:a16="http://schemas.microsoft.com/office/drawing/2014/main" id="{F3A07214-9314-9244-934F-545DA27C3E14}"/>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62" name="Line 22">
            <a:extLst>
              <a:ext uri="{FF2B5EF4-FFF2-40B4-BE49-F238E27FC236}">
                <a16:creationId xmlns:a16="http://schemas.microsoft.com/office/drawing/2014/main" id="{F2781B72-33A2-C342-9764-5C5C2790DE49}"/>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35863" name="Oval 23">
            <a:extLst>
              <a:ext uri="{FF2B5EF4-FFF2-40B4-BE49-F238E27FC236}">
                <a16:creationId xmlns:a16="http://schemas.microsoft.com/office/drawing/2014/main" id="{80DE341D-1685-C440-A6D1-C9D2E5A7CE44}"/>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64" name="AutoShape 24">
            <a:extLst>
              <a:ext uri="{FF2B5EF4-FFF2-40B4-BE49-F238E27FC236}">
                <a16:creationId xmlns:a16="http://schemas.microsoft.com/office/drawing/2014/main" id="{901EF025-5B81-1742-A766-AD39F6B34D6F}"/>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35865" name="AutoShape 25">
            <a:extLst>
              <a:ext uri="{FF2B5EF4-FFF2-40B4-BE49-F238E27FC236}">
                <a16:creationId xmlns:a16="http://schemas.microsoft.com/office/drawing/2014/main" id="{B2F96C14-0854-9A4E-8A55-698447C361C7}"/>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35866" name="Line 26">
            <a:extLst>
              <a:ext uri="{FF2B5EF4-FFF2-40B4-BE49-F238E27FC236}">
                <a16:creationId xmlns:a16="http://schemas.microsoft.com/office/drawing/2014/main" id="{A85D1846-4FD4-5743-964A-A58E7696E54D}"/>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867" name="Rectangle 27">
            <a:extLst>
              <a:ext uri="{FF2B5EF4-FFF2-40B4-BE49-F238E27FC236}">
                <a16:creationId xmlns:a16="http://schemas.microsoft.com/office/drawing/2014/main" id="{B69B3052-8487-8D4C-84B8-1D146C057BE0}"/>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35868" name="Rectangle 28">
            <a:extLst>
              <a:ext uri="{FF2B5EF4-FFF2-40B4-BE49-F238E27FC236}">
                <a16:creationId xmlns:a16="http://schemas.microsoft.com/office/drawing/2014/main" id="{7A54E584-B44D-5E4B-995C-9FF84190F689}"/>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35869" name="Rectangle 29">
            <a:extLst>
              <a:ext uri="{FF2B5EF4-FFF2-40B4-BE49-F238E27FC236}">
                <a16:creationId xmlns:a16="http://schemas.microsoft.com/office/drawing/2014/main" id="{CA53AA7E-5D95-AE47-8EDF-771F5AD31E30}"/>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35870" name="Oval 30">
            <a:extLst>
              <a:ext uri="{FF2B5EF4-FFF2-40B4-BE49-F238E27FC236}">
                <a16:creationId xmlns:a16="http://schemas.microsoft.com/office/drawing/2014/main" id="{1F2DD4B8-8844-0542-9BFB-21E152F1BBE1}"/>
              </a:ext>
            </a:extLst>
          </p:cNvPr>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5872" name="Rectangle 32">
            <a:extLst>
              <a:ext uri="{FF2B5EF4-FFF2-40B4-BE49-F238E27FC236}">
                <a16:creationId xmlns:a16="http://schemas.microsoft.com/office/drawing/2014/main" id="{74F1A42F-DF4C-6548-A4BA-8C2005884B15}"/>
              </a:ext>
            </a:extLst>
          </p:cNvPr>
          <p:cNvSpPr>
            <a:spLocks noChangeArrowheads="1"/>
          </p:cNvSpPr>
          <p:nvPr/>
        </p:nvSpPr>
        <p:spPr bwMode="auto">
          <a:xfrm>
            <a:off x="6896100" y="4395788"/>
            <a:ext cx="8350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U</a:t>
            </a:r>
          </a:p>
        </p:txBody>
      </p:sp>
      <p:sp>
        <p:nvSpPr>
          <p:cNvPr id="35871" name="Oval 31">
            <a:extLst>
              <a:ext uri="{FF2B5EF4-FFF2-40B4-BE49-F238E27FC236}">
                <a16:creationId xmlns:a16="http://schemas.microsoft.com/office/drawing/2014/main" id="{676F7E07-870F-EB44-BE0B-FBE08CC47343}"/>
              </a:ext>
            </a:extLst>
          </p:cNvPr>
          <p:cNvSpPr>
            <a:spLocks noChangeArrowheads="1"/>
          </p:cNvSpPr>
          <p:nvPr/>
        </p:nvSpPr>
        <p:spPr bwMode="auto">
          <a:xfrm>
            <a:off x="6596063" y="4298950"/>
            <a:ext cx="728662" cy="731838"/>
          </a:xfrm>
          <a:prstGeom prst="ellipse">
            <a:avLst/>
          </a:prstGeom>
          <a:noFill/>
          <a:ln w="50800">
            <a:solidFill>
              <a:srgbClr val="FF0B34"/>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5874" name="Text Box 34">
            <a:extLst>
              <a:ext uri="{FF2B5EF4-FFF2-40B4-BE49-F238E27FC236}">
                <a16:creationId xmlns:a16="http://schemas.microsoft.com/office/drawing/2014/main" id="{8EF4234A-1280-0E46-82B5-C1B3458C7982}"/>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35879" name="Rectangle 39">
            <a:extLst>
              <a:ext uri="{FF2B5EF4-FFF2-40B4-BE49-F238E27FC236}">
                <a16:creationId xmlns:a16="http://schemas.microsoft.com/office/drawing/2014/main" id="{702A6EFD-6142-F04D-8356-47904278D68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29</a:t>
            </a:r>
          </a:p>
        </p:txBody>
      </p:sp>
      <p:sp>
        <p:nvSpPr>
          <p:cNvPr id="35880" name="Text Box 40">
            <a:extLst>
              <a:ext uri="{FF2B5EF4-FFF2-40B4-BE49-F238E27FC236}">
                <a16:creationId xmlns:a16="http://schemas.microsoft.com/office/drawing/2014/main" id="{AE42E062-FB79-8044-A479-32C14CF2E069}"/>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35883" name="Rectangle 43">
            <a:extLst>
              <a:ext uri="{FF2B5EF4-FFF2-40B4-BE49-F238E27FC236}">
                <a16:creationId xmlns:a16="http://schemas.microsoft.com/office/drawing/2014/main" id="{6852C095-1383-BA4B-8702-06154845FDE1}"/>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35884" name="Rectangle 44">
            <a:extLst>
              <a:ext uri="{FF2B5EF4-FFF2-40B4-BE49-F238E27FC236}">
                <a16:creationId xmlns:a16="http://schemas.microsoft.com/office/drawing/2014/main" id="{E3A7874F-93FB-7148-9157-BCCC651481BF}"/>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pic>
        <p:nvPicPr>
          <p:cNvPr id="35882" name="Picture 42">
            <a:extLst>
              <a:ext uri="{FF2B5EF4-FFF2-40B4-BE49-F238E27FC236}">
                <a16:creationId xmlns:a16="http://schemas.microsoft.com/office/drawing/2014/main" id="{23D87B15-9ABA-4A4D-B831-690BCA54C1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876550"/>
            <a:ext cx="4054475" cy="3008313"/>
          </a:xfrm>
          <a:prstGeom prst="rect">
            <a:avLst/>
          </a:prstGeom>
          <a:noFill/>
          <a:ln w="101600">
            <a:solidFill>
              <a:srgbClr val="33CCCC"/>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35885" name="Text Box 45">
            <a:extLst>
              <a:ext uri="{FF2B5EF4-FFF2-40B4-BE49-F238E27FC236}">
                <a16:creationId xmlns:a16="http://schemas.microsoft.com/office/drawing/2014/main" id="{4DACC6BE-CCC0-9049-AC7A-729CA64EC480}"/>
              </a:ext>
            </a:extLst>
          </p:cNvPr>
          <p:cNvSpPr txBox="1">
            <a:spLocks noChangeArrowheads="1"/>
          </p:cNvSpPr>
          <p:nvPr/>
        </p:nvSpPr>
        <p:spPr bwMode="auto">
          <a:xfrm>
            <a:off x="650875" y="5961063"/>
            <a:ext cx="4872038" cy="5191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rgbClr val="66FF99"/>
                </a:solidFill>
                <a:effectLst>
                  <a:outerShdw blurRad="38100" dist="38100" dir="2700000" algn="tl">
                    <a:srgbClr val="000000"/>
                  </a:outerShdw>
                </a:effectLst>
              </a:rPr>
              <a:t>UR DARI THE CALCADEA</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
                                  </p:stCondLst>
                                  <p:childTnLst>
                                    <p:set>
                                      <p:cBhvr>
                                        <p:cTn id="6" dur="1" fill="hold">
                                          <p:stCondLst>
                                            <p:cond delay="0"/>
                                          </p:stCondLst>
                                        </p:cTn>
                                        <p:tgtEl>
                                          <p:spTgt spid="35871"/>
                                        </p:tgtEl>
                                        <p:attrNameLst>
                                          <p:attrName>style.visibility</p:attrName>
                                        </p:attrNameLst>
                                      </p:cBhvr>
                                      <p:to>
                                        <p:strVal val="visible"/>
                                      </p:to>
                                    </p:set>
                                    <p:anim calcmode="lin" valueType="num">
                                      <p:cBhvr>
                                        <p:cTn id="7" dur="500" fill="hold"/>
                                        <p:tgtEl>
                                          <p:spTgt spid="35871"/>
                                        </p:tgtEl>
                                        <p:attrNameLst>
                                          <p:attrName>ppt_w</p:attrName>
                                        </p:attrNameLst>
                                      </p:cBhvr>
                                      <p:tavLst>
                                        <p:tav tm="0">
                                          <p:val>
                                            <p:fltVal val="0"/>
                                          </p:val>
                                        </p:tav>
                                        <p:tav tm="100000">
                                          <p:val>
                                            <p:strVal val="#ppt_w"/>
                                          </p:val>
                                        </p:tav>
                                      </p:tavLst>
                                    </p:anim>
                                    <p:anim calcmode="lin" valueType="num">
                                      <p:cBhvr>
                                        <p:cTn id="8" dur="500" fill="hold"/>
                                        <p:tgtEl>
                                          <p:spTgt spid="35871"/>
                                        </p:tgtEl>
                                        <p:attrNameLst>
                                          <p:attrName>ppt_h</p:attrName>
                                        </p:attrNameLst>
                                      </p:cBhvr>
                                      <p:tavLst>
                                        <p:tav tm="0">
                                          <p:val>
                                            <p:fltVal val="0"/>
                                          </p:val>
                                        </p:tav>
                                        <p:tav tm="100000">
                                          <p:val>
                                            <p:strVal val="#ppt_h"/>
                                          </p:val>
                                        </p:tav>
                                      </p:tavLst>
                                    </p:anim>
                                    <p:anim calcmode="lin" valueType="num">
                                      <p:cBhvr>
                                        <p:cTn id="9" dur="500" fill="hold"/>
                                        <p:tgtEl>
                                          <p:spTgt spid="35871"/>
                                        </p:tgtEl>
                                        <p:attrNameLst>
                                          <p:attrName>ppt_x</p:attrName>
                                        </p:attrNameLst>
                                      </p:cBhvr>
                                      <p:tavLst>
                                        <p:tav tm="0">
                                          <p:val>
                                            <p:fltVal val="0.5"/>
                                          </p:val>
                                        </p:tav>
                                        <p:tav tm="100000">
                                          <p:val>
                                            <p:strVal val="#ppt_x"/>
                                          </p:val>
                                        </p:tav>
                                      </p:tavLst>
                                    </p:anim>
                                    <p:anim calcmode="lin" valueType="num">
                                      <p:cBhvr>
                                        <p:cTn id="10" dur="500" fill="hold"/>
                                        <p:tgtEl>
                                          <p:spTgt spid="3587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35885"/>
                                        </p:tgtEl>
                                        <p:attrNameLst>
                                          <p:attrName>style.visibility</p:attrName>
                                        </p:attrNameLst>
                                      </p:cBhvr>
                                      <p:to>
                                        <p:strVal val="visible"/>
                                      </p:to>
                                    </p:set>
                                    <p:animEffect transition="in" filter="dissolve">
                                      <p:cBhvr>
                                        <p:cTn id="14" dur="500"/>
                                        <p:tgtEl>
                                          <p:spTgt spid="35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8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B3C2B940-D9ED-2344-AB58-15D62B447E84}"/>
              </a:ext>
            </a:extLst>
          </p:cNvPr>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83" name="Rectangle 3">
            <a:extLst>
              <a:ext uri="{FF2B5EF4-FFF2-40B4-BE49-F238E27FC236}">
                <a16:creationId xmlns:a16="http://schemas.microsoft.com/office/drawing/2014/main" id="{50F6BA76-FA75-2B42-BFBC-D4DCE3755E7C}"/>
              </a:ext>
            </a:extLst>
          </p:cNvPr>
          <p:cNvSpPr>
            <a:spLocks noChangeArrowheads="1"/>
          </p:cNvSpPr>
          <p:nvPr/>
        </p:nvSpPr>
        <p:spPr bwMode="auto">
          <a:xfrm>
            <a:off x="755650" y="762000"/>
            <a:ext cx="8086725" cy="5915025"/>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6484" name="Picture 4">
            <a:extLst>
              <a:ext uri="{FF2B5EF4-FFF2-40B4-BE49-F238E27FC236}">
                <a16:creationId xmlns:a16="http://schemas.microsoft.com/office/drawing/2014/main" id="{BBE32E82-8BC4-CE48-A146-0139536293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40161" dir="1106097" algn="ctr" rotWithShape="0">
                    <a:schemeClr val="bg1"/>
                  </a:outerShdw>
                </a:effectLst>
              </a14:hiddenEffects>
            </a:ext>
          </a:extLst>
        </p:spPr>
      </p:pic>
      <p:sp>
        <p:nvSpPr>
          <p:cNvPr id="276485" name="Rectangle 5">
            <a:extLst>
              <a:ext uri="{FF2B5EF4-FFF2-40B4-BE49-F238E27FC236}">
                <a16:creationId xmlns:a16="http://schemas.microsoft.com/office/drawing/2014/main" id="{EB364B22-AB25-2746-8D81-838E0982FA1F}"/>
              </a:ext>
            </a:extLst>
          </p:cNvPr>
          <p:cNvSpPr>
            <a:spLocks noChangeArrowheads="1"/>
          </p:cNvSpPr>
          <p:nvPr/>
        </p:nvSpPr>
        <p:spPr bwMode="auto">
          <a:xfrm>
            <a:off x="-1047750" y="1225550"/>
            <a:ext cx="7870825"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0">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pic>
        <p:nvPicPr>
          <p:cNvPr id="276486" name="Picture 6">
            <a:extLst>
              <a:ext uri="{FF2B5EF4-FFF2-40B4-BE49-F238E27FC236}">
                <a16:creationId xmlns:a16="http://schemas.microsoft.com/office/drawing/2014/main" id="{ED8AD4DB-4CB4-FE43-A707-65E8772DC2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7863" y="668338"/>
            <a:ext cx="7854950" cy="564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40161" dir="1106097" algn="ctr" rotWithShape="0">
                    <a:schemeClr val="bg1"/>
                  </a:outerShdw>
                </a:effectLst>
              </a14:hiddenEffects>
            </a:ext>
          </a:extLst>
        </p:spPr>
      </p:pic>
      <p:sp>
        <p:nvSpPr>
          <p:cNvPr id="276487" name="Rectangle 7">
            <a:extLst>
              <a:ext uri="{FF2B5EF4-FFF2-40B4-BE49-F238E27FC236}">
                <a16:creationId xmlns:a16="http://schemas.microsoft.com/office/drawing/2014/main" id="{1D4C93AC-6F35-2546-BE13-9BE1CA8A9D8E}"/>
              </a:ext>
            </a:extLst>
          </p:cNvPr>
          <p:cNvSpPr>
            <a:spLocks noChangeArrowheads="1"/>
          </p:cNvSpPr>
          <p:nvPr/>
        </p:nvSpPr>
        <p:spPr bwMode="auto">
          <a:xfrm>
            <a:off x="606425" y="666750"/>
            <a:ext cx="7859713" cy="5649913"/>
          </a:xfrm>
          <a:prstGeom prst="rect">
            <a:avLst/>
          </a:prstGeom>
          <a:solidFill>
            <a:srgbClr val="080808">
              <a:alpha val="50000"/>
            </a:srgbClr>
          </a:solidFill>
          <a:ln>
            <a:noFill/>
          </a:ln>
          <a:effectLst/>
          <a:extLs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88" name="Text Box 8">
            <a:extLst>
              <a:ext uri="{FF2B5EF4-FFF2-40B4-BE49-F238E27FC236}">
                <a16:creationId xmlns:a16="http://schemas.microsoft.com/office/drawing/2014/main" id="{1D3AC351-4698-7C4F-ADDD-1F10B731C734}"/>
              </a:ext>
            </a:extLst>
          </p:cNvPr>
          <p:cNvSpPr txBox="1">
            <a:spLocks noChangeArrowheads="1"/>
          </p:cNvSpPr>
          <p:nvPr/>
        </p:nvSpPr>
        <p:spPr bwMode="auto">
          <a:xfrm>
            <a:off x="246063" y="3098800"/>
            <a:ext cx="8618537" cy="30511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nchor="ctr">
            <a:spAutoFit/>
          </a:bodyPr>
          <a:lstStyle/>
          <a:p>
            <a:pPr>
              <a:spcBef>
                <a:spcPct val="50000"/>
              </a:spcBef>
            </a:pPr>
            <a:r>
              <a:rPr lang="en-US" altLang="en-US" sz="3200" b="1" i="0">
                <a:solidFill>
                  <a:schemeClr val="tx1"/>
                </a:solidFill>
                <a:effectLst>
                  <a:outerShdw blurRad="38100" dist="38100" dir="2700000" algn="tl">
                    <a:srgbClr val="000000"/>
                  </a:outerShdw>
                </a:effectLst>
                <a:latin typeface="Arial" panose="020B0604020202020204" pitchFamily="34" charset="0"/>
              </a:rPr>
              <a:t>BAGIAN DUA</a:t>
            </a:r>
            <a:r>
              <a:rPr lang="en-US" altLang="en-US" sz="3200" b="1" i="0">
                <a:solidFill>
                  <a:srgbClr val="FFFFFF"/>
                </a:solidFill>
                <a:effectLst>
                  <a:outerShdw blurRad="38100" dist="38100" dir="2700000" algn="tl">
                    <a:srgbClr val="000000"/>
                  </a:outerShdw>
                </a:effectLst>
                <a:latin typeface="Arial" panose="020B0604020202020204" pitchFamily="34" charset="0"/>
              </a:rPr>
              <a:t>     </a:t>
            </a:r>
          </a:p>
          <a:p>
            <a:pPr>
              <a:spcBef>
                <a:spcPct val="50000"/>
              </a:spcBef>
            </a:pPr>
            <a:r>
              <a:rPr lang="en-US" altLang="en-US" sz="3600" b="1">
                <a:solidFill>
                  <a:srgbClr val="77FD68"/>
                </a:solidFill>
                <a:effectLst>
                  <a:outerShdw blurRad="38100" dist="38100" dir="2700000" algn="tl">
                    <a:srgbClr val="000000"/>
                  </a:outerShdw>
                </a:effectLst>
                <a:latin typeface="Arial" panose="020B0604020202020204" pitchFamily="34" charset="0"/>
              </a:rPr>
              <a:t>MENATA PANGGUNG : </a:t>
            </a:r>
          </a:p>
          <a:p>
            <a:pPr>
              <a:spcBef>
                <a:spcPct val="50000"/>
              </a:spcBef>
            </a:pPr>
            <a:r>
              <a:rPr lang="en-US" altLang="en-US" sz="3600" b="1">
                <a:solidFill>
                  <a:srgbClr val="77FD68"/>
                </a:solidFill>
                <a:effectLst>
                  <a:outerShdw blurRad="38100" dist="38100" dir="2700000" algn="tl">
                    <a:srgbClr val="000000"/>
                  </a:outerShdw>
                </a:effectLst>
                <a:latin typeface="Arial" panose="020B0604020202020204" pitchFamily="34" charset="0"/>
              </a:rPr>
              <a:t>Membuat Peta  </a:t>
            </a:r>
          </a:p>
          <a:p>
            <a:pPr>
              <a:spcBef>
                <a:spcPct val="50000"/>
              </a:spcBef>
            </a:pPr>
            <a:r>
              <a:rPr lang="en-US" altLang="en-US" sz="3600" b="1">
                <a:solidFill>
                  <a:srgbClr val="77FD68"/>
                </a:solidFill>
                <a:effectLst>
                  <a:outerShdw blurRad="38100" dist="38100" dir="2700000" algn="tl">
                    <a:srgbClr val="000000"/>
                  </a:outerShdw>
                </a:effectLst>
                <a:latin typeface="Arial" panose="020B0604020202020204" pitchFamily="34" charset="0"/>
              </a:rPr>
              <a:t>Daerah Timur Tengah Kuno</a:t>
            </a:r>
            <a:endParaRPr lang="en-US" altLang="en-US" sz="3200" b="1" i="0">
              <a:solidFill>
                <a:srgbClr val="FFFFFF"/>
              </a:solidFill>
              <a:effectLst>
                <a:outerShdw blurRad="38100" dist="38100" dir="2700000" algn="tl">
                  <a:srgbClr val="000000"/>
                </a:outerShdw>
              </a:effectLst>
              <a:latin typeface="Arial" panose="020B0604020202020204" pitchFamily="34" charset="0"/>
            </a:endParaRPr>
          </a:p>
        </p:txBody>
      </p:sp>
      <p:grpSp>
        <p:nvGrpSpPr>
          <p:cNvPr id="276489" name="Group 9">
            <a:extLst>
              <a:ext uri="{FF2B5EF4-FFF2-40B4-BE49-F238E27FC236}">
                <a16:creationId xmlns:a16="http://schemas.microsoft.com/office/drawing/2014/main" id="{10C5A76A-E5FB-444D-B4EA-99715DD523A1}"/>
              </a:ext>
            </a:extLst>
          </p:cNvPr>
          <p:cNvGrpSpPr>
            <a:grpSpLocks/>
          </p:cNvGrpSpPr>
          <p:nvPr/>
        </p:nvGrpSpPr>
        <p:grpSpPr bwMode="auto">
          <a:xfrm>
            <a:off x="688975" y="2028825"/>
            <a:ext cx="7696200" cy="1098550"/>
            <a:chOff x="434" y="1278"/>
            <a:chExt cx="4848" cy="692"/>
          </a:xfrm>
        </p:grpSpPr>
        <p:sp>
          <p:nvSpPr>
            <p:cNvPr id="276490" name="Text Box 10">
              <a:extLst>
                <a:ext uri="{FF2B5EF4-FFF2-40B4-BE49-F238E27FC236}">
                  <a16:creationId xmlns:a16="http://schemas.microsoft.com/office/drawing/2014/main" id="{0096A81E-75C1-9A4A-B5E2-01FDA38F7DBF}"/>
                </a:ext>
              </a:extLst>
            </p:cNvPr>
            <p:cNvSpPr txBox="1">
              <a:spLocks noChangeArrowheads="1"/>
            </p:cNvSpPr>
            <p:nvPr/>
          </p:nvSpPr>
          <p:spPr bwMode="auto">
            <a:xfrm>
              <a:off x="5030" y="1388"/>
              <a:ext cx="23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b="1">
                  <a:solidFill>
                    <a:srgbClr val="FFFC1E"/>
                  </a:solidFill>
                  <a:effectLst/>
                  <a:latin typeface="Arial" panose="020B0604020202020204" pitchFamily="34" charset="0"/>
                </a:rPr>
                <a:t>®</a:t>
              </a:r>
            </a:p>
          </p:txBody>
        </p:sp>
        <p:sp>
          <p:nvSpPr>
            <p:cNvPr id="276491" name="Text Box 11">
              <a:extLst>
                <a:ext uri="{FF2B5EF4-FFF2-40B4-BE49-F238E27FC236}">
                  <a16:creationId xmlns:a16="http://schemas.microsoft.com/office/drawing/2014/main" id="{06B7ABA4-C2BE-8349-91D5-26DEDCB61E79}"/>
                </a:ext>
              </a:extLst>
            </p:cNvPr>
            <p:cNvSpPr txBox="1">
              <a:spLocks noChangeArrowheads="1"/>
            </p:cNvSpPr>
            <p:nvPr/>
          </p:nvSpPr>
          <p:spPr bwMode="auto">
            <a:xfrm>
              <a:off x="434" y="1278"/>
              <a:ext cx="4848" cy="69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6600">
                  <a:solidFill>
                    <a:srgbClr val="FFFC1E"/>
                  </a:solidFill>
                  <a:effectLst/>
                  <a:latin typeface="Kosher-Normal" charset="0"/>
                </a:rPr>
                <a:t>Alkitab…Dasarnya</a:t>
              </a:r>
              <a:endParaRPr lang="en-US" altLang="en-US" sz="500" baseline="100000">
                <a:solidFill>
                  <a:srgbClr val="27FC31"/>
                </a:solidFill>
                <a:effectLst/>
                <a:latin typeface="Kosher-Normal" charset="0"/>
              </a:endParaRPr>
            </a:p>
          </p:txBody>
        </p:sp>
      </p:grpSp>
      <p:sp>
        <p:nvSpPr>
          <p:cNvPr id="276492" name="Rectangle 12">
            <a:extLst>
              <a:ext uri="{FF2B5EF4-FFF2-40B4-BE49-F238E27FC236}">
                <a16:creationId xmlns:a16="http://schemas.microsoft.com/office/drawing/2014/main" id="{608F2E05-94DB-5041-AE86-F39EB078BB5E}"/>
              </a:ext>
            </a:extLst>
          </p:cNvPr>
          <p:cNvSpPr>
            <a:spLocks noChangeArrowheads="1"/>
          </p:cNvSpPr>
          <p:nvPr/>
        </p:nvSpPr>
        <p:spPr bwMode="auto">
          <a:xfrm>
            <a:off x="660400" y="654050"/>
            <a:ext cx="7870825" cy="5640388"/>
          </a:xfrm>
          <a:prstGeom prst="rect">
            <a:avLst/>
          </a:prstGeom>
          <a:noFill/>
          <a:ln w="190500">
            <a:solidFill>
              <a:srgbClr val="79001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sp>
        <p:nvSpPr>
          <p:cNvPr id="276493" name="Text Box 13">
            <a:extLst>
              <a:ext uri="{FF2B5EF4-FFF2-40B4-BE49-F238E27FC236}">
                <a16:creationId xmlns:a16="http://schemas.microsoft.com/office/drawing/2014/main" id="{73AACA6B-ACE4-3541-8E7F-9AE663DB6F46}"/>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900" b="1" i="0">
                <a:solidFill>
                  <a:srgbClr val="FFFFFF"/>
                </a:solidFill>
                <a:effectLst/>
                <a:latin typeface="Arial" panose="020B0604020202020204" pitchFamily="34" charset="0"/>
              </a:rPr>
              <a:t>©2006 TBBMI</a:t>
            </a:r>
          </a:p>
        </p:txBody>
      </p:sp>
      <p:sp>
        <p:nvSpPr>
          <p:cNvPr id="276494" name="Rectangle 14">
            <a:extLst>
              <a:ext uri="{FF2B5EF4-FFF2-40B4-BE49-F238E27FC236}">
                <a16:creationId xmlns:a16="http://schemas.microsoft.com/office/drawing/2014/main" id="{D18F5369-8CFD-F148-87C2-C41D5D41C955}"/>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9.65.02.</a:t>
            </a:r>
          </a:p>
        </p:txBody>
      </p:sp>
      <p:sp>
        <p:nvSpPr>
          <p:cNvPr id="276495" name="Rectangle 15">
            <a:extLst>
              <a:ext uri="{FF2B5EF4-FFF2-40B4-BE49-F238E27FC236}">
                <a16:creationId xmlns:a16="http://schemas.microsoft.com/office/drawing/2014/main" id="{D980CEDB-2218-9C4E-9C12-AA56AE4B8D2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02</a:t>
            </a:r>
          </a:p>
        </p:txBody>
      </p:sp>
      <p:sp>
        <p:nvSpPr>
          <p:cNvPr id="276496" name="Text Box 16">
            <a:extLst>
              <a:ext uri="{FF2B5EF4-FFF2-40B4-BE49-F238E27FC236}">
                <a16:creationId xmlns:a16="http://schemas.microsoft.com/office/drawing/2014/main" id="{AAFA22AE-75AB-BB47-8364-E1F5F4284BCC}"/>
              </a:ext>
            </a:extLst>
          </p:cNvPr>
          <p:cNvSpPr txBox="1">
            <a:spLocks noChangeArrowheads="1"/>
          </p:cNvSpPr>
          <p:nvPr/>
        </p:nvSpPr>
        <p:spPr bwMode="auto">
          <a:xfrm>
            <a:off x="882650" y="1063625"/>
            <a:ext cx="7386638" cy="1006475"/>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000" b="1">
                <a:solidFill>
                  <a:schemeClr val="tx1"/>
                </a:solidFill>
                <a:effectLst>
                  <a:outerShdw blurRad="38100" dist="38100" dir="2700000" algn="tl">
                    <a:srgbClr val="000000"/>
                  </a:outerShdw>
                </a:effectLst>
                <a:latin typeface="Arial" panose="020B0604020202020204" pitchFamily="34" charset="0"/>
              </a:rPr>
              <a:t>(Namun demikian, dimana sih      tempat ITU?)</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76486"/>
                                        </p:tgtEl>
                                        <p:attrNameLst>
                                          <p:attrName>style.visibility</p:attrName>
                                        </p:attrNameLst>
                                      </p:cBhvr>
                                      <p:to>
                                        <p:strVal val="visible"/>
                                      </p:to>
                                    </p:set>
                                    <p:animEffect transition="in" filter="dissolve">
                                      <p:cBhvr>
                                        <p:cTn id="7" dur="500"/>
                                        <p:tgtEl>
                                          <p:spTgt spid="276486"/>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276487"/>
                                        </p:tgtEl>
                                        <p:attrNameLst>
                                          <p:attrName>style.visibility</p:attrName>
                                        </p:attrNameLst>
                                      </p:cBhvr>
                                      <p:to>
                                        <p:strVal val="visible"/>
                                      </p:to>
                                    </p:set>
                                    <p:animEffect transition="in" filter="dissolve">
                                      <p:cBhvr>
                                        <p:cTn id="11" dur="500"/>
                                        <p:tgtEl>
                                          <p:spTgt spid="276487"/>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76489"/>
                                        </p:tgtEl>
                                        <p:attrNameLst>
                                          <p:attrName>style.visibility</p:attrName>
                                        </p:attrNameLst>
                                      </p:cBhvr>
                                      <p:to>
                                        <p:strVal val="visible"/>
                                      </p:to>
                                    </p:set>
                                    <p:animEffect transition="in" filter="dissolve">
                                      <p:cBhvr>
                                        <p:cTn id="15" dur="500"/>
                                        <p:tgtEl>
                                          <p:spTgt spid="276489"/>
                                        </p:tgtEl>
                                      </p:cBhvr>
                                    </p:animEffect>
                                  </p:childTnLst>
                                </p:cTn>
                              </p:par>
                            </p:childTnLst>
                          </p:cTn>
                        </p:par>
                        <p:par>
                          <p:cTn id="16" fill="hold" nodeType="afterGroup">
                            <p:stCondLst>
                              <p:cond delay="3500"/>
                            </p:stCondLst>
                            <p:childTnLst>
                              <p:par>
                                <p:cTn id="17" presetID="9" presetClass="entr" presetSubtype="0" fill="hold" grpId="0" nodeType="afterEffect">
                                  <p:stCondLst>
                                    <p:cond delay="0"/>
                                  </p:stCondLst>
                                  <p:childTnLst>
                                    <p:set>
                                      <p:cBhvr>
                                        <p:cTn id="18" dur="1" fill="hold">
                                          <p:stCondLst>
                                            <p:cond delay="0"/>
                                          </p:stCondLst>
                                        </p:cTn>
                                        <p:tgtEl>
                                          <p:spTgt spid="276488"/>
                                        </p:tgtEl>
                                        <p:attrNameLst>
                                          <p:attrName>style.visibility</p:attrName>
                                        </p:attrNameLst>
                                      </p:cBhvr>
                                      <p:to>
                                        <p:strVal val="visible"/>
                                      </p:to>
                                    </p:set>
                                    <p:animEffect transition="in" filter="dissolve">
                                      <p:cBhvr>
                                        <p:cTn id="19" dur="500"/>
                                        <p:tgtEl>
                                          <p:spTgt spid="276488"/>
                                        </p:tgtEl>
                                      </p:cBhvr>
                                    </p:animEffect>
                                  </p:childTnLst>
                                </p:cTn>
                              </p:par>
                            </p:childTnLst>
                          </p:cTn>
                        </p:par>
                        <p:par>
                          <p:cTn id="20" fill="hold" nodeType="afterGroup">
                            <p:stCondLst>
                              <p:cond delay="4000"/>
                            </p:stCondLst>
                            <p:childTnLst>
                              <p:par>
                                <p:cTn id="21" presetID="2" presetClass="entr" presetSubtype="8" fill="hold" grpId="0" nodeType="afterEffect">
                                  <p:stCondLst>
                                    <p:cond delay="0"/>
                                  </p:stCondLst>
                                  <p:childTnLst>
                                    <p:set>
                                      <p:cBhvr>
                                        <p:cTn id="22" dur="1" fill="hold">
                                          <p:stCondLst>
                                            <p:cond delay="0"/>
                                          </p:stCondLst>
                                        </p:cTn>
                                        <p:tgtEl>
                                          <p:spTgt spid="276496"/>
                                        </p:tgtEl>
                                        <p:attrNameLst>
                                          <p:attrName>style.visibility</p:attrName>
                                        </p:attrNameLst>
                                      </p:cBhvr>
                                      <p:to>
                                        <p:strVal val="visible"/>
                                      </p:to>
                                    </p:set>
                                    <p:anim calcmode="lin" valueType="num">
                                      <p:cBhvr additive="base">
                                        <p:cTn id="23" dur="500" fill="hold"/>
                                        <p:tgtEl>
                                          <p:spTgt spid="276496"/>
                                        </p:tgtEl>
                                        <p:attrNameLst>
                                          <p:attrName>ppt_x</p:attrName>
                                        </p:attrNameLst>
                                      </p:cBhvr>
                                      <p:tavLst>
                                        <p:tav tm="0">
                                          <p:val>
                                            <p:strVal val="0-#ppt_w/2"/>
                                          </p:val>
                                        </p:tav>
                                        <p:tav tm="100000">
                                          <p:val>
                                            <p:strVal val="#ppt_x"/>
                                          </p:val>
                                        </p:tav>
                                      </p:tavLst>
                                    </p:anim>
                                    <p:anim calcmode="lin" valueType="num">
                                      <p:cBhvr additive="base">
                                        <p:cTn id="24" dur="500" fill="hold"/>
                                        <p:tgtEl>
                                          <p:spTgt spid="2764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8" grpId="0" autoUpdateAnimBg="0"/>
      <p:bldP spid="27649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Freeform 3">
            <a:extLst>
              <a:ext uri="{FF2B5EF4-FFF2-40B4-BE49-F238E27FC236}">
                <a16:creationId xmlns:a16="http://schemas.microsoft.com/office/drawing/2014/main" id="{62776EF6-3B3B-B548-8AAE-CA2F542E0FF3}"/>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68" name="Rectangle 4">
            <a:extLst>
              <a:ext uri="{FF2B5EF4-FFF2-40B4-BE49-F238E27FC236}">
                <a16:creationId xmlns:a16="http://schemas.microsoft.com/office/drawing/2014/main" id="{47B64674-2147-364F-AEB7-9E9F009D76D2}"/>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6869" name="Rectangle 5">
            <a:extLst>
              <a:ext uri="{FF2B5EF4-FFF2-40B4-BE49-F238E27FC236}">
                <a16:creationId xmlns:a16="http://schemas.microsoft.com/office/drawing/2014/main" id="{7B29ADA4-19D9-1946-91B7-03975CD70684}"/>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0" name="Freeform 6">
            <a:extLst>
              <a:ext uri="{FF2B5EF4-FFF2-40B4-BE49-F238E27FC236}">
                <a16:creationId xmlns:a16="http://schemas.microsoft.com/office/drawing/2014/main" id="{96DAB8C3-275C-8344-BA18-231AC1196A26}"/>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1" name="Freeform 7">
            <a:extLst>
              <a:ext uri="{FF2B5EF4-FFF2-40B4-BE49-F238E27FC236}">
                <a16:creationId xmlns:a16="http://schemas.microsoft.com/office/drawing/2014/main" id="{C4C89801-E0DA-5C4C-869D-87380C75F15B}"/>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2" name="Rectangle 8">
            <a:extLst>
              <a:ext uri="{FF2B5EF4-FFF2-40B4-BE49-F238E27FC236}">
                <a16:creationId xmlns:a16="http://schemas.microsoft.com/office/drawing/2014/main" id="{028AB81B-663E-1447-8471-DAA735253B05}"/>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36873" name="Freeform 9">
            <a:extLst>
              <a:ext uri="{FF2B5EF4-FFF2-40B4-BE49-F238E27FC236}">
                <a16:creationId xmlns:a16="http://schemas.microsoft.com/office/drawing/2014/main" id="{044D6185-4AC3-BB41-824B-57D195DF30ED}"/>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Rectangle 10">
            <a:extLst>
              <a:ext uri="{FF2B5EF4-FFF2-40B4-BE49-F238E27FC236}">
                <a16:creationId xmlns:a16="http://schemas.microsoft.com/office/drawing/2014/main" id="{7996512B-6487-EB44-9BCE-980DD131D713}"/>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36875" name="Freeform 11">
            <a:extLst>
              <a:ext uri="{FF2B5EF4-FFF2-40B4-BE49-F238E27FC236}">
                <a16:creationId xmlns:a16="http://schemas.microsoft.com/office/drawing/2014/main" id="{209A5E0A-922B-9547-9F87-80947C088A08}"/>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6" name="Freeform 12">
            <a:extLst>
              <a:ext uri="{FF2B5EF4-FFF2-40B4-BE49-F238E27FC236}">
                <a16:creationId xmlns:a16="http://schemas.microsoft.com/office/drawing/2014/main" id="{A5E3E399-CCDE-604A-82CF-3E2C60986B04}"/>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7" name="Freeform 13">
            <a:extLst>
              <a:ext uri="{FF2B5EF4-FFF2-40B4-BE49-F238E27FC236}">
                <a16:creationId xmlns:a16="http://schemas.microsoft.com/office/drawing/2014/main" id="{EFDE95AF-9F48-A845-9368-83B76386FACA}"/>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8" name="Rectangle 14">
            <a:extLst>
              <a:ext uri="{FF2B5EF4-FFF2-40B4-BE49-F238E27FC236}">
                <a16:creationId xmlns:a16="http://schemas.microsoft.com/office/drawing/2014/main" id="{A5DA4F55-FE27-DE48-B4E1-03831B59BD93}"/>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36879" name="Rectangle 15">
            <a:extLst>
              <a:ext uri="{FF2B5EF4-FFF2-40B4-BE49-F238E27FC236}">
                <a16:creationId xmlns:a16="http://schemas.microsoft.com/office/drawing/2014/main" id="{C95E6886-762C-A345-933F-EC3D64AD48B9}"/>
              </a:ext>
            </a:extLst>
          </p:cNvPr>
          <p:cNvSpPr>
            <a:spLocks noChangeArrowheads="1"/>
          </p:cNvSpPr>
          <p:nvPr/>
        </p:nvSpPr>
        <p:spPr bwMode="auto">
          <a:xfrm>
            <a:off x="2516188" y="5640388"/>
            <a:ext cx="8763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36880" name="Rectangle 16">
            <a:extLst>
              <a:ext uri="{FF2B5EF4-FFF2-40B4-BE49-F238E27FC236}">
                <a16:creationId xmlns:a16="http://schemas.microsoft.com/office/drawing/2014/main" id="{71B65392-1C19-8D48-A5C5-3755FE1C2C4E}"/>
              </a:ext>
            </a:extLst>
          </p:cNvPr>
          <p:cNvSpPr>
            <a:spLocks noChangeArrowheads="1"/>
          </p:cNvSpPr>
          <p:nvPr/>
        </p:nvSpPr>
        <p:spPr bwMode="auto">
          <a:xfrm>
            <a:off x="1789113" y="992188"/>
            <a:ext cx="14732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36881" name="Rectangle 17">
            <a:extLst>
              <a:ext uri="{FF2B5EF4-FFF2-40B4-BE49-F238E27FC236}">
                <a16:creationId xmlns:a16="http://schemas.microsoft.com/office/drawing/2014/main" id="{29636FB5-87F7-E24A-941E-34F2D41E9EAD}"/>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2" name="Line 18">
            <a:extLst>
              <a:ext uri="{FF2B5EF4-FFF2-40B4-BE49-F238E27FC236}">
                <a16:creationId xmlns:a16="http://schemas.microsoft.com/office/drawing/2014/main" id="{03CAD7C3-EC7B-9144-91F4-E58FB1ABAA5C}"/>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3" name="Line 19">
            <a:extLst>
              <a:ext uri="{FF2B5EF4-FFF2-40B4-BE49-F238E27FC236}">
                <a16:creationId xmlns:a16="http://schemas.microsoft.com/office/drawing/2014/main" id="{ECA91096-88A8-6942-BF0D-FB86F04908FB}"/>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6" name="Line 22">
            <a:extLst>
              <a:ext uri="{FF2B5EF4-FFF2-40B4-BE49-F238E27FC236}">
                <a16:creationId xmlns:a16="http://schemas.microsoft.com/office/drawing/2014/main" id="{EAB59860-5A11-4C47-944B-F6205CDF4BCB}"/>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36887" name="Oval 23">
            <a:extLst>
              <a:ext uri="{FF2B5EF4-FFF2-40B4-BE49-F238E27FC236}">
                <a16:creationId xmlns:a16="http://schemas.microsoft.com/office/drawing/2014/main" id="{5D412C55-AAD1-4F4E-8D59-1A723C727F72}"/>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8" name="AutoShape 24">
            <a:extLst>
              <a:ext uri="{FF2B5EF4-FFF2-40B4-BE49-F238E27FC236}">
                <a16:creationId xmlns:a16="http://schemas.microsoft.com/office/drawing/2014/main" id="{E74B16F2-9B75-1549-A6DB-AD96214FE625}"/>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36889" name="AutoShape 25">
            <a:extLst>
              <a:ext uri="{FF2B5EF4-FFF2-40B4-BE49-F238E27FC236}">
                <a16:creationId xmlns:a16="http://schemas.microsoft.com/office/drawing/2014/main" id="{F9B330F2-A64C-3349-B192-3141B97F4D8F}"/>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36890" name="Line 26">
            <a:extLst>
              <a:ext uri="{FF2B5EF4-FFF2-40B4-BE49-F238E27FC236}">
                <a16:creationId xmlns:a16="http://schemas.microsoft.com/office/drawing/2014/main" id="{B174D946-D8F4-B64B-BFCC-AFE51528CAB4}"/>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6891" name="Rectangle 27">
            <a:extLst>
              <a:ext uri="{FF2B5EF4-FFF2-40B4-BE49-F238E27FC236}">
                <a16:creationId xmlns:a16="http://schemas.microsoft.com/office/drawing/2014/main" id="{5A1B6D58-F511-B043-B490-0ED6283C685B}"/>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36892" name="Rectangle 28">
            <a:extLst>
              <a:ext uri="{FF2B5EF4-FFF2-40B4-BE49-F238E27FC236}">
                <a16:creationId xmlns:a16="http://schemas.microsoft.com/office/drawing/2014/main" id="{4A6308DF-6F86-6A4F-9488-0EFA569FD200}"/>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36893" name="Rectangle 29">
            <a:extLst>
              <a:ext uri="{FF2B5EF4-FFF2-40B4-BE49-F238E27FC236}">
                <a16:creationId xmlns:a16="http://schemas.microsoft.com/office/drawing/2014/main" id="{6E224D7D-F814-8F42-89E9-2D8C99BDB0B8}"/>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36894" name="Oval 30">
            <a:extLst>
              <a:ext uri="{FF2B5EF4-FFF2-40B4-BE49-F238E27FC236}">
                <a16:creationId xmlns:a16="http://schemas.microsoft.com/office/drawing/2014/main" id="{37D36F44-189D-7242-B1A6-9DC15A65BD5B}"/>
              </a:ext>
            </a:extLst>
          </p:cNvPr>
          <p:cNvSpPr>
            <a:spLocks noChangeArrowheads="1"/>
          </p:cNvSpPr>
          <p:nvPr/>
        </p:nvSpPr>
        <p:spPr bwMode="auto">
          <a:xfrm>
            <a:off x="5599113" y="2808288"/>
            <a:ext cx="728662" cy="731837"/>
          </a:xfrm>
          <a:prstGeom prst="ellipse">
            <a:avLst/>
          </a:prstGeom>
          <a:noFill/>
          <a:ln w="50800">
            <a:solidFill>
              <a:srgbClr val="FF0B34"/>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6895" name="Rectangle 31">
            <a:extLst>
              <a:ext uri="{FF2B5EF4-FFF2-40B4-BE49-F238E27FC236}">
                <a16:creationId xmlns:a16="http://schemas.microsoft.com/office/drawing/2014/main" id="{D3B6E752-C09E-CC43-99B6-12D718561DB1}"/>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36896" name="Rectangle 32">
            <a:extLst>
              <a:ext uri="{FF2B5EF4-FFF2-40B4-BE49-F238E27FC236}">
                <a16:creationId xmlns:a16="http://schemas.microsoft.com/office/drawing/2014/main" id="{A1313C64-127A-F343-8E44-783387C2A014}"/>
              </a:ext>
            </a:extLst>
          </p:cNvPr>
          <p:cNvSpPr>
            <a:spLocks noChangeArrowheads="1"/>
          </p:cNvSpPr>
          <p:nvPr/>
        </p:nvSpPr>
        <p:spPr bwMode="auto">
          <a:xfrm>
            <a:off x="5830888" y="2884488"/>
            <a:ext cx="8350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B</a:t>
            </a:r>
          </a:p>
        </p:txBody>
      </p:sp>
      <p:sp>
        <p:nvSpPr>
          <p:cNvPr id="36897" name="Oval 33">
            <a:extLst>
              <a:ext uri="{FF2B5EF4-FFF2-40B4-BE49-F238E27FC236}">
                <a16:creationId xmlns:a16="http://schemas.microsoft.com/office/drawing/2014/main" id="{AA734A44-7933-DF49-A358-5F6EC634B07C}"/>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98" name="Oval 34">
            <a:extLst>
              <a:ext uri="{FF2B5EF4-FFF2-40B4-BE49-F238E27FC236}">
                <a16:creationId xmlns:a16="http://schemas.microsoft.com/office/drawing/2014/main" id="{7DC1F7B3-36B1-CE4B-A2D1-8EF26CC2DC21}"/>
              </a:ext>
            </a:extLst>
          </p:cNvPr>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6900" name="Text Box 36">
            <a:extLst>
              <a:ext uri="{FF2B5EF4-FFF2-40B4-BE49-F238E27FC236}">
                <a16:creationId xmlns:a16="http://schemas.microsoft.com/office/drawing/2014/main" id="{4C0921E7-8A22-1E47-A5A6-F45547A9E4D8}"/>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36905" name="Rectangle 41">
            <a:extLst>
              <a:ext uri="{FF2B5EF4-FFF2-40B4-BE49-F238E27FC236}">
                <a16:creationId xmlns:a16="http://schemas.microsoft.com/office/drawing/2014/main" id="{BB122BEF-683A-8D43-BF92-74CA32BEE65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30</a:t>
            </a:r>
          </a:p>
        </p:txBody>
      </p:sp>
      <p:sp>
        <p:nvSpPr>
          <p:cNvPr id="36906" name="Text Box 42">
            <a:extLst>
              <a:ext uri="{FF2B5EF4-FFF2-40B4-BE49-F238E27FC236}">
                <a16:creationId xmlns:a16="http://schemas.microsoft.com/office/drawing/2014/main" id="{9262C872-CEC8-F947-AFB8-B263D6D6F26E}"/>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36909" name="Rectangle 45">
            <a:extLst>
              <a:ext uri="{FF2B5EF4-FFF2-40B4-BE49-F238E27FC236}">
                <a16:creationId xmlns:a16="http://schemas.microsoft.com/office/drawing/2014/main" id="{3FFE2A65-C50F-3345-B3B6-0403AAC4C04A}"/>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36910" name="Rectangle 46">
            <a:extLst>
              <a:ext uri="{FF2B5EF4-FFF2-40B4-BE49-F238E27FC236}">
                <a16:creationId xmlns:a16="http://schemas.microsoft.com/office/drawing/2014/main" id="{57211D5F-591E-4A43-A21E-815B047F7B3D}"/>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pic>
        <p:nvPicPr>
          <p:cNvPr id="36908" name="Picture 44">
            <a:extLst>
              <a:ext uri="{FF2B5EF4-FFF2-40B4-BE49-F238E27FC236}">
                <a16:creationId xmlns:a16="http://schemas.microsoft.com/office/drawing/2014/main" id="{FE236C0E-EA47-A940-9743-FF1492B590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7838" y="3105150"/>
            <a:ext cx="3983037" cy="2954338"/>
          </a:xfrm>
          <a:prstGeom prst="rect">
            <a:avLst/>
          </a:prstGeom>
          <a:noFill/>
          <a:ln w="101600">
            <a:solidFill>
              <a:srgbClr val="33CCCC"/>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36911" name="Text Box 47">
            <a:extLst>
              <a:ext uri="{FF2B5EF4-FFF2-40B4-BE49-F238E27FC236}">
                <a16:creationId xmlns:a16="http://schemas.microsoft.com/office/drawing/2014/main" id="{37EB6B9C-3F42-2A4F-96AF-54698BB67160}"/>
              </a:ext>
            </a:extLst>
          </p:cNvPr>
          <p:cNvSpPr txBox="1">
            <a:spLocks noChangeArrowheads="1"/>
          </p:cNvSpPr>
          <p:nvPr/>
        </p:nvSpPr>
        <p:spPr bwMode="auto">
          <a:xfrm>
            <a:off x="2466975" y="5186363"/>
            <a:ext cx="2659063" cy="5191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rgbClr val="66FF99"/>
                </a:solidFill>
                <a:effectLst>
                  <a:outerShdw blurRad="38100" dist="38100" dir="2700000" algn="tl">
                    <a:srgbClr val="000000"/>
                  </a:outerShdw>
                </a:effectLst>
              </a:rPr>
              <a:t>BABYLONIA</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36894"/>
                                        </p:tgtEl>
                                        <p:attrNameLst>
                                          <p:attrName>style.visibility</p:attrName>
                                        </p:attrNameLst>
                                      </p:cBhvr>
                                      <p:to>
                                        <p:strVal val="visible"/>
                                      </p:to>
                                    </p:set>
                                    <p:anim calcmode="lin" valueType="num">
                                      <p:cBhvr>
                                        <p:cTn id="7" dur="500" fill="hold"/>
                                        <p:tgtEl>
                                          <p:spTgt spid="36894"/>
                                        </p:tgtEl>
                                        <p:attrNameLst>
                                          <p:attrName>ppt_w</p:attrName>
                                        </p:attrNameLst>
                                      </p:cBhvr>
                                      <p:tavLst>
                                        <p:tav tm="0">
                                          <p:val>
                                            <p:fltVal val="0"/>
                                          </p:val>
                                        </p:tav>
                                        <p:tav tm="100000">
                                          <p:val>
                                            <p:strVal val="#ppt_w"/>
                                          </p:val>
                                        </p:tav>
                                      </p:tavLst>
                                    </p:anim>
                                    <p:anim calcmode="lin" valueType="num">
                                      <p:cBhvr>
                                        <p:cTn id="8" dur="500" fill="hold"/>
                                        <p:tgtEl>
                                          <p:spTgt spid="36894"/>
                                        </p:tgtEl>
                                        <p:attrNameLst>
                                          <p:attrName>ppt_h</p:attrName>
                                        </p:attrNameLst>
                                      </p:cBhvr>
                                      <p:tavLst>
                                        <p:tav tm="0">
                                          <p:val>
                                            <p:fltVal val="0"/>
                                          </p:val>
                                        </p:tav>
                                        <p:tav tm="100000">
                                          <p:val>
                                            <p:strVal val="#ppt_h"/>
                                          </p:val>
                                        </p:tav>
                                      </p:tavLst>
                                    </p:anim>
                                    <p:anim calcmode="lin" valueType="num">
                                      <p:cBhvr>
                                        <p:cTn id="9" dur="500" fill="hold"/>
                                        <p:tgtEl>
                                          <p:spTgt spid="36894"/>
                                        </p:tgtEl>
                                        <p:attrNameLst>
                                          <p:attrName>ppt_x</p:attrName>
                                        </p:attrNameLst>
                                      </p:cBhvr>
                                      <p:tavLst>
                                        <p:tav tm="0">
                                          <p:val>
                                            <p:fltVal val="0.5"/>
                                          </p:val>
                                        </p:tav>
                                        <p:tav tm="100000">
                                          <p:val>
                                            <p:strVal val="#ppt_x"/>
                                          </p:val>
                                        </p:tav>
                                      </p:tavLst>
                                    </p:anim>
                                    <p:anim calcmode="lin" valueType="num">
                                      <p:cBhvr>
                                        <p:cTn id="10" dur="500" fill="hold"/>
                                        <p:tgtEl>
                                          <p:spTgt spid="368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36911"/>
                                        </p:tgtEl>
                                        <p:attrNameLst>
                                          <p:attrName>style.visibility</p:attrName>
                                        </p:attrNameLst>
                                      </p:cBhvr>
                                      <p:to>
                                        <p:strVal val="visible"/>
                                      </p:to>
                                    </p:set>
                                    <p:animEffect transition="in" filter="dissolve">
                                      <p:cBhvr>
                                        <p:cTn id="14" dur="500"/>
                                        <p:tgtEl>
                                          <p:spTgt spid="36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11"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Freeform 3">
            <a:extLst>
              <a:ext uri="{FF2B5EF4-FFF2-40B4-BE49-F238E27FC236}">
                <a16:creationId xmlns:a16="http://schemas.microsoft.com/office/drawing/2014/main" id="{BA90ECCB-33F4-4141-9E25-B287E3B087FC}"/>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2" name="Rectangle 4">
            <a:extLst>
              <a:ext uri="{FF2B5EF4-FFF2-40B4-BE49-F238E27FC236}">
                <a16:creationId xmlns:a16="http://schemas.microsoft.com/office/drawing/2014/main" id="{F65A6291-9DC5-D149-8085-355C56852110}"/>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7893" name="Rectangle 5">
            <a:extLst>
              <a:ext uri="{FF2B5EF4-FFF2-40B4-BE49-F238E27FC236}">
                <a16:creationId xmlns:a16="http://schemas.microsoft.com/office/drawing/2014/main" id="{DE38A0A0-F97A-DF4B-A6CB-D321646B0AB8}"/>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4" name="Freeform 6">
            <a:extLst>
              <a:ext uri="{FF2B5EF4-FFF2-40B4-BE49-F238E27FC236}">
                <a16:creationId xmlns:a16="http://schemas.microsoft.com/office/drawing/2014/main" id="{5C8A542D-3964-CC4A-86D2-26F7AC6AB5AB}"/>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5" name="Freeform 7">
            <a:extLst>
              <a:ext uri="{FF2B5EF4-FFF2-40B4-BE49-F238E27FC236}">
                <a16:creationId xmlns:a16="http://schemas.microsoft.com/office/drawing/2014/main" id="{5213504B-9EE9-8A4A-88EE-EAFF0D25678B}"/>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6" name="Rectangle 8">
            <a:extLst>
              <a:ext uri="{FF2B5EF4-FFF2-40B4-BE49-F238E27FC236}">
                <a16:creationId xmlns:a16="http://schemas.microsoft.com/office/drawing/2014/main" id="{4BB87BCA-5DD3-8343-9FEC-D359DBE2DE71}"/>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37897" name="Freeform 9">
            <a:extLst>
              <a:ext uri="{FF2B5EF4-FFF2-40B4-BE49-F238E27FC236}">
                <a16:creationId xmlns:a16="http://schemas.microsoft.com/office/drawing/2014/main" id="{69C3524C-8D93-2748-8212-F2419878C543}"/>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8" name="Rectangle 10">
            <a:extLst>
              <a:ext uri="{FF2B5EF4-FFF2-40B4-BE49-F238E27FC236}">
                <a16:creationId xmlns:a16="http://schemas.microsoft.com/office/drawing/2014/main" id="{26C05159-D407-C949-BCF0-545245D337F8}"/>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37899" name="Freeform 11">
            <a:extLst>
              <a:ext uri="{FF2B5EF4-FFF2-40B4-BE49-F238E27FC236}">
                <a16:creationId xmlns:a16="http://schemas.microsoft.com/office/drawing/2014/main" id="{D3E475A1-FE99-0349-8F45-BBA6A056A938}"/>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0" name="Freeform 12">
            <a:extLst>
              <a:ext uri="{FF2B5EF4-FFF2-40B4-BE49-F238E27FC236}">
                <a16:creationId xmlns:a16="http://schemas.microsoft.com/office/drawing/2014/main" id="{81A9E9D9-C909-414D-92DD-2A676DE9D192}"/>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1" name="Freeform 13">
            <a:extLst>
              <a:ext uri="{FF2B5EF4-FFF2-40B4-BE49-F238E27FC236}">
                <a16:creationId xmlns:a16="http://schemas.microsoft.com/office/drawing/2014/main" id="{DD2AC54D-2909-0945-A336-3BD4C3B9A0AB}"/>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2" name="Rectangle 14">
            <a:extLst>
              <a:ext uri="{FF2B5EF4-FFF2-40B4-BE49-F238E27FC236}">
                <a16:creationId xmlns:a16="http://schemas.microsoft.com/office/drawing/2014/main" id="{3B420798-096B-6A48-952C-EC59273840B5}"/>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37903" name="Rectangle 15">
            <a:extLst>
              <a:ext uri="{FF2B5EF4-FFF2-40B4-BE49-F238E27FC236}">
                <a16:creationId xmlns:a16="http://schemas.microsoft.com/office/drawing/2014/main" id="{951C9F5E-BBCC-7041-AF52-88057B6C7BF5}"/>
              </a:ext>
            </a:extLst>
          </p:cNvPr>
          <p:cNvSpPr>
            <a:spLocks noChangeArrowheads="1"/>
          </p:cNvSpPr>
          <p:nvPr/>
        </p:nvSpPr>
        <p:spPr bwMode="auto">
          <a:xfrm>
            <a:off x="2516188" y="5640388"/>
            <a:ext cx="9334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37904" name="Rectangle 16">
            <a:extLst>
              <a:ext uri="{FF2B5EF4-FFF2-40B4-BE49-F238E27FC236}">
                <a16:creationId xmlns:a16="http://schemas.microsoft.com/office/drawing/2014/main" id="{D357D7DD-F927-AE44-B09A-286B7A766064}"/>
              </a:ext>
            </a:extLst>
          </p:cNvPr>
          <p:cNvSpPr>
            <a:spLocks noChangeArrowheads="1"/>
          </p:cNvSpPr>
          <p:nvPr/>
        </p:nvSpPr>
        <p:spPr bwMode="auto">
          <a:xfrm>
            <a:off x="1557338" y="992188"/>
            <a:ext cx="18224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37905" name="Rectangle 17">
            <a:extLst>
              <a:ext uri="{FF2B5EF4-FFF2-40B4-BE49-F238E27FC236}">
                <a16:creationId xmlns:a16="http://schemas.microsoft.com/office/drawing/2014/main" id="{60D75943-B8A5-454B-9BE1-E634EABCB81A}"/>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6" name="Line 18">
            <a:extLst>
              <a:ext uri="{FF2B5EF4-FFF2-40B4-BE49-F238E27FC236}">
                <a16:creationId xmlns:a16="http://schemas.microsoft.com/office/drawing/2014/main" id="{0CF6B17E-5341-6A42-BD0C-5E216DAB69E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7" name="Line 19">
            <a:extLst>
              <a:ext uri="{FF2B5EF4-FFF2-40B4-BE49-F238E27FC236}">
                <a16:creationId xmlns:a16="http://schemas.microsoft.com/office/drawing/2014/main" id="{DED486C0-2597-F44F-A39F-4AD237A4579D}"/>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0" name="Line 22">
            <a:extLst>
              <a:ext uri="{FF2B5EF4-FFF2-40B4-BE49-F238E27FC236}">
                <a16:creationId xmlns:a16="http://schemas.microsoft.com/office/drawing/2014/main" id="{BCA76BB6-6D6E-3F4E-923A-AFF81A803C31}"/>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37911" name="Oval 23">
            <a:extLst>
              <a:ext uri="{FF2B5EF4-FFF2-40B4-BE49-F238E27FC236}">
                <a16:creationId xmlns:a16="http://schemas.microsoft.com/office/drawing/2014/main" id="{4626EA91-4916-9C41-B7A6-D20B39764D92}"/>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2" name="AutoShape 24">
            <a:extLst>
              <a:ext uri="{FF2B5EF4-FFF2-40B4-BE49-F238E27FC236}">
                <a16:creationId xmlns:a16="http://schemas.microsoft.com/office/drawing/2014/main" id="{9294E2F6-69A9-CD46-BE47-76BBA08133CA}"/>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37913" name="AutoShape 25">
            <a:extLst>
              <a:ext uri="{FF2B5EF4-FFF2-40B4-BE49-F238E27FC236}">
                <a16:creationId xmlns:a16="http://schemas.microsoft.com/office/drawing/2014/main" id="{2E357CA1-58C0-7543-B2BF-D158E889E3E6}"/>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37914" name="Line 26">
            <a:extLst>
              <a:ext uri="{FF2B5EF4-FFF2-40B4-BE49-F238E27FC236}">
                <a16:creationId xmlns:a16="http://schemas.microsoft.com/office/drawing/2014/main" id="{DC555AF2-827B-ED42-96C4-010ADA0F0B75}"/>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7915" name="Rectangle 27">
            <a:extLst>
              <a:ext uri="{FF2B5EF4-FFF2-40B4-BE49-F238E27FC236}">
                <a16:creationId xmlns:a16="http://schemas.microsoft.com/office/drawing/2014/main" id="{D59CB302-53B4-E640-A3B3-B9D02B116D7A}"/>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37916" name="Rectangle 28">
            <a:extLst>
              <a:ext uri="{FF2B5EF4-FFF2-40B4-BE49-F238E27FC236}">
                <a16:creationId xmlns:a16="http://schemas.microsoft.com/office/drawing/2014/main" id="{AD92DDA3-4AEF-3247-88AF-D8CCE2B61B75}"/>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37917" name="Rectangle 29">
            <a:extLst>
              <a:ext uri="{FF2B5EF4-FFF2-40B4-BE49-F238E27FC236}">
                <a16:creationId xmlns:a16="http://schemas.microsoft.com/office/drawing/2014/main" id="{DD5EF7FD-C1DA-F340-AC4F-7661778024FC}"/>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37919" name="Rectangle 31">
            <a:extLst>
              <a:ext uri="{FF2B5EF4-FFF2-40B4-BE49-F238E27FC236}">
                <a16:creationId xmlns:a16="http://schemas.microsoft.com/office/drawing/2014/main" id="{1C5E748E-BE9C-7546-9F07-735147F31FFA}"/>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37920" name="Rectangle 32">
            <a:extLst>
              <a:ext uri="{FF2B5EF4-FFF2-40B4-BE49-F238E27FC236}">
                <a16:creationId xmlns:a16="http://schemas.microsoft.com/office/drawing/2014/main" id="{C5A3776B-C53F-9D42-AF35-C553ECBD1183}"/>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37921" name="Oval 33">
            <a:extLst>
              <a:ext uri="{FF2B5EF4-FFF2-40B4-BE49-F238E27FC236}">
                <a16:creationId xmlns:a16="http://schemas.microsoft.com/office/drawing/2014/main" id="{41FF44C4-41A8-8249-832A-D383A7CB3DBD}"/>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2" name="Rectangle 34">
            <a:extLst>
              <a:ext uri="{FF2B5EF4-FFF2-40B4-BE49-F238E27FC236}">
                <a16:creationId xmlns:a16="http://schemas.microsoft.com/office/drawing/2014/main" id="{B5C764CB-2BD7-614B-85B9-9BEDFA481C70}"/>
              </a:ext>
            </a:extLst>
          </p:cNvPr>
          <p:cNvSpPr>
            <a:spLocks noChangeArrowheads="1"/>
          </p:cNvSpPr>
          <p:nvPr/>
        </p:nvSpPr>
        <p:spPr bwMode="auto">
          <a:xfrm>
            <a:off x="5487988" y="1811338"/>
            <a:ext cx="8350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H</a:t>
            </a:r>
          </a:p>
        </p:txBody>
      </p:sp>
      <p:sp>
        <p:nvSpPr>
          <p:cNvPr id="37923" name="Oval 35">
            <a:extLst>
              <a:ext uri="{FF2B5EF4-FFF2-40B4-BE49-F238E27FC236}">
                <a16:creationId xmlns:a16="http://schemas.microsoft.com/office/drawing/2014/main" id="{E5DE7880-40A3-5345-BFD7-A41EEEA32633}"/>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4" name="Oval 36">
            <a:extLst>
              <a:ext uri="{FF2B5EF4-FFF2-40B4-BE49-F238E27FC236}">
                <a16:creationId xmlns:a16="http://schemas.microsoft.com/office/drawing/2014/main" id="{69D7304A-68B3-B34C-BC80-7D39C07CDAEF}"/>
              </a:ext>
            </a:extLst>
          </p:cNvPr>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7926" name="Text Box 38">
            <a:extLst>
              <a:ext uri="{FF2B5EF4-FFF2-40B4-BE49-F238E27FC236}">
                <a16:creationId xmlns:a16="http://schemas.microsoft.com/office/drawing/2014/main" id="{45E3FE9D-5EA8-5843-B534-2A21C5EC40C3}"/>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37918" name="Oval 30">
            <a:extLst>
              <a:ext uri="{FF2B5EF4-FFF2-40B4-BE49-F238E27FC236}">
                <a16:creationId xmlns:a16="http://schemas.microsoft.com/office/drawing/2014/main" id="{99171D54-088D-C249-B52D-DFFD751F2580}"/>
              </a:ext>
            </a:extLst>
          </p:cNvPr>
          <p:cNvSpPr>
            <a:spLocks noChangeArrowheads="1"/>
          </p:cNvSpPr>
          <p:nvPr/>
        </p:nvSpPr>
        <p:spPr bwMode="auto">
          <a:xfrm>
            <a:off x="5233988" y="1733550"/>
            <a:ext cx="728662" cy="731838"/>
          </a:xfrm>
          <a:prstGeom prst="ellipse">
            <a:avLst/>
          </a:prstGeom>
          <a:noFill/>
          <a:ln w="50800">
            <a:solidFill>
              <a:srgbClr val="FF0B34"/>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7931" name="Rectangle 43">
            <a:extLst>
              <a:ext uri="{FF2B5EF4-FFF2-40B4-BE49-F238E27FC236}">
                <a16:creationId xmlns:a16="http://schemas.microsoft.com/office/drawing/2014/main" id="{72C39838-CB2B-864F-87F9-2E69AED5B25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31</a:t>
            </a:r>
          </a:p>
        </p:txBody>
      </p:sp>
      <p:sp>
        <p:nvSpPr>
          <p:cNvPr id="37932" name="Text Box 44">
            <a:extLst>
              <a:ext uri="{FF2B5EF4-FFF2-40B4-BE49-F238E27FC236}">
                <a16:creationId xmlns:a16="http://schemas.microsoft.com/office/drawing/2014/main" id="{E352FCFD-AB14-5E4F-93B2-6D3510E5B62B}"/>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37935" name="Rectangle 47">
            <a:extLst>
              <a:ext uri="{FF2B5EF4-FFF2-40B4-BE49-F238E27FC236}">
                <a16:creationId xmlns:a16="http://schemas.microsoft.com/office/drawing/2014/main" id="{90D2E3EA-AE0C-2E47-BD7A-A51C25D7B2F3}"/>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37936" name="Rectangle 48">
            <a:extLst>
              <a:ext uri="{FF2B5EF4-FFF2-40B4-BE49-F238E27FC236}">
                <a16:creationId xmlns:a16="http://schemas.microsoft.com/office/drawing/2014/main" id="{3814EB3B-439D-984F-9BB3-0D0A0377383E}"/>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pic>
        <p:nvPicPr>
          <p:cNvPr id="37934" name="Picture 46">
            <a:extLst>
              <a:ext uri="{FF2B5EF4-FFF2-40B4-BE49-F238E27FC236}">
                <a16:creationId xmlns:a16="http://schemas.microsoft.com/office/drawing/2014/main" id="{3DEFAC40-0CE5-C148-A03E-1331CACE4F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4813" y="3062288"/>
            <a:ext cx="3983037" cy="2954337"/>
          </a:xfrm>
          <a:prstGeom prst="rect">
            <a:avLst/>
          </a:prstGeom>
          <a:noFill/>
          <a:ln w="101600">
            <a:solidFill>
              <a:srgbClr val="33CCCC"/>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37937" name="Text Box 49">
            <a:extLst>
              <a:ext uri="{FF2B5EF4-FFF2-40B4-BE49-F238E27FC236}">
                <a16:creationId xmlns:a16="http://schemas.microsoft.com/office/drawing/2014/main" id="{DDA39E15-3FB5-EB41-A4E9-A579DB540BFB}"/>
              </a:ext>
            </a:extLst>
          </p:cNvPr>
          <p:cNvSpPr txBox="1">
            <a:spLocks noChangeArrowheads="1"/>
          </p:cNvSpPr>
          <p:nvPr/>
        </p:nvSpPr>
        <p:spPr bwMode="auto">
          <a:xfrm>
            <a:off x="2809875" y="4943475"/>
            <a:ext cx="2659063" cy="5873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rgbClr val="66FF99"/>
                </a:solidFill>
                <a:effectLst>
                  <a:outerShdw blurRad="38100" dist="38100" dir="2700000" algn="tl">
                    <a:srgbClr val="000000"/>
                  </a:outerShdw>
                </a:effectLst>
              </a:rPr>
              <a:t>HARAN</a:t>
            </a:r>
          </a:p>
        </p:txBody>
      </p:sp>
      <p:sp>
        <p:nvSpPr>
          <p:cNvPr id="37938" name="Text Box 50">
            <a:extLst>
              <a:ext uri="{FF2B5EF4-FFF2-40B4-BE49-F238E27FC236}">
                <a16:creationId xmlns:a16="http://schemas.microsoft.com/office/drawing/2014/main" id="{98A6153B-F255-6347-AFE5-15532BA9D991}"/>
              </a:ext>
            </a:extLst>
          </p:cNvPr>
          <p:cNvSpPr txBox="1">
            <a:spLocks noChangeArrowheads="1"/>
          </p:cNvSpPr>
          <p:nvPr/>
        </p:nvSpPr>
        <p:spPr bwMode="auto">
          <a:xfrm>
            <a:off x="985838" y="5368925"/>
            <a:ext cx="4348162" cy="5873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rgbClr val="66FF99"/>
                </a:solidFill>
                <a:effectLst>
                  <a:outerShdw blurRad="38100" dist="38100" dir="2700000" algn="tl">
                    <a:srgbClr val="000000"/>
                  </a:outerShdw>
                </a:effectLst>
              </a:rPr>
              <a:t>(HARRAN,TURKEY)</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
                                  </p:stCondLst>
                                  <p:childTnLst>
                                    <p:set>
                                      <p:cBhvr>
                                        <p:cTn id="6" dur="1" fill="hold">
                                          <p:stCondLst>
                                            <p:cond delay="0"/>
                                          </p:stCondLst>
                                        </p:cTn>
                                        <p:tgtEl>
                                          <p:spTgt spid="37918"/>
                                        </p:tgtEl>
                                        <p:attrNameLst>
                                          <p:attrName>style.visibility</p:attrName>
                                        </p:attrNameLst>
                                      </p:cBhvr>
                                      <p:to>
                                        <p:strVal val="visible"/>
                                      </p:to>
                                    </p:set>
                                    <p:anim calcmode="lin" valueType="num">
                                      <p:cBhvr>
                                        <p:cTn id="7" dur="500" fill="hold"/>
                                        <p:tgtEl>
                                          <p:spTgt spid="37918"/>
                                        </p:tgtEl>
                                        <p:attrNameLst>
                                          <p:attrName>ppt_w</p:attrName>
                                        </p:attrNameLst>
                                      </p:cBhvr>
                                      <p:tavLst>
                                        <p:tav tm="0">
                                          <p:val>
                                            <p:fltVal val="0"/>
                                          </p:val>
                                        </p:tav>
                                        <p:tav tm="100000">
                                          <p:val>
                                            <p:strVal val="#ppt_w"/>
                                          </p:val>
                                        </p:tav>
                                      </p:tavLst>
                                    </p:anim>
                                    <p:anim calcmode="lin" valueType="num">
                                      <p:cBhvr>
                                        <p:cTn id="8" dur="500" fill="hold"/>
                                        <p:tgtEl>
                                          <p:spTgt spid="37918"/>
                                        </p:tgtEl>
                                        <p:attrNameLst>
                                          <p:attrName>ppt_h</p:attrName>
                                        </p:attrNameLst>
                                      </p:cBhvr>
                                      <p:tavLst>
                                        <p:tav tm="0">
                                          <p:val>
                                            <p:fltVal val="0"/>
                                          </p:val>
                                        </p:tav>
                                        <p:tav tm="100000">
                                          <p:val>
                                            <p:strVal val="#ppt_h"/>
                                          </p:val>
                                        </p:tav>
                                      </p:tavLst>
                                    </p:anim>
                                    <p:anim calcmode="lin" valueType="num">
                                      <p:cBhvr>
                                        <p:cTn id="9" dur="500" fill="hold"/>
                                        <p:tgtEl>
                                          <p:spTgt spid="37918"/>
                                        </p:tgtEl>
                                        <p:attrNameLst>
                                          <p:attrName>ppt_x</p:attrName>
                                        </p:attrNameLst>
                                      </p:cBhvr>
                                      <p:tavLst>
                                        <p:tav tm="0">
                                          <p:val>
                                            <p:fltVal val="0.5"/>
                                          </p:val>
                                        </p:tav>
                                        <p:tav tm="100000">
                                          <p:val>
                                            <p:strVal val="#ppt_x"/>
                                          </p:val>
                                        </p:tav>
                                      </p:tavLst>
                                    </p:anim>
                                    <p:anim calcmode="lin" valueType="num">
                                      <p:cBhvr>
                                        <p:cTn id="10" dur="500" fill="hold"/>
                                        <p:tgtEl>
                                          <p:spTgt spid="379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37937"/>
                                        </p:tgtEl>
                                        <p:attrNameLst>
                                          <p:attrName>style.visibility</p:attrName>
                                        </p:attrNameLst>
                                      </p:cBhvr>
                                      <p:to>
                                        <p:strVal val="visible"/>
                                      </p:to>
                                    </p:set>
                                    <p:animEffect transition="in" filter="dissolve">
                                      <p:cBhvr>
                                        <p:cTn id="14" dur="500"/>
                                        <p:tgtEl>
                                          <p:spTgt spid="37937"/>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37938"/>
                                        </p:tgtEl>
                                        <p:attrNameLst>
                                          <p:attrName>style.visibility</p:attrName>
                                        </p:attrNameLst>
                                      </p:cBhvr>
                                      <p:to>
                                        <p:strVal val="visible"/>
                                      </p:to>
                                    </p:set>
                                    <p:animEffect transition="in" filter="dissolve">
                                      <p:cBhvr>
                                        <p:cTn id="18" dur="500"/>
                                        <p:tgtEl>
                                          <p:spTgt spid="37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37" grpId="0" autoUpdateAnimBg="0"/>
      <p:bldP spid="3793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Freeform 3">
            <a:extLst>
              <a:ext uri="{FF2B5EF4-FFF2-40B4-BE49-F238E27FC236}">
                <a16:creationId xmlns:a16="http://schemas.microsoft.com/office/drawing/2014/main" id="{600262FC-72EB-E546-A9C0-FC2298AE9E38}"/>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6" name="Rectangle 4">
            <a:extLst>
              <a:ext uri="{FF2B5EF4-FFF2-40B4-BE49-F238E27FC236}">
                <a16:creationId xmlns:a16="http://schemas.microsoft.com/office/drawing/2014/main" id="{01ACDCCB-A8C7-1346-B750-B8DAC85116AA}"/>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8917" name="Rectangle 5">
            <a:extLst>
              <a:ext uri="{FF2B5EF4-FFF2-40B4-BE49-F238E27FC236}">
                <a16:creationId xmlns:a16="http://schemas.microsoft.com/office/drawing/2014/main" id="{9E47B779-6D24-F647-A613-EF7A339D3DFA}"/>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8" name="Freeform 6">
            <a:extLst>
              <a:ext uri="{FF2B5EF4-FFF2-40B4-BE49-F238E27FC236}">
                <a16:creationId xmlns:a16="http://schemas.microsoft.com/office/drawing/2014/main" id="{82FF392E-F809-F946-B498-1E698CCC484E}"/>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9" name="Freeform 7">
            <a:extLst>
              <a:ext uri="{FF2B5EF4-FFF2-40B4-BE49-F238E27FC236}">
                <a16:creationId xmlns:a16="http://schemas.microsoft.com/office/drawing/2014/main" id="{3CC5E888-AC0D-8640-AE41-B68C667C540C}"/>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0" name="Rectangle 8">
            <a:extLst>
              <a:ext uri="{FF2B5EF4-FFF2-40B4-BE49-F238E27FC236}">
                <a16:creationId xmlns:a16="http://schemas.microsoft.com/office/drawing/2014/main" id="{C8C1E277-274A-C241-BF6C-94D4A8F2DCA0}"/>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38921" name="Freeform 9">
            <a:extLst>
              <a:ext uri="{FF2B5EF4-FFF2-40B4-BE49-F238E27FC236}">
                <a16:creationId xmlns:a16="http://schemas.microsoft.com/office/drawing/2014/main" id="{6390E84E-8FED-9B4A-83A6-D884ED6CDB16}"/>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2" name="Rectangle 10">
            <a:extLst>
              <a:ext uri="{FF2B5EF4-FFF2-40B4-BE49-F238E27FC236}">
                <a16:creationId xmlns:a16="http://schemas.microsoft.com/office/drawing/2014/main" id="{3F0C1654-D4AF-7842-A77F-6C7248EB2724}"/>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38923" name="Freeform 11">
            <a:extLst>
              <a:ext uri="{FF2B5EF4-FFF2-40B4-BE49-F238E27FC236}">
                <a16:creationId xmlns:a16="http://schemas.microsoft.com/office/drawing/2014/main" id="{CBBB6070-477F-8548-A598-9480AA181E5A}"/>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4" name="Freeform 12">
            <a:extLst>
              <a:ext uri="{FF2B5EF4-FFF2-40B4-BE49-F238E27FC236}">
                <a16:creationId xmlns:a16="http://schemas.microsoft.com/office/drawing/2014/main" id="{958B50FE-E080-8041-A1D7-2EB91494BCE5}"/>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5" name="Freeform 13">
            <a:extLst>
              <a:ext uri="{FF2B5EF4-FFF2-40B4-BE49-F238E27FC236}">
                <a16:creationId xmlns:a16="http://schemas.microsoft.com/office/drawing/2014/main" id="{627B0E2D-DA06-2A42-A7F3-ADBF949DE8A6}"/>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6" name="Rectangle 14">
            <a:extLst>
              <a:ext uri="{FF2B5EF4-FFF2-40B4-BE49-F238E27FC236}">
                <a16:creationId xmlns:a16="http://schemas.microsoft.com/office/drawing/2014/main" id="{F327F0A5-89C1-3348-B639-61CC0E882088}"/>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38927" name="Rectangle 15">
            <a:extLst>
              <a:ext uri="{FF2B5EF4-FFF2-40B4-BE49-F238E27FC236}">
                <a16:creationId xmlns:a16="http://schemas.microsoft.com/office/drawing/2014/main" id="{467576A9-C6EA-7A4F-948A-9CBB37A696FC}"/>
              </a:ext>
            </a:extLst>
          </p:cNvPr>
          <p:cNvSpPr>
            <a:spLocks noChangeArrowheads="1"/>
          </p:cNvSpPr>
          <p:nvPr/>
        </p:nvSpPr>
        <p:spPr bwMode="auto">
          <a:xfrm>
            <a:off x="2516188" y="5640388"/>
            <a:ext cx="1036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38928" name="Rectangle 16">
            <a:extLst>
              <a:ext uri="{FF2B5EF4-FFF2-40B4-BE49-F238E27FC236}">
                <a16:creationId xmlns:a16="http://schemas.microsoft.com/office/drawing/2014/main" id="{AC810681-12CA-5945-8D33-8B49FC4B78B9}"/>
              </a:ext>
            </a:extLst>
          </p:cNvPr>
          <p:cNvSpPr>
            <a:spLocks noChangeArrowheads="1"/>
          </p:cNvSpPr>
          <p:nvPr/>
        </p:nvSpPr>
        <p:spPr bwMode="auto">
          <a:xfrm>
            <a:off x="1774825" y="992188"/>
            <a:ext cx="1385888"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38929" name="Rectangle 17">
            <a:extLst>
              <a:ext uri="{FF2B5EF4-FFF2-40B4-BE49-F238E27FC236}">
                <a16:creationId xmlns:a16="http://schemas.microsoft.com/office/drawing/2014/main" id="{3A8599A0-FC79-FA41-9ADD-864BAE13BC68}"/>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0" name="Line 18">
            <a:extLst>
              <a:ext uri="{FF2B5EF4-FFF2-40B4-BE49-F238E27FC236}">
                <a16:creationId xmlns:a16="http://schemas.microsoft.com/office/drawing/2014/main" id="{E8F1FCFD-2095-9746-B224-C05158568D04}"/>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1" name="Line 19">
            <a:extLst>
              <a:ext uri="{FF2B5EF4-FFF2-40B4-BE49-F238E27FC236}">
                <a16:creationId xmlns:a16="http://schemas.microsoft.com/office/drawing/2014/main" id="{47CC3B7D-8D84-3749-BAC8-B2BD6939D1EB}"/>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4" name="Line 22">
            <a:extLst>
              <a:ext uri="{FF2B5EF4-FFF2-40B4-BE49-F238E27FC236}">
                <a16:creationId xmlns:a16="http://schemas.microsoft.com/office/drawing/2014/main" id="{2B05819D-5DF7-C34B-8D58-70E9ECF4A81A}"/>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38935" name="Oval 23">
            <a:extLst>
              <a:ext uri="{FF2B5EF4-FFF2-40B4-BE49-F238E27FC236}">
                <a16:creationId xmlns:a16="http://schemas.microsoft.com/office/drawing/2014/main" id="{7D1A75D1-376F-DC48-9DAA-2AA53E294FEE}"/>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6" name="AutoShape 24">
            <a:extLst>
              <a:ext uri="{FF2B5EF4-FFF2-40B4-BE49-F238E27FC236}">
                <a16:creationId xmlns:a16="http://schemas.microsoft.com/office/drawing/2014/main" id="{558D2616-1A10-4946-A51C-C04FE4772937}"/>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38937" name="AutoShape 25">
            <a:extLst>
              <a:ext uri="{FF2B5EF4-FFF2-40B4-BE49-F238E27FC236}">
                <a16:creationId xmlns:a16="http://schemas.microsoft.com/office/drawing/2014/main" id="{FE462D4B-A711-274D-A143-84B9CF57454A}"/>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38938" name="Line 26">
            <a:extLst>
              <a:ext uri="{FF2B5EF4-FFF2-40B4-BE49-F238E27FC236}">
                <a16:creationId xmlns:a16="http://schemas.microsoft.com/office/drawing/2014/main" id="{43DDFD55-D9BB-2547-A1FB-4B8C2EF523E8}"/>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8939" name="Rectangle 27">
            <a:extLst>
              <a:ext uri="{FF2B5EF4-FFF2-40B4-BE49-F238E27FC236}">
                <a16:creationId xmlns:a16="http://schemas.microsoft.com/office/drawing/2014/main" id="{CC70D0CB-4158-214B-92BC-19E89ED289BE}"/>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38940" name="Rectangle 28">
            <a:extLst>
              <a:ext uri="{FF2B5EF4-FFF2-40B4-BE49-F238E27FC236}">
                <a16:creationId xmlns:a16="http://schemas.microsoft.com/office/drawing/2014/main" id="{FA99D09C-B055-5F44-8227-74357CDE54E0}"/>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38941" name="Rectangle 29">
            <a:extLst>
              <a:ext uri="{FF2B5EF4-FFF2-40B4-BE49-F238E27FC236}">
                <a16:creationId xmlns:a16="http://schemas.microsoft.com/office/drawing/2014/main" id="{DF6B62E3-97A9-E342-A440-1F517A7C1274}"/>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38942" name="Oval 30">
            <a:extLst>
              <a:ext uri="{FF2B5EF4-FFF2-40B4-BE49-F238E27FC236}">
                <a16:creationId xmlns:a16="http://schemas.microsoft.com/office/drawing/2014/main" id="{C4114C51-83BA-C649-81FF-FC55143641D0}"/>
              </a:ext>
            </a:extLst>
          </p:cNvPr>
          <p:cNvSpPr>
            <a:spLocks noChangeArrowheads="1"/>
          </p:cNvSpPr>
          <p:nvPr/>
        </p:nvSpPr>
        <p:spPr bwMode="auto">
          <a:xfrm>
            <a:off x="6697663" y="1417638"/>
            <a:ext cx="1503362" cy="731837"/>
          </a:xfrm>
          <a:prstGeom prst="ellipse">
            <a:avLst/>
          </a:prstGeom>
          <a:noFill/>
          <a:ln w="50800">
            <a:solidFill>
              <a:srgbClr val="FF0B34"/>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8943" name="Rectangle 31">
            <a:extLst>
              <a:ext uri="{FF2B5EF4-FFF2-40B4-BE49-F238E27FC236}">
                <a16:creationId xmlns:a16="http://schemas.microsoft.com/office/drawing/2014/main" id="{825D4D33-3792-E949-BFF8-1B00449DD2BA}"/>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38944" name="Rectangle 32">
            <a:extLst>
              <a:ext uri="{FF2B5EF4-FFF2-40B4-BE49-F238E27FC236}">
                <a16:creationId xmlns:a16="http://schemas.microsoft.com/office/drawing/2014/main" id="{CD88A35E-5532-014E-B093-ED8E072902C3}"/>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38945" name="Oval 33">
            <a:extLst>
              <a:ext uri="{FF2B5EF4-FFF2-40B4-BE49-F238E27FC236}">
                <a16:creationId xmlns:a16="http://schemas.microsoft.com/office/drawing/2014/main" id="{682D6D99-4EDF-3B46-9A4E-153FC77C146C}"/>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46" name="Rectangle 34">
            <a:extLst>
              <a:ext uri="{FF2B5EF4-FFF2-40B4-BE49-F238E27FC236}">
                <a16:creationId xmlns:a16="http://schemas.microsoft.com/office/drawing/2014/main" id="{2384C3B3-36EA-4248-BBF8-78368EF096DF}"/>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38947" name="Oval 35">
            <a:extLst>
              <a:ext uri="{FF2B5EF4-FFF2-40B4-BE49-F238E27FC236}">
                <a16:creationId xmlns:a16="http://schemas.microsoft.com/office/drawing/2014/main" id="{C7AECB2E-03AB-CC42-A25D-39E1F0065C08}"/>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48" name="Rectangle 36">
            <a:extLst>
              <a:ext uri="{FF2B5EF4-FFF2-40B4-BE49-F238E27FC236}">
                <a16:creationId xmlns:a16="http://schemas.microsoft.com/office/drawing/2014/main" id="{CEFFD20A-C74E-B44A-9E5A-5F4CE81F8381}"/>
              </a:ext>
            </a:extLst>
          </p:cNvPr>
          <p:cNvSpPr>
            <a:spLocks noChangeArrowheads="1"/>
          </p:cNvSpPr>
          <p:nvPr/>
        </p:nvSpPr>
        <p:spPr bwMode="auto">
          <a:xfrm>
            <a:off x="7088188" y="1525588"/>
            <a:ext cx="12922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N(A)</a:t>
            </a:r>
          </a:p>
        </p:txBody>
      </p:sp>
      <p:sp>
        <p:nvSpPr>
          <p:cNvPr id="38949" name="Oval 37">
            <a:extLst>
              <a:ext uri="{FF2B5EF4-FFF2-40B4-BE49-F238E27FC236}">
                <a16:creationId xmlns:a16="http://schemas.microsoft.com/office/drawing/2014/main" id="{8CC96A90-C758-1D44-AE1D-F232DDAC1FD9}"/>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0" name="Oval 38">
            <a:extLst>
              <a:ext uri="{FF2B5EF4-FFF2-40B4-BE49-F238E27FC236}">
                <a16:creationId xmlns:a16="http://schemas.microsoft.com/office/drawing/2014/main" id="{12CD30D7-5566-164A-9FBE-2CAC5D217315}"/>
              </a:ext>
            </a:extLst>
          </p:cNvPr>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8952" name="Text Box 40">
            <a:extLst>
              <a:ext uri="{FF2B5EF4-FFF2-40B4-BE49-F238E27FC236}">
                <a16:creationId xmlns:a16="http://schemas.microsoft.com/office/drawing/2014/main" id="{BB0A0DF5-AB7C-7545-89B9-E6E4DB017D0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38957" name="Rectangle 45">
            <a:extLst>
              <a:ext uri="{FF2B5EF4-FFF2-40B4-BE49-F238E27FC236}">
                <a16:creationId xmlns:a16="http://schemas.microsoft.com/office/drawing/2014/main" id="{4647E0C3-5036-2442-8183-0254D5C95CCE}"/>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32</a:t>
            </a:r>
          </a:p>
        </p:txBody>
      </p:sp>
      <p:sp>
        <p:nvSpPr>
          <p:cNvPr id="38958" name="Text Box 46">
            <a:extLst>
              <a:ext uri="{FF2B5EF4-FFF2-40B4-BE49-F238E27FC236}">
                <a16:creationId xmlns:a16="http://schemas.microsoft.com/office/drawing/2014/main" id="{556593AE-57EB-E54E-8B8A-AC3660564F54}"/>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38961" name="Rectangle 49">
            <a:extLst>
              <a:ext uri="{FF2B5EF4-FFF2-40B4-BE49-F238E27FC236}">
                <a16:creationId xmlns:a16="http://schemas.microsoft.com/office/drawing/2014/main" id="{92C8494D-8EB6-004C-87DB-F42E71AD5538}"/>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38962" name="Rectangle 50">
            <a:extLst>
              <a:ext uri="{FF2B5EF4-FFF2-40B4-BE49-F238E27FC236}">
                <a16:creationId xmlns:a16="http://schemas.microsoft.com/office/drawing/2014/main" id="{2D4CF9F2-F041-E647-BFFD-9E944C533C1F}"/>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pic>
        <p:nvPicPr>
          <p:cNvPr id="38960" name="Picture 48">
            <a:extLst>
              <a:ext uri="{FF2B5EF4-FFF2-40B4-BE49-F238E27FC236}">
                <a16:creationId xmlns:a16="http://schemas.microsoft.com/office/drawing/2014/main" id="{503D54D2-4AD8-4A4B-A06D-61407A9C78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7663" y="2770188"/>
            <a:ext cx="3984625" cy="2954337"/>
          </a:xfrm>
          <a:prstGeom prst="rect">
            <a:avLst/>
          </a:prstGeom>
          <a:noFill/>
          <a:ln w="101600">
            <a:solidFill>
              <a:srgbClr val="33CCCC"/>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38963" name="Text Box 51">
            <a:extLst>
              <a:ext uri="{FF2B5EF4-FFF2-40B4-BE49-F238E27FC236}">
                <a16:creationId xmlns:a16="http://schemas.microsoft.com/office/drawing/2014/main" id="{B87174EB-0597-8749-AA05-34D817A78BD0}"/>
              </a:ext>
            </a:extLst>
          </p:cNvPr>
          <p:cNvSpPr txBox="1">
            <a:spLocks noChangeArrowheads="1"/>
          </p:cNvSpPr>
          <p:nvPr/>
        </p:nvSpPr>
        <p:spPr bwMode="auto">
          <a:xfrm>
            <a:off x="484188" y="4918075"/>
            <a:ext cx="4679950" cy="10826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b="1">
                <a:solidFill>
                  <a:srgbClr val="66FF99"/>
                </a:solidFill>
                <a:effectLst>
                  <a:outerShdw blurRad="38100" dist="38100" dir="2700000" algn="tl">
                    <a:srgbClr val="000000"/>
                  </a:outerShdw>
                </a:effectLst>
              </a:rPr>
              <a:t>NINEVEH (ASSYRIA)  MOSUL, IRAQ</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
                                  </p:stCondLst>
                                  <p:childTnLst>
                                    <p:set>
                                      <p:cBhvr>
                                        <p:cTn id="6" dur="1" fill="hold">
                                          <p:stCondLst>
                                            <p:cond delay="0"/>
                                          </p:stCondLst>
                                        </p:cTn>
                                        <p:tgtEl>
                                          <p:spTgt spid="38942"/>
                                        </p:tgtEl>
                                        <p:attrNameLst>
                                          <p:attrName>style.visibility</p:attrName>
                                        </p:attrNameLst>
                                      </p:cBhvr>
                                      <p:to>
                                        <p:strVal val="visible"/>
                                      </p:to>
                                    </p:set>
                                    <p:anim calcmode="lin" valueType="num">
                                      <p:cBhvr>
                                        <p:cTn id="7" dur="500" fill="hold"/>
                                        <p:tgtEl>
                                          <p:spTgt spid="38942"/>
                                        </p:tgtEl>
                                        <p:attrNameLst>
                                          <p:attrName>ppt_w</p:attrName>
                                        </p:attrNameLst>
                                      </p:cBhvr>
                                      <p:tavLst>
                                        <p:tav tm="0">
                                          <p:val>
                                            <p:fltVal val="0"/>
                                          </p:val>
                                        </p:tav>
                                        <p:tav tm="100000">
                                          <p:val>
                                            <p:strVal val="#ppt_w"/>
                                          </p:val>
                                        </p:tav>
                                      </p:tavLst>
                                    </p:anim>
                                    <p:anim calcmode="lin" valueType="num">
                                      <p:cBhvr>
                                        <p:cTn id="8" dur="500" fill="hold"/>
                                        <p:tgtEl>
                                          <p:spTgt spid="38942"/>
                                        </p:tgtEl>
                                        <p:attrNameLst>
                                          <p:attrName>ppt_h</p:attrName>
                                        </p:attrNameLst>
                                      </p:cBhvr>
                                      <p:tavLst>
                                        <p:tav tm="0">
                                          <p:val>
                                            <p:fltVal val="0"/>
                                          </p:val>
                                        </p:tav>
                                        <p:tav tm="100000">
                                          <p:val>
                                            <p:strVal val="#ppt_h"/>
                                          </p:val>
                                        </p:tav>
                                      </p:tavLst>
                                    </p:anim>
                                    <p:anim calcmode="lin" valueType="num">
                                      <p:cBhvr>
                                        <p:cTn id="9" dur="500" fill="hold"/>
                                        <p:tgtEl>
                                          <p:spTgt spid="38942"/>
                                        </p:tgtEl>
                                        <p:attrNameLst>
                                          <p:attrName>ppt_x</p:attrName>
                                        </p:attrNameLst>
                                      </p:cBhvr>
                                      <p:tavLst>
                                        <p:tav tm="0">
                                          <p:val>
                                            <p:fltVal val="0.5"/>
                                          </p:val>
                                        </p:tav>
                                        <p:tav tm="100000">
                                          <p:val>
                                            <p:strVal val="#ppt_x"/>
                                          </p:val>
                                        </p:tav>
                                      </p:tavLst>
                                    </p:anim>
                                    <p:anim calcmode="lin" valueType="num">
                                      <p:cBhvr>
                                        <p:cTn id="10" dur="500" fill="hold"/>
                                        <p:tgtEl>
                                          <p:spTgt spid="3894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38963"/>
                                        </p:tgtEl>
                                        <p:attrNameLst>
                                          <p:attrName>style.visibility</p:attrName>
                                        </p:attrNameLst>
                                      </p:cBhvr>
                                      <p:to>
                                        <p:strVal val="visible"/>
                                      </p:to>
                                    </p:set>
                                    <p:animEffect transition="in" filter="dissolve">
                                      <p:cBhvr>
                                        <p:cTn id="14" dur="500"/>
                                        <p:tgtEl>
                                          <p:spTgt spid="38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63"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9" name="Freeform 3">
            <a:extLst>
              <a:ext uri="{FF2B5EF4-FFF2-40B4-BE49-F238E27FC236}">
                <a16:creationId xmlns:a16="http://schemas.microsoft.com/office/drawing/2014/main" id="{26306800-7482-3948-9ADE-B52A479AB6A9}"/>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0" name="Rectangle 4">
            <a:extLst>
              <a:ext uri="{FF2B5EF4-FFF2-40B4-BE49-F238E27FC236}">
                <a16:creationId xmlns:a16="http://schemas.microsoft.com/office/drawing/2014/main" id="{7CE68E8C-CD7E-394D-96A7-E1EA009991EC}"/>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9941" name="Rectangle 5">
            <a:extLst>
              <a:ext uri="{FF2B5EF4-FFF2-40B4-BE49-F238E27FC236}">
                <a16:creationId xmlns:a16="http://schemas.microsoft.com/office/drawing/2014/main" id="{5BB586FF-33FB-2245-AA6A-8DF6C209F4AB}"/>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2" name="Freeform 6">
            <a:extLst>
              <a:ext uri="{FF2B5EF4-FFF2-40B4-BE49-F238E27FC236}">
                <a16:creationId xmlns:a16="http://schemas.microsoft.com/office/drawing/2014/main" id="{5AB702FE-30A3-2E4E-9E8C-8FA42426E1B3}"/>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3" name="Freeform 7">
            <a:extLst>
              <a:ext uri="{FF2B5EF4-FFF2-40B4-BE49-F238E27FC236}">
                <a16:creationId xmlns:a16="http://schemas.microsoft.com/office/drawing/2014/main" id="{9DF4DD7E-1908-D241-BC16-E63F98D73970}"/>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4" name="Rectangle 8">
            <a:extLst>
              <a:ext uri="{FF2B5EF4-FFF2-40B4-BE49-F238E27FC236}">
                <a16:creationId xmlns:a16="http://schemas.microsoft.com/office/drawing/2014/main" id="{968D67D4-B0EC-B146-8BE9-4B36A7583720}"/>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39945" name="Freeform 9">
            <a:extLst>
              <a:ext uri="{FF2B5EF4-FFF2-40B4-BE49-F238E27FC236}">
                <a16:creationId xmlns:a16="http://schemas.microsoft.com/office/drawing/2014/main" id="{5895E517-66E9-044A-9AAC-AE110ED30A1F}"/>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6" name="Rectangle 10">
            <a:extLst>
              <a:ext uri="{FF2B5EF4-FFF2-40B4-BE49-F238E27FC236}">
                <a16:creationId xmlns:a16="http://schemas.microsoft.com/office/drawing/2014/main" id="{DB96FC29-A5ED-5441-B0B9-43761342A98E}"/>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39947" name="Freeform 11">
            <a:extLst>
              <a:ext uri="{FF2B5EF4-FFF2-40B4-BE49-F238E27FC236}">
                <a16:creationId xmlns:a16="http://schemas.microsoft.com/office/drawing/2014/main" id="{C0C364B7-3626-2B4A-98FD-560E2D834D62}"/>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8" name="Freeform 12">
            <a:extLst>
              <a:ext uri="{FF2B5EF4-FFF2-40B4-BE49-F238E27FC236}">
                <a16:creationId xmlns:a16="http://schemas.microsoft.com/office/drawing/2014/main" id="{AF70D236-5E1F-E149-B2B9-9A09DC78AA11}"/>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9" name="Freeform 13">
            <a:extLst>
              <a:ext uri="{FF2B5EF4-FFF2-40B4-BE49-F238E27FC236}">
                <a16:creationId xmlns:a16="http://schemas.microsoft.com/office/drawing/2014/main" id="{657A6ED0-0574-9B42-B062-C807C98C0941}"/>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0" name="Rectangle 14">
            <a:extLst>
              <a:ext uri="{FF2B5EF4-FFF2-40B4-BE49-F238E27FC236}">
                <a16:creationId xmlns:a16="http://schemas.microsoft.com/office/drawing/2014/main" id="{4275F3C3-B702-614D-A5B5-9C2E446D6321}"/>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39951" name="Rectangle 15">
            <a:extLst>
              <a:ext uri="{FF2B5EF4-FFF2-40B4-BE49-F238E27FC236}">
                <a16:creationId xmlns:a16="http://schemas.microsoft.com/office/drawing/2014/main" id="{EB2FA9DB-8D63-3B40-A759-CEFF40B80C45}"/>
              </a:ext>
            </a:extLst>
          </p:cNvPr>
          <p:cNvSpPr>
            <a:spLocks noChangeArrowheads="1"/>
          </p:cNvSpPr>
          <p:nvPr/>
        </p:nvSpPr>
        <p:spPr bwMode="auto">
          <a:xfrm>
            <a:off x="2516188" y="5640388"/>
            <a:ext cx="9334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39952" name="Rectangle 16">
            <a:extLst>
              <a:ext uri="{FF2B5EF4-FFF2-40B4-BE49-F238E27FC236}">
                <a16:creationId xmlns:a16="http://schemas.microsoft.com/office/drawing/2014/main" id="{8239E4BB-5037-8345-A116-C50E586CD137}"/>
              </a:ext>
            </a:extLst>
          </p:cNvPr>
          <p:cNvSpPr>
            <a:spLocks noChangeArrowheads="1"/>
          </p:cNvSpPr>
          <p:nvPr/>
        </p:nvSpPr>
        <p:spPr bwMode="auto">
          <a:xfrm>
            <a:off x="1630363" y="992188"/>
            <a:ext cx="13700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39953" name="Rectangle 17">
            <a:extLst>
              <a:ext uri="{FF2B5EF4-FFF2-40B4-BE49-F238E27FC236}">
                <a16:creationId xmlns:a16="http://schemas.microsoft.com/office/drawing/2014/main" id="{9D1307E4-9347-F24C-964A-D134D6B95594}"/>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4" name="Line 18">
            <a:extLst>
              <a:ext uri="{FF2B5EF4-FFF2-40B4-BE49-F238E27FC236}">
                <a16:creationId xmlns:a16="http://schemas.microsoft.com/office/drawing/2014/main" id="{E638D868-6E2D-8A46-9BE1-706E4C10F07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5" name="Line 19">
            <a:extLst>
              <a:ext uri="{FF2B5EF4-FFF2-40B4-BE49-F238E27FC236}">
                <a16:creationId xmlns:a16="http://schemas.microsoft.com/office/drawing/2014/main" id="{2EB7EF26-E520-7743-A861-DC63DB671F80}"/>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8" name="Line 22">
            <a:extLst>
              <a:ext uri="{FF2B5EF4-FFF2-40B4-BE49-F238E27FC236}">
                <a16:creationId xmlns:a16="http://schemas.microsoft.com/office/drawing/2014/main" id="{EF72C00E-2479-664F-838C-61410B4A1956}"/>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39959" name="Oval 23">
            <a:extLst>
              <a:ext uri="{FF2B5EF4-FFF2-40B4-BE49-F238E27FC236}">
                <a16:creationId xmlns:a16="http://schemas.microsoft.com/office/drawing/2014/main" id="{4271F206-D03A-0549-8F61-BEFE232D2D54}"/>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0" name="AutoShape 24">
            <a:extLst>
              <a:ext uri="{FF2B5EF4-FFF2-40B4-BE49-F238E27FC236}">
                <a16:creationId xmlns:a16="http://schemas.microsoft.com/office/drawing/2014/main" id="{2251C4D3-9B0D-A54A-89B1-B81FE3047C25}"/>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39961" name="AutoShape 25">
            <a:extLst>
              <a:ext uri="{FF2B5EF4-FFF2-40B4-BE49-F238E27FC236}">
                <a16:creationId xmlns:a16="http://schemas.microsoft.com/office/drawing/2014/main" id="{17645C37-704E-C446-862F-9FB0FAA2ECB0}"/>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39962" name="Line 26">
            <a:extLst>
              <a:ext uri="{FF2B5EF4-FFF2-40B4-BE49-F238E27FC236}">
                <a16:creationId xmlns:a16="http://schemas.microsoft.com/office/drawing/2014/main" id="{A6A29758-BF92-824D-BA50-F20BF953D70E}"/>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9963" name="Rectangle 27">
            <a:extLst>
              <a:ext uri="{FF2B5EF4-FFF2-40B4-BE49-F238E27FC236}">
                <a16:creationId xmlns:a16="http://schemas.microsoft.com/office/drawing/2014/main" id="{8EE5A9FE-E7A2-674D-9B77-6D9E333FB62E}"/>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39964" name="Rectangle 28">
            <a:extLst>
              <a:ext uri="{FF2B5EF4-FFF2-40B4-BE49-F238E27FC236}">
                <a16:creationId xmlns:a16="http://schemas.microsoft.com/office/drawing/2014/main" id="{AC54521C-8CEB-7C40-BC75-3C283D5F8A11}"/>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39965" name="Rectangle 29">
            <a:extLst>
              <a:ext uri="{FF2B5EF4-FFF2-40B4-BE49-F238E27FC236}">
                <a16:creationId xmlns:a16="http://schemas.microsoft.com/office/drawing/2014/main" id="{07880E5C-928B-4F49-94BA-F606B4095FF1}"/>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39966" name="Rectangle 30">
            <a:extLst>
              <a:ext uri="{FF2B5EF4-FFF2-40B4-BE49-F238E27FC236}">
                <a16:creationId xmlns:a16="http://schemas.microsoft.com/office/drawing/2014/main" id="{EFE2874F-BDD7-DF47-8E94-51492D9DD64B}"/>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39967" name="Rectangle 31">
            <a:extLst>
              <a:ext uri="{FF2B5EF4-FFF2-40B4-BE49-F238E27FC236}">
                <a16:creationId xmlns:a16="http://schemas.microsoft.com/office/drawing/2014/main" id="{617182A4-3FA8-7744-8596-3D2C5BE1F373}"/>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39968" name="Oval 32">
            <a:extLst>
              <a:ext uri="{FF2B5EF4-FFF2-40B4-BE49-F238E27FC236}">
                <a16:creationId xmlns:a16="http://schemas.microsoft.com/office/drawing/2014/main" id="{B0106006-6DD2-CB45-A33C-871B5D7281E8}"/>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9" name="Rectangle 33">
            <a:extLst>
              <a:ext uri="{FF2B5EF4-FFF2-40B4-BE49-F238E27FC236}">
                <a16:creationId xmlns:a16="http://schemas.microsoft.com/office/drawing/2014/main" id="{C78ACB80-76FA-EB4F-8B41-D411E7AC2010}"/>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39970" name="Oval 34">
            <a:extLst>
              <a:ext uri="{FF2B5EF4-FFF2-40B4-BE49-F238E27FC236}">
                <a16:creationId xmlns:a16="http://schemas.microsoft.com/office/drawing/2014/main" id="{EA5BEE9D-C3B7-1E47-91AA-2DF8ECAFE0D2}"/>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1" name="Rectangle 35">
            <a:extLst>
              <a:ext uri="{FF2B5EF4-FFF2-40B4-BE49-F238E27FC236}">
                <a16:creationId xmlns:a16="http://schemas.microsoft.com/office/drawing/2014/main" id="{4863F1AC-C4B6-264F-BD70-F8C9F5AE7153}"/>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39972" name="Oval 36">
            <a:extLst>
              <a:ext uri="{FF2B5EF4-FFF2-40B4-BE49-F238E27FC236}">
                <a16:creationId xmlns:a16="http://schemas.microsoft.com/office/drawing/2014/main" id="{BDA61093-7A4F-DA4C-B539-A7D3A35001AA}"/>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3" name="Oval 37">
            <a:extLst>
              <a:ext uri="{FF2B5EF4-FFF2-40B4-BE49-F238E27FC236}">
                <a16:creationId xmlns:a16="http://schemas.microsoft.com/office/drawing/2014/main" id="{4BDAA856-A2DD-5F42-9508-4776BEBEC5D5}"/>
              </a:ext>
            </a:extLst>
          </p:cNvPr>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9974" name="Oval 38">
            <a:extLst>
              <a:ext uri="{FF2B5EF4-FFF2-40B4-BE49-F238E27FC236}">
                <a16:creationId xmlns:a16="http://schemas.microsoft.com/office/drawing/2014/main" id="{934DF1CF-1C2E-0440-BAC6-4773DDAA370D}"/>
              </a:ext>
            </a:extLst>
          </p:cNvPr>
          <p:cNvSpPr>
            <a:spLocks noChangeArrowheads="1"/>
          </p:cNvSpPr>
          <p:nvPr/>
        </p:nvSpPr>
        <p:spPr bwMode="auto">
          <a:xfrm>
            <a:off x="6553200" y="4191000"/>
            <a:ext cx="728663" cy="731838"/>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9975" name="Oval 39">
            <a:extLst>
              <a:ext uri="{FF2B5EF4-FFF2-40B4-BE49-F238E27FC236}">
                <a16:creationId xmlns:a16="http://schemas.microsoft.com/office/drawing/2014/main" id="{15CF9164-DEAA-4C46-925A-6A903DBE6D02}"/>
              </a:ext>
            </a:extLst>
          </p:cNvPr>
          <p:cNvSpPr>
            <a:spLocks noChangeArrowheads="1"/>
          </p:cNvSpPr>
          <p:nvPr/>
        </p:nvSpPr>
        <p:spPr bwMode="auto">
          <a:xfrm>
            <a:off x="5486400" y="2743200"/>
            <a:ext cx="728663" cy="731838"/>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9976" name="Oval 40">
            <a:extLst>
              <a:ext uri="{FF2B5EF4-FFF2-40B4-BE49-F238E27FC236}">
                <a16:creationId xmlns:a16="http://schemas.microsoft.com/office/drawing/2014/main" id="{3605EB72-E5B8-5D45-BD9A-9E5CC52E7254}"/>
              </a:ext>
            </a:extLst>
          </p:cNvPr>
          <p:cNvSpPr>
            <a:spLocks noChangeArrowheads="1"/>
          </p:cNvSpPr>
          <p:nvPr/>
        </p:nvSpPr>
        <p:spPr bwMode="auto">
          <a:xfrm>
            <a:off x="5181600" y="1676400"/>
            <a:ext cx="728663" cy="731838"/>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9979" name="Oval 43">
            <a:extLst>
              <a:ext uri="{FF2B5EF4-FFF2-40B4-BE49-F238E27FC236}">
                <a16:creationId xmlns:a16="http://schemas.microsoft.com/office/drawing/2014/main" id="{156EF56F-097C-7941-9A95-BCCBBFA9AE78}"/>
              </a:ext>
            </a:extLst>
          </p:cNvPr>
          <p:cNvSpPr>
            <a:spLocks noChangeArrowheads="1"/>
          </p:cNvSpPr>
          <p:nvPr/>
        </p:nvSpPr>
        <p:spPr bwMode="auto">
          <a:xfrm>
            <a:off x="6697663" y="1417638"/>
            <a:ext cx="1503362" cy="731837"/>
          </a:xfrm>
          <a:prstGeom prst="ellipse">
            <a:avLst/>
          </a:prstGeom>
          <a:noFill/>
          <a:ln w="50800">
            <a:solidFill>
              <a:srgbClr val="FF0B34"/>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9980" name="Text Box 44">
            <a:extLst>
              <a:ext uri="{FF2B5EF4-FFF2-40B4-BE49-F238E27FC236}">
                <a16:creationId xmlns:a16="http://schemas.microsoft.com/office/drawing/2014/main" id="{43FA5BDA-5F93-C84C-A8D7-F353A80D6F1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39985" name="Rectangle 49">
            <a:extLst>
              <a:ext uri="{FF2B5EF4-FFF2-40B4-BE49-F238E27FC236}">
                <a16:creationId xmlns:a16="http://schemas.microsoft.com/office/drawing/2014/main" id="{24540630-90B4-EE41-8785-A0A8F9990935}"/>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33</a:t>
            </a:r>
          </a:p>
        </p:txBody>
      </p:sp>
      <p:sp>
        <p:nvSpPr>
          <p:cNvPr id="39986" name="Text Box 50">
            <a:extLst>
              <a:ext uri="{FF2B5EF4-FFF2-40B4-BE49-F238E27FC236}">
                <a16:creationId xmlns:a16="http://schemas.microsoft.com/office/drawing/2014/main" id="{FE0B718E-FFF1-B349-A615-06B05EB6AF60}"/>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39988" name="Rectangle 52">
            <a:extLst>
              <a:ext uri="{FF2B5EF4-FFF2-40B4-BE49-F238E27FC236}">
                <a16:creationId xmlns:a16="http://schemas.microsoft.com/office/drawing/2014/main" id="{9834D9D7-F117-B54F-93D4-F5C47C2AAD85}"/>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39989" name="Rectangle 53">
            <a:extLst>
              <a:ext uri="{FF2B5EF4-FFF2-40B4-BE49-F238E27FC236}">
                <a16:creationId xmlns:a16="http://schemas.microsoft.com/office/drawing/2014/main" id="{8DE8525E-BAE7-B44B-8D44-C6F0E112C1B1}"/>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9974"/>
                                        </p:tgtEl>
                                        <p:attrNameLst>
                                          <p:attrName>style.visibility</p:attrName>
                                        </p:attrNameLst>
                                      </p:cBhvr>
                                      <p:to>
                                        <p:strVal val="visible"/>
                                      </p:to>
                                    </p:set>
                                    <p:animEffect transition="in" filter="dissolve">
                                      <p:cBhvr>
                                        <p:cTn id="7" dur="500"/>
                                        <p:tgtEl>
                                          <p:spTgt spid="39974"/>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39975"/>
                                        </p:tgtEl>
                                        <p:attrNameLst>
                                          <p:attrName>style.visibility</p:attrName>
                                        </p:attrNameLst>
                                      </p:cBhvr>
                                      <p:to>
                                        <p:strVal val="visible"/>
                                      </p:to>
                                    </p:set>
                                    <p:animEffect transition="in" filter="dissolve">
                                      <p:cBhvr>
                                        <p:cTn id="11" dur="500"/>
                                        <p:tgtEl>
                                          <p:spTgt spid="39975"/>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39976"/>
                                        </p:tgtEl>
                                        <p:attrNameLst>
                                          <p:attrName>style.visibility</p:attrName>
                                        </p:attrNameLst>
                                      </p:cBhvr>
                                      <p:to>
                                        <p:strVal val="visible"/>
                                      </p:to>
                                    </p:set>
                                    <p:animEffect transition="in" filter="dissolve">
                                      <p:cBhvr>
                                        <p:cTn id="15" dur="500"/>
                                        <p:tgtEl>
                                          <p:spTgt spid="39976"/>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39979"/>
                                        </p:tgtEl>
                                        <p:attrNameLst>
                                          <p:attrName>style.visibility</p:attrName>
                                        </p:attrNameLst>
                                      </p:cBhvr>
                                      <p:to>
                                        <p:strVal val="visible"/>
                                      </p:to>
                                    </p:set>
                                    <p:animEffect transition="in" filter="dissolve">
                                      <p:cBhvr>
                                        <p:cTn id="19" dur="500"/>
                                        <p:tgtEl>
                                          <p:spTgt spid="39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Freeform 3">
            <a:extLst>
              <a:ext uri="{FF2B5EF4-FFF2-40B4-BE49-F238E27FC236}">
                <a16:creationId xmlns:a16="http://schemas.microsoft.com/office/drawing/2014/main" id="{44BD0F7A-35CF-DA4F-BBC8-52B102A096FF}"/>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4" name="Rectangle 4">
            <a:extLst>
              <a:ext uri="{FF2B5EF4-FFF2-40B4-BE49-F238E27FC236}">
                <a16:creationId xmlns:a16="http://schemas.microsoft.com/office/drawing/2014/main" id="{97D723DB-05DC-B24D-A19E-4502865782D7}"/>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0965" name="Rectangle 5">
            <a:extLst>
              <a:ext uri="{FF2B5EF4-FFF2-40B4-BE49-F238E27FC236}">
                <a16:creationId xmlns:a16="http://schemas.microsoft.com/office/drawing/2014/main" id="{353FBC1D-5AE0-9843-87A6-30D3771F89AD}"/>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6" name="Freeform 6">
            <a:extLst>
              <a:ext uri="{FF2B5EF4-FFF2-40B4-BE49-F238E27FC236}">
                <a16:creationId xmlns:a16="http://schemas.microsoft.com/office/drawing/2014/main" id="{08F98A4B-734E-F84E-942D-FA3B820E8799}"/>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7" name="Freeform 7">
            <a:extLst>
              <a:ext uri="{FF2B5EF4-FFF2-40B4-BE49-F238E27FC236}">
                <a16:creationId xmlns:a16="http://schemas.microsoft.com/office/drawing/2014/main" id="{C7354A92-CC5F-7342-B84A-931CEC840552}"/>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8" name="Rectangle 8">
            <a:extLst>
              <a:ext uri="{FF2B5EF4-FFF2-40B4-BE49-F238E27FC236}">
                <a16:creationId xmlns:a16="http://schemas.microsoft.com/office/drawing/2014/main" id="{F6480834-C4F6-6A4E-ACF3-E3CB474D1899}"/>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40969" name="Freeform 9">
            <a:extLst>
              <a:ext uri="{FF2B5EF4-FFF2-40B4-BE49-F238E27FC236}">
                <a16:creationId xmlns:a16="http://schemas.microsoft.com/office/drawing/2014/main" id="{AE7CB2B0-4F85-2443-9ADE-FE499C1A8652}"/>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0" name="Rectangle 10">
            <a:extLst>
              <a:ext uri="{FF2B5EF4-FFF2-40B4-BE49-F238E27FC236}">
                <a16:creationId xmlns:a16="http://schemas.microsoft.com/office/drawing/2014/main" id="{7D4000EB-9037-D343-879A-87A5AC4AE825}"/>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40971" name="Freeform 11">
            <a:extLst>
              <a:ext uri="{FF2B5EF4-FFF2-40B4-BE49-F238E27FC236}">
                <a16:creationId xmlns:a16="http://schemas.microsoft.com/office/drawing/2014/main" id="{D62877E0-2359-2449-BEE4-ACA208AE30E4}"/>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2" name="Freeform 12">
            <a:extLst>
              <a:ext uri="{FF2B5EF4-FFF2-40B4-BE49-F238E27FC236}">
                <a16:creationId xmlns:a16="http://schemas.microsoft.com/office/drawing/2014/main" id="{08C14DA8-A996-C14E-9BAC-51C52F905D16}"/>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3" name="Freeform 13">
            <a:extLst>
              <a:ext uri="{FF2B5EF4-FFF2-40B4-BE49-F238E27FC236}">
                <a16:creationId xmlns:a16="http://schemas.microsoft.com/office/drawing/2014/main" id="{ADB31463-FAC1-A246-A9B8-30F4FB10A0F0}"/>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4" name="Rectangle 14">
            <a:extLst>
              <a:ext uri="{FF2B5EF4-FFF2-40B4-BE49-F238E27FC236}">
                <a16:creationId xmlns:a16="http://schemas.microsoft.com/office/drawing/2014/main" id="{DB76EEE2-2F00-5D4C-A697-F67E5C42B0BA}"/>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40975" name="Rectangle 15">
            <a:extLst>
              <a:ext uri="{FF2B5EF4-FFF2-40B4-BE49-F238E27FC236}">
                <a16:creationId xmlns:a16="http://schemas.microsoft.com/office/drawing/2014/main" id="{CD2F4085-AF2C-F44C-B51D-7AAD86F512B2}"/>
              </a:ext>
            </a:extLst>
          </p:cNvPr>
          <p:cNvSpPr>
            <a:spLocks noChangeArrowheads="1"/>
          </p:cNvSpPr>
          <p:nvPr/>
        </p:nvSpPr>
        <p:spPr bwMode="auto">
          <a:xfrm>
            <a:off x="2516188" y="5640388"/>
            <a:ext cx="8477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40976" name="Rectangle 16">
            <a:extLst>
              <a:ext uri="{FF2B5EF4-FFF2-40B4-BE49-F238E27FC236}">
                <a16:creationId xmlns:a16="http://schemas.microsoft.com/office/drawing/2014/main" id="{1A73287E-A360-144C-9459-34B556797836}"/>
              </a:ext>
            </a:extLst>
          </p:cNvPr>
          <p:cNvSpPr>
            <a:spLocks noChangeArrowheads="1"/>
          </p:cNvSpPr>
          <p:nvPr/>
        </p:nvSpPr>
        <p:spPr bwMode="auto">
          <a:xfrm>
            <a:off x="1687513" y="992188"/>
            <a:ext cx="11684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40977" name="Rectangle 17">
            <a:extLst>
              <a:ext uri="{FF2B5EF4-FFF2-40B4-BE49-F238E27FC236}">
                <a16:creationId xmlns:a16="http://schemas.microsoft.com/office/drawing/2014/main" id="{87C1E6B0-01E2-0F49-9409-6509E4BB2663}"/>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8" name="Line 18">
            <a:extLst>
              <a:ext uri="{FF2B5EF4-FFF2-40B4-BE49-F238E27FC236}">
                <a16:creationId xmlns:a16="http://schemas.microsoft.com/office/drawing/2014/main" id="{C7C3AD26-191C-2746-8051-B4AE2E73D8DA}"/>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9" name="Line 19">
            <a:extLst>
              <a:ext uri="{FF2B5EF4-FFF2-40B4-BE49-F238E27FC236}">
                <a16:creationId xmlns:a16="http://schemas.microsoft.com/office/drawing/2014/main" id="{8C29A240-98AE-7445-946C-251E5BFC676B}"/>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2" name="Line 22">
            <a:extLst>
              <a:ext uri="{FF2B5EF4-FFF2-40B4-BE49-F238E27FC236}">
                <a16:creationId xmlns:a16="http://schemas.microsoft.com/office/drawing/2014/main" id="{98425D5B-998C-3749-989D-0F588ECECAC5}"/>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40983" name="Oval 23">
            <a:extLst>
              <a:ext uri="{FF2B5EF4-FFF2-40B4-BE49-F238E27FC236}">
                <a16:creationId xmlns:a16="http://schemas.microsoft.com/office/drawing/2014/main" id="{F4EAB06B-EC0D-A946-BD50-F4A00100FF51}"/>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4" name="AutoShape 24">
            <a:extLst>
              <a:ext uri="{FF2B5EF4-FFF2-40B4-BE49-F238E27FC236}">
                <a16:creationId xmlns:a16="http://schemas.microsoft.com/office/drawing/2014/main" id="{88559472-3BED-9B4C-BC12-AA8FA2434CA3}"/>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40985" name="AutoShape 25">
            <a:extLst>
              <a:ext uri="{FF2B5EF4-FFF2-40B4-BE49-F238E27FC236}">
                <a16:creationId xmlns:a16="http://schemas.microsoft.com/office/drawing/2014/main" id="{55E7912B-49FA-0C42-B64F-9CF31336C9B8}"/>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40986" name="Line 26">
            <a:extLst>
              <a:ext uri="{FF2B5EF4-FFF2-40B4-BE49-F238E27FC236}">
                <a16:creationId xmlns:a16="http://schemas.microsoft.com/office/drawing/2014/main" id="{8DA01BA2-3FAF-AC47-AB65-808C5C5887CD}"/>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0987" name="Rectangle 27">
            <a:extLst>
              <a:ext uri="{FF2B5EF4-FFF2-40B4-BE49-F238E27FC236}">
                <a16:creationId xmlns:a16="http://schemas.microsoft.com/office/drawing/2014/main" id="{E937303C-0346-6C43-BE10-CD4862C4B3B9}"/>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40988" name="Rectangle 28">
            <a:extLst>
              <a:ext uri="{FF2B5EF4-FFF2-40B4-BE49-F238E27FC236}">
                <a16:creationId xmlns:a16="http://schemas.microsoft.com/office/drawing/2014/main" id="{6B1BD90B-748C-BC47-A329-0CAFE1244CD4}"/>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40989" name="Rectangle 29">
            <a:extLst>
              <a:ext uri="{FF2B5EF4-FFF2-40B4-BE49-F238E27FC236}">
                <a16:creationId xmlns:a16="http://schemas.microsoft.com/office/drawing/2014/main" id="{4CB59245-325A-9B43-BDB9-F89B335C9237}"/>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40990" name="Rectangle 30">
            <a:extLst>
              <a:ext uri="{FF2B5EF4-FFF2-40B4-BE49-F238E27FC236}">
                <a16:creationId xmlns:a16="http://schemas.microsoft.com/office/drawing/2014/main" id="{1D0CC222-61D2-EF48-AB70-8D8AAD8C9201}"/>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40991" name="Rectangle 31">
            <a:extLst>
              <a:ext uri="{FF2B5EF4-FFF2-40B4-BE49-F238E27FC236}">
                <a16:creationId xmlns:a16="http://schemas.microsoft.com/office/drawing/2014/main" id="{D3E2C2A5-A679-B74B-B0D1-2AAB5F316F66}"/>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40992" name="Oval 32">
            <a:extLst>
              <a:ext uri="{FF2B5EF4-FFF2-40B4-BE49-F238E27FC236}">
                <a16:creationId xmlns:a16="http://schemas.microsoft.com/office/drawing/2014/main" id="{F05849ED-04ED-9644-B83B-CBE48FC032BC}"/>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3" name="Rectangle 33">
            <a:extLst>
              <a:ext uri="{FF2B5EF4-FFF2-40B4-BE49-F238E27FC236}">
                <a16:creationId xmlns:a16="http://schemas.microsoft.com/office/drawing/2014/main" id="{84C0D0B8-EA86-DF48-B555-21B0B34C276D}"/>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40994" name="Oval 34">
            <a:extLst>
              <a:ext uri="{FF2B5EF4-FFF2-40B4-BE49-F238E27FC236}">
                <a16:creationId xmlns:a16="http://schemas.microsoft.com/office/drawing/2014/main" id="{A48FEBEE-DB52-7F44-94B3-CE52E6AA9D4C}"/>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5" name="Rectangle 35">
            <a:extLst>
              <a:ext uri="{FF2B5EF4-FFF2-40B4-BE49-F238E27FC236}">
                <a16:creationId xmlns:a16="http://schemas.microsoft.com/office/drawing/2014/main" id="{2AECD4BF-90AD-634E-AA17-E5336DF1CFE7}"/>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40996" name="Oval 36">
            <a:extLst>
              <a:ext uri="{FF2B5EF4-FFF2-40B4-BE49-F238E27FC236}">
                <a16:creationId xmlns:a16="http://schemas.microsoft.com/office/drawing/2014/main" id="{E2EF8A91-761A-6047-A9FB-76085C74FB8F}"/>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7" name="Oval 37">
            <a:extLst>
              <a:ext uri="{FF2B5EF4-FFF2-40B4-BE49-F238E27FC236}">
                <a16:creationId xmlns:a16="http://schemas.microsoft.com/office/drawing/2014/main" id="{BFD32B08-6784-A642-B3DC-FB876BEA64AF}"/>
              </a:ext>
            </a:extLst>
          </p:cNvPr>
          <p:cNvSpPr>
            <a:spLocks noChangeArrowheads="1"/>
          </p:cNvSpPr>
          <p:nvPr/>
        </p:nvSpPr>
        <p:spPr bwMode="auto">
          <a:xfrm>
            <a:off x="3914775" y="1012825"/>
            <a:ext cx="728663" cy="731838"/>
          </a:xfrm>
          <a:prstGeom prst="ellips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0998" name="Oval 38">
            <a:extLst>
              <a:ext uri="{FF2B5EF4-FFF2-40B4-BE49-F238E27FC236}">
                <a16:creationId xmlns:a16="http://schemas.microsoft.com/office/drawing/2014/main" id="{236793C8-76BC-0740-8B29-96D8A76404BD}"/>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9" name="Rectangle 39">
            <a:extLst>
              <a:ext uri="{FF2B5EF4-FFF2-40B4-BE49-F238E27FC236}">
                <a16:creationId xmlns:a16="http://schemas.microsoft.com/office/drawing/2014/main" id="{B0A4CD9F-D13D-3B43-9ACA-46D3D9284AB6}"/>
              </a:ext>
            </a:extLst>
          </p:cNvPr>
          <p:cNvSpPr>
            <a:spLocks noChangeArrowheads="1"/>
          </p:cNvSpPr>
          <p:nvPr/>
        </p:nvSpPr>
        <p:spPr bwMode="auto">
          <a:xfrm>
            <a:off x="3035300" y="2478088"/>
            <a:ext cx="496888"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3200" b="1" i="0">
                <a:solidFill>
                  <a:srgbClr val="FAF200"/>
                </a:solidFill>
                <a:effectLst/>
                <a:latin typeface="Times" pitchFamily="2" charset="0"/>
              </a:rPr>
              <a:t>K</a:t>
            </a:r>
          </a:p>
        </p:txBody>
      </p:sp>
      <p:sp>
        <p:nvSpPr>
          <p:cNvPr id="41000" name="Oval 40">
            <a:extLst>
              <a:ext uri="{FF2B5EF4-FFF2-40B4-BE49-F238E27FC236}">
                <a16:creationId xmlns:a16="http://schemas.microsoft.com/office/drawing/2014/main" id="{D0B32479-4FA3-B648-B85A-C203126144E3}"/>
              </a:ext>
            </a:extLst>
          </p:cNvPr>
          <p:cNvSpPr>
            <a:spLocks noChangeArrowheads="1"/>
          </p:cNvSpPr>
          <p:nvPr/>
        </p:nvSpPr>
        <p:spPr bwMode="auto">
          <a:xfrm>
            <a:off x="2767013" y="2457450"/>
            <a:ext cx="728662" cy="731838"/>
          </a:xfrm>
          <a:prstGeom prst="ellipse">
            <a:avLst/>
          </a:prstGeom>
          <a:noFill/>
          <a:ln w="50800">
            <a:solidFill>
              <a:srgbClr val="FF0B34"/>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002" name="Text Box 42">
            <a:extLst>
              <a:ext uri="{FF2B5EF4-FFF2-40B4-BE49-F238E27FC236}">
                <a16:creationId xmlns:a16="http://schemas.microsoft.com/office/drawing/2014/main" id="{0F38D425-72B2-5343-ACD3-F52C63457C1A}"/>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41007" name="Rectangle 47">
            <a:extLst>
              <a:ext uri="{FF2B5EF4-FFF2-40B4-BE49-F238E27FC236}">
                <a16:creationId xmlns:a16="http://schemas.microsoft.com/office/drawing/2014/main" id="{8D920890-1DF9-A04F-8A41-0CF9BC29A66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34</a:t>
            </a:r>
          </a:p>
        </p:txBody>
      </p:sp>
      <p:sp>
        <p:nvSpPr>
          <p:cNvPr id="41008" name="Text Box 48">
            <a:extLst>
              <a:ext uri="{FF2B5EF4-FFF2-40B4-BE49-F238E27FC236}">
                <a16:creationId xmlns:a16="http://schemas.microsoft.com/office/drawing/2014/main" id="{8CAF452D-9D81-F84E-8D30-A64046A434AB}"/>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pic>
        <p:nvPicPr>
          <p:cNvPr id="41012" name="Picture 52">
            <a:extLst>
              <a:ext uri="{FF2B5EF4-FFF2-40B4-BE49-F238E27FC236}">
                <a16:creationId xmlns:a16="http://schemas.microsoft.com/office/drawing/2014/main" id="{3D54C570-99FA-7448-9BB2-751B4C76AD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7325" y="2236788"/>
            <a:ext cx="4903788" cy="3522662"/>
          </a:xfrm>
          <a:prstGeom prst="rect">
            <a:avLst/>
          </a:prstGeom>
          <a:noFill/>
          <a:ln w="101600">
            <a:solidFill>
              <a:srgbClr val="800080"/>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1013" name="Text Box 53">
            <a:extLst>
              <a:ext uri="{FF2B5EF4-FFF2-40B4-BE49-F238E27FC236}">
                <a16:creationId xmlns:a16="http://schemas.microsoft.com/office/drawing/2014/main" id="{745527AF-B618-2B4C-9691-B30A1A0AA1F0}"/>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1</a:t>
            </a:r>
          </a:p>
        </p:txBody>
      </p:sp>
      <p:sp>
        <p:nvSpPr>
          <p:cNvPr id="41014" name="Rectangle 54">
            <a:extLst>
              <a:ext uri="{FF2B5EF4-FFF2-40B4-BE49-F238E27FC236}">
                <a16:creationId xmlns:a16="http://schemas.microsoft.com/office/drawing/2014/main" id="{5C3EE87B-A544-5C47-BB9E-2CBA5D925B2D}"/>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41015" name="Rectangle 55">
            <a:extLst>
              <a:ext uri="{FF2B5EF4-FFF2-40B4-BE49-F238E27FC236}">
                <a16:creationId xmlns:a16="http://schemas.microsoft.com/office/drawing/2014/main" id="{06FA9FA8-3C93-144D-B4C3-E0BF7C47EA43}"/>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41016" name="Text Box 56">
            <a:extLst>
              <a:ext uri="{FF2B5EF4-FFF2-40B4-BE49-F238E27FC236}">
                <a16:creationId xmlns:a16="http://schemas.microsoft.com/office/drawing/2014/main" id="{B17AF189-412D-8548-BF27-F1621C489033}"/>
              </a:ext>
            </a:extLst>
          </p:cNvPr>
          <p:cNvSpPr txBox="1">
            <a:spLocks noChangeArrowheads="1"/>
          </p:cNvSpPr>
          <p:nvPr/>
        </p:nvSpPr>
        <p:spPr bwMode="auto">
          <a:xfrm>
            <a:off x="3511550" y="2216150"/>
            <a:ext cx="4857750" cy="519113"/>
          </a:xfrm>
          <a:prstGeom prst="rect">
            <a:avLst/>
          </a:prstGeom>
          <a:noFill/>
          <a:ln>
            <a:noFill/>
          </a:ln>
          <a:effectLst>
            <a:outerShdw dist="63500" dir="2212194"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chemeClr val="accent1"/>
                </a:solidFill>
                <a:effectLst>
                  <a:outerShdw blurRad="38100" dist="38100" dir="2700000" algn="tl">
                    <a:srgbClr val="000000"/>
                  </a:outerShdw>
                </a:effectLst>
              </a:rPr>
              <a:t>KANAAN MASA KINI</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1000"/>
                                        </p:tgtEl>
                                        <p:attrNameLst>
                                          <p:attrName>style.visibility</p:attrName>
                                        </p:attrNameLst>
                                      </p:cBhvr>
                                      <p:to>
                                        <p:strVal val="visible"/>
                                      </p:to>
                                    </p:set>
                                    <p:anim calcmode="lin" valueType="num">
                                      <p:cBhvr>
                                        <p:cTn id="7" dur="500" fill="hold"/>
                                        <p:tgtEl>
                                          <p:spTgt spid="41000"/>
                                        </p:tgtEl>
                                        <p:attrNameLst>
                                          <p:attrName>ppt_w</p:attrName>
                                        </p:attrNameLst>
                                      </p:cBhvr>
                                      <p:tavLst>
                                        <p:tav tm="0">
                                          <p:val>
                                            <p:fltVal val="0"/>
                                          </p:val>
                                        </p:tav>
                                        <p:tav tm="100000">
                                          <p:val>
                                            <p:strVal val="#ppt_w"/>
                                          </p:val>
                                        </p:tav>
                                      </p:tavLst>
                                    </p:anim>
                                    <p:anim calcmode="lin" valueType="num">
                                      <p:cBhvr>
                                        <p:cTn id="8" dur="500" fill="hold"/>
                                        <p:tgtEl>
                                          <p:spTgt spid="41000"/>
                                        </p:tgtEl>
                                        <p:attrNameLst>
                                          <p:attrName>ppt_h</p:attrName>
                                        </p:attrNameLst>
                                      </p:cBhvr>
                                      <p:tavLst>
                                        <p:tav tm="0">
                                          <p:val>
                                            <p:fltVal val="0"/>
                                          </p:val>
                                        </p:tav>
                                        <p:tav tm="100000">
                                          <p:val>
                                            <p:strVal val="#ppt_h"/>
                                          </p:val>
                                        </p:tav>
                                      </p:tavLst>
                                    </p:anim>
                                    <p:anim calcmode="lin" valueType="num">
                                      <p:cBhvr>
                                        <p:cTn id="9" dur="500" fill="hold"/>
                                        <p:tgtEl>
                                          <p:spTgt spid="41000"/>
                                        </p:tgtEl>
                                        <p:attrNameLst>
                                          <p:attrName>ppt_x</p:attrName>
                                        </p:attrNameLst>
                                      </p:cBhvr>
                                      <p:tavLst>
                                        <p:tav tm="0">
                                          <p:val>
                                            <p:fltVal val="0.5"/>
                                          </p:val>
                                        </p:tav>
                                        <p:tav tm="100000">
                                          <p:val>
                                            <p:strVal val="#ppt_x"/>
                                          </p:val>
                                        </p:tav>
                                      </p:tavLst>
                                    </p:anim>
                                    <p:anim calcmode="lin" valueType="num">
                                      <p:cBhvr>
                                        <p:cTn id="10" dur="500" fill="hold"/>
                                        <p:tgtEl>
                                          <p:spTgt spid="4100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1012"/>
                                        </p:tgtEl>
                                        <p:attrNameLst>
                                          <p:attrName>style.visibility</p:attrName>
                                        </p:attrNameLst>
                                      </p:cBhvr>
                                      <p:to>
                                        <p:strVal val="visible"/>
                                      </p:to>
                                    </p:set>
                                    <p:animEffect transition="in" filter="dissolve">
                                      <p:cBhvr>
                                        <p:cTn id="14" dur="500"/>
                                        <p:tgtEl>
                                          <p:spTgt spid="41012"/>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1016"/>
                                        </p:tgtEl>
                                        <p:attrNameLst>
                                          <p:attrName>style.visibility</p:attrName>
                                        </p:attrNameLst>
                                      </p:cBhvr>
                                      <p:to>
                                        <p:strVal val="visible"/>
                                      </p:to>
                                    </p:set>
                                    <p:animEffect transition="in" filter="dissolve">
                                      <p:cBhvr>
                                        <p:cTn id="18" dur="500"/>
                                        <p:tgtEl>
                                          <p:spTgt spid="41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7" name="Freeform 3">
            <a:extLst>
              <a:ext uri="{FF2B5EF4-FFF2-40B4-BE49-F238E27FC236}">
                <a16:creationId xmlns:a16="http://schemas.microsoft.com/office/drawing/2014/main" id="{4445517A-5A5F-D54B-B97A-C238DC7D63F3}"/>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88" name="Rectangle 4">
            <a:extLst>
              <a:ext uri="{FF2B5EF4-FFF2-40B4-BE49-F238E27FC236}">
                <a16:creationId xmlns:a16="http://schemas.microsoft.com/office/drawing/2014/main" id="{618C56D9-753F-694A-805A-F56369D9892F}"/>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1989" name="Rectangle 5">
            <a:extLst>
              <a:ext uri="{FF2B5EF4-FFF2-40B4-BE49-F238E27FC236}">
                <a16:creationId xmlns:a16="http://schemas.microsoft.com/office/drawing/2014/main" id="{23E2588A-2868-F946-8792-4B80C999EC6F}"/>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0" name="Freeform 6">
            <a:extLst>
              <a:ext uri="{FF2B5EF4-FFF2-40B4-BE49-F238E27FC236}">
                <a16:creationId xmlns:a16="http://schemas.microsoft.com/office/drawing/2014/main" id="{FB80224D-FC23-C94D-A7E4-0FFD0F1048DB}"/>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1" name="Freeform 7">
            <a:extLst>
              <a:ext uri="{FF2B5EF4-FFF2-40B4-BE49-F238E27FC236}">
                <a16:creationId xmlns:a16="http://schemas.microsoft.com/office/drawing/2014/main" id="{179AFDC7-76A5-C146-A69D-3F6CAC557E19}"/>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2" name="Rectangle 8">
            <a:extLst>
              <a:ext uri="{FF2B5EF4-FFF2-40B4-BE49-F238E27FC236}">
                <a16:creationId xmlns:a16="http://schemas.microsoft.com/office/drawing/2014/main" id="{46981C90-405C-6745-8D11-378143CCB2C5}"/>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41993" name="Freeform 9">
            <a:extLst>
              <a:ext uri="{FF2B5EF4-FFF2-40B4-BE49-F238E27FC236}">
                <a16:creationId xmlns:a16="http://schemas.microsoft.com/office/drawing/2014/main" id="{8A8D47D6-5E34-A447-AD79-E82CA8DCD85A}"/>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4" name="Rectangle 10">
            <a:extLst>
              <a:ext uri="{FF2B5EF4-FFF2-40B4-BE49-F238E27FC236}">
                <a16:creationId xmlns:a16="http://schemas.microsoft.com/office/drawing/2014/main" id="{9796A0B6-C8BD-C848-B1FD-48D946082F79}"/>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41995" name="Freeform 11">
            <a:extLst>
              <a:ext uri="{FF2B5EF4-FFF2-40B4-BE49-F238E27FC236}">
                <a16:creationId xmlns:a16="http://schemas.microsoft.com/office/drawing/2014/main" id="{05AF24C9-5D2D-A64E-9419-000FA68432A7}"/>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6" name="Freeform 12">
            <a:extLst>
              <a:ext uri="{FF2B5EF4-FFF2-40B4-BE49-F238E27FC236}">
                <a16:creationId xmlns:a16="http://schemas.microsoft.com/office/drawing/2014/main" id="{18293BA4-D510-AB40-9BCE-8F6F08BDDD7D}"/>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7" name="Freeform 13">
            <a:extLst>
              <a:ext uri="{FF2B5EF4-FFF2-40B4-BE49-F238E27FC236}">
                <a16:creationId xmlns:a16="http://schemas.microsoft.com/office/drawing/2014/main" id="{DEBD13F6-DD4F-A242-91F6-DD2E95D361B8}"/>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8" name="Rectangle 14">
            <a:extLst>
              <a:ext uri="{FF2B5EF4-FFF2-40B4-BE49-F238E27FC236}">
                <a16:creationId xmlns:a16="http://schemas.microsoft.com/office/drawing/2014/main" id="{DC9AAEA4-A918-334A-A472-2E913B59903F}"/>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41999" name="Rectangle 15">
            <a:extLst>
              <a:ext uri="{FF2B5EF4-FFF2-40B4-BE49-F238E27FC236}">
                <a16:creationId xmlns:a16="http://schemas.microsoft.com/office/drawing/2014/main" id="{4A22455F-6652-EE45-AD54-2B26A131DC37}"/>
              </a:ext>
            </a:extLst>
          </p:cNvPr>
          <p:cNvSpPr>
            <a:spLocks noChangeArrowheads="1"/>
          </p:cNvSpPr>
          <p:nvPr/>
        </p:nvSpPr>
        <p:spPr bwMode="auto">
          <a:xfrm>
            <a:off x="2516188" y="5640388"/>
            <a:ext cx="9048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42000" name="Rectangle 16">
            <a:extLst>
              <a:ext uri="{FF2B5EF4-FFF2-40B4-BE49-F238E27FC236}">
                <a16:creationId xmlns:a16="http://schemas.microsoft.com/office/drawing/2014/main" id="{01C57162-D3C9-B142-B73F-D09055DB3DC9}"/>
              </a:ext>
            </a:extLst>
          </p:cNvPr>
          <p:cNvSpPr>
            <a:spLocks noChangeArrowheads="1"/>
          </p:cNvSpPr>
          <p:nvPr/>
        </p:nvSpPr>
        <p:spPr bwMode="auto">
          <a:xfrm>
            <a:off x="1730375" y="992188"/>
            <a:ext cx="14446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42001" name="Rectangle 17">
            <a:extLst>
              <a:ext uri="{FF2B5EF4-FFF2-40B4-BE49-F238E27FC236}">
                <a16:creationId xmlns:a16="http://schemas.microsoft.com/office/drawing/2014/main" id="{CB4F8FB5-9301-B24C-968B-B9D4A1E71B4A}"/>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2" name="Line 18">
            <a:extLst>
              <a:ext uri="{FF2B5EF4-FFF2-40B4-BE49-F238E27FC236}">
                <a16:creationId xmlns:a16="http://schemas.microsoft.com/office/drawing/2014/main" id="{24DA6721-97B3-1D4A-9D2F-FADA9C392B2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3" name="Line 19">
            <a:extLst>
              <a:ext uri="{FF2B5EF4-FFF2-40B4-BE49-F238E27FC236}">
                <a16:creationId xmlns:a16="http://schemas.microsoft.com/office/drawing/2014/main" id="{8D71EB70-570E-6A4D-BE2B-03612155887D}"/>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6" name="Line 22">
            <a:extLst>
              <a:ext uri="{FF2B5EF4-FFF2-40B4-BE49-F238E27FC236}">
                <a16:creationId xmlns:a16="http://schemas.microsoft.com/office/drawing/2014/main" id="{F557C9D4-6750-7947-ADD6-D59F0589C1F6}"/>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42007" name="Oval 23">
            <a:extLst>
              <a:ext uri="{FF2B5EF4-FFF2-40B4-BE49-F238E27FC236}">
                <a16:creationId xmlns:a16="http://schemas.microsoft.com/office/drawing/2014/main" id="{37594E6B-EB77-B446-9E71-29F40FB78BFF}"/>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8" name="AutoShape 24">
            <a:extLst>
              <a:ext uri="{FF2B5EF4-FFF2-40B4-BE49-F238E27FC236}">
                <a16:creationId xmlns:a16="http://schemas.microsoft.com/office/drawing/2014/main" id="{91842B74-9676-594E-9C39-6CBFF5763C1C}"/>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42009" name="AutoShape 25">
            <a:extLst>
              <a:ext uri="{FF2B5EF4-FFF2-40B4-BE49-F238E27FC236}">
                <a16:creationId xmlns:a16="http://schemas.microsoft.com/office/drawing/2014/main" id="{ABE4BEDD-10A4-464E-B0BE-C5622D6CCCC7}"/>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42010" name="Line 26">
            <a:extLst>
              <a:ext uri="{FF2B5EF4-FFF2-40B4-BE49-F238E27FC236}">
                <a16:creationId xmlns:a16="http://schemas.microsoft.com/office/drawing/2014/main" id="{6340A40C-5C35-C741-96FE-DF439CB9859D}"/>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011" name="Rectangle 27">
            <a:extLst>
              <a:ext uri="{FF2B5EF4-FFF2-40B4-BE49-F238E27FC236}">
                <a16:creationId xmlns:a16="http://schemas.microsoft.com/office/drawing/2014/main" id="{3178892F-6DBD-734D-AAE4-452D9F5DED74}"/>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42012" name="Rectangle 28">
            <a:extLst>
              <a:ext uri="{FF2B5EF4-FFF2-40B4-BE49-F238E27FC236}">
                <a16:creationId xmlns:a16="http://schemas.microsoft.com/office/drawing/2014/main" id="{89C88B20-1A42-004D-91D3-11BD7F4BA6FB}"/>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42013" name="Rectangle 29">
            <a:extLst>
              <a:ext uri="{FF2B5EF4-FFF2-40B4-BE49-F238E27FC236}">
                <a16:creationId xmlns:a16="http://schemas.microsoft.com/office/drawing/2014/main" id="{24C9B17B-FD1C-5746-AD5E-510BA0786148}"/>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42014" name="Rectangle 30">
            <a:extLst>
              <a:ext uri="{FF2B5EF4-FFF2-40B4-BE49-F238E27FC236}">
                <a16:creationId xmlns:a16="http://schemas.microsoft.com/office/drawing/2014/main" id="{570DDF2D-BBEC-AB40-85B1-6D4106C6712D}"/>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42015" name="Rectangle 31">
            <a:extLst>
              <a:ext uri="{FF2B5EF4-FFF2-40B4-BE49-F238E27FC236}">
                <a16:creationId xmlns:a16="http://schemas.microsoft.com/office/drawing/2014/main" id="{AEB7E5A1-1942-E640-B941-6D8924999EC6}"/>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42016" name="Oval 32">
            <a:extLst>
              <a:ext uri="{FF2B5EF4-FFF2-40B4-BE49-F238E27FC236}">
                <a16:creationId xmlns:a16="http://schemas.microsoft.com/office/drawing/2014/main" id="{9AD0A64C-4DE5-FD41-B5F0-1143471955AE}"/>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7" name="Rectangle 33">
            <a:extLst>
              <a:ext uri="{FF2B5EF4-FFF2-40B4-BE49-F238E27FC236}">
                <a16:creationId xmlns:a16="http://schemas.microsoft.com/office/drawing/2014/main" id="{DF1ECF21-AEF8-A846-95C2-BCF7B05850BA}"/>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42018" name="Oval 34">
            <a:extLst>
              <a:ext uri="{FF2B5EF4-FFF2-40B4-BE49-F238E27FC236}">
                <a16:creationId xmlns:a16="http://schemas.microsoft.com/office/drawing/2014/main" id="{D8247821-B4B2-444E-B3C8-6709B5695B5C}"/>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9" name="Rectangle 35">
            <a:extLst>
              <a:ext uri="{FF2B5EF4-FFF2-40B4-BE49-F238E27FC236}">
                <a16:creationId xmlns:a16="http://schemas.microsoft.com/office/drawing/2014/main" id="{3C2E50BA-054A-B542-95DC-ED80E5ECFEB3}"/>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42020" name="Oval 36">
            <a:extLst>
              <a:ext uri="{FF2B5EF4-FFF2-40B4-BE49-F238E27FC236}">
                <a16:creationId xmlns:a16="http://schemas.microsoft.com/office/drawing/2014/main" id="{2F8321A3-502B-324F-B37D-5A352E6AE445}"/>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1" name="Oval 37">
            <a:extLst>
              <a:ext uri="{FF2B5EF4-FFF2-40B4-BE49-F238E27FC236}">
                <a16:creationId xmlns:a16="http://schemas.microsoft.com/office/drawing/2014/main" id="{D26D6052-ACCF-F04A-B7CD-AC0FD153EA38}"/>
              </a:ext>
            </a:extLst>
          </p:cNvPr>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022" name="Oval 38">
            <a:extLst>
              <a:ext uri="{FF2B5EF4-FFF2-40B4-BE49-F238E27FC236}">
                <a16:creationId xmlns:a16="http://schemas.microsoft.com/office/drawing/2014/main" id="{5FDD8178-0D0F-E041-AF4B-6A97381235B2}"/>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3" name="Rectangle 39">
            <a:extLst>
              <a:ext uri="{FF2B5EF4-FFF2-40B4-BE49-F238E27FC236}">
                <a16:creationId xmlns:a16="http://schemas.microsoft.com/office/drawing/2014/main" id="{F9C9AB5E-2CF3-164B-B699-AD36A8E273DE}"/>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42024" name="Oval 40">
            <a:extLst>
              <a:ext uri="{FF2B5EF4-FFF2-40B4-BE49-F238E27FC236}">
                <a16:creationId xmlns:a16="http://schemas.microsoft.com/office/drawing/2014/main" id="{D40D8F12-046A-774D-8C70-3D88AAE67010}"/>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5" name="Rectangle 41">
            <a:extLst>
              <a:ext uri="{FF2B5EF4-FFF2-40B4-BE49-F238E27FC236}">
                <a16:creationId xmlns:a16="http://schemas.microsoft.com/office/drawing/2014/main" id="{AD306CB1-22B4-8448-BF83-8422B3178C04}"/>
              </a:ext>
            </a:extLst>
          </p:cNvPr>
          <p:cNvSpPr>
            <a:spLocks noChangeArrowheads="1"/>
          </p:cNvSpPr>
          <p:nvPr/>
        </p:nvSpPr>
        <p:spPr bwMode="auto">
          <a:xfrm>
            <a:off x="2657475" y="2987675"/>
            <a:ext cx="4746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7" tIns="44450" rIns="90487" bIns="44450">
            <a:spAutoFit/>
          </a:bodyPr>
          <a:lstStyle/>
          <a:p>
            <a:pPr>
              <a:spcBef>
                <a:spcPct val="50000"/>
              </a:spcBef>
            </a:pPr>
            <a:r>
              <a:rPr lang="en-US" altLang="en-US" sz="3200" b="1" i="0">
                <a:solidFill>
                  <a:srgbClr val="FAF200"/>
                </a:solidFill>
                <a:effectLst/>
                <a:latin typeface="Times" pitchFamily="2" charset="0"/>
              </a:rPr>
              <a:t>Y</a:t>
            </a:r>
          </a:p>
        </p:txBody>
      </p:sp>
      <p:sp>
        <p:nvSpPr>
          <p:cNvPr id="42026" name="Oval 42">
            <a:extLst>
              <a:ext uri="{FF2B5EF4-FFF2-40B4-BE49-F238E27FC236}">
                <a16:creationId xmlns:a16="http://schemas.microsoft.com/office/drawing/2014/main" id="{E1B88758-B5B9-3B46-BE49-6B9E30CFB844}"/>
              </a:ext>
            </a:extLst>
          </p:cNvPr>
          <p:cNvSpPr>
            <a:spLocks noChangeArrowheads="1"/>
          </p:cNvSpPr>
          <p:nvPr/>
        </p:nvSpPr>
        <p:spPr bwMode="auto">
          <a:xfrm>
            <a:off x="2609850" y="2927350"/>
            <a:ext cx="728663" cy="731838"/>
          </a:xfrm>
          <a:prstGeom prst="ellipse">
            <a:avLst/>
          </a:prstGeom>
          <a:noFill/>
          <a:ln w="50800">
            <a:solidFill>
              <a:srgbClr val="FF0B34"/>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027" name="Text Box 43">
            <a:extLst>
              <a:ext uri="{FF2B5EF4-FFF2-40B4-BE49-F238E27FC236}">
                <a16:creationId xmlns:a16="http://schemas.microsoft.com/office/drawing/2014/main" id="{D7C672D3-4038-684F-9C6A-D4CBF6719BAD}"/>
              </a:ext>
            </a:extLst>
          </p:cNvPr>
          <p:cNvSpPr txBox="1">
            <a:spLocks noChangeArrowheads="1"/>
          </p:cNvSpPr>
          <p:nvPr/>
        </p:nvSpPr>
        <p:spPr bwMode="auto">
          <a:xfrm>
            <a:off x="7620000" y="5954713"/>
            <a:ext cx="1009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b="1" i="0">
              <a:effectLst>
                <a:outerShdw blurRad="38100" dist="38100" dir="2700000" algn="tl">
                  <a:srgbClr val="000000"/>
                </a:outerShdw>
              </a:effectLst>
            </a:endParaRPr>
          </a:p>
        </p:txBody>
      </p:sp>
      <p:sp>
        <p:nvSpPr>
          <p:cNvPr id="42028" name="Text Box 44">
            <a:extLst>
              <a:ext uri="{FF2B5EF4-FFF2-40B4-BE49-F238E27FC236}">
                <a16:creationId xmlns:a16="http://schemas.microsoft.com/office/drawing/2014/main" id="{67DED4D8-ECE8-8941-8728-FE4E6BA2E7C2}"/>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42033" name="Rectangle 49">
            <a:extLst>
              <a:ext uri="{FF2B5EF4-FFF2-40B4-BE49-F238E27FC236}">
                <a16:creationId xmlns:a16="http://schemas.microsoft.com/office/drawing/2014/main" id="{B5640329-A4C1-A641-8747-5F4A8530A24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35</a:t>
            </a:r>
          </a:p>
        </p:txBody>
      </p:sp>
      <p:sp>
        <p:nvSpPr>
          <p:cNvPr id="42034" name="Text Box 50">
            <a:extLst>
              <a:ext uri="{FF2B5EF4-FFF2-40B4-BE49-F238E27FC236}">
                <a16:creationId xmlns:a16="http://schemas.microsoft.com/office/drawing/2014/main" id="{361F32F3-F16C-BD4D-A910-E4CA59BE6BB9}"/>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pic>
        <p:nvPicPr>
          <p:cNvPr id="42040" name="Picture 56">
            <a:extLst>
              <a:ext uri="{FF2B5EF4-FFF2-40B4-BE49-F238E27FC236}">
                <a16:creationId xmlns:a16="http://schemas.microsoft.com/office/drawing/2014/main" id="{6A6D82D7-05E9-AF4C-A026-E3242FAB00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5011" t="4813" b="6952"/>
          <a:stretch>
            <a:fillRect/>
          </a:stretch>
        </p:blipFill>
        <p:spPr bwMode="auto">
          <a:xfrm>
            <a:off x="3951288" y="2527300"/>
            <a:ext cx="4949825" cy="3492500"/>
          </a:xfrm>
          <a:prstGeom prst="rect">
            <a:avLst/>
          </a:prstGeom>
          <a:noFill/>
          <a:ln w="101600">
            <a:solidFill>
              <a:srgbClr val="800080"/>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2041" name="Rectangle 57">
            <a:extLst>
              <a:ext uri="{FF2B5EF4-FFF2-40B4-BE49-F238E27FC236}">
                <a16:creationId xmlns:a16="http://schemas.microsoft.com/office/drawing/2014/main" id="{F341E0E7-9C69-E74B-AD67-B8EE1ADD2C5D}"/>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42042" name="Rectangle 58">
            <a:extLst>
              <a:ext uri="{FF2B5EF4-FFF2-40B4-BE49-F238E27FC236}">
                <a16:creationId xmlns:a16="http://schemas.microsoft.com/office/drawing/2014/main" id="{ADBEA446-7F3A-1440-94EC-43EFB41B12F2}"/>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42043" name="Text Box 59">
            <a:extLst>
              <a:ext uri="{FF2B5EF4-FFF2-40B4-BE49-F238E27FC236}">
                <a16:creationId xmlns:a16="http://schemas.microsoft.com/office/drawing/2014/main" id="{DA4C605D-C6E9-DC49-93FE-9C3F9C74F169}"/>
              </a:ext>
            </a:extLst>
          </p:cNvPr>
          <p:cNvSpPr txBox="1">
            <a:spLocks noChangeArrowheads="1"/>
          </p:cNvSpPr>
          <p:nvPr/>
        </p:nvSpPr>
        <p:spPr bwMode="auto">
          <a:xfrm>
            <a:off x="3821113" y="2546350"/>
            <a:ext cx="2659062" cy="5191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rgbClr val="2EF9FF"/>
                </a:solidFill>
                <a:effectLst>
                  <a:outerShdw blurRad="38100" dist="38100" dir="2700000" algn="tl">
                    <a:srgbClr val="000000"/>
                  </a:outerShdw>
                </a:effectLst>
              </a:rPr>
              <a:t>YERUSALEM</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
                                  </p:stCondLst>
                                  <p:childTnLst>
                                    <p:set>
                                      <p:cBhvr>
                                        <p:cTn id="6" dur="1" fill="hold">
                                          <p:stCondLst>
                                            <p:cond delay="0"/>
                                          </p:stCondLst>
                                        </p:cTn>
                                        <p:tgtEl>
                                          <p:spTgt spid="42026"/>
                                        </p:tgtEl>
                                        <p:attrNameLst>
                                          <p:attrName>style.visibility</p:attrName>
                                        </p:attrNameLst>
                                      </p:cBhvr>
                                      <p:to>
                                        <p:strVal val="visible"/>
                                      </p:to>
                                    </p:set>
                                    <p:anim calcmode="lin" valueType="num">
                                      <p:cBhvr>
                                        <p:cTn id="7" dur="500" fill="hold"/>
                                        <p:tgtEl>
                                          <p:spTgt spid="42026"/>
                                        </p:tgtEl>
                                        <p:attrNameLst>
                                          <p:attrName>ppt_w</p:attrName>
                                        </p:attrNameLst>
                                      </p:cBhvr>
                                      <p:tavLst>
                                        <p:tav tm="0">
                                          <p:val>
                                            <p:fltVal val="0"/>
                                          </p:val>
                                        </p:tav>
                                        <p:tav tm="100000">
                                          <p:val>
                                            <p:strVal val="#ppt_w"/>
                                          </p:val>
                                        </p:tav>
                                      </p:tavLst>
                                    </p:anim>
                                    <p:anim calcmode="lin" valueType="num">
                                      <p:cBhvr>
                                        <p:cTn id="8" dur="500" fill="hold"/>
                                        <p:tgtEl>
                                          <p:spTgt spid="42026"/>
                                        </p:tgtEl>
                                        <p:attrNameLst>
                                          <p:attrName>ppt_h</p:attrName>
                                        </p:attrNameLst>
                                      </p:cBhvr>
                                      <p:tavLst>
                                        <p:tav tm="0">
                                          <p:val>
                                            <p:fltVal val="0"/>
                                          </p:val>
                                        </p:tav>
                                        <p:tav tm="100000">
                                          <p:val>
                                            <p:strVal val="#ppt_h"/>
                                          </p:val>
                                        </p:tav>
                                      </p:tavLst>
                                    </p:anim>
                                    <p:anim calcmode="lin" valueType="num">
                                      <p:cBhvr>
                                        <p:cTn id="9" dur="500" fill="hold"/>
                                        <p:tgtEl>
                                          <p:spTgt spid="42026"/>
                                        </p:tgtEl>
                                        <p:attrNameLst>
                                          <p:attrName>ppt_x</p:attrName>
                                        </p:attrNameLst>
                                      </p:cBhvr>
                                      <p:tavLst>
                                        <p:tav tm="0">
                                          <p:val>
                                            <p:fltVal val="0.5"/>
                                          </p:val>
                                        </p:tav>
                                        <p:tav tm="100000">
                                          <p:val>
                                            <p:strVal val="#ppt_x"/>
                                          </p:val>
                                        </p:tav>
                                      </p:tavLst>
                                    </p:anim>
                                    <p:anim calcmode="lin" valueType="num">
                                      <p:cBhvr>
                                        <p:cTn id="10" dur="500" fill="hold"/>
                                        <p:tgtEl>
                                          <p:spTgt spid="4202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2043"/>
                                        </p:tgtEl>
                                        <p:attrNameLst>
                                          <p:attrName>style.visibility</p:attrName>
                                        </p:attrNameLst>
                                      </p:cBhvr>
                                      <p:to>
                                        <p:strVal val="visible"/>
                                      </p:to>
                                    </p:set>
                                    <p:animEffect transition="in" filter="dissolve">
                                      <p:cBhvr>
                                        <p:cTn id="14" dur="500"/>
                                        <p:tgtEl>
                                          <p:spTgt spid="42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43"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1" name="Freeform 3">
            <a:extLst>
              <a:ext uri="{FF2B5EF4-FFF2-40B4-BE49-F238E27FC236}">
                <a16:creationId xmlns:a16="http://schemas.microsoft.com/office/drawing/2014/main" id="{690C6F29-06B6-6F42-BDEF-E437962891FD}"/>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2" name="Rectangle 4">
            <a:extLst>
              <a:ext uri="{FF2B5EF4-FFF2-40B4-BE49-F238E27FC236}">
                <a16:creationId xmlns:a16="http://schemas.microsoft.com/office/drawing/2014/main" id="{2E0F643B-0E65-8741-A361-D24B555BF42B}"/>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3013" name="Rectangle 5">
            <a:extLst>
              <a:ext uri="{FF2B5EF4-FFF2-40B4-BE49-F238E27FC236}">
                <a16:creationId xmlns:a16="http://schemas.microsoft.com/office/drawing/2014/main" id="{D5347FC2-F2D5-A040-854F-95E10200A4D9}"/>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4" name="Freeform 6">
            <a:extLst>
              <a:ext uri="{FF2B5EF4-FFF2-40B4-BE49-F238E27FC236}">
                <a16:creationId xmlns:a16="http://schemas.microsoft.com/office/drawing/2014/main" id="{24CD8E7E-7329-9D49-932F-D72692FE1D1F}"/>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5" name="Freeform 7">
            <a:extLst>
              <a:ext uri="{FF2B5EF4-FFF2-40B4-BE49-F238E27FC236}">
                <a16:creationId xmlns:a16="http://schemas.microsoft.com/office/drawing/2014/main" id="{A12219D7-ED62-B640-B8F9-656436C12F11}"/>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6" name="Rectangle 8">
            <a:extLst>
              <a:ext uri="{FF2B5EF4-FFF2-40B4-BE49-F238E27FC236}">
                <a16:creationId xmlns:a16="http://schemas.microsoft.com/office/drawing/2014/main" id="{83A17E33-5A26-3A48-A755-02042FA54275}"/>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43017" name="Freeform 9">
            <a:extLst>
              <a:ext uri="{FF2B5EF4-FFF2-40B4-BE49-F238E27FC236}">
                <a16:creationId xmlns:a16="http://schemas.microsoft.com/office/drawing/2014/main" id="{981847D4-B99E-254F-B72B-597456AA89B9}"/>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8" name="Rectangle 10">
            <a:extLst>
              <a:ext uri="{FF2B5EF4-FFF2-40B4-BE49-F238E27FC236}">
                <a16:creationId xmlns:a16="http://schemas.microsoft.com/office/drawing/2014/main" id="{36AB6054-3ADA-D74F-9327-F9388A5DD614}"/>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43019" name="Freeform 11">
            <a:extLst>
              <a:ext uri="{FF2B5EF4-FFF2-40B4-BE49-F238E27FC236}">
                <a16:creationId xmlns:a16="http://schemas.microsoft.com/office/drawing/2014/main" id="{0815F974-8E34-BA43-907B-E8505FA9BEE7}"/>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0" name="Freeform 12">
            <a:extLst>
              <a:ext uri="{FF2B5EF4-FFF2-40B4-BE49-F238E27FC236}">
                <a16:creationId xmlns:a16="http://schemas.microsoft.com/office/drawing/2014/main" id="{25FCF834-2CFA-5346-A808-C7B8D5FB6420}"/>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1" name="Freeform 13">
            <a:extLst>
              <a:ext uri="{FF2B5EF4-FFF2-40B4-BE49-F238E27FC236}">
                <a16:creationId xmlns:a16="http://schemas.microsoft.com/office/drawing/2014/main" id="{3AE6FA47-C8FD-5542-A250-95A4961AD1D9}"/>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22" name="Rectangle 14">
            <a:extLst>
              <a:ext uri="{FF2B5EF4-FFF2-40B4-BE49-F238E27FC236}">
                <a16:creationId xmlns:a16="http://schemas.microsoft.com/office/drawing/2014/main" id="{F424A73D-98DF-FA4E-B650-16A6FACABA24}"/>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43023" name="Rectangle 15">
            <a:extLst>
              <a:ext uri="{FF2B5EF4-FFF2-40B4-BE49-F238E27FC236}">
                <a16:creationId xmlns:a16="http://schemas.microsoft.com/office/drawing/2014/main" id="{ACA50303-E5A6-2749-847E-F075B40E5483}"/>
              </a:ext>
            </a:extLst>
          </p:cNvPr>
          <p:cNvSpPr>
            <a:spLocks noChangeArrowheads="1"/>
          </p:cNvSpPr>
          <p:nvPr/>
        </p:nvSpPr>
        <p:spPr bwMode="auto">
          <a:xfrm>
            <a:off x="2516188" y="5640388"/>
            <a:ext cx="9350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43024" name="Rectangle 16">
            <a:extLst>
              <a:ext uri="{FF2B5EF4-FFF2-40B4-BE49-F238E27FC236}">
                <a16:creationId xmlns:a16="http://schemas.microsoft.com/office/drawing/2014/main" id="{98371F8B-19CF-A442-B191-35200EB7CDD6}"/>
              </a:ext>
            </a:extLst>
          </p:cNvPr>
          <p:cNvSpPr>
            <a:spLocks noChangeArrowheads="1"/>
          </p:cNvSpPr>
          <p:nvPr/>
        </p:nvSpPr>
        <p:spPr bwMode="auto">
          <a:xfrm>
            <a:off x="1817688" y="992188"/>
            <a:ext cx="12700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43025" name="Rectangle 17">
            <a:extLst>
              <a:ext uri="{FF2B5EF4-FFF2-40B4-BE49-F238E27FC236}">
                <a16:creationId xmlns:a16="http://schemas.microsoft.com/office/drawing/2014/main" id="{3D4AA097-6A91-414B-9581-2BDC3AACA51A}"/>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6" name="Line 18">
            <a:extLst>
              <a:ext uri="{FF2B5EF4-FFF2-40B4-BE49-F238E27FC236}">
                <a16:creationId xmlns:a16="http://schemas.microsoft.com/office/drawing/2014/main" id="{077FD2ED-5067-0148-A2A0-0278FA9795FB}"/>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7" name="Line 19">
            <a:extLst>
              <a:ext uri="{FF2B5EF4-FFF2-40B4-BE49-F238E27FC236}">
                <a16:creationId xmlns:a16="http://schemas.microsoft.com/office/drawing/2014/main" id="{B6E4BF93-70DC-9045-80DF-3F2A4312E4D1}"/>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0" name="Line 22">
            <a:extLst>
              <a:ext uri="{FF2B5EF4-FFF2-40B4-BE49-F238E27FC236}">
                <a16:creationId xmlns:a16="http://schemas.microsoft.com/office/drawing/2014/main" id="{76274032-4202-5C4E-A21A-67F2DD81404A}"/>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43031" name="Oval 23">
            <a:extLst>
              <a:ext uri="{FF2B5EF4-FFF2-40B4-BE49-F238E27FC236}">
                <a16:creationId xmlns:a16="http://schemas.microsoft.com/office/drawing/2014/main" id="{CD29DFD7-0B72-DA43-8148-262887FA5446}"/>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2" name="Rectangle 24">
            <a:extLst>
              <a:ext uri="{FF2B5EF4-FFF2-40B4-BE49-F238E27FC236}">
                <a16:creationId xmlns:a16="http://schemas.microsoft.com/office/drawing/2014/main" id="{22088959-0137-6443-9624-C57B49CFCB4F}"/>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3033" name="Rectangle 25">
            <a:extLst>
              <a:ext uri="{FF2B5EF4-FFF2-40B4-BE49-F238E27FC236}">
                <a16:creationId xmlns:a16="http://schemas.microsoft.com/office/drawing/2014/main" id="{2CFB9B18-1E3E-BD40-92D0-74F99E38AAD8}"/>
              </a:ext>
            </a:extLst>
          </p:cNvPr>
          <p:cNvSpPr>
            <a:spLocks noChangeArrowheads="1"/>
          </p:cNvSpPr>
          <p:nvPr/>
        </p:nvSpPr>
        <p:spPr bwMode="auto">
          <a:xfrm>
            <a:off x="5145088" y="1125538"/>
            <a:ext cx="523875"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3034" name="Rectangle 26">
            <a:extLst>
              <a:ext uri="{FF2B5EF4-FFF2-40B4-BE49-F238E27FC236}">
                <a16:creationId xmlns:a16="http://schemas.microsoft.com/office/drawing/2014/main" id="{B0EEB311-FCB0-0049-BDB3-B47F710590D9}"/>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43035" name="Rectangle 27">
            <a:extLst>
              <a:ext uri="{FF2B5EF4-FFF2-40B4-BE49-F238E27FC236}">
                <a16:creationId xmlns:a16="http://schemas.microsoft.com/office/drawing/2014/main" id="{2C5DCE15-7DE6-A440-95CD-11E9DFDCB4A9}"/>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43036" name="Oval 28">
            <a:extLst>
              <a:ext uri="{FF2B5EF4-FFF2-40B4-BE49-F238E27FC236}">
                <a16:creationId xmlns:a16="http://schemas.microsoft.com/office/drawing/2014/main" id="{E2073C3A-23C5-A347-9BE3-4CD55C649FF8}"/>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7" name="Rectangle 29">
            <a:extLst>
              <a:ext uri="{FF2B5EF4-FFF2-40B4-BE49-F238E27FC236}">
                <a16:creationId xmlns:a16="http://schemas.microsoft.com/office/drawing/2014/main" id="{542206B7-21F2-2E47-8E99-26B03624C9C9}"/>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43038" name="Oval 30">
            <a:extLst>
              <a:ext uri="{FF2B5EF4-FFF2-40B4-BE49-F238E27FC236}">
                <a16:creationId xmlns:a16="http://schemas.microsoft.com/office/drawing/2014/main" id="{46D9EE91-C69E-0545-BDAD-C7E94D5BF032}"/>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9" name="Rectangle 31">
            <a:extLst>
              <a:ext uri="{FF2B5EF4-FFF2-40B4-BE49-F238E27FC236}">
                <a16:creationId xmlns:a16="http://schemas.microsoft.com/office/drawing/2014/main" id="{FC8F7CC5-10DE-7240-9DE7-3CE214B4FA07}"/>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43040" name="Oval 32">
            <a:extLst>
              <a:ext uri="{FF2B5EF4-FFF2-40B4-BE49-F238E27FC236}">
                <a16:creationId xmlns:a16="http://schemas.microsoft.com/office/drawing/2014/main" id="{772FFDF7-6937-EE4C-AD18-A34A3A66882A}"/>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41" name="Oval 33">
            <a:extLst>
              <a:ext uri="{FF2B5EF4-FFF2-40B4-BE49-F238E27FC236}">
                <a16:creationId xmlns:a16="http://schemas.microsoft.com/office/drawing/2014/main" id="{113F15FE-E9EB-5E41-B999-21997286FC58}"/>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42" name="Rectangle 34">
            <a:extLst>
              <a:ext uri="{FF2B5EF4-FFF2-40B4-BE49-F238E27FC236}">
                <a16:creationId xmlns:a16="http://schemas.microsoft.com/office/drawing/2014/main" id="{5F4D071F-B6D9-5D44-A1D5-47D40DA9A728}"/>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43043" name="Oval 35">
            <a:extLst>
              <a:ext uri="{FF2B5EF4-FFF2-40B4-BE49-F238E27FC236}">
                <a16:creationId xmlns:a16="http://schemas.microsoft.com/office/drawing/2014/main" id="{A25023CE-96DF-3C45-9C49-949119E812F9}"/>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44" name="Rectangle 36">
            <a:extLst>
              <a:ext uri="{FF2B5EF4-FFF2-40B4-BE49-F238E27FC236}">
                <a16:creationId xmlns:a16="http://schemas.microsoft.com/office/drawing/2014/main" id="{664CD668-F883-F64A-9351-7009554FA2EE}"/>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Y</a:t>
            </a:r>
          </a:p>
        </p:txBody>
      </p:sp>
      <p:sp>
        <p:nvSpPr>
          <p:cNvPr id="43045" name="Oval 37">
            <a:extLst>
              <a:ext uri="{FF2B5EF4-FFF2-40B4-BE49-F238E27FC236}">
                <a16:creationId xmlns:a16="http://schemas.microsoft.com/office/drawing/2014/main" id="{5C21F1E3-DD17-B648-8FE6-0B547828B7F5}"/>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48" name="AutoShape 40">
            <a:extLst>
              <a:ext uri="{FF2B5EF4-FFF2-40B4-BE49-F238E27FC236}">
                <a16:creationId xmlns:a16="http://schemas.microsoft.com/office/drawing/2014/main" id="{DAEC0A00-4955-AA44-8084-F3EE350FB53F}"/>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43049" name="AutoShape 41">
            <a:extLst>
              <a:ext uri="{FF2B5EF4-FFF2-40B4-BE49-F238E27FC236}">
                <a16:creationId xmlns:a16="http://schemas.microsoft.com/office/drawing/2014/main" id="{C75E90FC-8AB7-3445-A880-CEF5F9D51C7E}"/>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43050" name="Line 42">
            <a:extLst>
              <a:ext uri="{FF2B5EF4-FFF2-40B4-BE49-F238E27FC236}">
                <a16:creationId xmlns:a16="http://schemas.microsoft.com/office/drawing/2014/main" id="{B33A6459-F216-F643-8878-4BA9631A4C31}"/>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051" name="Rectangle 43">
            <a:extLst>
              <a:ext uri="{FF2B5EF4-FFF2-40B4-BE49-F238E27FC236}">
                <a16:creationId xmlns:a16="http://schemas.microsoft.com/office/drawing/2014/main" id="{0BAF1781-C35B-854A-BDFB-6542FD4B66FB}"/>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43052" name="Rectangle 44">
            <a:extLst>
              <a:ext uri="{FF2B5EF4-FFF2-40B4-BE49-F238E27FC236}">
                <a16:creationId xmlns:a16="http://schemas.microsoft.com/office/drawing/2014/main" id="{56BF0189-B119-FB46-A8EF-9B77A473FC3B}"/>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43053" name="Rectangle 45">
            <a:extLst>
              <a:ext uri="{FF2B5EF4-FFF2-40B4-BE49-F238E27FC236}">
                <a16:creationId xmlns:a16="http://schemas.microsoft.com/office/drawing/2014/main" id="{D8C19313-B04C-684A-B3A4-3CEECE85904E}"/>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43054" name="Oval 46">
            <a:extLst>
              <a:ext uri="{FF2B5EF4-FFF2-40B4-BE49-F238E27FC236}">
                <a16:creationId xmlns:a16="http://schemas.microsoft.com/office/drawing/2014/main" id="{A5FC1860-31E0-0C4C-A5CD-FC6B68E74EA4}"/>
              </a:ext>
            </a:extLst>
          </p:cNvPr>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056" name="Text Box 48">
            <a:extLst>
              <a:ext uri="{FF2B5EF4-FFF2-40B4-BE49-F238E27FC236}">
                <a16:creationId xmlns:a16="http://schemas.microsoft.com/office/drawing/2014/main" id="{26562AE3-8E20-DF43-8042-9CDCEDA55413}"/>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43061" name="Rectangle 53">
            <a:extLst>
              <a:ext uri="{FF2B5EF4-FFF2-40B4-BE49-F238E27FC236}">
                <a16:creationId xmlns:a16="http://schemas.microsoft.com/office/drawing/2014/main" id="{FBE367FC-994D-5F40-8E27-D72BD785F45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36</a:t>
            </a:r>
          </a:p>
        </p:txBody>
      </p:sp>
      <p:sp>
        <p:nvSpPr>
          <p:cNvPr id="43062" name="Text Box 54">
            <a:extLst>
              <a:ext uri="{FF2B5EF4-FFF2-40B4-BE49-F238E27FC236}">
                <a16:creationId xmlns:a16="http://schemas.microsoft.com/office/drawing/2014/main" id="{AA172903-7A60-3548-A449-794F5BD93077}"/>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pic>
        <p:nvPicPr>
          <p:cNvPr id="43064" name="Picture 56">
            <a:extLst>
              <a:ext uri="{FF2B5EF4-FFF2-40B4-BE49-F238E27FC236}">
                <a16:creationId xmlns:a16="http://schemas.microsoft.com/office/drawing/2014/main" id="{B79AEC62-21FC-5547-898E-7CD4EDA64E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13829" r="5011" b="18718"/>
          <a:stretch>
            <a:fillRect/>
          </a:stretch>
        </p:blipFill>
        <p:spPr bwMode="auto">
          <a:xfrm>
            <a:off x="4387850" y="2979738"/>
            <a:ext cx="4471988" cy="3154362"/>
          </a:xfrm>
          <a:prstGeom prst="rect">
            <a:avLst/>
          </a:prstGeom>
          <a:noFill/>
          <a:ln w="101600">
            <a:solidFill>
              <a:srgbClr val="800080"/>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3046" name="Rectangle 38">
            <a:extLst>
              <a:ext uri="{FF2B5EF4-FFF2-40B4-BE49-F238E27FC236}">
                <a16:creationId xmlns:a16="http://schemas.microsoft.com/office/drawing/2014/main" id="{CE7325E4-5C05-0E4A-A34B-CF547AF1EAE3}"/>
              </a:ext>
            </a:extLst>
          </p:cNvPr>
          <p:cNvSpPr>
            <a:spLocks noChangeArrowheads="1"/>
          </p:cNvSpPr>
          <p:nvPr/>
        </p:nvSpPr>
        <p:spPr bwMode="auto">
          <a:xfrm>
            <a:off x="3702050" y="2987675"/>
            <a:ext cx="790575"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3200" b="1" i="0">
                <a:solidFill>
                  <a:srgbClr val="FAF200"/>
                </a:solidFill>
                <a:effectLst/>
                <a:latin typeface="Times" pitchFamily="2" charset="0"/>
              </a:rPr>
              <a:t>GN</a:t>
            </a:r>
          </a:p>
        </p:txBody>
      </p:sp>
      <p:sp>
        <p:nvSpPr>
          <p:cNvPr id="43047" name="Oval 39">
            <a:extLst>
              <a:ext uri="{FF2B5EF4-FFF2-40B4-BE49-F238E27FC236}">
                <a16:creationId xmlns:a16="http://schemas.microsoft.com/office/drawing/2014/main" id="{C28E7513-5DE7-9044-8D66-007667F5D46C}"/>
              </a:ext>
            </a:extLst>
          </p:cNvPr>
          <p:cNvSpPr>
            <a:spLocks noChangeArrowheads="1"/>
          </p:cNvSpPr>
          <p:nvPr/>
        </p:nvSpPr>
        <p:spPr bwMode="auto">
          <a:xfrm>
            <a:off x="3387725" y="2909888"/>
            <a:ext cx="1260475" cy="731837"/>
          </a:xfrm>
          <a:prstGeom prst="ellipse">
            <a:avLst/>
          </a:prstGeom>
          <a:noFill/>
          <a:ln w="50800">
            <a:solidFill>
              <a:srgbClr val="FF0B34"/>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065" name="Rectangle 57">
            <a:extLst>
              <a:ext uri="{FF2B5EF4-FFF2-40B4-BE49-F238E27FC236}">
                <a16:creationId xmlns:a16="http://schemas.microsoft.com/office/drawing/2014/main" id="{EEB10DF8-4C03-CA48-BF74-02CC941959FB}"/>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43066" name="Rectangle 58">
            <a:extLst>
              <a:ext uri="{FF2B5EF4-FFF2-40B4-BE49-F238E27FC236}">
                <a16:creationId xmlns:a16="http://schemas.microsoft.com/office/drawing/2014/main" id="{F98B1C38-A2FF-3D43-840F-43D33ADF9D9C}"/>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43067" name="Text Box 59">
            <a:extLst>
              <a:ext uri="{FF2B5EF4-FFF2-40B4-BE49-F238E27FC236}">
                <a16:creationId xmlns:a16="http://schemas.microsoft.com/office/drawing/2014/main" id="{BAD516F4-00BA-9348-9A57-06636E37894F}"/>
              </a:ext>
            </a:extLst>
          </p:cNvPr>
          <p:cNvSpPr txBox="1">
            <a:spLocks noChangeArrowheads="1"/>
          </p:cNvSpPr>
          <p:nvPr/>
        </p:nvSpPr>
        <p:spPr bwMode="auto">
          <a:xfrm>
            <a:off x="4713288" y="3000375"/>
            <a:ext cx="3181350" cy="5191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chemeClr val="accent1"/>
                </a:solidFill>
                <a:effectLst>
                  <a:outerShdw blurRad="38100" dist="38100" dir="2700000" algn="tl">
                    <a:srgbClr val="000000"/>
                  </a:outerShdw>
                </a:effectLst>
              </a:rPr>
              <a:t>GUNUNG NEBO</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
                                  </p:stCondLst>
                                  <p:childTnLst>
                                    <p:set>
                                      <p:cBhvr>
                                        <p:cTn id="6" dur="1" fill="hold">
                                          <p:stCondLst>
                                            <p:cond delay="0"/>
                                          </p:stCondLst>
                                        </p:cTn>
                                        <p:tgtEl>
                                          <p:spTgt spid="43047"/>
                                        </p:tgtEl>
                                        <p:attrNameLst>
                                          <p:attrName>style.visibility</p:attrName>
                                        </p:attrNameLst>
                                      </p:cBhvr>
                                      <p:to>
                                        <p:strVal val="visible"/>
                                      </p:to>
                                    </p:set>
                                    <p:anim calcmode="lin" valueType="num">
                                      <p:cBhvr>
                                        <p:cTn id="7" dur="500" fill="hold"/>
                                        <p:tgtEl>
                                          <p:spTgt spid="43047"/>
                                        </p:tgtEl>
                                        <p:attrNameLst>
                                          <p:attrName>ppt_w</p:attrName>
                                        </p:attrNameLst>
                                      </p:cBhvr>
                                      <p:tavLst>
                                        <p:tav tm="0">
                                          <p:val>
                                            <p:fltVal val="0"/>
                                          </p:val>
                                        </p:tav>
                                        <p:tav tm="100000">
                                          <p:val>
                                            <p:strVal val="#ppt_w"/>
                                          </p:val>
                                        </p:tav>
                                      </p:tavLst>
                                    </p:anim>
                                    <p:anim calcmode="lin" valueType="num">
                                      <p:cBhvr>
                                        <p:cTn id="8" dur="500" fill="hold"/>
                                        <p:tgtEl>
                                          <p:spTgt spid="43047"/>
                                        </p:tgtEl>
                                        <p:attrNameLst>
                                          <p:attrName>ppt_h</p:attrName>
                                        </p:attrNameLst>
                                      </p:cBhvr>
                                      <p:tavLst>
                                        <p:tav tm="0">
                                          <p:val>
                                            <p:fltVal val="0"/>
                                          </p:val>
                                        </p:tav>
                                        <p:tav tm="100000">
                                          <p:val>
                                            <p:strVal val="#ppt_h"/>
                                          </p:val>
                                        </p:tav>
                                      </p:tavLst>
                                    </p:anim>
                                    <p:anim calcmode="lin" valueType="num">
                                      <p:cBhvr>
                                        <p:cTn id="9" dur="500" fill="hold"/>
                                        <p:tgtEl>
                                          <p:spTgt spid="43047"/>
                                        </p:tgtEl>
                                        <p:attrNameLst>
                                          <p:attrName>ppt_x</p:attrName>
                                        </p:attrNameLst>
                                      </p:cBhvr>
                                      <p:tavLst>
                                        <p:tav tm="0">
                                          <p:val>
                                            <p:fltVal val="0.5"/>
                                          </p:val>
                                        </p:tav>
                                        <p:tav tm="100000">
                                          <p:val>
                                            <p:strVal val="#ppt_x"/>
                                          </p:val>
                                        </p:tav>
                                      </p:tavLst>
                                    </p:anim>
                                    <p:anim calcmode="lin" valueType="num">
                                      <p:cBhvr>
                                        <p:cTn id="10" dur="500" fill="hold"/>
                                        <p:tgtEl>
                                          <p:spTgt spid="430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3067"/>
                                        </p:tgtEl>
                                        <p:attrNameLst>
                                          <p:attrName>style.visibility</p:attrName>
                                        </p:attrNameLst>
                                      </p:cBhvr>
                                      <p:to>
                                        <p:strVal val="visible"/>
                                      </p:to>
                                    </p:set>
                                    <p:animEffect transition="in" filter="dissolve">
                                      <p:cBhvr>
                                        <p:cTn id="14" dur="500"/>
                                        <p:tgtEl>
                                          <p:spTgt spid="43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67"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5" name="Freeform 3">
            <a:extLst>
              <a:ext uri="{FF2B5EF4-FFF2-40B4-BE49-F238E27FC236}">
                <a16:creationId xmlns:a16="http://schemas.microsoft.com/office/drawing/2014/main" id="{F50EA940-F3B3-4845-BAE6-183EE8819C61}"/>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36" name="Rectangle 4">
            <a:extLst>
              <a:ext uri="{FF2B5EF4-FFF2-40B4-BE49-F238E27FC236}">
                <a16:creationId xmlns:a16="http://schemas.microsoft.com/office/drawing/2014/main" id="{CC19906D-4DEA-D24F-91AD-799E74C8181C}"/>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4037" name="Rectangle 5">
            <a:extLst>
              <a:ext uri="{FF2B5EF4-FFF2-40B4-BE49-F238E27FC236}">
                <a16:creationId xmlns:a16="http://schemas.microsoft.com/office/drawing/2014/main" id="{284AF9AB-7742-9548-94F0-EAC45580DDA3}"/>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38" name="Freeform 6">
            <a:extLst>
              <a:ext uri="{FF2B5EF4-FFF2-40B4-BE49-F238E27FC236}">
                <a16:creationId xmlns:a16="http://schemas.microsoft.com/office/drawing/2014/main" id="{1CCA02FB-9BA8-9A4A-B707-DB5F97A3CC6E}"/>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39" name="Freeform 7">
            <a:extLst>
              <a:ext uri="{FF2B5EF4-FFF2-40B4-BE49-F238E27FC236}">
                <a16:creationId xmlns:a16="http://schemas.microsoft.com/office/drawing/2014/main" id="{94D6816B-767B-5345-BB2B-65616D36A0A0}"/>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0" name="Rectangle 8">
            <a:extLst>
              <a:ext uri="{FF2B5EF4-FFF2-40B4-BE49-F238E27FC236}">
                <a16:creationId xmlns:a16="http://schemas.microsoft.com/office/drawing/2014/main" id="{F27C93A5-BFD3-FA4C-92BC-45B335E055C9}"/>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44041" name="Freeform 9">
            <a:extLst>
              <a:ext uri="{FF2B5EF4-FFF2-40B4-BE49-F238E27FC236}">
                <a16:creationId xmlns:a16="http://schemas.microsoft.com/office/drawing/2014/main" id="{BBD6B671-38DF-CE42-842A-0F871D973271}"/>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2" name="Rectangle 10">
            <a:extLst>
              <a:ext uri="{FF2B5EF4-FFF2-40B4-BE49-F238E27FC236}">
                <a16:creationId xmlns:a16="http://schemas.microsoft.com/office/drawing/2014/main" id="{F257082F-CE2D-0542-A41F-7918734762F8}"/>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44043" name="Freeform 11">
            <a:extLst>
              <a:ext uri="{FF2B5EF4-FFF2-40B4-BE49-F238E27FC236}">
                <a16:creationId xmlns:a16="http://schemas.microsoft.com/office/drawing/2014/main" id="{E595D80A-1927-294E-85DA-10315235EB7C}"/>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4" name="Freeform 12">
            <a:extLst>
              <a:ext uri="{FF2B5EF4-FFF2-40B4-BE49-F238E27FC236}">
                <a16:creationId xmlns:a16="http://schemas.microsoft.com/office/drawing/2014/main" id="{876DC648-2460-0842-AF89-9421C71AE2EB}"/>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5" name="Freeform 13">
            <a:extLst>
              <a:ext uri="{FF2B5EF4-FFF2-40B4-BE49-F238E27FC236}">
                <a16:creationId xmlns:a16="http://schemas.microsoft.com/office/drawing/2014/main" id="{115E5EF3-1A89-2646-8ADB-218D7BD88511}"/>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6" name="Rectangle 14">
            <a:extLst>
              <a:ext uri="{FF2B5EF4-FFF2-40B4-BE49-F238E27FC236}">
                <a16:creationId xmlns:a16="http://schemas.microsoft.com/office/drawing/2014/main" id="{5187A775-EB99-FB48-A0F3-266E3DF338E3}"/>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44047" name="Rectangle 15">
            <a:extLst>
              <a:ext uri="{FF2B5EF4-FFF2-40B4-BE49-F238E27FC236}">
                <a16:creationId xmlns:a16="http://schemas.microsoft.com/office/drawing/2014/main" id="{3B93E8C1-1D1C-2344-BA47-8E1D2707E569}"/>
              </a:ext>
            </a:extLst>
          </p:cNvPr>
          <p:cNvSpPr>
            <a:spLocks noChangeArrowheads="1"/>
          </p:cNvSpPr>
          <p:nvPr/>
        </p:nvSpPr>
        <p:spPr bwMode="auto">
          <a:xfrm>
            <a:off x="2516188" y="5640388"/>
            <a:ext cx="9477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44048" name="Rectangle 16">
            <a:extLst>
              <a:ext uri="{FF2B5EF4-FFF2-40B4-BE49-F238E27FC236}">
                <a16:creationId xmlns:a16="http://schemas.microsoft.com/office/drawing/2014/main" id="{F1235212-6574-C349-A713-CA4828509D22}"/>
              </a:ext>
            </a:extLst>
          </p:cNvPr>
          <p:cNvSpPr>
            <a:spLocks noChangeArrowheads="1"/>
          </p:cNvSpPr>
          <p:nvPr/>
        </p:nvSpPr>
        <p:spPr bwMode="auto">
          <a:xfrm>
            <a:off x="2020888" y="992188"/>
            <a:ext cx="11826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44049" name="Rectangle 17">
            <a:extLst>
              <a:ext uri="{FF2B5EF4-FFF2-40B4-BE49-F238E27FC236}">
                <a16:creationId xmlns:a16="http://schemas.microsoft.com/office/drawing/2014/main" id="{FE688ED7-A37F-6943-9EBC-81FC44297BD8}"/>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0" name="Line 18">
            <a:extLst>
              <a:ext uri="{FF2B5EF4-FFF2-40B4-BE49-F238E27FC236}">
                <a16:creationId xmlns:a16="http://schemas.microsoft.com/office/drawing/2014/main" id="{9F67128B-FC18-DE4C-8491-ED6A7D669CA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1" name="Line 19">
            <a:extLst>
              <a:ext uri="{FF2B5EF4-FFF2-40B4-BE49-F238E27FC236}">
                <a16:creationId xmlns:a16="http://schemas.microsoft.com/office/drawing/2014/main" id="{F20B26A6-3E1F-3C48-9FA3-9EDC4D39C893}"/>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4" name="Line 22">
            <a:extLst>
              <a:ext uri="{FF2B5EF4-FFF2-40B4-BE49-F238E27FC236}">
                <a16:creationId xmlns:a16="http://schemas.microsoft.com/office/drawing/2014/main" id="{DD0B44A8-2801-5448-A84E-0A6FCAD6B5E3}"/>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44055" name="Oval 23">
            <a:extLst>
              <a:ext uri="{FF2B5EF4-FFF2-40B4-BE49-F238E27FC236}">
                <a16:creationId xmlns:a16="http://schemas.microsoft.com/office/drawing/2014/main" id="{D0C90797-E0C5-6A4F-92B8-71354769263C}"/>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6" name="Rectangle 24">
            <a:extLst>
              <a:ext uri="{FF2B5EF4-FFF2-40B4-BE49-F238E27FC236}">
                <a16:creationId xmlns:a16="http://schemas.microsoft.com/office/drawing/2014/main" id="{CE77BF8A-A343-E445-AB05-DC55107B3833}"/>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4057" name="Rectangle 25">
            <a:extLst>
              <a:ext uri="{FF2B5EF4-FFF2-40B4-BE49-F238E27FC236}">
                <a16:creationId xmlns:a16="http://schemas.microsoft.com/office/drawing/2014/main" id="{8276B4E9-D32E-2046-8B5E-CEA30FF02AA5}"/>
              </a:ext>
            </a:extLst>
          </p:cNvPr>
          <p:cNvSpPr>
            <a:spLocks noChangeArrowheads="1"/>
          </p:cNvSpPr>
          <p:nvPr/>
        </p:nvSpPr>
        <p:spPr bwMode="auto">
          <a:xfrm>
            <a:off x="5145088" y="1125538"/>
            <a:ext cx="523875"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4058" name="Rectangle 26">
            <a:extLst>
              <a:ext uri="{FF2B5EF4-FFF2-40B4-BE49-F238E27FC236}">
                <a16:creationId xmlns:a16="http://schemas.microsoft.com/office/drawing/2014/main" id="{E2852BF4-B89C-BB49-8E73-565FAFB2CAB7}"/>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44059" name="Rectangle 27">
            <a:extLst>
              <a:ext uri="{FF2B5EF4-FFF2-40B4-BE49-F238E27FC236}">
                <a16:creationId xmlns:a16="http://schemas.microsoft.com/office/drawing/2014/main" id="{835AD13B-9F8A-E741-835B-BB4D708AF972}"/>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44060" name="Oval 28">
            <a:extLst>
              <a:ext uri="{FF2B5EF4-FFF2-40B4-BE49-F238E27FC236}">
                <a16:creationId xmlns:a16="http://schemas.microsoft.com/office/drawing/2014/main" id="{520C2E37-B4CB-854F-8268-AC51EC02A44D}"/>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1" name="Rectangle 29">
            <a:extLst>
              <a:ext uri="{FF2B5EF4-FFF2-40B4-BE49-F238E27FC236}">
                <a16:creationId xmlns:a16="http://schemas.microsoft.com/office/drawing/2014/main" id="{B278527E-BADC-3E4B-8C4C-A224516D77B0}"/>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44062" name="Oval 30">
            <a:extLst>
              <a:ext uri="{FF2B5EF4-FFF2-40B4-BE49-F238E27FC236}">
                <a16:creationId xmlns:a16="http://schemas.microsoft.com/office/drawing/2014/main" id="{C3793FF3-037F-1F41-93D7-E453D9A4BCDB}"/>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3" name="Rectangle 31">
            <a:extLst>
              <a:ext uri="{FF2B5EF4-FFF2-40B4-BE49-F238E27FC236}">
                <a16:creationId xmlns:a16="http://schemas.microsoft.com/office/drawing/2014/main" id="{C54E0E56-6791-CC4E-B913-65F47E6874E0}"/>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44064" name="Oval 32">
            <a:extLst>
              <a:ext uri="{FF2B5EF4-FFF2-40B4-BE49-F238E27FC236}">
                <a16:creationId xmlns:a16="http://schemas.microsoft.com/office/drawing/2014/main" id="{7E0B8623-7AB8-B042-A1F9-542FF6E724D8}"/>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5" name="Oval 33">
            <a:extLst>
              <a:ext uri="{FF2B5EF4-FFF2-40B4-BE49-F238E27FC236}">
                <a16:creationId xmlns:a16="http://schemas.microsoft.com/office/drawing/2014/main" id="{740330B2-26D5-4045-9704-107C994ECCD5}"/>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6" name="Rectangle 34">
            <a:extLst>
              <a:ext uri="{FF2B5EF4-FFF2-40B4-BE49-F238E27FC236}">
                <a16:creationId xmlns:a16="http://schemas.microsoft.com/office/drawing/2014/main" id="{A2F8C5E4-0502-BB44-9A00-BA40FE27B443}"/>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44067" name="Oval 35">
            <a:extLst>
              <a:ext uri="{FF2B5EF4-FFF2-40B4-BE49-F238E27FC236}">
                <a16:creationId xmlns:a16="http://schemas.microsoft.com/office/drawing/2014/main" id="{67A47804-B4A8-454F-B33B-1CAFC05458FD}"/>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8" name="Rectangle 36">
            <a:extLst>
              <a:ext uri="{FF2B5EF4-FFF2-40B4-BE49-F238E27FC236}">
                <a16:creationId xmlns:a16="http://schemas.microsoft.com/office/drawing/2014/main" id="{D25D4C76-9C10-BB4C-A0EC-1363E49D1882}"/>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Y</a:t>
            </a:r>
          </a:p>
        </p:txBody>
      </p:sp>
      <p:sp>
        <p:nvSpPr>
          <p:cNvPr id="44069" name="Oval 37">
            <a:extLst>
              <a:ext uri="{FF2B5EF4-FFF2-40B4-BE49-F238E27FC236}">
                <a16:creationId xmlns:a16="http://schemas.microsoft.com/office/drawing/2014/main" id="{54E0DB50-68C4-824A-97F6-6CDE1741872F}"/>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70" name="Rectangle 38">
            <a:extLst>
              <a:ext uri="{FF2B5EF4-FFF2-40B4-BE49-F238E27FC236}">
                <a16:creationId xmlns:a16="http://schemas.microsoft.com/office/drawing/2014/main" id="{19A5E926-104B-4345-BAC8-6C785B5A6D44}"/>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
        <p:nvSpPr>
          <p:cNvPr id="44071" name="Oval 39">
            <a:extLst>
              <a:ext uri="{FF2B5EF4-FFF2-40B4-BE49-F238E27FC236}">
                <a16:creationId xmlns:a16="http://schemas.microsoft.com/office/drawing/2014/main" id="{CA654B9F-7834-A645-B1C4-8208A82FAD5C}"/>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72" name="Rectangle 40">
            <a:extLst>
              <a:ext uri="{FF2B5EF4-FFF2-40B4-BE49-F238E27FC236}">
                <a16:creationId xmlns:a16="http://schemas.microsoft.com/office/drawing/2014/main" id="{89464C79-5F1C-5341-BF20-4D65E4BFE132}"/>
              </a:ext>
            </a:extLst>
          </p:cNvPr>
          <p:cNvSpPr>
            <a:spLocks noChangeArrowheads="1"/>
          </p:cNvSpPr>
          <p:nvPr/>
        </p:nvSpPr>
        <p:spPr bwMode="auto">
          <a:xfrm>
            <a:off x="3081338" y="4360863"/>
            <a:ext cx="768350"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3200" b="1" i="0">
                <a:solidFill>
                  <a:srgbClr val="FAF200"/>
                </a:solidFill>
                <a:effectLst/>
                <a:latin typeface="Times" pitchFamily="2" charset="0"/>
              </a:rPr>
              <a:t>KB</a:t>
            </a:r>
          </a:p>
        </p:txBody>
      </p:sp>
      <p:sp>
        <p:nvSpPr>
          <p:cNvPr id="44073" name="Oval 41">
            <a:extLst>
              <a:ext uri="{FF2B5EF4-FFF2-40B4-BE49-F238E27FC236}">
                <a16:creationId xmlns:a16="http://schemas.microsoft.com/office/drawing/2014/main" id="{5956F66C-C182-BE47-A333-635DF539FE09}"/>
              </a:ext>
            </a:extLst>
          </p:cNvPr>
          <p:cNvSpPr>
            <a:spLocks noChangeArrowheads="1"/>
          </p:cNvSpPr>
          <p:nvPr/>
        </p:nvSpPr>
        <p:spPr bwMode="auto">
          <a:xfrm>
            <a:off x="2676525" y="4248150"/>
            <a:ext cx="1260475" cy="731838"/>
          </a:xfrm>
          <a:prstGeom prst="ellipse">
            <a:avLst/>
          </a:prstGeom>
          <a:noFill/>
          <a:ln w="50800">
            <a:solidFill>
              <a:srgbClr val="FF0B34"/>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074" name="AutoShape 42">
            <a:extLst>
              <a:ext uri="{FF2B5EF4-FFF2-40B4-BE49-F238E27FC236}">
                <a16:creationId xmlns:a16="http://schemas.microsoft.com/office/drawing/2014/main" id="{898AC67D-C6DE-0C4D-808B-EB276C9B678B}"/>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44075" name="AutoShape 43">
            <a:extLst>
              <a:ext uri="{FF2B5EF4-FFF2-40B4-BE49-F238E27FC236}">
                <a16:creationId xmlns:a16="http://schemas.microsoft.com/office/drawing/2014/main" id="{A5A7439B-18AF-C640-BCF5-B11F6EF576F7}"/>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44076" name="Line 44">
            <a:extLst>
              <a:ext uri="{FF2B5EF4-FFF2-40B4-BE49-F238E27FC236}">
                <a16:creationId xmlns:a16="http://schemas.microsoft.com/office/drawing/2014/main" id="{2AA26EC4-865B-E24B-B1A9-68A85F392CB7}"/>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4077" name="Rectangle 45">
            <a:extLst>
              <a:ext uri="{FF2B5EF4-FFF2-40B4-BE49-F238E27FC236}">
                <a16:creationId xmlns:a16="http://schemas.microsoft.com/office/drawing/2014/main" id="{0A36ABD2-0E35-244D-BB5D-E37E6C543D7D}"/>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44078" name="Rectangle 46">
            <a:extLst>
              <a:ext uri="{FF2B5EF4-FFF2-40B4-BE49-F238E27FC236}">
                <a16:creationId xmlns:a16="http://schemas.microsoft.com/office/drawing/2014/main" id="{E36A9205-CC6D-4A4F-92A8-1374893B05D5}"/>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44079" name="Rectangle 47">
            <a:extLst>
              <a:ext uri="{FF2B5EF4-FFF2-40B4-BE49-F238E27FC236}">
                <a16:creationId xmlns:a16="http://schemas.microsoft.com/office/drawing/2014/main" id="{23B258EE-9164-E74B-96D2-D1C3777201BD}"/>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44080" name="Oval 48">
            <a:extLst>
              <a:ext uri="{FF2B5EF4-FFF2-40B4-BE49-F238E27FC236}">
                <a16:creationId xmlns:a16="http://schemas.microsoft.com/office/drawing/2014/main" id="{F6156A96-6B76-7246-885A-A83643E00717}"/>
              </a:ext>
            </a:extLst>
          </p:cNvPr>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082" name="Text Box 50">
            <a:extLst>
              <a:ext uri="{FF2B5EF4-FFF2-40B4-BE49-F238E27FC236}">
                <a16:creationId xmlns:a16="http://schemas.microsoft.com/office/drawing/2014/main" id="{9A45349B-B040-8E42-94F3-DC1F9FEE385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44087" name="Rectangle 55">
            <a:extLst>
              <a:ext uri="{FF2B5EF4-FFF2-40B4-BE49-F238E27FC236}">
                <a16:creationId xmlns:a16="http://schemas.microsoft.com/office/drawing/2014/main" id="{79EA3C5F-15C7-624D-ADFC-E22C213C0E6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37</a:t>
            </a:r>
          </a:p>
        </p:txBody>
      </p:sp>
      <p:sp>
        <p:nvSpPr>
          <p:cNvPr id="44088" name="Text Box 56">
            <a:extLst>
              <a:ext uri="{FF2B5EF4-FFF2-40B4-BE49-F238E27FC236}">
                <a16:creationId xmlns:a16="http://schemas.microsoft.com/office/drawing/2014/main" id="{FEC759E9-5BC7-3144-ACA4-92EF218ECA47}"/>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pic>
        <p:nvPicPr>
          <p:cNvPr id="44090" name="Picture 58">
            <a:extLst>
              <a:ext uri="{FF2B5EF4-FFF2-40B4-BE49-F238E27FC236}">
                <a16:creationId xmlns:a16="http://schemas.microsoft.com/office/drawing/2014/main" id="{5C8EB2C2-A8C1-9649-9A91-2E3FD1559E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59275" y="1662113"/>
            <a:ext cx="3146425" cy="4395787"/>
          </a:xfrm>
          <a:prstGeom prst="rect">
            <a:avLst/>
          </a:prstGeom>
          <a:noFill/>
          <a:ln w="101600">
            <a:solidFill>
              <a:srgbClr val="800080"/>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4091" name="Rectangle 59">
            <a:extLst>
              <a:ext uri="{FF2B5EF4-FFF2-40B4-BE49-F238E27FC236}">
                <a16:creationId xmlns:a16="http://schemas.microsoft.com/office/drawing/2014/main" id="{F845BA31-E014-984E-8B1A-9A8439444C5C}"/>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44092" name="Rectangle 60">
            <a:extLst>
              <a:ext uri="{FF2B5EF4-FFF2-40B4-BE49-F238E27FC236}">
                <a16:creationId xmlns:a16="http://schemas.microsoft.com/office/drawing/2014/main" id="{15C63615-995E-B44B-B8BE-10D0CE3B55E9}"/>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44093" name="Text Box 61">
            <a:extLst>
              <a:ext uri="{FF2B5EF4-FFF2-40B4-BE49-F238E27FC236}">
                <a16:creationId xmlns:a16="http://schemas.microsoft.com/office/drawing/2014/main" id="{8BC8E9B1-9BB2-874A-8E32-F1CE45F485B0}"/>
              </a:ext>
            </a:extLst>
          </p:cNvPr>
          <p:cNvSpPr txBox="1">
            <a:spLocks noChangeArrowheads="1"/>
          </p:cNvSpPr>
          <p:nvPr/>
        </p:nvSpPr>
        <p:spPr bwMode="auto">
          <a:xfrm>
            <a:off x="4213225" y="1576388"/>
            <a:ext cx="3205163" cy="94615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chemeClr val="accent1"/>
                </a:solidFill>
                <a:effectLst>
                  <a:outerShdw blurRad="38100" dist="38100" dir="2700000" algn="tl">
                    <a:srgbClr val="000000"/>
                  </a:outerShdw>
                </a:effectLst>
              </a:rPr>
              <a:t>KADESH-BARNEA</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
                                  </p:stCondLst>
                                  <p:childTnLst>
                                    <p:set>
                                      <p:cBhvr>
                                        <p:cTn id="6" dur="1" fill="hold">
                                          <p:stCondLst>
                                            <p:cond delay="0"/>
                                          </p:stCondLst>
                                        </p:cTn>
                                        <p:tgtEl>
                                          <p:spTgt spid="44073"/>
                                        </p:tgtEl>
                                        <p:attrNameLst>
                                          <p:attrName>style.visibility</p:attrName>
                                        </p:attrNameLst>
                                      </p:cBhvr>
                                      <p:to>
                                        <p:strVal val="visible"/>
                                      </p:to>
                                    </p:set>
                                    <p:anim calcmode="lin" valueType="num">
                                      <p:cBhvr>
                                        <p:cTn id="7" dur="500" fill="hold"/>
                                        <p:tgtEl>
                                          <p:spTgt spid="44073"/>
                                        </p:tgtEl>
                                        <p:attrNameLst>
                                          <p:attrName>ppt_w</p:attrName>
                                        </p:attrNameLst>
                                      </p:cBhvr>
                                      <p:tavLst>
                                        <p:tav tm="0">
                                          <p:val>
                                            <p:fltVal val="0"/>
                                          </p:val>
                                        </p:tav>
                                        <p:tav tm="100000">
                                          <p:val>
                                            <p:strVal val="#ppt_w"/>
                                          </p:val>
                                        </p:tav>
                                      </p:tavLst>
                                    </p:anim>
                                    <p:anim calcmode="lin" valueType="num">
                                      <p:cBhvr>
                                        <p:cTn id="8" dur="500" fill="hold"/>
                                        <p:tgtEl>
                                          <p:spTgt spid="44073"/>
                                        </p:tgtEl>
                                        <p:attrNameLst>
                                          <p:attrName>ppt_h</p:attrName>
                                        </p:attrNameLst>
                                      </p:cBhvr>
                                      <p:tavLst>
                                        <p:tav tm="0">
                                          <p:val>
                                            <p:fltVal val="0"/>
                                          </p:val>
                                        </p:tav>
                                        <p:tav tm="100000">
                                          <p:val>
                                            <p:strVal val="#ppt_h"/>
                                          </p:val>
                                        </p:tav>
                                      </p:tavLst>
                                    </p:anim>
                                    <p:anim calcmode="lin" valueType="num">
                                      <p:cBhvr>
                                        <p:cTn id="9" dur="500" fill="hold"/>
                                        <p:tgtEl>
                                          <p:spTgt spid="44073"/>
                                        </p:tgtEl>
                                        <p:attrNameLst>
                                          <p:attrName>ppt_x</p:attrName>
                                        </p:attrNameLst>
                                      </p:cBhvr>
                                      <p:tavLst>
                                        <p:tav tm="0">
                                          <p:val>
                                            <p:fltVal val="0.5"/>
                                          </p:val>
                                        </p:tav>
                                        <p:tav tm="100000">
                                          <p:val>
                                            <p:strVal val="#ppt_x"/>
                                          </p:val>
                                        </p:tav>
                                      </p:tavLst>
                                    </p:anim>
                                    <p:anim calcmode="lin" valueType="num">
                                      <p:cBhvr>
                                        <p:cTn id="10" dur="500" fill="hold"/>
                                        <p:tgtEl>
                                          <p:spTgt spid="4407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4093"/>
                                        </p:tgtEl>
                                        <p:attrNameLst>
                                          <p:attrName>style.visibility</p:attrName>
                                        </p:attrNameLst>
                                      </p:cBhvr>
                                      <p:to>
                                        <p:strVal val="visible"/>
                                      </p:to>
                                    </p:set>
                                    <p:animEffect transition="in" filter="dissolve">
                                      <p:cBhvr>
                                        <p:cTn id="14" dur="500"/>
                                        <p:tgtEl>
                                          <p:spTgt spid="44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9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Freeform 3">
            <a:extLst>
              <a:ext uri="{FF2B5EF4-FFF2-40B4-BE49-F238E27FC236}">
                <a16:creationId xmlns:a16="http://schemas.microsoft.com/office/drawing/2014/main" id="{9EB32EE2-CAB1-034F-AF03-3DA5D40899FD}"/>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4" name="Rectangle 4">
            <a:extLst>
              <a:ext uri="{FF2B5EF4-FFF2-40B4-BE49-F238E27FC236}">
                <a16:creationId xmlns:a16="http://schemas.microsoft.com/office/drawing/2014/main" id="{42C5A56A-C36E-C949-8B8C-AE35B5F0E422}"/>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6085" name="Rectangle 5">
            <a:extLst>
              <a:ext uri="{FF2B5EF4-FFF2-40B4-BE49-F238E27FC236}">
                <a16:creationId xmlns:a16="http://schemas.microsoft.com/office/drawing/2014/main" id="{5FA3D2B6-EC0A-1041-A348-BD4E7ADC2EE6}"/>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6" name="Freeform 6">
            <a:extLst>
              <a:ext uri="{FF2B5EF4-FFF2-40B4-BE49-F238E27FC236}">
                <a16:creationId xmlns:a16="http://schemas.microsoft.com/office/drawing/2014/main" id="{E2F6E256-6B14-4E45-9E85-882882AB10D6}"/>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7" name="Freeform 7">
            <a:extLst>
              <a:ext uri="{FF2B5EF4-FFF2-40B4-BE49-F238E27FC236}">
                <a16:creationId xmlns:a16="http://schemas.microsoft.com/office/drawing/2014/main" id="{222DA683-CAD7-D44F-92C0-3E7467730DC4}"/>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8" name="Rectangle 8">
            <a:extLst>
              <a:ext uri="{FF2B5EF4-FFF2-40B4-BE49-F238E27FC236}">
                <a16:creationId xmlns:a16="http://schemas.microsoft.com/office/drawing/2014/main" id="{716E285F-E469-D44C-BA70-A2C10CD5F0F4}"/>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46089" name="Freeform 9">
            <a:extLst>
              <a:ext uri="{FF2B5EF4-FFF2-40B4-BE49-F238E27FC236}">
                <a16:creationId xmlns:a16="http://schemas.microsoft.com/office/drawing/2014/main" id="{1A54ECC0-E437-8147-9002-BD90F7BBF59B}"/>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0" name="Rectangle 10">
            <a:extLst>
              <a:ext uri="{FF2B5EF4-FFF2-40B4-BE49-F238E27FC236}">
                <a16:creationId xmlns:a16="http://schemas.microsoft.com/office/drawing/2014/main" id="{31A7CFF9-79A1-714C-B413-214FF6A8D8E9}"/>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46091" name="Freeform 11">
            <a:extLst>
              <a:ext uri="{FF2B5EF4-FFF2-40B4-BE49-F238E27FC236}">
                <a16:creationId xmlns:a16="http://schemas.microsoft.com/office/drawing/2014/main" id="{CED5BB78-2BF2-724A-A1B9-696DEB4BA330}"/>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2" name="Freeform 12">
            <a:extLst>
              <a:ext uri="{FF2B5EF4-FFF2-40B4-BE49-F238E27FC236}">
                <a16:creationId xmlns:a16="http://schemas.microsoft.com/office/drawing/2014/main" id="{1A2314CC-C5E2-9D40-9254-209EB202DD5F}"/>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3" name="Freeform 13">
            <a:extLst>
              <a:ext uri="{FF2B5EF4-FFF2-40B4-BE49-F238E27FC236}">
                <a16:creationId xmlns:a16="http://schemas.microsoft.com/office/drawing/2014/main" id="{1F42AB3C-FAC0-9C41-91B5-4CA4CD48AAFE}"/>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4" name="Rectangle 14">
            <a:extLst>
              <a:ext uri="{FF2B5EF4-FFF2-40B4-BE49-F238E27FC236}">
                <a16:creationId xmlns:a16="http://schemas.microsoft.com/office/drawing/2014/main" id="{3DE14036-5F15-D440-A6A7-03D81DFA1DD6}"/>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46095" name="Rectangle 15">
            <a:extLst>
              <a:ext uri="{FF2B5EF4-FFF2-40B4-BE49-F238E27FC236}">
                <a16:creationId xmlns:a16="http://schemas.microsoft.com/office/drawing/2014/main" id="{FE24141A-2CDF-EB40-AC04-01E2EE126EC5}"/>
              </a:ext>
            </a:extLst>
          </p:cNvPr>
          <p:cNvSpPr>
            <a:spLocks noChangeArrowheads="1"/>
          </p:cNvSpPr>
          <p:nvPr/>
        </p:nvSpPr>
        <p:spPr bwMode="auto">
          <a:xfrm>
            <a:off x="2516188" y="5640388"/>
            <a:ext cx="8905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46096" name="Rectangle 16">
            <a:extLst>
              <a:ext uri="{FF2B5EF4-FFF2-40B4-BE49-F238E27FC236}">
                <a16:creationId xmlns:a16="http://schemas.microsoft.com/office/drawing/2014/main" id="{0718A94D-960C-9C44-91B2-C050FA3E9B99}"/>
              </a:ext>
            </a:extLst>
          </p:cNvPr>
          <p:cNvSpPr>
            <a:spLocks noChangeArrowheads="1"/>
          </p:cNvSpPr>
          <p:nvPr/>
        </p:nvSpPr>
        <p:spPr bwMode="auto">
          <a:xfrm>
            <a:off x="1716088" y="992188"/>
            <a:ext cx="14446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46097" name="Line 17">
            <a:extLst>
              <a:ext uri="{FF2B5EF4-FFF2-40B4-BE49-F238E27FC236}">
                <a16:creationId xmlns:a16="http://schemas.microsoft.com/office/drawing/2014/main" id="{A4CDB3C3-5291-9F4C-9DA9-0B76AA9BA16E}"/>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8" name="Line 18">
            <a:extLst>
              <a:ext uri="{FF2B5EF4-FFF2-40B4-BE49-F238E27FC236}">
                <a16:creationId xmlns:a16="http://schemas.microsoft.com/office/drawing/2014/main" id="{19B5C754-FC54-EE4E-9A3A-EB7C194F510C}"/>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00" name="Rectangle 20">
            <a:extLst>
              <a:ext uri="{FF2B5EF4-FFF2-40B4-BE49-F238E27FC236}">
                <a16:creationId xmlns:a16="http://schemas.microsoft.com/office/drawing/2014/main" id="{0BD56FE0-E304-574F-ABD7-CDD9BB7D1D64}"/>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46101" name="Line 21">
            <a:extLst>
              <a:ext uri="{FF2B5EF4-FFF2-40B4-BE49-F238E27FC236}">
                <a16:creationId xmlns:a16="http://schemas.microsoft.com/office/drawing/2014/main" id="{192121EA-23C2-DD47-878B-1BED5242AC17}"/>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46102" name="Oval 22">
            <a:extLst>
              <a:ext uri="{FF2B5EF4-FFF2-40B4-BE49-F238E27FC236}">
                <a16:creationId xmlns:a16="http://schemas.microsoft.com/office/drawing/2014/main" id="{A0E1F75D-E44B-5641-8BA0-D1EBCD7A77DC}"/>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03" name="AutoShape 23">
            <a:extLst>
              <a:ext uri="{FF2B5EF4-FFF2-40B4-BE49-F238E27FC236}">
                <a16:creationId xmlns:a16="http://schemas.microsoft.com/office/drawing/2014/main" id="{823D7CCC-7174-5E41-9C6A-F7E297C07BCD}"/>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46104" name="AutoShape 24">
            <a:extLst>
              <a:ext uri="{FF2B5EF4-FFF2-40B4-BE49-F238E27FC236}">
                <a16:creationId xmlns:a16="http://schemas.microsoft.com/office/drawing/2014/main" id="{363E898B-B8FA-ED43-8C3F-99CFDA45FE73}"/>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46105" name="Line 25">
            <a:extLst>
              <a:ext uri="{FF2B5EF4-FFF2-40B4-BE49-F238E27FC236}">
                <a16:creationId xmlns:a16="http://schemas.microsoft.com/office/drawing/2014/main" id="{129FDF7A-4279-7B47-9B69-A68EF6CFAA9F}"/>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6106" name="Rectangle 26">
            <a:extLst>
              <a:ext uri="{FF2B5EF4-FFF2-40B4-BE49-F238E27FC236}">
                <a16:creationId xmlns:a16="http://schemas.microsoft.com/office/drawing/2014/main" id="{3BA1FAC8-874C-2D45-B9DB-676C7F88E45B}"/>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46107" name="Rectangle 27">
            <a:extLst>
              <a:ext uri="{FF2B5EF4-FFF2-40B4-BE49-F238E27FC236}">
                <a16:creationId xmlns:a16="http://schemas.microsoft.com/office/drawing/2014/main" id="{5A955D6D-E4FF-2B4B-B7F0-3E5E3D51A313}"/>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46108" name="Rectangle 28">
            <a:extLst>
              <a:ext uri="{FF2B5EF4-FFF2-40B4-BE49-F238E27FC236}">
                <a16:creationId xmlns:a16="http://schemas.microsoft.com/office/drawing/2014/main" id="{03C5798E-0E2F-0840-82FE-3EBDE422AF34}"/>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46109" name="Rectangle 29">
            <a:extLst>
              <a:ext uri="{FF2B5EF4-FFF2-40B4-BE49-F238E27FC236}">
                <a16:creationId xmlns:a16="http://schemas.microsoft.com/office/drawing/2014/main" id="{12FCC6B7-5FB7-5749-875F-76B02ACD19AD}"/>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46110" name="Rectangle 30">
            <a:extLst>
              <a:ext uri="{FF2B5EF4-FFF2-40B4-BE49-F238E27FC236}">
                <a16:creationId xmlns:a16="http://schemas.microsoft.com/office/drawing/2014/main" id="{372B8D0D-5E3F-C74E-8B84-714E24BEAA9F}"/>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46111" name="Oval 31">
            <a:extLst>
              <a:ext uri="{FF2B5EF4-FFF2-40B4-BE49-F238E27FC236}">
                <a16:creationId xmlns:a16="http://schemas.microsoft.com/office/drawing/2014/main" id="{08AFBD05-E464-C046-8DAD-EE01A58A4B04}"/>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2" name="Rectangle 32">
            <a:extLst>
              <a:ext uri="{FF2B5EF4-FFF2-40B4-BE49-F238E27FC236}">
                <a16:creationId xmlns:a16="http://schemas.microsoft.com/office/drawing/2014/main" id="{9819B127-90C2-C14D-AC75-19064310E649}"/>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46113" name="Oval 33">
            <a:extLst>
              <a:ext uri="{FF2B5EF4-FFF2-40B4-BE49-F238E27FC236}">
                <a16:creationId xmlns:a16="http://schemas.microsoft.com/office/drawing/2014/main" id="{8609725E-EBAF-4B4D-ACBD-D5BC2C5D5613}"/>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4" name="Rectangle 34">
            <a:extLst>
              <a:ext uri="{FF2B5EF4-FFF2-40B4-BE49-F238E27FC236}">
                <a16:creationId xmlns:a16="http://schemas.microsoft.com/office/drawing/2014/main" id="{1296C666-3BD0-6746-A241-43E18D480DA2}"/>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46115" name="Oval 35">
            <a:extLst>
              <a:ext uri="{FF2B5EF4-FFF2-40B4-BE49-F238E27FC236}">
                <a16:creationId xmlns:a16="http://schemas.microsoft.com/office/drawing/2014/main" id="{78D0F0E3-E65B-894E-AA84-FE27C89F6A60}"/>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6" name="Oval 36">
            <a:extLst>
              <a:ext uri="{FF2B5EF4-FFF2-40B4-BE49-F238E27FC236}">
                <a16:creationId xmlns:a16="http://schemas.microsoft.com/office/drawing/2014/main" id="{C2F8FE90-E45A-0644-A815-77783CF9FAD3}"/>
              </a:ext>
            </a:extLst>
          </p:cNvPr>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117" name="Oval 37">
            <a:extLst>
              <a:ext uri="{FF2B5EF4-FFF2-40B4-BE49-F238E27FC236}">
                <a16:creationId xmlns:a16="http://schemas.microsoft.com/office/drawing/2014/main" id="{38CF5D1C-3998-064F-B7B6-043F1DE1B0C1}"/>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8" name="Rectangle 38">
            <a:extLst>
              <a:ext uri="{FF2B5EF4-FFF2-40B4-BE49-F238E27FC236}">
                <a16:creationId xmlns:a16="http://schemas.microsoft.com/office/drawing/2014/main" id="{8CDC79ED-B652-F84E-ADA3-8556EAB42247}"/>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46119" name="Oval 39">
            <a:extLst>
              <a:ext uri="{FF2B5EF4-FFF2-40B4-BE49-F238E27FC236}">
                <a16:creationId xmlns:a16="http://schemas.microsoft.com/office/drawing/2014/main" id="{A9612498-B820-3E45-AB68-8421684AA9B9}"/>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0" name="Rectangle 40">
            <a:extLst>
              <a:ext uri="{FF2B5EF4-FFF2-40B4-BE49-F238E27FC236}">
                <a16:creationId xmlns:a16="http://schemas.microsoft.com/office/drawing/2014/main" id="{E004A384-60FD-3A4A-9A40-CE7C17449A76}"/>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Y</a:t>
            </a:r>
          </a:p>
        </p:txBody>
      </p:sp>
      <p:sp>
        <p:nvSpPr>
          <p:cNvPr id="46121" name="Oval 41">
            <a:extLst>
              <a:ext uri="{FF2B5EF4-FFF2-40B4-BE49-F238E27FC236}">
                <a16:creationId xmlns:a16="http://schemas.microsoft.com/office/drawing/2014/main" id="{DD5C4A1D-21CF-0248-BA24-B215C1DB1671}"/>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3" name="Rectangle 43">
            <a:extLst>
              <a:ext uri="{FF2B5EF4-FFF2-40B4-BE49-F238E27FC236}">
                <a16:creationId xmlns:a16="http://schemas.microsoft.com/office/drawing/2014/main" id="{F05CE230-184B-A34F-838B-65FA22BC2132}"/>
              </a:ext>
            </a:extLst>
          </p:cNvPr>
          <p:cNvSpPr>
            <a:spLocks noChangeArrowheads="1"/>
          </p:cNvSpPr>
          <p:nvPr/>
        </p:nvSpPr>
        <p:spPr bwMode="auto">
          <a:xfrm>
            <a:off x="2967038" y="4297363"/>
            <a:ext cx="6207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KB</a:t>
            </a:r>
          </a:p>
        </p:txBody>
      </p:sp>
      <p:sp>
        <p:nvSpPr>
          <p:cNvPr id="46126" name="Oval 46">
            <a:extLst>
              <a:ext uri="{FF2B5EF4-FFF2-40B4-BE49-F238E27FC236}">
                <a16:creationId xmlns:a16="http://schemas.microsoft.com/office/drawing/2014/main" id="{EA8A6D22-578B-D847-A606-411904E83833}"/>
              </a:ext>
            </a:extLst>
          </p:cNvPr>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7" name="Rectangle 47">
            <a:extLst>
              <a:ext uri="{FF2B5EF4-FFF2-40B4-BE49-F238E27FC236}">
                <a16:creationId xmlns:a16="http://schemas.microsoft.com/office/drawing/2014/main" id="{35E170BA-0DB4-914E-B14B-2ADB64CA84D5}"/>
              </a:ext>
            </a:extLst>
          </p:cNvPr>
          <p:cNvSpPr>
            <a:spLocks noChangeArrowheads="1"/>
          </p:cNvSpPr>
          <p:nvPr/>
        </p:nvSpPr>
        <p:spPr bwMode="auto">
          <a:xfrm>
            <a:off x="1809750" y="3935413"/>
            <a:ext cx="565150"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3200" b="1" i="0">
                <a:solidFill>
                  <a:srgbClr val="FAF200"/>
                </a:solidFill>
                <a:effectLst/>
                <a:latin typeface="Times" pitchFamily="2" charset="0"/>
              </a:rPr>
              <a:t>M</a:t>
            </a:r>
          </a:p>
        </p:txBody>
      </p:sp>
      <p:sp>
        <p:nvSpPr>
          <p:cNvPr id="46128" name="Oval 48">
            <a:extLst>
              <a:ext uri="{FF2B5EF4-FFF2-40B4-BE49-F238E27FC236}">
                <a16:creationId xmlns:a16="http://schemas.microsoft.com/office/drawing/2014/main" id="{D5D2276A-2A35-704B-92A8-E190D91D6107}"/>
              </a:ext>
            </a:extLst>
          </p:cNvPr>
          <p:cNvSpPr>
            <a:spLocks noChangeArrowheads="1"/>
          </p:cNvSpPr>
          <p:nvPr/>
        </p:nvSpPr>
        <p:spPr bwMode="auto">
          <a:xfrm>
            <a:off x="1595438" y="3875088"/>
            <a:ext cx="728662" cy="731837"/>
          </a:xfrm>
          <a:prstGeom prst="ellipse">
            <a:avLst/>
          </a:prstGeom>
          <a:noFill/>
          <a:ln w="50800">
            <a:solidFill>
              <a:srgbClr val="FF0B34"/>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129" name="Rectangle 49">
            <a:extLst>
              <a:ext uri="{FF2B5EF4-FFF2-40B4-BE49-F238E27FC236}">
                <a16:creationId xmlns:a16="http://schemas.microsoft.com/office/drawing/2014/main" id="{ABF04498-2A51-9E45-B4A1-15C8CD69FA73}"/>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
        <p:nvSpPr>
          <p:cNvPr id="46130" name="Oval 50">
            <a:extLst>
              <a:ext uri="{FF2B5EF4-FFF2-40B4-BE49-F238E27FC236}">
                <a16:creationId xmlns:a16="http://schemas.microsoft.com/office/drawing/2014/main" id="{FA1CD993-6FF4-2346-B8F9-5A2117CE5179}"/>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2" name="Text Box 52">
            <a:extLst>
              <a:ext uri="{FF2B5EF4-FFF2-40B4-BE49-F238E27FC236}">
                <a16:creationId xmlns:a16="http://schemas.microsoft.com/office/drawing/2014/main" id="{B06703D8-9D91-7D48-B43A-5383B8DDC14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46137" name="Rectangle 57">
            <a:extLst>
              <a:ext uri="{FF2B5EF4-FFF2-40B4-BE49-F238E27FC236}">
                <a16:creationId xmlns:a16="http://schemas.microsoft.com/office/drawing/2014/main" id="{75EC4ECC-CFE8-EC49-B2F4-FE9AB7F973F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38</a:t>
            </a:r>
          </a:p>
        </p:txBody>
      </p:sp>
      <p:sp>
        <p:nvSpPr>
          <p:cNvPr id="46138" name="Text Box 58">
            <a:extLst>
              <a:ext uri="{FF2B5EF4-FFF2-40B4-BE49-F238E27FC236}">
                <a16:creationId xmlns:a16="http://schemas.microsoft.com/office/drawing/2014/main" id="{5F716E55-8EE4-3D46-9F59-594CBA512865}"/>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pic>
        <p:nvPicPr>
          <p:cNvPr id="46141" name="Picture 61">
            <a:extLst>
              <a:ext uri="{FF2B5EF4-FFF2-40B4-BE49-F238E27FC236}">
                <a16:creationId xmlns:a16="http://schemas.microsoft.com/office/drawing/2014/main" id="{FE2A13D2-ED4F-4744-B17D-E843D68751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b="15242"/>
          <a:stretch>
            <a:fillRect/>
          </a:stretch>
        </p:blipFill>
        <p:spPr bwMode="auto">
          <a:xfrm>
            <a:off x="3065463" y="1668463"/>
            <a:ext cx="5381625" cy="3821112"/>
          </a:xfrm>
          <a:prstGeom prst="rect">
            <a:avLst/>
          </a:prstGeom>
          <a:noFill/>
          <a:ln w="101600">
            <a:solidFill>
              <a:srgbClr val="800080"/>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6142" name="Rectangle 62">
            <a:extLst>
              <a:ext uri="{FF2B5EF4-FFF2-40B4-BE49-F238E27FC236}">
                <a16:creationId xmlns:a16="http://schemas.microsoft.com/office/drawing/2014/main" id="{74266FC2-5B24-2B45-9C36-17132AF25417}"/>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46143" name="Text Box 63">
            <a:extLst>
              <a:ext uri="{FF2B5EF4-FFF2-40B4-BE49-F238E27FC236}">
                <a16:creationId xmlns:a16="http://schemas.microsoft.com/office/drawing/2014/main" id="{6BF37FDD-5E18-8D41-9730-09019FC71E73}"/>
              </a:ext>
            </a:extLst>
          </p:cNvPr>
          <p:cNvSpPr txBox="1">
            <a:spLocks noChangeArrowheads="1"/>
          </p:cNvSpPr>
          <p:nvPr/>
        </p:nvSpPr>
        <p:spPr bwMode="auto">
          <a:xfrm>
            <a:off x="3021013" y="1685925"/>
            <a:ext cx="2044700" cy="5191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chemeClr val="accent1"/>
                </a:solidFill>
                <a:effectLst>
                  <a:outerShdw blurRad="38100" dist="38100" dir="2700000" algn="tl">
                    <a:srgbClr val="000000"/>
                  </a:outerShdw>
                </a:effectLst>
              </a:rPr>
              <a:t>MESIR</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
                                  </p:stCondLst>
                                  <p:childTnLst>
                                    <p:set>
                                      <p:cBhvr>
                                        <p:cTn id="6" dur="1" fill="hold">
                                          <p:stCondLst>
                                            <p:cond delay="0"/>
                                          </p:stCondLst>
                                        </p:cTn>
                                        <p:tgtEl>
                                          <p:spTgt spid="46128"/>
                                        </p:tgtEl>
                                        <p:attrNameLst>
                                          <p:attrName>style.visibility</p:attrName>
                                        </p:attrNameLst>
                                      </p:cBhvr>
                                      <p:to>
                                        <p:strVal val="visible"/>
                                      </p:to>
                                    </p:set>
                                    <p:anim calcmode="lin" valueType="num">
                                      <p:cBhvr>
                                        <p:cTn id="7" dur="500" fill="hold"/>
                                        <p:tgtEl>
                                          <p:spTgt spid="46128"/>
                                        </p:tgtEl>
                                        <p:attrNameLst>
                                          <p:attrName>ppt_w</p:attrName>
                                        </p:attrNameLst>
                                      </p:cBhvr>
                                      <p:tavLst>
                                        <p:tav tm="0">
                                          <p:val>
                                            <p:fltVal val="0"/>
                                          </p:val>
                                        </p:tav>
                                        <p:tav tm="100000">
                                          <p:val>
                                            <p:strVal val="#ppt_w"/>
                                          </p:val>
                                        </p:tav>
                                      </p:tavLst>
                                    </p:anim>
                                    <p:anim calcmode="lin" valueType="num">
                                      <p:cBhvr>
                                        <p:cTn id="8" dur="500" fill="hold"/>
                                        <p:tgtEl>
                                          <p:spTgt spid="46128"/>
                                        </p:tgtEl>
                                        <p:attrNameLst>
                                          <p:attrName>ppt_h</p:attrName>
                                        </p:attrNameLst>
                                      </p:cBhvr>
                                      <p:tavLst>
                                        <p:tav tm="0">
                                          <p:val>
                                            <p:fltVal val="0"/>
                                          </p:val>
                                        </p:tav>
                                        <p:tav tm="100000">
                                          <p:val>
                                            <p:strVal val="#ppt_h"/>
                                          </p:val>
                                        </p:tav>
                                      </p:tavLst>
                                    </p:anim>
                                    <p:anim calcmode="lin" valueType="num">
                                      <p:cBhvr>
                                        <p:cTn id="9" dur="500" fill="hold"/>
                                        <p:tgtEl>
                                          <p:spTgt spid="46128"/>
                                        </p:tgtEl>
                                        <p:attrNameLst>
                                          <p:attrName>ppt_x</p:attrName>
                                        </p:attrNameLst>
                                      </p:cBhvr>
                                      <p:tavLst>
                                        <p:tav tm="0">
                                          <p:val>
                                            <p:fltVal val="0.5"/>
                                          </p:val>
                                        </p:tav>
                                        <p:tav tm="100000">
                                          <p:val>
                                            <p:strVal val="#ppt_x"/>
                                          </p:val>
                                        </p:tav>
                                      </p:tavLst>
                                    </p:anim>
                                    <p:anim calcmode="lin" valueType="num">
                                      <p:cBhvr>
                                        <p:cTn id="10" dur="500" fill="hold"/>
                                        <p:tgtEl>
                                          <p:spTgt spid="4612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6143"/>
                                        </p:tgtEl>
                                        <p:attrNameLst>
                                          <p:attrName>style.visibility</p:attrName>
                                        </p:attrNameLst>
                                      </p:cBhvr>
                                      <p:to>
                                        <p:strVal val="visible"/>
                                      </p:to>
                                    </p:set>
                                    <p:animEffect transition="in" filter="dissolve">
                                      <p:cBhvr>
                                        <p:cTn id="14" dur="500"/>
                                        <p:tgtEl>
                                          <p:spTgt spid="46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4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Freeform 3">
            <a:extLst>
              <a:ext uri="{FF2B5EF4-FFF2-40B4-BE49-F238E27FC236}">
                <a16:creationId xmlns:a16="http://schemas.microsoft.com/office/drawing/2014/main" id="{20ECECA1-5DDB-6347-B591-DF0BE7316866}"/>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0" name="Rectangle 4">
            <a:extLst>
              <a:ext uri="{FF2B5EF4-FFF2-40B4-BE49-F238E27FC236}">
                <a16:creationId xmlns:a16="http://schemas.microsoft.com/office/drawing/2014/main" id="{37E40C08-E09D-DB44-A560-74FC5DD29677}"/>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5061" name="Rectangle 5">
            <a:extLst>
              <a:ext uri="{FF2B5EF4-FFF2-40B4-BE49-F238E27FC236}">
                <a16:creationId xmlns:a16="http://schemas.microsoft.com/office/drawing/2014/main" id="{3274C9E2-C252-784C-A62E-B0A57C9E50C6}"/>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2" name="Freeform 6">
            <a:extLst>
              <a:ext uri="{FF2B5EF4-FFF2-40B4-BE49-F238E27FC236}">
                <a16:creationId xmlns:a16="http://schemas.microsoft.com/office/drawing/2014/main" id="{3987E5CB-B2BB-6E48-BB6E-2561D602F10F}"/>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3" name="Freeform 7">
            <a:extLst>
              <a:ext uri="{FF2B5EF4-FFF2-40B4-BE49-F238E27FC236}">
                <a16:creationId xmlns:a16="http://schemas.microsoft.com/office/drawing/2014/main" id="{15635DEB-9B7D-EB40-A68E-FF6F7B3A0010}"/>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4" name="Rectangle 8">
            <a:extLst>
              <a:ext uri="{FF2B5EF4-FFF2-40B4-BE49-F238E27FC236}">
                <a16:creationId xmlns:a16="http://schemas.microsoft.com/office/drawing/2014/main" id="{7D63729E-35AA-2F46-AE87-ACA96644A03C}"/>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45065" name="Freeform 9">
            <a:extLst>
              <a:ext uri="{FF2B5EF4-FFF2-40B4-BE49-F238E27FC236}">
                <a16:creationId xmlns:a16="http://schemas.microsoft.com/office/drawing/2014/main" id="{6262489B-78FB-7F4C-AFA5-310A21CF33DD}"/>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6" name="Rectangle 10">
            <a:extLst>
              <a:ext uri="{FF2B5EF4-FFF2-40B4-BE49-F238E27FC236}">
                <a16:creationId xmlns:a16="http://schemas.microsoft.com/office/drawing/2014/main" id="{2736987B-0648-8842-A8B6-53013F81E6B2}"/>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45067" name="Freeform 11">
            <a:extLst>
              <a:ext uri="{FF2B5EF4-FFF2-40B4-BE49-F238E27FC236}">
                <a16:creationId xmlns:a16="http://schemas.microsoft.com/office/drawing/2014/main" id="{109FD758-7410-BE4E-9A1A-50BB816B3F54}"/>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8" name="Freeform 12">
            <a:extLst>
              <a:ext uri="{FF2B5EF4-FFF2-40B4-BE49-F238E27FC236}">
                <a16:creationId xmlns:a16="http://schemas.microsoft.com/office/drawing/2014/main" id="{96C3498F-17F9-6C4C-9D9F-2BE908C1F049}"/>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9" name="Freeform 13">
            <a:extLst>
              <a:ext uri="{FF2B5EF4-FFF2-40B4-BE49-F238E27FC236}">
                <a16:creationId xmlns:a16="http://schemas.microsoft.com/office/drawing/2014/main" id="{C9232B87-C36C-0A49-B084-663571913F36}"/>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0" name="Rectangle 14">
            <a:extLst>
              <a:ext uri="{FF2B5EF4-FFF2-40B4-BE49-F238E27FC236}">
                <a16:creationId xmlns:a16="http://schemas.microsoft.com/office/drawing/2014/main" id="{E43DEE1C-E986-AB48-B65B-F0FB2121BC5A}"/>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45071" name="Rectangle 15">
            <a:extLst>
              <a:ext uri="{FF2B5EF4-FFF2-40B4-BE49-F238E27FC236}">
                <a16:creationId xmlns:a16="http://schemas.microsoft.com/office/drawing/2014/main" id="{59A79818-3217-A642-B328-F9FF6CA19F44}"/>
              </a:ext>
            </a:extLst>
          </p:cNvPr>
          <p:cNvSpPr>
            <a:spLocks noChangeArrowheads="1"/>
          </p:cNvSpPr>
          <p:nvPr/>
        </p:nvSpPr>
        <p:spPr bwMode="auto">
          <a:xfrm>
            <a:off x="2516188" y="5640388"/>
            <a:ext cx="8763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45072" name="Rectangle 16">
            <a:extLst>
              <a:ext uri="{FF2B5EF4-FFF2-40B4-BE49-F238E27FC236}">
                <a16:creationId xmlns:a16="http://schemas.microsoft.com/office/drawing/2014/main" id="{E0869802-7DD5-6246-9D09-C36591151DBD}"/>
              </a:ext>
            </a:extLst>
          </p:cNvPr>
          <p:cNvSpPr>
            <a:spLocks noChangeArrowheads="1"/>
          </p:cNvSpPr>
          <p:nvPr/>
        </p:nvSpPr>
        <p:spPr bwMode="auto">
          <a:xfrm>
            <a:off x="1774825" y="992188"/>
            <a:ext cx="1343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45073" name="Rectangle 17">
            <a:extLst>
              <a:ext uri="{FF2B5EF4-FFF2-40B4-BE49-F238E27FC236}">
                <a16:creationId xmlns:a16="http://schemas.microsoft.com/office/drawing/2014/main" id="{ACB17DF4-FD21-8547-942C-0B65357413A1}"/>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4" name="Line 18">
            <a:extLst>
              <a:ext uri="{FF2B5EF4-FFF2-40B4-BE49-F238E27FC236}">
                <a16:creationId xmlns:a16="http://schemas.microsoft.com/office/drawing/2014/main" id="{D3912323-004C-524F-AED7-8BC53EC09F24}"/>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5" name="Line 19">
            <a:extLst>
              <a:ext uri="{FF2B5EF4-FFF2-40B4-BE49-F238E27FC236}">
                <a16:creationId xmlns:a16="http://schemas.microsoft.com/office/drawing/2014/main" id="{D4C22636-8B71-DF45-B229-A4A1D29DC07A}"/>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8" name="Line 22">
            <a:extLst>
              <a:ext uri="{FF2B5EF4-FFF2-40B4-BE49-F238E27FC236}">
                <a16:creationId xmlns:a16="http://schemas.microsoft.com/office/drawing/2014/main" id="{5A39F226-C806-BD48-8312-B28FE7AE0532}"/>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45079" name="Oval 23">
            <a:extLst>
              <a:ext uri="{FF2B5EF4-FFF2-40B4-BE49-F238E27FC236}">
                <a16:creationId xmlns:a16="http://schemas.microsoft.com/office/drawing/2014/main" id="{687EAF1F-3814-C24A-88E8-1424EC8AC0B1}"/>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80" name="Rectangle 24">
            <a:extLst>
              <a:ext uri="{FF2B5EF4-FFF2-40B4-BE49-F238E27FC236}">
                <a16:creationId xmlns:a16="http://schemas.microsoft.com/office/drawing/2014/main" id="{4738A0C4-EDAB-1A49-B487-E00BCA420706}"/>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5081" name="Rectangle 25">
            <a:extLst>
              <a:ext uri="{FF2B5EF4-FFF2-40B4-BE49-F238E27FC236}">
                <a16:creationId xmlns:a16="http://schemas.microsoft.com/office/drawing/2014/main" id="{9398BEA8-8FFE-6D45-B64A-0B098FB98327}"/>
              </a:ext>
            </a:extLst>
          </p:cNvPr>
          <p:cNvSpPr>
            <a:spLocks noChangeArrowheads="1"/>
          </p:cNvSpPr>
          <p:nvPr/>
        </p:nvSpPr>
        <p:spPr bwMode="auto">
          <a:xfrm>
            <a:off x="5145088" y="1125538"/>
            <a:ext cx="523875"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5082" name="Rectangle 26">
            <a:extLst>
              <a:ext uri="{FF2B5EF4-FFF2-40B4-BE49-F238E27FC236}">
                <a16:creationId xmlns:a16="http://schemas.microsoft.com/office/drawing/2014/main" id="{6C97F0A4-471C-6446-873B-57E5254E9A14}"/>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45083" name="Rectangle 27">
            <a:extLst>
              <a:ext uri="{FF2B5EF4-FFF2-40B4-BE49-F238E27FC236}">
                <a16:creationId xmlns:a16="http://schemas.microsoft.com/office/drawing/2014/main" id="{CE509096-ED11-6F4D-A42D-BD87D8DFFEE9}"/>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45084" name="Oval 28">
            <a:extLst>
              <a:ext uri="{FF2B5EF4-FFF2-40B4-BE49-F238E27FC236}">
                <a16:creationId xmlns:a16="http://schemas.microsoft.com/office/drawing/2014/main" id="{924F01B1-BF0C-0341-9587-E25E093C8D09}"/>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85" name="Rectangle 29">
            <a:extLst>
              <a:ext uri="{FF2B5EF4-FFF2-40B4-BE49-F238E27FC236}">
                <a16:creationId xmlns:a16="http://schemas.microsoft.com/office/drawing/2014/main" id="{3ED5A197-C4A0-254B-871A-3DF15B4E9EA7}"/>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45086" name="Oval 30">
            <a:extLst>
              <a:ext uri="{FF2B5EF4-FFF2-40B4-BE49-F238E27FC236}">
                <a16:creationId xmlns:a16="http://schemas.microsoft.com/office/drawing/2014/main" id="{47A323BA-67F0-CB46-89D2-4D7640476139}"/>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87" name="Rectangle 31">
            <a:extLst>
              <a:ext uri="{FF2B5EF4-FFF2-40B4-BE49-F238E27FC236}">
                <a16:creationId xmlns:a16="http://schemas.microsoft.com/office/drawing/2014/main" id="{1198FE88-D0FA-D843-B2AB-AB40841E8685}"/>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45088" name="Oval 32">
            <a:extLst>
              <a:ext uri="{FF2B5EF4-FFF2-40B4-BE49-F238E27FC236}">
                <a16:creationId xmlns:a16="http://schemas.microsoft.com/office/drawing/2014/main" id="{EF2F458E-CB3D-5941-8FF7-98C66FD3CD45}"/>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89" name="Oval 33">
            <a:extLst>
              <a:ext uri="{FF2B5EF4-FFF2-40B4-BE49-F238E27FC236}">
                <a16:creationId xmlns:a16="http://schemas.microsoft.com/office/drawing/2014/main" id="{85AB2940-497B-824F-8F73-AE7C2C26ABA3}"/>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90" name="Rectangle 34">
            <a:extLst>
              <a:ext uri="{FF2B5EF4-FFF2-40B4-BE49-F238E27FC236}">
                <a16:creationId xmlns:a16="http://schemas.microsoft.com/office/drawing/2014/main" id="{91C764F7-FE08-2143-AC09-62E3B223314D}"/>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45091" name="Oval 35">
            <a:extLst>
              <a:ext uri="{FF2B5EF4-FFF2-40B4-BE49-F238E27FC236}">
                <a16:creationId xmlns:a16="http://schemas.microsoft.com/office/drawing/2014/main" id="{2B3E329C-FD82-B441-A8E2-13C7FB6DA049}"/>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92" name="Rectangle 36">
            <a:extLst>
              <a:ext uri="{FF2B5EF4-FFF2-40B4-BE49-F238E27FC236}">
                <a16:creationId xmlns:a16="http://schemas.microsoft.com/office/drawing/2014/main" id="{300B26C2-4C31-6341-94E6-3D86C99C07BC}"/>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Y</a:t>
            </a:r>
          </a:p>
        </p:txBody>
      </p:sp>
      <p:sp>
        <p:nvSpPr>
          <p:cNvPr id="45093" name="Oval 37">
            <a:extLst>
              <a:ext uri="{FF2B5EF4-FFF2-40B4-BE49-F238E27FC236}">
                <a16:creationId xmlns:a16="http://schemas.microsoft.com/office/drawing/2014/main" id="{1AE61AE5-2648-8942-B470-C47F7A57FD26}"/>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94" name="Oval 38">
            <a:extLst>
              <a:ext uri="{FF2B5EF4-FFF2-40B4-BE49-F238E27FC236}">
                <a16:creationId xmlns:a16="http://schemas.microsoft.com/office/drawing/2014/main" id="{C3B25C17-321F-374D-9F33-DA9CB27A9C64}"/>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95" name="Rectangle 39">
            <a:extLst>
              <a:ext uri="{FF2B5EF4-FFF2-40B4-BE49-F238E27FC236}">
                <a16:creationId xmlns:a16="http://schemas.microsoft.com/office/drawing/2014/main" id="{31B7FAC4-D4F1-E34E-B8A5-9D57671F9228}"/>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KB</a:t>
            </a:r>
          </a:p>
        </p:txBody>
      </p:sp>
      <p:sp>
        <p:nvSpPr>
          <p:cNvPr id="45096" name="Oval 40">
            <a:extLst>
              <a:ext uri="{FF2B5EF4-FFF2-40B4-BE49-F238E27FC236}">
                <a16:creationId xmlns:a16="http://schemas.microsoft.com/office/drawing/2014/main" id="{E264D98C-BF8A-F445-982E-21460247B20F}"/>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97" name="Rectangle 41">
            <a:extLst>
              <a:ext uri="{FF2B5EF4-FFF2-40B4-BE49-F238E27FC236}">
                <a16:creationId xmlns:a16="http://schemas.microsoft.com/office/drawing/2014/main" id="{0464D2F2-C205-EB49-A450-B038DDF06888}"/>
              </a:ext>
            </a:extLst>
          </p:cNvPr>
          <p:cNvSpPr>
            <a:spLocks noChangeArrowheads="1"/>
          </p:cNvSpPr>
          <p:nvPr/>
        </p:nvSpPr>
        <p:spPr bwMode="auto">
          <a:xfrm>
            <a:off x="3173413" y="5073650"/>
            <a:ext cx="722312"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3200" b="1" i="0">
                <a:solidFill>
                  <a:srgbClr val="FAF200"/>
                </a:solidFill>
                <a:effectLst/>
                <a:latin typeface="Times" pitchFamily="2" charset="0"/>
              </a:rPr>
              <a:t>GS</a:t>
            </a:r>
          </a:p>
        </p:txBody>
      </p:sp>
      <p:sp>
        <p:nvSpPr>
          <p:cNvPr id="45098" name="Oval 42">
            <a:extLst>
              <a:ext uri="{FF2B5EF4-FFF2-40B4-BE49-F238E27FC236}">
                <a16:creationId xmlns:a16="http://schemas.microsoft.com/office/drawing/2014/main" id="{A221284E-F98E-324A-AE64-C097A18807FE}"/>
              </a:ext>
            </a:extLst>
          </p:cNvPr>
          <p:cNvSpPr>
            <a:spLocks noChangeArrowheads="1"/>
          </p:cNvSpPr>
          <p:nvPr/>
        </p:nvSpPr>
        <p:spPr bwMode="auto">
          <a:xfrm>
            <a:off x="2828925" y="5008563"/>
            <a:ext cx="1260475" cy="731837"/>
          </a:xfrm>
          <a:prstGeom prst="ellipse">
            <a:avLst/>
          </a:prstGeom>
          <a:noFill/>
          <a:ln w="50800">
            <a:solidFill>
              <a:srgbClr val="FF0B34"/>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5099" name="AutoShape 43">
            <a:extLst>
              <a:ext uri="{FF2B5EF4-FFF2-40B4-BE49-F238E27FC236}">
                <a16:creationId xmlns:a16="http://schemas.microsoft.com/office/drawing/2014/main" id="{13B770F0-5F63-3745-8196-94C8975D1D22}"/>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45100" name="AutoShape 44">
            <a:extLst>
              <a:ext uri="{FF2B5EF4-FFF2-40B4-BE49-F238E27FC236}">
                <a16:creationId xmlns:a16="http://schemas.microsoft.com/office/drawing/2014/main" id="{C231AA36-9EAA-D447-B57B-29BFD8EE87DC}"/>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45101" name="Line 45">
            <a:extLst>
              <a:ext uri="{FF2B5EF4-FFF2-40B4-BE49-F238E27FC236}">
                <a16:creationId xmlns:a16="http://schemas.microsoft.com/office/drawing/2014/main" id="{EFF91920-FC4F-C240-9692-03E61FAD547A}"/>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5102" name="Rectangle 46">
            <a:extLst>
              <a:ext uri="{FF2B5EF4-FFF2-40B4-BE49-F238E27FC236}">
                <a16:creationId xmlns:a16="http://schemas.microsoft.com/office/drawing/2014/main" id="{3E00C14B-71BD-824E-AD24-BF7508A1862D}"/>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45103" name="Rectangle 47">
            <a:extLst>
              <a:ext uri="{FF2B5EF4-FFF2-40B4-BE49-F238E27FC236}">
                <a16:creationId xmlns:a16="http://schemas.microsoft.com/office/drawing/2014/main" id="{B7C4AC7A-ECD5-D949-A08E-3165744A51B4}"/>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45104" name="Rectangle 48">
            <a:extLst>
              <a:ext uri="{FF2B5EF4-FFF2-40B4-BE49-F238E27FC236}">
                <a16:creationId xmlns:a16="http://schemas.microsoft.com/office/drawing/2014/main" id="{1AFE9DE2-2850-1F47-85BB-644701FCDE69}"/>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45105" name="Oval 49">
            <a:extLst>
              <a:ext uri="{FF2B5EF4-FFF2-40B4-BE49-F238E27FC236}">
                <a16:creationId xmlns:a16="http://schemas.microsoft.com/office/drawing/2014/main" id="{356EB4A4-470B-5544-9365-6A8D0FAF6573}"/>
              </a:ext>
            </a:extLst>
          </p:cNvPr>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5106" name="Rectangle 50">
            <a:extLst>
              <a:ext uri="{FF2B5EF4-FFF2-40B4-BE49-F238E27FC236}">
                <a16:creationId xmlns:a16="http://schemas.microsoft.com/office/drawing/2014/main" id="{B237C8D7-EFB7-3646-932A-79FF8D68507C}"/>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
        <p:nvSpPr>
          <p:cNvPr id="45108" name="Oval 52">
            <a:extLst>
              <a:ext uri="{FF2B5EF4-FFF2-40B4-BE49-F238E27FC236}">
                <a16:creationId xmlns:a16="http://schemas.microsoft.com/office/drawing/2014/main" id="{0A71C44C-F883-7940-BDC1-97A8939B506B}"/>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09" name="Rectangle 53">
            <a:extLst>
              <a:ext uri="{FF2B5EF4-FFF2-40B4-BE49-F238E27FC236}">
                <a16:creationId xmlns:a16="http://schemas.microsoft.com/office/drawing/2014/main" id="{6C70FE91-4DF4-8144-9917-1DD0D67E348F}"/>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M</a:t>
            </a:r>
          </a:p>
        </p:txBody>
      </p:sp>
      <p:sp>
        <p:nvSpPr>
          <p:cNvPr id="45111" name="Text Box 55">
            <a:extLst>
              <a:ext uri="{FF2B5EF4-FFF2-40B4-BE49-F238E27FC236}">
                <a16:creationId xmlns:a16="http://schemas.microsoft.com/office/drawing/2014/main" id="{315F021A-9BDD-214D-873C-93CA08714D8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45116" name="Rectangle 60">
            <a:extLst>
              <a:ext uri="{FF2B5EF4-FFF2-40B4-BE49-F238E27FC236}">
                <a16:creationId xmlns:a16="http://schemas.microsoft.com/office/drawing/2014/main" id="{52B5CD44-C226-E340-A5EF-F1EF4F09AE0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39</a:t>
            </a:r>
          </a:p>
        </p:txBody>
      </p:sp>
      <p:sp>
        <p:nvSpPr>
          <p:cNvPr id="45117" name="Text Box 61">
            <a:extLst>
              <a:ext uri="{FF2B5EF4-FFF2-40B4-BE49-F238E27FC236}">
                <a16:creationId xmlns:a16="http://schemas.microsoft.com/office/drawing/2014/main" id="{46E18A35-0C99-FA4D-A046-C6534F35ACAD}"/>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pic>
        <p:nvPicPr>
          <p:cNvPr id="45119" name="Picture 63">
            <a:extLst>
              <a:ext uri="{FF2B5EF4-FFF2-40B4-BE49-F238E27FC236}">
                <a16:creationId xmlns:a16="http://schemas.microsoft.com/office/drawing/2014/main" id="{18BF4AE8-5B41-A14C-82D0-4807F2B0AF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b="8824"/>
          <a:stretch>
            <a:fillRect/>
          </a:stretch>
        </p:blipFill>
        <p:spPr bwMode="auto">
          <a:xfrm>
            <a:off x="4143375" y="2193925"/>
            <a:ext cx="4757738" cy="3251200"/>
          </a:xfrm>
          <a:prstGeom prst="rect">
            <a:avLst/>
          </a:prstGeom>
          <a:noFill/>
          <a:ln w="101600">
            <a:solidFill>
              <a:srgbClr val="800080"/>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5121" name="Rectangle 65">
            <a:extLst>
              <a:ext uri="{FF2B5EF4-FFF2-40B4-BE49-F238E27FC236}">
                <a16:creationId xmlns:a16="http://schemas.microsoft.com/office/drawing/2014/main" id="{4318DF64-44D2-7C42-A95C-ABB7BA6202CD}"/>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45122" name="Rectangle 66">
            <a:extLst>
              <a:ext uri="{FF2B5EF4-FFF2-40B4-BE49-F238E27FC236}">
                <a16:creationId xmlns:a16="http://schemas.microsoft.com/office/drawing/2014/main" id="{9B3DC6AC-C160-1F44-B8A9-C08501B1D746}"/>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45123" name="Text Box 67">
            <a:extLst>
              <a:ext uri="{FF2B5EF4-FFF2-40B4-BE49-F238E27FC236}">
                <a16:creationId xmlns:a16="http://schemas.microsoft.com/office/drawing/2014/main" id="{B39D769A-ADF9-AD49-A97C-08D1F7E115D1}"/>
              </a:ext>
            </a:extLst>
          </p:cNvPr>
          <p:cNvSpPr txBox="1">
            <a:spLocks noChangeArrowheads="1"/>
          </p:cNvSpPr>
          <p:nvPr/>
        </p:nvSpPr>
        <p:spPr bwMode="auto">
          <a:xfrm>
            <a:off x="4678363" y="2249488"/>
            <a:ext cx="3503612" cy="5191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chemeClr val="accent1"/>
                </a:solidFill>
                <a:effectLst>
                  <a:outerShdw blurRad="38100" dist="38100" dir="2700000" algn="tl">
                    <a:srgbClr val="000000"/>
                  </a:outerShdw>
                </a:effectLst>
              </a:rPr>
              <a:t>GUNUNG SINAI</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
                                  </p:stCondLst>
                                  <p:childTnLst>
                                    <p:set>
                                      <p:cBhvr>
                                        <p:cTn id="6" dur="1" fill="hold">
                                          <p:stCondLst>
                                            <p:cond delay="0"/>
                                          </p:stCondLst>
                                        </p:cTn>
                                        <p:tgtEl>
                                          <p:spTgt spid="45098"/>
                                        </p:tgtEl>
                                        <p:attrNameLst>
                                          <p:attrName>style.visibility</p:attrName>
                                        </p:attrNameLst>
                                      </p:cBhvr>
                                      <p:to>
                                        <p:strVal val="visible"/>
                                      </p:to>
                                    </p:set>
                                    <p:anim calcmode="lin" valueType="num">
                                      <p:cBhvr>
                                        <p:cTn id="7" dur="500" fill="hold"/>
                                        <p:tgtEl>
                                          <p:spTgt spid="45098"/>
                                        </p:tgtEl>
                                        <p:attrNameLst>
                                          <p:attrName>ppt_w</p:attrName>
                                        </p:attrNameLst>
                                      </p:cBhvr>
                                      <p:tavLst>
                                        <p:tav tm="0">
                                          <p:val>
                                            <p:fltVal val="0"/>
                                          </p:val>
                                        </p:tav>
                                        <p:tav tm="100000">
                                          <p:val>
                                            <p:strVal val="#ppt_w"/>
                                          </p:val>
                                        </p:tav>
                                      </p:tavLst>
                                    </p:anim>
                                    <p:anim calcmode="lin" valueType="num">
                                      <p:cBhvr>
                                        <p:cTn id="8" dur="500" fill="hold"/>
                                        <p:tgtEl>
                                          <p:spTgt spid="45098"/>
                                        </p:tgtEl>
                                        <p:attrNameLst>
                                          <p:attrName>ppt_h</p:attrName>
                                        </p:attrNameLst>
                                      </p:cBhvr>
                                      <p:tavLst>
                                        <p:tav tm="0">
                                          <p:val>
                                            <p:fltVal val="0"/>
                                          </p:val>
                                        </p:tav>
                                        <p:tav tm="100000">
                                          <p:val>
                                            <p:strVal val="#ppt_h"/>
                                          </p:val>
                                        </p:tav>
                                      </p:tavLst>
                                    </p:anim>
                                    <p:anim calcmode="lin" valueType="num">
                                      <p:cBhvr>
                                        <p:cTn id="9" dur="500" fill="hold"/>
                                        <p:tgtEl>
                                          <p:spTgt spid="45098"/>
                                        </p:tgtEl>
                                        <p:attrNameLst>
                                          <p:attrName>ppt_x</p:attrName>
                                        </p:attrNameLst>
                                      </p:cBhvr>
                                      <p:tavLst>
                                        <p:tav tm="0">
                                          <p:val>
                                            <p:fltVal val="0.5"/>
                                          </p:val>
                                        </p:tav>
                                        <p:tav tm="100000">
                                          <p:val>
                                            <p:strVal val="#ppt_x"/>
                                          </p:val>
                                        </p:tav>
                                      </p:tavLst>
                                    </p:anim>
                                    <p:anim calcmode="lin" valueType="num">
                                      <p:cBhvr>
                                        <p:cTn id="10" dur="500" fill="hold"/>
                                        <p:tgtEl>
                                          <p:spTgt spid="450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5123"/>
                                        </p:tgtEl>
                                        <p:attrNameLst>
                                          <p:attrName>style.visibility</p:attrName>
                                        </p:attrNameLst>
                                      </p:cBhvr>
                                      <p:to>
                                        <p:strVal val="visible"/>
                                      </p:to>
                                    </p:set>
                                    <p:animEffect transition="in" filter="dissolve">
                                      <p:cBhvr>
                                        <p:cTn id="14" dur="500"/>
                                        <p:tgtEl>
                                          <p:spTgt spid="4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2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354" name="Text Box 2">
            <a:extLst>
              <a:ext uri="{FF2B5EF4-FFF2-40B4-BE49-F238E27FC236}">
                <a16:creationId xmlns:a16="http://schemas.microsoft.com/office/drawing/2014/main" id="{90C162E0-6B7B-924A-9F19-C81C457D7325}"/>
              </a:ext>
            </a:extLst>
          </p:cNvPr>
          <p:cNvSpPr txBox="1">
            <a:spLocks noChangeArrowheads="1"/>
          </p:cNvSpPr>
          <p:nvPr/>
        </p:nvSpPr>
        <p:spPr bwMode="auto">
          <a:xfrm>
            <a:off x="11945938" y="8121650"/>
            <a:ext cx="1009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b="1" i="0">
              <a:effectLst>
                <a:outerShdw blurRad="38100" dist="38100" dir="2700000" algn="tl">
                  <a:srgbClr val="000000"/>
                </a:outerShdw>
              </a:effectLst>
            </a:endParaRPr>
          </a:p>
        </p:txBody>
      </p:sp>
      <p:pic>
        <p:nvPicPr>
          <p:cNvPr id="228355" name="Picture 3">
            <a:extLst>
              <a:ext uri="{FF2B5EF4-FFF2-40B4-BE49-F238E27FC236}">
                <a16:creationId xmlns:a16="http://schemas.microsoft.com/office/drawing/2014/main" id="{9C5B699B-B839-2449-A4D7-6C7481947DDB}"/>
              </a:ext>
            </a:extLst>
          </p:cNvPr>
          <p:cNvPicPr>
            <a:picLocks noChangeAspect="1" noChangeArrowheads="1"/>
          </p:cNvPicPr>
          <p:nvPr/>
        </p:nvPicPr>
        <p:blipFill>
          <a:blip r:embed="rId3" cstate="screen">
            <a:lum contrast="-10000"/>
            <a:extLst>
              <a:ext uri="{28A0092B-C50C-407E-A947-70E740481C1C}">
                <a14:useLocalDpi xmlns:a14="http://schemas.microsoft.com/office/drawing/2010/main"/>
              </a:ext>
            </a:extLst>
          </a:blip>
          <a:srcRect/>
          <a:stretch>
            <a:fillRect/>
          </a:stretch>
        </p:blipFill>
        <p:spPr bwMode="auto">
          <a:xfrm>
            <a:off x="1612900" y="852488"/>
            <a:ext cx="6807200"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356" name="Rectangle 4">
            <a:extLst>
              <a:ext uri="{FF2B5EF4-FFF2-40B4-BE49-F238E27FC236}">
                <a16:creationId xmlns:a16="http://schemas.microsoft.com/office/drawing/2014/main" id="{75E719F8-4F1F-7846-84DE-730E806EB8F2}"/>
              </a:ext>
            </a:extLst>
          </p:cNvPr>
          <p:cNvSpPr>
            <a:spLocks noChangeArrowheads="1"/>
          </p:cNvSpPr>
          <p:nvPr/>
        </p:nvSpPr>
        <p:spPr bwMode="auto">
          <a:xfrm>
            <a:off x="1592263" y="874713"/>
            <a:ext cx="787400" cy="5308600"/>
          </a:xfrm>
          <a:prstGeom prst="rect">
            <a:avLst/>
          </a:prstGeom>
          <a:solidFill>
            <a:srgbClr val="11111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57" name="Rectangle 5">
            <a:extLst>
              <a:ext uri="{FF2B5EF4-FFF2-40B4-BE49-F238E27FC236}">
                <a16:creationId xmlns:a16="http://schemas.microsoft.com/office/drawing/2014/main" id="{D9D4BDCD-0CE2-9B48-931D-EA3696542619}"/>
              </a:ext>
            </a:extLst>
          </p:cNvPr>
          <p:cNvSpPr>
            <a:spLocks noChangeArrowheads="1"/>
          </p:cNvSpPr>
          <p:nvPr/>
        </p:nvSpPr>
        <p:spPr bwMode="auto">
          <a:xfrm>
            <a:off x="7658100" y="881063"/>
            <a:ext cx="787400" cy="5295900"/>
          </a:xfrm>
          <a:prstGeom prst="rect">
            <a:avLst/>
          </a:prstGeom>
          <a:solidFill>
            <a:srgbClr val="11111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96" name="Text Box 44">
            <a:extLst>
              <a:ext uri="{FF2B5EF4-FFF2-40B4-BE49-F238E27FC236}">
                <a16:creationId xmlns:a16="http://schemas.microsoft.com/office/drawing/2014/main" id="{0B52E23B-91DB-1E49-98F2-387935E7D6B1}"/>
              </a:ext>
            </a:extLst>
          </p:cNvPr>
          <p:cNvSpPr txBox="1">
            <a:spLocks noChangeArrowheads="1"/>
          </p:cNvSpPr>
          <p:nvPr/>
        </p:nvSpPr>
        <p:spPr bwMode="auto">
          <a:xfrm>
            <a:off x="11963400" y="8137525"/>
            <a:ext cx="1009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b="1" i="0">
              <a:effectLst>
                <a:outerShdw blurRad="38100" dist="38100" dir="2700000" algn="tl">
                  <a:srgbClr val="000000"/>
                </a:outerShdw>
              </a:effectLst>
            </a:endParaRPr>
          </a:p>
        </p:txBody>
      </p:sp>
      <p:sp>
        <p:nvSpPr>
          <p:cNvPr id="228366" name="Oval 14">
            <a:extLst>
              <a:ext uri="{FF2B5EF4-FFF2-40B4-BE49-F238E27FC236}">
                <a16:creationId xmlns:a16="http://schemas.microsoft.com/office/drawing/2014/main" id="{E6F2A786-A804-094E-A8A3-3E0050411CB8}"/>
              </a:ext>
            </a:extLst>
          </p:cNvPr>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8482" name="Text Box 130">
            <a:extLst>
              <a:ext uri="{FF2B5EF4-FFF2-40B4-BE49-F238E27FC236}">
                <a16:creationId xmlns:a16="http://schemas.microsoft.com/office/drawing/2014/main" id="{3B646577-5700-304D-9A07-B07EB88427EF}"/>
              </a:ext>
            </a:extLst>
          </p:cNvPr>
          <p:cNvSpPr txBox="1">
            <a:spLocks noChangeArrowheads="1"/>
          </p:cNvSpPr>
          <p:nvPr/>
        </p:nvSpPr>
        <p:spPr bwMode="auto">
          <a:xfrm>
            <a:off x="4572000" y="1128713"/>
            <a:ext cx="1100138" cy="393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5200" i="0">
                <a:solidFill>
                  <a:srgbClr val="FF020B"/>
                </a:solidFill>
                <a:effectLst>
                  <a:outerShdw blurRad="38100" dist="38100" dir="2700000" algn="tl">
                    <a:srgbClr val="000000"/>
                  </a:outerShdw>
                </a:effectLst>
              </a:rPr>
              <a:t>?</a:t>
            </a:r>
          </a:p>
        </p:txBody>
      </p:sp>
      <p:grpSp>
        <p:nvGrpSpPr>
          <p:cNvPr id="228483" name="Group 131">
            <a:extLst>
              <a:ext uri="{FF2B5EF4-FFF2-40B4-BE49-F238E27FC236}">
                <a16:creationId xmlns:a16="http://schemas.microsoft.com/office/drawing/2014/main" id="{F681B464-0BE9-734B-8CEF-EA43D0F2D50D}"/>
              </a:ext>
            </a:extLst>
          </p:cNvPr>
          <p:cNvGrpSpPr>
            <a:grpSpLocks/>
          </p:cNvGrpSpPr>
          <p:nvPr/>
        </p:nvGrpSpPr>
        <p:grpSpPr bwMode="auto">
          <a:xfrm>
            <a:off x="1603375" y="903288"/>
            <a:ext cx="6845300" cy="5353050"/>
            <a:chOff x="-460" y="1244"/>
            <a:chExt cx="4312" cy="3350"/>
          </a:xfrm>
        </p:grpSpPr>
        <p:pic>
          <p:nvPicPr>
            <p:cNvPr id="228440" name="Picture 88">
              <a:extLst>
                <a:ext uri="{FF2B5EF4-FFF2-40B4-BE49-F238E27FC236}">
                  <a16:creationId xmlns:a16="http://schemas.microsoft.com/office/drawing/2014/main" id="{6CE924F7-405F-2A4E-AFEF-7F72AC214538}"/>
                </a:ext>
              </a:extLst>
            </p:cNvPr>
            <p:cNvPicPr>
              <a:picLocks noChangeAspect="1" noChangeArrowheads="1"/>
            </p:cNvPicPr>
            <p:nvPr/>
          </p:nvPicPr>
          <p:blipFill>
            <a:blip r:embed="rId3" cstate="screen">
              <a:lum contrast="-10000"/>
              <a:extLst>
                <a:ext uri="{28A0092B-C50C-407E-A947-70E740481C1C}">
                  <a14:useLocalDpi xmlns:a14="http://schemas.microsoft.com/office/drawing/2010/main"/>
                </a:ext>
              </a:extLst>
            </a:blip>
            <a:srcRect/>
            <a:stretch>
              <a:fillRect/>
            </a:stretch>
          </p:blipFill>
          <p:spPr bwMode="auto">
            <a:xfrm>
              <a:off x="-452" y="1244"/>
              <a:ext cx="4288" cy="3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28441" name="Rectangle 89">
              <a:extLst>
                <a:ext uri="{FF2B5EF4-FFF2-40B4-BE49-F238E27FC236}">
                  <a16:creationId xmlns:a16="http://schemas.microsoft.com/office/drawing/2014/main" id="{1DF011CF-AD74-8C47-BAC3-4677DF25533C}"/>
                </a:ext>
              </a:extLst>
            </p:cNvPr>
            <p:cNvSpPr>
              <a:spLocks noChangeArrowheads="1"/>
            </p:cNvSpPr>
            <p:nvPr/>
          </p:nvSpPr>
          <p:spPr bwMode="auto">
            <a:xfrm>
              <a:off x="-452" y="1246"/>
              <a:ext cx="496" cy="3333"/>
            </a:xfrm>
            <a:prstGeom prst="rect">
              <a:avLst/>
            </a:prstGeom>
            <a:solidFill>
              <a:srgbClr val="111111"/>
            </a:solidFill>
            <a:ln>
              <a:noFill/>
            </a:ln>
            <a:effectLst>
              <a:outerShdw dist="35921"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28442" name="Rectangle 90">
              <a:extLst>
                <a:ext uri="{FF2B5EF4-FFF2-40B4-BE49-F238E27FC236}">
                  <a16:creationId xmlns:a16="http://schemas.microsoft.com/office/drawing/2014/main" id="{70FE3C10-64DD-5848-918E-A1F636679635}"/>
                </a:ext>
              </a:extLst>
            </p:cNvPr>
            <p:cNvSpPr>
              <a:spLocks noChangeArrowheads="1"/>
            </p:cNvSpPr>
            <p:nvPr/>
          </p:nvSpPr>
          <p:spPr bwMode="auto">
            <a:xfrm>
              <a:off x="3356" y="1262"/>
              <a:ext cx="496" cy="3325"/>
            </a:xfrm>
            <a:prstGeom prst="rect">
              <a:avLst/>
            </a:prstGeom>
            <a:solidFill>
              <a:srgbClr val="111111"/>
            </a:solidFill>
            <a:ln>
              <a:noFill/>
            </a:ln>
            <a:effectLst>
              <a:outerShdw dist="35921"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228443" name="Group 91">
              <a:extLst>
                <a:ext uri="{FF2B5EF4-FFF2-40B4-BE49-F238E27FC236}">
                  <a16:creationId xmlns:a16="http://schemas.microsoft.com/office/drawing/2014/main" id="{1970A683-0DF8-7A40-9244-4ED241F1CD00}"/>
                </a:ext>
              </a:extLst>
            </p:cNvPr>
            <p:cNvGrpSpPr>
              <a:grpSpLocks/>
            </p:cNvGrpSpPr>
            <p:nvPr/>
          </p:nvGrpSpPr>
          <p:grpSpPr bwMode="auto">
            <a:xfrm>
              <a:off x="-460" y="1252"/>
              <a:ext cx="4296" cy="3341"/>
              <a:chOff x="524" y="486"/>
              <a:chExt cx="4296" cy="3368"/>
            </a:xfrm>
          </p:grpSpPr>
          <p:grpSp>
            <p:nvGrpSpPr>
              <p:cNvPr id="228444" name="Group 92">
                <a:extLst>
                  <a:ext uri="{FF2B5EF4-FFF2-40B4-BE49-F238E27FC236}">
                    <a16:creationId xmlns:a16="http://schemas.microsoft.com/office/drawing/2014/main" id="{FA4B2798-519B-2B40-A4C3-15EBD7F68A0F}"/>
                  </a:ext>
                </a:extLst>
              </p:cNvPr>
              <p:cNvGrpSpPr>
                <a:grpSpLocks/>
              </p:cNvGrpSpPr>
              <p:nvPr/>
            </p:nvGrpSpPr>
            <p:grpSpPr bwMode="auto">
              <a:xfrm>
                <a:off x="524" y="486"/>
                <a:ext cx="4296" cy="3368"/>
                <a:chOff x="392" y="1151"/>
                <a:chExt cx="4296" cy="3368"/>
              </a:xfrm>
            </p:grpSpPr>
            <p:sp>
              <p:nvSpPr>
                <p:cNvPr id="228445" name="Rectangle 93">
                  <a:extLst>
                    <a:ext uri="{FF2B5EF4-FFF2-40B4-BE49-F238E27FC236}">
                      <a16:creationId xmlns:a16="http://schemas.microsoft.com/office/drawing/2014/main" id="{E8373838-3CE8-2742-8B73-259308D58563}"/>
                    </a:ext>
                  </a:extLst>
                </p:cNvPr>
                <p:cNvSpPr>
                  <a:spLocks noChangeArrowheads="1"/>
                </p:cNvSpPr>
                <p:nvPr/>
              </p:nvSpPr>
              <p:spPr bwMode="auto">
                <a:xfrm>
                  <a:off x="392" y="1151"/>
                  <a:ext cx="4296" cy="3368"/>
                </a:xfrm>
                <a:prstGeom prst="rect">
                  <a:avLst/>
                </a:prstGeom>
                <a:solidFill>
                  <a:srgbClr val="000000"/>
                </a:solidFill>
                <a:ln>
                  <a:noFill/>
                </a:ln>
                <a:effectLst>
                  <a:outerShdw dist="35921"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pic>
              <p:nvPicPr>
                <p:cNvPr id="228446" name="Picture 94">
                  <a:extLst>
                    <a:ext uri="{FF2B5EF4-FFF2-40B4-BE49-F238E27FC236}">
                      <a16:creationId xmlns:a16="http://schemas.microsoft.com/office/drawing/2014/main" id="{41FE24F2-2B4D-6C4E-BE7A-536304FA216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1" y="1283"/>
                  <a:ext cx="3097" cy="3120"/>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grpSp>
          <p:sp>
            <p:nvSpPr>
              <p:cNvPr id="228447" name="Freeform 95">
                <a:extLst>
                  <a:ext uri="{FF2B5EF4-FFF2-40B4-BE49-F238E27FC236}">
                    <a16:creationId xmlns:a16="http://schemas.microsoft.com/office/drawing/2014/main" id="{73CCDE40-23B9-6545-8D37-4141E3E1BA13}"/>
                  </a:ext>
                </a:extLst>
              </p:cNvPr>
              <p:cNvSpPr>
                <a:spLocks/>
              </p:cNvSpPr>
              <p:nvPr/>
            </p:nvSpPr>
            <p:spPr bwMode="auto">
              <a:xfrm rot="10703847">
                <a:off x="2768" y="2264"/>
                <a:ext cx="1521" cy="1540"/>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1" dir="2700000" algn="ctr" rotWithShape="0">
                  <a:schemeClr val="bg2"/>
                </a:outerShdw>
              </a:effectLst>
              <a:extLst>
                <a:ext uri="{91240B29-F687-4F45-9708-019B960494DF}">
                  <a14:hiddenLine xmlns:a14="http://schemas.microsoft.com/office/drawing/2010/main" w="12700" cap="flat" cmpd="sng">
                    <a:solidFill>
                      <a:schemeClr val="tx1"/>
                    </a:solidFill>
                    <a:prstDash val="solid"/>
                    <a:round/>
                    <a:headEnd/>
                    <a:tailEnd/>
                  </a14:hiddenLine>
                </a:ext>
              </a:extLst>
            </p:spPr>
            <p:txBody>
              <a:bodyPr wrap="none" anchor="ctr"/>
              <a:lstStyle/>
              <a:p>
                <a:endParaRPr lang="en-US"/>
              </a:p>
            </p:txBody>
          </p:sp>
          <p:sp>
            <p:nvSpPr>
              <p:cNvPr id="228448" name="Freeform 96">
                <a:extLst>
                  <a:ext uri="{FF2B5EF4-FFF2-40B4-BE49-F238E27FC236}">
                    <a16:creationId xmlns:a16="http://schemas.microsoft.com/office/drawing/2014/main" id="{DDAC75ED-63FB-8B42-BFCE-92D9824D35C7}"/>
                  </a:ext>
                </a:extLst>
              </p:cNvPr>
              <p:cNvSpPr>
                <a:spLocks/>
              </p:cNvSpPr>
              <p:nvPr/>
            </p:nvSpPr>
            <p:spPr bwMode="auto">
              <a:xfrm rot="-5219527">
                <a:off x="718" y="2356"/>
                <a:ext cx="1572" cy="1323"/>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1" dir="2700000" algn="ctr" rotWithShape="0">
                  <a:schemeClr val="bg2"/>
                </a:outerShdw>
              </a:effectLst>
              <a:extLst>
                <a:ext uri="{91240B29-F687-4F45-9708-019B960494DF}">
                  <a14:hiddenLine xmlns:a14="http://schemas.microsoft.com/office/drawing/2010/main" w="12700" cap="flat" cmpd="sng">
                    <a:solidFill>
                      <a:schemeClr val="tx1"/>
                    </a:solidFill>
                    <a:prstDash val="solid"/>
                    <a:round/>
                    <a:headEnd/>
                    <a:tailEnd/>
                  </a14:hiddenLine>
                </a:ext>
              </a:extLst>
            </p:spPr>
            <p:txBody>
              <a:bodyPr wrap="none" anchor="ctr"/>
              <a:lstStyle/>
              <a:p>
                <a:endParaRPr lang="en-US"/>
              </a:p>
            </p:txBody>
          </p:sp>
          <p:sp>
            <p:nvSpPr>
              <p:cNvPr id="228449" name="Freeform 97">
                <a:extLst>
                  <a:ext uri="{FF2B5EF4-FFF2-40B4-BE49-F238E27FC236}">
                    <a16:creationId xmlns:a16="http://schemas.microsoft.com/office/drawing/2014/main" id="{E973388B-A096-E642-AC3F-26CCDE3A39C8}"/>
                  </a:ext>
                </a:extLst>
              </p:cNvPr>
              <p:cNvSpPr>
                <a:spLocks/>
              </p:cNvSpPr>
              <p:nvPr/>
            </p:nvSpPr>
            <p:spPr bwMode="auto">
              <a:xfrm rot="5809065">
                <a:off x="2893" y="728"/>
                <a:ext cx="1498" cy="1323"/>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1" dir="2700000" algn="ctr" rotWithShape="0">
                  <a:schemeClr val="bg2"/>
                </a:outerShdw>
              </a:effectLst>
              <a:extLst>
                <a:ext uri="{91240B29-F687-4F45-9708-019B960494DF}">
                  <a14:hiddenLine xmlns:a14="http://schemas.microsoft.com/office/drawing/2010/main" w="12700" cap="flat" cmpd="sng">
                    <a:solidFill>
                      <a:schemeClr val="tx1"/>
                    </a:solidFill>
                    <a:prstDash val="solid"/>
                    <a:round/>
                    <a:headEnd/>
                    <a:tailEnd/>
                  </a14:hiddenLine>
                </a:ext>
              </a:extLst>
            </p:spPr>
            <p:txBody>
              <a:bodyPr wrap="none" anchor="ctr"/>
              <a:lstStyle/>
              <a:p>
                <a:endParaRPr lang="en-US"/>
              </a:p>
            </p:txBody>
          </p:sp>
          <p:sp>
            <p:nvSpPr>
              <p:cNvPr id="228450" name="Freeform 98">
                <a:extLst>
                  <a:ext uri="{FF2B5EF4-FFF2-40B4-BE49-F238E27FC236}">
                    <a16:creationId xmlns:a16="http://schemas.microsoft.com/office/drawing/2014/main" id="{43EAA4EE-055C-0241-BD2E-1BC8C955D0F5}"/>
                  </a:ext>
                </a:extLst>
              </p:cNvPr>
              <p:cNvSpPr>
                <a:spLocks/>
              </p:cNvSpPr>
              <p:nvPr/>
            </p:nvSpPr>
            <p:spPr bwMode="auto">
              <a:xfrm>
                <a:off x="903" y="524"/>
                <a:ext cx="1498" cy="1323"/>
              </a:xfrm>
              <a:custGeom>
                <a:avLst/>
                <a:gdLst>
                  <a:gd name="T0" fmla="*/ 1492 w 1498"/>
                  <a:gd name="T1" fmla="*/ 107 h 1323"/>
                  <a:gd name="T2" fmla="*/ 1364 w 1498"/>
                  <a:gd name="T3" fmla="*/ 112 h 1323"/>
                  <a:gd name="T4" fmla="*/ 1204 w 1498"/>
                  <a:gd name="T5" fmla="*/ 144 h 1323"/>
                  <a:gd name="T6" fmla="*/ 1172 w 1498"/>
                  <a:gd name="T7" fmla="*/ 155 h 1323"/>
                  <a:gd name="T8" fmla="*/ 1140 w 1498"/>
                  <a:gd name="T9" fmla="*/ 165 h 1323"/>
                  <a:gd name="T10" fmla="*/ 1060 w 1498"/>
                  <a:gd name="T11" fmla="*/ 197 h 1323"/>
                  <a:gd name="T12" fmla="*/ 1023 w 1498"/>
                  <a:gd name="T13" fmla="*/ 208 h 1323"/>
                  <a:gd name="T14" fmla="*/ 1007 w 1498"/>
                  <a:gd name="T15" fmla="*/ 213 h 1323"/>
                  <a:gd name="T16" fmla="*/ 943 w 1498"/>
                  <a:gd name="T17" fmla="*/ 251 h 1323"/>
                  <a:gd name="T18" fmla="*/ 911 w 1498"/>
                  <a:gd name="T19" fmla="*/ 261 h 1323"/>
                  <a:gd name="T20" fmla="*/ 847 w 1498"/>
                  <a:gd name="T21" fmla="*/ 288 h 1323"/>
                  <a:gd name="T22" fmla="*/ 783 w 1498"/>
                  <a:gd name="T23" fmla="*/ 341 h 1323"/>
                  <a:gd name="T24" fmla="*/ 687 w 1498"/>
                  <a:gd name="T25" fmla="*/ 405 h 1323"/>
                  <a:gd name="T26" fmla="*/ 602 w 1498"/>
                  <a:gd name="T27" fmla="*/ 491 h 1323"/>
                  <a:gd name="T28" fmla="*/ 554 w 1498"/>
                  <a:gd name="T29" fmla="*/ 544 h 1323"/>
                  <a:gd name="T30" fmla="*/ 543 w 1498"/>
                  <a:gd name="T31" fmla="*/ 560 h 1323"/>
                  <a:gd name="T32" fmla="*/ 527 w 1498"/>
                  <a:gd name="T33" fmla="*/ 571 h 1323"/>
                  <a:gd name="T34" fmla="*/ 522 w 1498"/>
                  <a:gd name="T35" fmla="*/ 587 h 1323"/>
                  <a:gd name="T36" fmla="*/ 484 w 1498"/>
                  <a:gd name="T37" fmla="*/ 629 h 1323"/>
                  <a:gd name="T38" fmla="*/ 468 w 1498"/>
                  <a:gd name="T39" fmla="*/ 661 h 1323"/>
                  <a:gd name="T40" fmla="*/ 479 w 1498"/>
                  <a:gd name="T41" fmla="*/ 677 h 1323"/>
                  <a:gd name="T42" fmla="*/ 495 w 1498"/>
                  <a:gd name="T43" fmla="*/ 683 h 1323"/>
                  <a:gd name="T44" fmla="*/ 479 w 1498"/>
                  <a:gd name="T45" fmla="*/ 667 h 1323"/>
                  <a:gd name="T46" fmla="*/ 447 w 1498"/>
                  <a:gd name="T47" fmla="*/ 683 h 1323"/>
                  <a:gd name="T48" fmla="*/ 404 w 1498"/>
                  <a:gd name="T49" fmla="*/ 741 h 1323"/>
                  <a:gd name="T50" fmla="*/ 372 w 1498"/>
                  <a:gd name="T51" fmla="*/ 784 h 1323"/>
                  <a:gd name="T52" fmla="*/ 292 w 1498"/>
                  <a:gd name="T53" fmla="*/ 912 h 1323"/>
                  <a:gd name="T54" fmla="*/ 244 w 1498"/>
                  <a:gd name="T55" fmla="*/ 992 h 1323"/>
                  <a:gd name="T56" fmla="*/ 223 w 1498"/>
                  <a:gd name="T57" fmla="*/ 1024 h 1323"/>
                  <a:gd name="T58" fmla="*/ 180 w 1498"/>
                  <a:gd name="T59" fmla="*/ 1131 h 1323"/>
                  <a:gd name="T60" fmla="*/ 138 w 1498"/>
                  <a:gd name="T61" fmla="*/ 1259 h 1323"/>
                  <a:gd name="T62" fmla="*/ 111 w 1498"/>
                  <a:gd name="T63" fmla="*/ 1307 h 1323"/>
                  <a:gd name="T64" fmla="*/ 63 w 1498"/>
                  <a:gd name="T65" fmla="*/ 1323 h 1323"/>
                  <a:gd name="T66" fmla="*/ 15 w 1498"/>
                  <a:gd name="T67" fmla="*/ 1253 h 1323"/>
                  <a:gd name="T68" fmla="*/ 31 w 1498"/>
                  <a:gd name="T69" fmla="*/ 448 h 1323"/>
                  <a:gd name="T70" fmla="*/ 47 w 1498"/>
                  <a:gd name="T71" fmla="*/ 0 h 1323"/>
                  <a:gd name="T72" fmla="*/ 340 w 1498"/>
                  <a:gd name="T73" fmla="*/ 37 h 1323"/>
                  <a:gd name="T74" fmla="*/ 1103 w 1498"/>
                  <a:gd name="T75" fmla="*/ 43 h 1323"/>
                  <a:gd name="T76" fmla="*/ 1450 w 1498"/>
                  <a:gd name="T77" fmla="*/ 37 h 1323"/>
                  <a:gd name="T78" fmla="*/ 1482 w 1498"/>
                  <a:gd name="T79" fmla="*/ 48 h 1323"/>
                  <a:gd name="T80" fmla="*/ 1498 w 1498"/>
                  <a:gd name="T81" fmla="*/ 96 h 1323"/>
                  <a:gd name="T82" fmla="*/ 1492 w 1498"/>
                  <a:gd name="T83" fmla="*/ 107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a:noFill/>
              </a:ln>
              <a:effectLst>
                <a:outerShdw dist="35921" dir="2700000" algn="ctr" rotWithShape="0">
                  <a:schemeClr val="bg2"/>
                </a:outerShdw>
              </a:effectLst>
              <a:extLst>
                <a:ext uri="{91240B29-F687-4F45-9708-019B960494DF}">
                  <a14:hiddenLine xmlns:a14="http://schemas.microsoft.com/office/drawing/2010/main" w="12700" cap="flat" cmpd="sng">
                    <a:solidFill>
                      <a:schemeClr val="tx1"/>
                    </a:solidFill>
                    <a:prstDash val="solid"/>
                    <a:round/>
                    <a:headEnd/>
                    <a:tailEnd/>
                  </a14:hiddenLine>
                </a:ext>
              </a:extLst>
            </p:spPr>
            <p:txBody>
              <a:bodyPr wrap="none" anchor="ctr"/>
              <a:lstStyle/>
              <a:p>
                <a:endParaRPr lang="en-US"/>
              </a:p>
            </p:txBody>
          </p:sp>
        </p:grpSp>
        <p:sp>
          <p:nvSpPr>
            <p:cNvPr id="228451" name="Oval 99">
              <a:extLst>
                <a:ext uri="{FF2B5EF4-FFF2-40B4-BE49-F238E27FC236}">
                  <a16:creationId xmlns:a16="http://schemas.microsoft.com/office/drawing/2014/main" id="{302B2ACF-B7AF-5844-81C2-4F48BA06DABE}"/>
                </a:ext>
              </a:extLst>
            </p:cNvPr>
            <p:cNvSpPr>
              <a:spLocks noChangeArrowheads="1"/>
            </p:cNvSpPr>
            <p:nvPr/>
          </p:nvSpPr>
          <p:spPr bwMode="auto">
            <a:xfrm>
              <a:off x="536" y="2441"/>
              <a:ext cx="999" cy="540"/>
            </a:xfrm>
            <a:prstGeom prst="ellipse">
              <a:avLst/>
            </a:prstGeom>
            <a:noFill/>
            <a:ln w="76200">
              <a:solidFill>
                <a:srgbClr val="FF0B34"/>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228452" name="Picture 100">
              <a:extLst>
                <a:ext uri="{FF2B5EF4-FFF2-40B4-BE49-F238E27FC236}">
                  <a16:creationId xmlns:a16="http://schemas.microsoft.com/office/drawing/2014/main" id="{775B512E-036F-3648-A0FF-370D4C02E6D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 y="1244"/>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53" name="Picture 101">
              <a:extLst>
                <a:ext uri="{FF2B5EF4-FFF2-40B4-BE49-F238E27FC236}">
                  <a16:creationId xmlns:a16="http://schemas.microsoft.com/office/drawing/2014/main" id="{D48C8704-7931-9248-811C-8A4E4F5B18E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6" y="1367"/>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54" name="Picture 102">
              <a:extLst>
                <a:ext uri="{FF2B5EF4-FFF2-40B4-BE49-F238E27FC236}">
                  <a16:creationId xmlns:a16="http://schemas.microsoft.com/office/drawing/2014/main" id="{35D6F6BE-D6D3-2B45-9174-CEFB69F33C8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 y="1490"/>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55" name="Picture 103">
              <a:extLst>
                <a:ext uri="{FF2B5EF4-FFF2-40B4-BE49-F238E27FC236}">
                  <a16:creationId xmlns:a16="http://schemas.microsoft.com/office/drawing/2014/main" id="{14291A40-4D91-8049-B18C-24663881ED6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6" y="1613"/>
              <a:ext cx="4303" cy="12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56" name="Picture 104">
              <a:extLst>
                <a:ext uri="{FF2B5EF4-FFF2-40B4-BE49-F238E27FC236}">
                  <a16:creationId xmlns:a16="http://schemas.microsoft.com/office/drawing/2014/main" id="{7ABAD7DE-94EC-754A-96B6-9863B5958FC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6" y="1735"/>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57" name="Picture 105">
              <a:extLst>
                <a:ext uri="{FF2B5EF4-FFF2-40B4-BE49-F238E27FC236}">
                  <a16:creationId xmlns:a16="http://schemas.microsoft.com/office/drawing/2014/main" id="{6F7C22AA-1C5B-C440-B5A0-D7308FFCB15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6" y="1858"/>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58" name="Picture 106">
              <a:extLst>
                <a:ext uri="{FF2B5EF4-FFF2-40B4-BE49-F238E27FC236}">
                  <a16:creationId xmlns:a16="http://schemas.microsoft.com/office/drawing/2014/main" id="{CF81740E-CEB8-434F-883B-981C94DF82F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6" y="1981"/>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59" name="Picture 107">
              <a:extLst>
                <a:ext uri="{FF2B5EF4-FFF2-40B4-BE49-F238E27FC236}">
                  <a16:creationId xmlns:a16="http://schemas.microsoft.com/office/drawing/2014/main" id="{C3D725CA-A87E-964F-88A0-B28ED831C73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6" y="2104"/>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60" name="Picture 108">
              <a:extLst>
                <a:ext uri="{FF2B5EF4-FFF2-40B4-BE49-F238E27FC236}">
                  <a16:creationId xmlns:a16="http://schemas.microsoft.com/office/drawing/2014/main" id="{07340488-E0EB-714F-A8DB-1D168329A0E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56" y="2227"/>
              <a:ext cx="4303" cy="12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61" name="Picture 109">
              <a:extLst>
                <a:ext uri="{FF2B5EF4-FFF2-40B4-BE49-F238E27FC236}">
                  <a16:creationId xmlns:a16="http://schemas.microsoft.com/office/drawing/2014/main" id="{1B054829-D99A-D74B-92A5-C9DB786D436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6" y="2349"/>
              <a:ext cx="4303" cy="124"/>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62" name="Picture 110">
              <a:extLst>
                <a:ext uri="{FF2B5EF4-FFF2-40B4-BE49-F238E27FC236}">
                  <a16:creationId xmlns:a16="http://schemas.microsoft.com/office/drawing/2014/main" id="{7087BD88-1280-8849-A07B-0B08E2C02E73}"/>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6" y="2473"/>
              <a:ext cx="4303" cy="12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63" name="Picture 111">
              <a:extLst>
                <a:ext uri="{FF2B5EF4-FFF2-40B4-BE49-F238E27FC236}">
                  <a16:creationId xmlns:a16="http://schemas.microsoft.com/office/drawing/2014/main" id="{B9FB14A4-F66F-AA4B-A6BC-50F1409EA465}"/>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6" y="2595"/>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64" name="Picture 112">
              <a:extLst>
                <a:ext uri="{FF2B5EF4-FFF2-40B4-BE49-F238E27FC236}">
                  <a16:creationId xmlns:a16="http://schemas.microsoft.com/office/drawing/2014/main" id="{ACF94D28-6224-FB4F-8E1C-4228BBEF5A3E}"/>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56" y="2718"/>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65" name="Picture 113">
              <a:extLst>
                <a:ext uri="{FF2B5EF4-FFF2-40B4-BE49-F238E27FC236}">
                  <a16:creationId xmlns:a16="http://schemas.microsoft.com/office/drawing/2014/main" id="{ACA67EE1-0FD9-974E-9595-2C07FAC3D15E}"/>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56" y="2841"/>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66" name="Picture 114">
              <a:extLst>
                <a:ext uri="{FF2B5EF4-FFF2-40B4-BE49-F238E27FC236}">
                  <a16:creationId xmlns:a16="http://schemas.microsoft.com/office/drawing/2014/main" id="{F27AFBE5-0AC9-8648-9D84-FF55CB1482DA}"/>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56" y="2964"/>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67" name="Picture 115">
              <a:extLst>
                <a:ext uri="{FF2B5EF4-FFF2-40B4-BE49-F238E27FC236}">
                  <a16:creationId xmlns:a16="http://schemas.microsoft.com/office/drawing/2014/main" id="{66B09EA8-C298-AC4C-A98E-BC7AC615E12B}"/>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56" y="3087"/>
              <a:ext cx="4303" cy="12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68" name="Picture 116">
              <a:extLst>
                <a:ext uri="{FF2B5EF4-FFF2-40B4-BE49-F238E27FC236}">
                  <a16:creationId xmlns:a16="http://schemas.microsoft.com/office/drawing/2014/main" id="{0950B56F-92B9-F947-BE5A-077A2861E0E4}"/>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56" y="3209"/>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69" name="Picture 117">
              <a:extLst>
                <a:ext uri="{FF2B5EF4-FFF2-40B4-BE49-F238E27FC236}">
                  <a16:creationId xmlns:a16="http://schemas.microsoft.com/office/drawing/2014/main" id="{BFEF4939-F4A9-F544-8554-7E7EF63EF2C0}"/>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56" y="3332"/>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70" name="Picture 118">
              <a:extLst>
                <a:ext uri="{FF2B5EF4-FFF2-40B4-BE49-F238E27FC236}">
                  <a16:creationId xmlns:a16="http://schemas.microsoft.com/office/drawing/2014/main" id="{574DA619-51C0-7643-A226-68C7C1327A5A}"/>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56" y="3455"/>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71" name="Picture 119">
              <a:extLst>
                <a:ext uri="{FF2B5EF4-FFF2-40B4-BE49-F238E27FC236}">
                  <a16:creationId xmlns:a16="http://schemas.microsoft.com/office/drawing/2014/main" id="{0F40E27A-8FF3-4140-ADA6-43B645C5EF70}"/>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56" y="3578"/>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72" name="Picture 120">
              <a:extLst>
                <a:ext uri="{FF2B5EF4-FFF2-40B4-BE49-F238E27FC236}">
                  <a16:creationId xmlns:a16="http://schemas.microsoft.com/office/drawing/2014/main" id="{D5794428-2962-8543-8435-AA095ED19744}"/>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56" y="3701"/>
              <a:ext cx="4303" cy="12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73" name="Picture 121">
              <a:extLst>
                <a:ext uri="{FF2B5EF4-FFF2-40B4-BE49-F238E27FC236}">
                  <a16:creationId xmlns:a16="http://schemas.microsoft.com/office/drawing/2014/main" id="{DA358789-6787-1949-B1CB-0C4508E71169}"/>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56" y="3823"/>
              <a:ext cx="4303" cy="124"/>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74" name="Picture 122">
              <a:extLst>
                <a:ext uri="{FF2B5EF4-FFF2-40B4-BE49-F238E27FC236}">
                  <a16:creationId xmlns:a16="http://schemas.microsoft.com/office/drawing/2014/main" id="{01F307EA-7A32-1346-960B-B6250F503D18}"/>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56" y="3947"/>
              <a:ext cx="4303" cy="12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75" name="Picture 123">
              <a:extLst>
                <a:ext uri="{FF2B5EF4-FFF2-40B4-BE49-F238E27FC236}">
                  <a16:creationId xmlns:a16="http://schemas.microsoft.com/office/drawing/2014/main" id="{F80334BF-4D60-6544-B388-43907DD5A075}"/>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56" y="4069"/>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76" name="Picture 124">
              <a:extLst>
                <a:ext uri="{FF2B5EF4-FFF2-40B4-BE49-F238E27FC236}">
                  <a16:creationId xmlns:a16="http://schemas.microsoft.com/office/drawing/2014/main" id="{DDEFC5D7-291E-AA48-A045-887D31A154B8}"/>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56" y="4192"/>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77" name="Picture 125">
              <a:extLst>
                <a:ext uri="{FF2B5EF4-FFF2-40B4-BE49-F238E27FC236}">
                  <a16:creationId xmlns:a16="http://schemas.microsoft.com/office/drawing/2014/main" id="{42D89D50-CB4E-D045-9F94-217D12B9E3FB}"/>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56" y="4315"/>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78" name="Picture 126">
              <a:extLst>
                <a:ext uri="{FF2B5EF4-FFF2-40B4-BE49-F238E27FC236}">
                  <a16:creationId xmlns:a16="http://schemas.microsoft.com/office/drawing/2014/main" id="{D0B17C9A-F5D6-514F-8F44-F3A3AE3C4DBD}"/>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56" y="4438"/>
              <a:ext cx="4303" cy="12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479" name="Picture 127">
              <a:extLst>
                <a:ext uri="{FF2B5EF4-FFF2-40B4-BE49-F238E27FC236}">
                  <a16:creationId xmlns:a16="http://schemas.microsoft.com/office/drawing/2014/main" id="{4C436FF3-A2D5-1842-854C-89F2B24D6279}"/>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456" y="4561"/>
              <a:ext cx="4303" cy="1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8485" name="Text Box 133">
            <a:extLst>
              <a:ext uri="{FF2B5EF4-FFF2-40B4-BE49-F238E27FC236}">
                <a16:creationId xmlns:a16="http://schemas.microsoft.com/office/drawing/2014/main" id="{28C1900D-EED2-754B-9E03-9DF5447083F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28488" name="Oval 136">
            <a:extLst>
              <a:ext uri="{FF2B5EF4-FFF2-40B4-BE49-F238E27FC236}">
                <a16:creationId xmlns:a16="http://schemas.microsoft.com/office/drawing/2014/main" id="{5604D4C8-6AB4-364B-BE8C-2857271F7536}"/>
              </a:ext>
            </a:extLst>
          </p:cNvPr>
          <p:cNvSpPr>
            <a:spLocks noChangeArrowheads="1"/>
          </p:cNvSpPr>
          <p:nvPr/>
        </p:nvSpPr>
        <p:spPr bwMode="auto">
          <a:xfrm>
            <a:off x="152400" y="76200"/>
            <a:ext cx="1905000" cy="1752600"/>
          </a:xfrm>
          <a:prstGeom prst="ellipse">
            <a:avLst/>
          </a:prstGeom>
          <a:noFill/>
          <a:ln w="76200">
            <a:solidFill>
              <a:srgbClr val="FAF200"/>
            </a:solidFill>
            <a:round/>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8491" name="Rectangle 139">
            <a:extLst>
              <a:ext uri="{FF2B5EF4-FFF2-40B4-BE49-F238E27FC236}">
                <a16:creationId xmlns:a16="http://schemas.microsoft.com/office/drawing/2014/main" id="{57EA4FBF-0D9C-8F4C-BC20-4CB31607B2C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03</a:t>
            </a:r>
          </a:p>
        </p:txBody>
      </p:sp>
      <p:sp>
        <p:nvSpPr>
          <p:cNvPr id="228492" name="Text Box 140">
            <a:extLst>
              <a:ext uri="{FF2B5EF4-FFF2-40B4-BE49-F238E27FC236}">
                <a16:creationId xmlns:a16="http://schemas.microsoft.com/office/drawing/2014/main" id="{6015B5AF-225E-8243-B698-EF401FEC6B11}"/>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4</a:t>
            </a:r>
          </a:p>
        </p:txBody>
      </p:sp>
      <p:sp>
        <p:nvSpPr>
          <p:cNvPr id="228484" name="Oval 132">
            <a:extLst>
              <a:ext uri="{FF2B5EF4-FFF2-40B4-BE49-F238E27FC236}">
                <a16:creationId xmlns:a16="http://schemas.microsoft.com/office/drawing/2014/main" id="{852F8C71-1E4D-E547-BB3B-A75EC4CB5BD6}"/>
              </a:ext>
            </a:extLst>
          </p:cNvPr>
          <p:cNvSpPr>
            <a:spLocks noChangeArrowheads="1"/>
          </p:cNvSpPr>
          <p:nvPr/>
        </p:nvSpPr>
        <p:spPr bwMode="auto">
          <a:xfrm>
            <a:off x="7185025" y="3405188"/>
            <a:ext cx="947738" cy="2293937"/>
          </a:xfrm>
          <a:prstGeom prst="ellipse">
            <a:avLst/>
          </a:prstGeom>
          <a:noFill/>
          <a:ln w="76200">
            <a:solidFill>
              <a:srgbClr val="FF020B"/>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8498" name="Text Box 146">
            <a:extLst>
              <a:ext uri="{FF2B5EF4-FFF2-40B4-BE49-F238E27FC236}">
                <a16:creationId xmlns:a16="http://schemas.microsoft.com/office/drawing/2014/main" id="{D262A40D-EE58-FA44-BCD8-1C1C8926D681}"/>
              </a:ext>
            </a:extLst>
          </p:cNvPr>
          <p:cNvSpPr txBox="1">
            <a:spLocks noChangeArrowheads="1"/>
          </p:cNvSpPr>
          <p:nvPr/>
        </p:nvSpPr>
        <p:spPr bwMode="auto">
          <a:xfrm>
            <a:off x="2103438" y="4921250"/>
            <a:ext cx="4683125" cy="946150"/>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EA18"/>
                </a:solidFill>
                <a:effectLst>
                  <a:outerShdw blurRad="38100" dist="38100" dir="2700000" algn="tl">
                    <a:srgbClr val="000000"/>
                  </a:outerShdw>
                </a:effectLst>
              </a:rPr>
              <a:t>Panggung Mediterania dari aksi alkitab</a:t>
            </a:r>
          </a:p>
        </p:txBody>
      </p:sp>
      <p:sp>
        <p:nvSpPr>
          <p:cNvPr id="228499" name="Oval 147">
            <a:extLst>
              <a:ext uri="{FF2B5EF4-FFF2-40B4-BE49-F238E27FC236}">
                <a16:creationId xmlns:a16="http://schemas.microsoft.com/office/drawing/2014/main" id="{89DC3709-5940-7648-BA20-0DA4E2F11837}"/>
              </a:ext>
            </a:extLst>
          </p:cNvPr>
          <p:cNvSpPr>
            <a:spLocks noChangeArrowheads="1"/>
          </p:cNvSpPr>
          <p:nvPr/>
        </p:nvSpPr>
        <p:spPr bwMode="auto">
          <a:xfrm>
            <a:off x="6846888" y="3090863"/>
            <a:ext cx="1570037" cy="2901950"/>
          </a:xfrm>
          <a:prstGeom prst="ellipse">
            <a:avLst/>
          </a:prstGeom>
          <a:noFill/>
          <a:ln w="76200">
            <a:solidFill>
              <a:srgbClr val="2EF9FF"/>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ltLang="en-US">
              <a:solidFill>
                <a:schemeClr val="tx1"/>
              </a:solidFill>
              <a:effectLst>
                <a:outerShdw blurRad="38100" dist="38100" dir="2700000" algn="tl">
                  <a:srgbClr val="000000"/>
                </a:outerShdw>
              </a:effectLst>
            </a:endParaRPr>
          </a:p>
        </p:txBody>
      </p:sp>
      <p:sp>
        <p:nvSpPr>
          <p:cNvPr id="228500" name="Oval 148">
            <a:extLst>
              <a:ext uri="{FF2B5EF4-FFF2-40B4-BE49-F238E27FC236}">
                <a16:creationId xmlns:a16="http://schemas.microsoft.com/office/drawing/2014/main" id="{2F3F32CA-225A-4F4E-956E-7C31C22BB834}"/>
              </a:ext>
            </a:extLst>
          </p:cNvPr>
          <p:cNvSpPr>
            <a:spLocks noChangeArrowheads="1"/>
          </p:cNvSpPr>
          <p:nvPr/>
        </p:nvSpPr>
        <p:spPr bwMode="auto">
          <a:xfrm>
            <a:off x="7013575" y="3259138"/>
            <a:ext cx="1284288" cy="2592387"/>
          </a:xfrm>
          <a:prstGeom prst="ellipse">
            <a:avLst/>
          </a:prstGeom>
          <a:noFill/>
          <a:ln w="7620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8501" name="Oval 149">
            <a:extLst>
              <a:ext uri="{FF2B5EF4-FFF2-40B4-BE49-F238E27FC236}">
                <a16:creationId xmlns:a16="http://schemas.microsoft.com/office/drawing/2014/main" id="{6AA2FEE9-EEC8-3E40-99D0-E27A49B2652F}"/>
              </a:ext>
            </a:extLst>
          </p:cNvPr>
          <p:cNvSpPr>
            <a:spLocks noChangeArrowheads="1"/>
          </p:cNvSpPr>
          <p:nvPr/>
        </p:nvSpPr>
        <p:spPr bwMode="auto">
          <a:xfrm rot="995914">
            <a:off x="2622550" y="2251075"/>
            <a:ext cx="6067425" cy="3046413"/>
          </a:xfrm>
          <a:prstGeom prst="ellipse">
            <a:avLst/>
          </a:prstGeom>
          <a:noFill/>
          <a:ln w="76200" cmpd="tri">
            <a:solidFill>
              <a:srgbClr val="00FF00"/>
            </a:solidFill>
            <a:round/>
            <a:headEnd/>
            <a:tailEnd/>
          </a:ln>
          <a:effectLst>
            <a:outerShdw dist="141990" dir="4781709"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28488"/>
                                        </p:tgtEl>
                                        <p:attrNameLst>
                                          <p:attrName>style.visibility</p:attrName>
                                        </p:attrNameLst>
                                      </p:cBhvr>
                                      <p:to>
                                        <p:strVal val="visible"/>
                                      </p:to>
                                    </p:set>
                                    <p:anim calcmode="lin" valueType="num">
                                      <p:cBhvr>
                                        <p:cTn id="7" dur="500" fill="hold"/>
                                        <p:tgtEl>
                                          <p:spTgt spid="228488"/>
                                        </p:tgtEl>
                                        <p:attrNameLst>
                                          <p:attrName>ppt_w</p:attrName>
                                        </p:attrNameLst>
                                      </p:cBhvr>
                                      <p:tavLst>
                                        <p:tav tm="0">
                                          <p:val>
                                            <p:fltVal val="0"/>
                                          </p:val>
                                        </p:tav>
                                        <p:tav tm="100000">
                                          <p:val>
                                            <p:strVal val="#ppt_w"/>
                                          </p:val>
                                        </p:tav>
                                      </p:tavLst>
                                    </p:anim>
                                    <p:anim calcmode="lin" valueType="num">
                                      <p:cBhvr>
                                        <p:cTn id="8" dur="500" fill="hold"/>
                                        <p:tgtEl>
                                          <p:spTgt spid="228488"/>
                                        </p:tgtEl>
                                        <p:attrNameLst>
                                          <p:attrName>ppt_h</p:attrName>
                                        </p:attrNameLst>
                                      </p:cBhvr>
                                      <p:tavLst>
                                        <p:tav tm="0">
                                          <p:val>
                                            <p:fltVal val="0"/>
                                          </p:val>
                                        </p:tav>
                                        <p:tav tm="100000">
                                          <p:val>
                                            <p:strVal val="#ppt_h"/>
                                          </p:val>
                                        </p:tav>
                                      </p:tavLst>
                                    </p:anim>
                                    <p:anim calcmode="lin" valueType="num">
                                      <p:cBhvr>
                                        <p:cTn id="9" dur="500" fill="hold"/>
                                        <p:tgtEl>
                                          <p:spTgt spid="228488"/>
                                        </p:tgtEl>
                                        <p:attrNameLst>
                                          <p:attrName>ppt_x</p:attrName>
                                        </p:attrNameLst>
                                      </p:cBhvr>
                                      <p:tavLst>
                                        <p:tav tm="0">
                                          <p:val>
                                            <p:fltVal val="0.5"/>
                                          </p:val>
                                        </p:tav>
                                        <p:tav tm="100000">
                                          <p:val>
                                            <p:strVal val="#ppt_x"/>
                                          </p:val>
                                        </p:tav>
                                      </p:tavLst>
                                    </p:anim>
                                    <p:anim calcmode="lin" valueType="num">
                                      <p:cBhvr>
                                        <p:cTn id="10" dur="500" fill="hold"/>
                                        <p:tgtEl>
                                          <p:spTgt spid="22848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28482"/>
                                        </p:tgtEl>
                                        <p:attrNameLst>
                                          <p:attrName>style.visibility</p:attrName>
                                        </p:attrNameLst>
                                      </p:cBhvr>
                                      <p:to>
                                        <p:strVal val="visible"/>
                                      </p:to>
                                    </p:set>
                                    <p:anim calcmode="lin" valueType="num">
                                      <p:cBhvr>
                                        <p:cTn id="15" dur="500" fill="hold"/>
                                        <p:tgtEl>
                                          <p:spTgt spid="228482"/>
                                        </p:tgtEl>
                                        <p:attrNameLst>
                                          <p:attrName>ppt_w</p:attrName>
                                        </p:attrNameLst>
                                      </p:cBhvr>
                                      <p:tavLst>
                                        <p:tav tm="0">
                                          <p:val>
                                            <p:fltVal val="0"/>
                                          </p:val>
                                        </p:tav>
                                        <p:tav tm="100000">
                                          <p:val>
                                            <p:strVal val="#ppt_w"/>
                                          </p:val>
                                        </p:tav>
                                      </p:tavLst>
                                    </p:anim>
                                    <p:anim calcmode="lin" valueType="num">
                                      <p:cBhvr>
                                        <p:cTn id="16" dur="500" fill="hold"/>
                                        <p:tgtEl>
                                          <p:spTgt spid="228482"/>
                                        </p:tgtEl>
                                        <p:attrNameLst>
                                          <p:attrName>ppt_h</p:attrName>
                                        </p:attrNameLst>
                                      </p:cBhvr>
                                      <p:tavLst>
                                        <p:tav tm="0">
                                          <p:val>
                                            <p:fltVal val="0"/>
                                          </p:val>
                                        </p:tav>
                                        <p:tav tm="100000">
                                          <p:val>
                                            <p:strVal val="#ppt_h"/>
                                          </p:val>
                                        </p:tav>
                                      </p:tavLst>
                                    </p:anim>
                                    <p:anim calcmode="lin" valueType="num">
                                      <p:cBhvr>
                                        <p:cTn id="17" dur="500" fill="hold"/>
                                        <p:tgtEl>
                                          <p:spTgt spid="228482"/>
                                        </p:tgtEl>
                                        <p:attrNameLst>
                                          <p:attrName>ppt_x</p:attrName>
                                        </p:attrNameLst>
                                      </p:cBhvr>
                                      <p:tavLst>
                                        <p:tav tm="0">
                                          <p:val>
                                            <p:fltVal val="0.5"/>
                                          </p:val>
                                        </p:tav>
                                        <p:tav tm="100000">
                                          <p:val>
                                            <p:strVal val="#ppt_x"/>
                                          </p:val>
                                        </p:tav>
                                      </p:tavLst>
                                    </p:anim>
                                    <p:anim calcmode="lin" valueType="num">
                                      <p:cBhvr>
                                        <p:cTn id="18" dur="500" fill="hold"/>
                                        <p:tgtEl>
                                          <p:spTgt spid="228482"/>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228482"/>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nodeType="clickEffect">
                                  <p:stCondLst>
                                    <p:cond delay="0"/>
                                  </p:stCondLst>
                                  <p:childTnLst>
                                    <p:set>
                                      <p:cBhvr>
                                        <p:cTn id="22" dur="1" fill="hold">
                                          <p:stCondLst>
                                            <p:cond delay="0"/>
                                          </p:stCondLst>
                                        </p:cTn>
                                        <p:tgtEl>
                                          <p:spTgt spid="228366"/>
                                        </p:tgtEl>
                                        <p:attrNameLst>
                                          <p:attrName>style.visibility</p:attrName>
                                        </p:attrNameLst>
                                      </p:cBhvr>
                                      <p:to>
                                        <p:strVal val="visible"/>
                                      </p:to>
                                    </p:set>
                                    <p:anim calcmode="lin" valueType="num">
                                      <p:cBhvr>
                                        <p:cTn id="23" dur="500" fill="hold"/>
                                        <p:tgtEl>
                                          <p:spTgt spid="228366"/>
                                        </p:tgtEl>
                                        <p:attrNameLst>
                                          <p:attrName>ppt_w</p:attrName>
                                        </p:attrNameLst>
                                      </p:cBhvr>
                                      <p:tavLst>
                                        <p:tav tm="0">
                                          <p:val>
                                            <p:strVal val="(6*min(max(#ppt_w*#ppt_h,.3),1)-7.4)/-.7*#ppt_w"/>
                                          </p:val>
                                        </p:tav>
                                        <p:tav tm="100000">
                                          <p:val>
                                            <p:strVal val="#ppt_w"/>
                                          </p:val>
                                        </p:tav>
                                      </p:tavLst>
                                    </p:anim>
                                    <p:anim calcmode="lin" valueType="num">
                                      <p:cBhvr>
                                        <p:cTn id="24" dur="500" fill="hold"/>
                                        <p:tgtEl>
                                          <p:spTgt spid="228366"/>
                                        </p:tgtEl>
                                        <p:attrNameLst>
                                          <p:attrName>ppt_h</p:attrName>
                                        </p:attrNameLst>
                                      </p:cBhvr>
                                      <p:tavLst>
                                        <p:tav tm="0">
                                          <p:val>
                                            <p:strVal val="(6*min(max(#ppt_w*#ppt_h,.3),1)-7.4)/-.7*#ppt_h"/>
                                          </p:val>
                                        </p:tav>
                                        <p:tav tm="100000">
                                          <p:val>
                                            <p:strVal val="#ppt_h"/>
                                          </p:val>
                                        </p:tav>
                                      </p:tavLst>
                                    </p:anim>
                                    <p:anim calcmode="lin" valueType="num">
                                      <p:cBhvr>
                                        <p:cTn id="25" dur="500" fill="hold"/>
                                        <p:tgtEl>
                                          <p:spTgt spid="228366"/>
                                        </p:tgtEl>
                                        <p:attrNameLst>
                                          <p:attrName>ppt_x</p:attrName>
                                        </p:attrNameLst>
                                      </p:cBhvr>
                                      <p:tavLst>
                                        <p:tav tm="0">
                                          <p:val>
                                            <p:fltVal val="0.5"/>
                                          </p:val>
                                        </p:tav>
                                        <p:tav tm="100000">
                                          <p:val>
                                            <p:strVal val="#ppt_x"/>
                                          </p:val>
                                        </p:tav>
                                      </p:tavLst>
                                    </p:anim>
                                    <p:anim calcmode="lin" valueType="num">
                                      <p:cBhvr>
                                        <p:cTn id="26" dur="500" fill="hold"/>
                                        <p:tgtEl>
                                          <p:spTgt spid="228366"/>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228483"/>
                                        </p:tgtEl>
                                        <p:attrNameLst>
                                          <p:attrName>style.visibility</p:attrName>
                                        </p:attrNameLst>
                                      </p:cBhvr>
                                      <p:to>
                                        <p:strVal val="visible"/>
                                      </p:to>
                                    </p:set>
                                    <p:animEffect transition="in" filter="dissolve">
                                      <p:cBhvr>
                                        <p:cTn id="31" dur="500"/>
                                        <p:tgtEl>
                                          <p:spTgt spid="228483"/>
                                        </p:tgtEl>
                                      </p:cBhvr>
                                    </p:animEffect>
                                  </p:childTnLst>
                                </p:cTn>
                              </p:par>
                            </p:childTnLst>
                          </p:cTn>
                        </p:par>
                        <p:par>
                          <p:cTn id="32" fill="hold" nodeType="afterGroup">
                            <p:stCondLst>
                              <p:cond delay="500"/>
                            </p:stCondLst>
                            <p:childTnLst>
                              <p:par>
                                <p:cTn id="33" presetID="9" presetClass="entr" presetSubtype="0" fill="hold" nodeType="afterEffect">
                                  <p:stCondLst>
                                    <p:cond delay="0"/>
                                  </p:stCondLst>
                                  <p:childTnLst>
                                    <p:set>
                                      <p:cBhvr>
                                        <p:cTn id="34" dur="1" fill="hold">
                                          <p:stCondLst>
                                            <p:cond delay="0"/>
                                          </p:stCondLst>
                                        </p:cTn>
                                        <p:tgtEl>
                                          <p:spTgt spid="228484"/>
                                        </p:tgtEl>
                                        <p:attrNameLst>
                                          <p:attrName>style.visibility</p:attrName>
                                        </p:attrNameLst>
                                      </p:cBhvr>
                                      <p:to>
                                        <p:strVal val="visible"/>
                                      </p:to>
                                    </p:set>
                                    <p:animEffect transition="in" filter="dissolve">
                                      <p:cBhvr>
                                        <p:cTn id="35" dur="500"/>
                                        <p:tgtEl>
                                          <p:spTgt spid="228484"/>
                                        </p:tgtEl>
                                      </p:cBhvr>
                                    </p:animEffect>
                                  </p:childTnLst>
                                </p:cTn>
                              </p:par>
                            </p:childTnLst>
                          </p:cTn>
                        </p:par>
                        <p:par>
                          <p:cTn id="36" fill="hold" nodeType="afterGroup">
                            <p:stCondLst>
                              <p:cond delay="1000"/>
                            </p:stCondLst>
                            <p:childTnLst>
                              <p:par>
                                <p:cTn id="37" presetID="9" presetClass="entr" presetSubtype="0" fill="hold" nodeType="afterEffect">
                                  <p:stCondLst>
                                    <p:cond delay="0"/>
                                  </p:stCondLst>
                                  <p:childTnLst>
                                    <p:set>
                                      <p:cBhvr>
                                        <p:cTn id="38" dur="1" fill="hold">
                                          <p:stCondLst>
                                            <p:cond delay="0"/>
                                          </p:stCondLst>
                                        </p:cTn>
                                        <p:tgtEl>
                                          <p:spTgt spid="228500"/>
                                        </p:tgtEl>
                                        <p:attrNameLst>
                                          <p:attrName>style.visibility</p:attrName>
                                        </p:attrNameLst>
                                      </p:cBhvr>
                                      <p:to>
                                        <p:strVal val="visible"/>
                                      </p:to>
                                    </p:set>
                                    <p:animEffect transition="in" filter="dissolve">
                                      <p:cBhvr>
                                        <p:cTn id="39" dur="500"/>
                                        <p:tgtEl>
                                          <p:spTgt spid="228500"/>
                                        </p:tgtEl>
                                      </p:cBhvr>
                                    </p:animEffect>
                                  </p:childTnLst>
                                </p:cTn>
                              </p:par>
                            </p:childTnLst>
                          </p:cTn>
                        </p:par>
                        <p:par>
                          <p:cTn id="40" fill="hold" nodeType="afterGroup">
                            <p:stCondLst>
                              <p:cond delay="1500"/>
                            </p:stCondLst>
                            <p:childTnLst>
                              <p:par>
                                <p:cTn id="41" presetID="9" presetClass="entr" presetSubtype="0" fill="hold" grpId="0" nodeType="afterEffect">
                                  <p:stCondLst>
                                    <p:cond delay="0"/>
                                  </p:stCondLst>
                                  <p:childTnLst>
                                    <p:set>
                                      <p:cBhvr>
                                        <p:cTn id="42" dur="1" fill="hold">
                                          <p:stCondLst>
                                            <p:cond delay="0"/>
                                          </p:stCondLst>
                                        </p:cTn>
                                        <p:tgtEl>
                                          <p:spTgt spid="228499"/>
                                        </p:tgtEl>
                                        <p:attrNameLst>
                                          <p:attrName>style.visibility</p:attrName>
                                        </p:attrNameLst>
                                      </p:cBhvr>
                                      <p:to>
                                        <p:strVal val="visible"/>
                                      </p:to>
                                    </p:set>
                                    <p:animEffect transition="in" filter="dissolve">
                                      <p:cBhvr>
                                        <p:cTn id="43" dur="500"/>
                                        <p:tgtEl>
                                          <p:spTgt spid="22849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228501"/>
                                        </p:tgtEl>
                                        <p:attrNameLst>
                                          <p:attrName>style.visibility</p:attrName>
                                        </p:attrNameLst>
                                      </p:cBhvr>
                                      <p:to>
                                        <p:strVal val="visible"/>
                                      </p:to>
                                    </p:set>
                                    <p:animEffect transition="in" filter="dissolve">
                                      <p:cBhvr>
                                        <p:cTn id="48" dur="500"/>
                                        <p:tgtEl>
                                          <p:spTgt spid="228501"/>
                                        </p:tgtEl>
                                      </p:cBhvr>
                                    </p:animEffect>
                                  </p:childTnLst>
                                </p:cTn>
                              </p:par>
                            </p:childTnLst>
                          </p:cTn>
                        </p:par>
                        <p:par>
                          <p:cTn id="49" fill="hold" nodeType="afterGroup">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28498"/>
                                        </p:tgtEl>
                                        <p:attrNameLst>
                                          <p:attrName>style.visibility</p:attrName>
                                        </p:attrNameLst>
                                      </p:cBhvr>
                                      <p:to>
                                        <p:strVal val="visible"/>
                                      </p:to>
                                    </p:set>
                                    <p:animEffect transition="in" filter="dissolve">
                                      <p:cBhvr>
                                        <p:cTn id="52" dur="500"/>
                                        <p:tgtEl>
                                          <p:spTgt spid="228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482" grpId="0" autoUpdateAnimBg="0"/>
      <p:bldP spid="228498" grpId="0" autoUpdateAnimBg="0"/>
      <p:bldP spid="228499"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Freeform 3">
            <a:extLst>
              <a:ext uri="{FF2B5EF4-FFF2-40B4-BE49-F238E27FC236}">
                <a16:creationId xmlns:a16="http://schemas.microsoft.com/office/drawing/2014/main" id="{A4A5F843-1A2D-C84F-A09F-8A4FB7B203BF}"/>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8" name="Rectangle 4">
            <a:extLst>
              <a:ext uri="{FF2B5EF4-FFF2-40B4-BE49-F238E27FC236}">
                <a16:creationId xmlns:a16="http://schemas.microsoft.com/office/drawing/2014/main" id="{10076C3E-A8F4-B344-A5EE-0B3985EF8138}"/>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7109" name="Rectangle 5">
            <a:extLst>
              <a:ext uri="{FF2B5EF4-FFF2-40B4-BE49-F238E27FC236}">
                <a16:creationId xmlns:a16="http://schemas.microsoft.com/office/drawing/2014/main" id="{0E74F1AF-22C8-3749-9D8C-23CB0B20E627}"/>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0" name="Freeform 6">
            <a:extLst>
              <a:ext uri="{FF2B5EF4-FFF2-40B4-BE49-F238E27FC236}">
                <a16:creationId xmlns:a16="http://schemas.microsoft.com/office/drawing/2014/main" id="{05206B38-29FE-D04E-BC1F-6670C8017E56}"/>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1" name="Freeform 7">
            <a:extLst>
              <a:ext uri="{FF2B5EF4-FFF2-40B4-BE49-F238E27FC236}">
                <a16:creationId xmlns:a16="http://schemas.microsoft.com/office/drawing/2014/main" id="{A3B44AC1-31F7-6547-AD48-667360762B37}"/>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2" name="Rectangle 8">
            <a:extLst>
              <a:ext uri="{FF2B5EF4-FFF2-40B4-BE49-F238E27FC236}">
                <a16:creationId xmlns:a16="http://schemas.microsoft.com/office/drawing/2014/main" id="{082DDFB8-3B42-B540-A644-E3558D1D5B44}"/>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47113" name="Freeform 9">
            <a:extLst>
              <a:ext uri="{FF2B5EF4-FFF2-40B4-BE49-F238E27FC236}">
                <a16:creationId xmlns:a16="http://schemas.microsoft.com/office/drawing/2014/main" id="{6377B72E-399E-AE40-9F9C-AF707C3A52C8}"/>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4" name="Rectangle 10">
            <a:extLst>
              <a:ext uri="{FF2B5EF4-FFF2-40B4-BE49-F238E27FC236}">
                <a16:creationId xmlns:a16="http://schemas.microsoft.com/office/drawing/2014/main" id="{9EA0CBF0-C4C5-1F45-9198-D60D92E44F82}"/>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47115" name="Freeform 11">
            <a:extLst>
              <a:ext uri="{FF2B5EF4-FFF2-40B4-BE49-F238E27FC236}">
                <a16:creationId xmlns:a16="http://schemas.microsoft.com/office/drawing/2014/main" id="{1FA64BC5-0B5C-C04E-BA94-25E2A326B017}"/>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6" name="Freeform 12">
            <a:extLst>
              <a:ext uri="{FF2B5EF4-FFF2-40B4-BE49-F238E27FC236}">
                <a16:creationId xmlns:a16="http://schemas.microsoft.com/office/drawing/2014/main" id="{652514D8-699B-0942-A63F-171919A7B017}"/>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7" name="Freeform 13">
            <a:extLst>
              <a:ext uri="{FF2B5EF4-FFF2-40B4-BE49-F238E27FC236}">
                <a16:creationId xmlns:a16="http://schemas.microsoft.com/office/drawing/2014/main" id="{467CBCAA-9CBC-D64F-9507-7B1E772F2844}"/>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8" name="Rectangle 14">
            <a:extLst>
              <a:ext uri="{FF2B5EF4-FFF2-40B4-BE49-F238E27FC236}">
                <a16:creationId xmlns:a16="http://schemas.microsoft.com/office/drawing/2014/main" id="{BD3E0EA5-D4A6-BF49-8E32-D039801AF948}"/>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47119" name="Rectangle 15">
            <a:extLst>
              <a:ext uri="{FF2B5EF4-FFF2-40B4-BE49-F238E27FC236}">
                <a16:creationId xmlns:a16="http://schemas.microsoft.com/office/drawing/2014/main" id="{436DA2FB-DC31-2F40-BC2E-F0150029CCE7}"/>
              </a:ext>
            </a:extLst>
          </p:cNvPr>
          <p:cNvSpPr>
            <a:spLocks noChangeArrowheads="1"/>
          </p:cNvSpPr>
          <p:nvPr/>
        </p:nvSpPr>
        <p:spPr bwMode="auto">
          <a:xfrm>
            <a:off x="2471738" y="5640388"/>
            <a:ext cx="9064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47120" name="Rectangle 16">
            <a:extLst>
              <a:ext uri="{FF2B5EF4-FFF2-40B4-BE49-F238E27FC236}">
                <a16:creationId xmlns:a16="http://schemas.microsoft.com/office/drawing/2014/main" id="{CC3568A7-C011-3844-A728-94DCBB8B2518}"/>
              </a:ext>
            </a:extLst>
          </p:cNvPr>
          <p:cNvSpPr>
            <a:spLocks noChangeArrowheads="1"/>
          </p:cNvSpPr>
          <p:nvPr/>
        </p:nvSpPr>
        <p:spPr bwMode="auto">
          <a:xfrm>
            <a:off x="1774825" y="992188"/>
            <a:ext cx="13144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47121" name="Rectangle 17">
            <a:extLst>
              <a:ext uri="{FF2B5EF4-FFF2-40B4-BE49-F238E27FC236}">
                <a16:creationId xmlns:a16="http://schemas.microsoft.com/office/drawing/2014/main" id="{42D8A9A9-3AAA-494A-A250-7CBC8402EA08}"/>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2" name="Line 18">
            <a:extLst>
              <a:ext uri="{FF2B5EF4-FFF2-40B4-BE49-F238E27FC236}">
                <a16:creationId xmlns:a16="http://schemas.microsoft.com/office/drawing/2014/main" id="{0B0B3BDF-8ED2-C044-9223-D5F43316431B}"/>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3" name="Line 19">
            <a:extLst>
              <a:ext uri="{FF2B5EF4-FFF2-40B4-BE49-F238E27FC236}">
                <a16:creationId xmlns:a16="http://schemas.microsoft.com/office/drawing/2014/main" id="{88F86F23-799F-7047-A3C4-220E05FB1B41}"/>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5" name="Rectangle 21">
            <a:extLst>
              <a:ext uri="{FF2B5EF4-FFF2-40B4-BE49-F238E27FC236}">
                <a16:creationId xmlns:a16="http://schemas.microsoft.com/office/drawing/2014/main" id="{E848A770-E32D-3242-A7C5-D6EAF0354558}"/>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47126" name="Line 22">
            <a:extLst>
              <a:ext uri="{FF2B5EF4-FFF2-40B4-BE49-F238E27FC236}">
                <a16:creationId xmlns:a16="http://schemas.microsoft.com/office/drawing/2014/main" id="{7A812C92-C590-1E45-8CE7-44D64C3C31FC}"/>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47127" name="Oval 23">
            <a:extLst>
              <a:ext uri="{FF2B5EF4-FFF2-40B4-BE49-F238E27FC236}">
                <a16:creationId xmlns:a16="http://schemas.microsoft.com/office/drawing/2014/main" id="{BDEAA9F9-B5C2-7B46-887F-C21BE9DB78C2}"/>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8" name="Rectangle 24">
            <a:extLst>
              <a:ext uri="{FF2B5EF4-FFF2-40B4-BE49-F238E27FC236}">
                <a16:creationId xmlns:a16="http://schemas.microsoft.com/office/drawing/2014/main" id="{A6786090-60BD-594B-9FF2-2D664BD100B2}"/>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7129" name="Rectangle 25">
            <a:extLst>
              <a:ext uri="{FF2B5EF4-FFF2-40B4-BE49-F238E27FC236}">
                <a16:creationId xmlns:a16="http://schemas.microsoft.com/office/drawing/2014/main" id="{23FACF1F-724B-8A46-9D06-FDF7F1927734}"/>
              </a:ext>
            </a:extLst>
          </p:cNvPr>
          <p:cNvSpPr>
            <a:spLocks noChangeArrowheads="1"/>
          </p:cNvSpPr>
          <p:nvPr/>
        </p:nvSpPr>
        <p:spPr bwMode="auto">
          <a:xfrm>
            <a:off x="5145088" y="1125538"/>
            <a:ext cx="523875"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7130" name="Rectangle 26">
            <a:extLst>
              <a:ext uri="{FF2B5EF4-FFF2-40B4-BE49-F238E27FC236}">
                <a16:creationId xmlns:a16="http://schemas.microsoft.com/office/drawing/2014/main" id="{C7A8C168-A762-F946-8E92-678DCB3D9282}"/>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47131" name="Rectangle 27">
            <a:extLst>
              <a:ext uri="{FF2B5EF4-FFF2-40B4-BE49-F238E27FC236}">
                <a16:creationId xmlns:a16="http://schemas.microsoft.com/office/drawing/2014/main" id="{97713EE3-66BB-8440-990D-4F5A84162496}"/>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47132" name="Oval 28">
            <a:extLst>
              <a:ext uri="{FF2B5EF4-FFF2-40B4-BE49-F238E27FC236}">
                <a16:creationId xmlns:a16="http://schemas.microsoft.com/office/drawing/2014/main" id="{822970F5-A425-9442-B75B-B64C46554E0C}"/>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33" name="Rectangle 29">
            <a:extLst>
              <a:ext uri="{FF2B5EF4-FFF2-40B4-BE49-F238E27FC236}">
                <a16:creationId xmlns:a16="http://schemas.microsoft.com/office/drawing/2014/main" id="{DCBEACD1-6015-A447-A9A4-8DE6701DE7C1}"/>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47134" name="Oval 30">
            <a:extLst>
              <a:ext uri="{FF2B5EF4-FFF2-40B4-BE49-F238E27FC236}">
                <a16:creationId xmlns:a16="http://schemas.microsoft.com/office/drawing/2014/main" id="{42213D56-0741-2148-92F1-D82A823A63C8}"/>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35" name="Rectangle 31">
            <a:extLst>
              <a:ext uri="{FF2B5EF4-FFF2-40B4-BE49-F238E27FC236}">
                <a16:creationId xmlns:a16="http://schemas.microsoft.com/office/drawing/2014/main" id="{7918F8E5-5B72-1E4D-B71B-1A2FE909B48D}"/>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47136" name="Oval 32">
            <a:extLst>
              <a:ext uri="{FF2B5EF4-FFF2-40B4-BE49-F238E27FC236}">
                <a16:creationId xmlns:a16="http://schemas.microsoft.com/office/drawing/2014/main" id="{0F28C1AE-F87D-F14E-8E21-E4107885FB1A}"/>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37" name="Oval 33">
            <a:extLst>
              <a:ext uri="{FF2B5EF4-FFF2-40B4-BE49-F238E27FC236}">
                <a16:creationId xmlns:a16="http://schemas.microsoft.com/office/drawing/2014/main" id="{E8318FF8-D70F-1E46-84B7-4A7F92665594}"/>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38" name="Rectangle 34">
            <a:extLst>
              <a:ext uri="{FF2B5EF4-FFF2-40B4-BE49-F238E27FC236}">
                <a16:creationId xmlns:a16="http://schemas.microsoft.com/office/drawing/2014/main" id="{31E0FC30-76C9-FF47-B333-10E01A8831A0}"/>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47139" name="Oval 35">
            <a:extLst>
              <a:ext uri="{FF2B5EF4-FFF2-40B4-BE49-F238E27FC236}">
                <a16:creationId xmlns:a16="http://schemas.microsoft.com/office/drawing/2014/main" id="{2BEC7AB1-7129-694E-978E-DF0EFB72ACD1}"/>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40" name="Rectangle 36">
            <a:extLst>
              <a:ext uri="{FF2B5EF4-FFF2-40B4-BE49-F238E27FC236}">
                <a16:creationId xmlns:a16="http://schemas.microsoft.com/office/drawing/2014/main" id="{C36D8548-E1A8-5B47-996D-CF2B5ABEE00C}"/>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Y</a:t>
            </a:r>
          </a:p>
        </p:txBody>
      </p:sp>
      <p:sp>
        <p:nvSpPr>
          <p:cNvPr id="47141" name="Oval 37">
            <a:extLst>
              <a:ext uri="{FF2B5EF4-FFF2-40B4-BE49-F238E27FC236}">
                <a16:creationId xmlns:a16="http://schemas.microsoft.com/office/drawing/2014/main" id="{ADDDA8E8-7CEF-2946-8BA5-3C656A889B49}"/>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42" name="Oval 38">
            <a:extLst>
              <a:ext uri="{FF2B5EF4-FFF2-40B4-BE49-F238E27FC236}">
                <a16:creationId xmlns:a16="http://schemas.microsoft.com/office/drawing/2014/main" id="{BA75F376-B36C-E549-8C68-D884D6AEB42C}"/>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43" name="Rectangle 39">
            <a:extLst>
              <a:ext uri="{FF2B5EF4-FFF2-40B4-BE49-F238E27FC236}">
                <a16:creationId xmlns:a16="http://schemas.microsoft.com/office/drawing/2014/main" id="{29768E21-6F4B-814B-95F6-CF5B500BADE6}"/>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KB</a:t>
            </a:r>
          </a:p>
        </p:txBody>
      </p:sp>
      <p:sp>
        <p:nvSpPr>
          <p:cNvPr id="47144" name="Oval 40">
            <a:extLst>
              <a:ext uri="{FF2B5EF4-FFF2-40B4-BE49-F238E27FC236}">
                <a16:creationId xmlns:a16="http://schemas.microsoft.com/office/drawing/2014/main" id="{521B30DD-B164-2E4C-904B-8DB417932DEE}"/>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45" name="Rectangle 41">
            <a:extLst>
              <a:ext uri="{FF2B5EF4-FFF2-40B4-BE49-F238E27FC236}">
                <a16:creationId xmlns:a16="http://schemas.microsoft.com/office/drawing/2014/main" id="{5DADF33A-073F-3A49-AD6F-02ECAABE00F8}"/>
              </a:ext>
            </a:extLst>
          </p:cNvPr>
          <p:cNvSpPr>
            <a:spLocks noChangeArrowheads="1"/>
          </p:cNvSpPr>
          <p:nvPr/>
        </p:nvSpPr>
        <p:spPr bwMode="auto">
          <a:xfrm>
            <a:off x="2879725"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GS</a:t>
            </a:r>
          </a:p>
        </p:txBody>
      </p:sp>
      <p:sp>
        <p:nvSpPr>
          <p:cNvPr id="47146" name="Oval 42">
            <a:extLst>
              <a:ext uri="{FF2B5EF4-FFF2-40B4-BE49-F238E27FC236}">
                <a16:creationId xmlns:a16="http://schemas.microsoft.com/office/drawing/2014/main" id="{38D061C8-409B-4E46-AF18-3096C91E9CFA}"/>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47" name="Rectangle 43">
            <a:extLst>
              <a:ext uri="{FF2B5EF4-FFF2-40B4-BE49-F238E27FC236}">
                <a16:creationId xmlns:a16="http://schemas.microsoft.com/office/drawing/2014/main" id="{D50464DB-098E-1B47-A028-C6B0FFC381D3}"/>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M</a:t>
            </a:r>
          </a:p>
        </p:txBody>
      </p:sp>
      <p:sp>
        <p:nvSpPr>
          <p:cNvPr id="47148" name="AutoShape 44">
            <a:extLst>
              <a:ext uri="{FF2B5EF4-FFF2-40B4-BE49-F238E27FC236}">
                <a16:creationId xmlns:a16="http://schemas.microsoft.com/office/drawing/2014/main" id="{AB4E77CA-3598-C848-BB72-C254FFE42337}"/>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47149" name="AutoShape 45">
            <a:extLst>
              <a:ext uri="{FF2B5EF4-FFF2-40B4-BE49-F238E27FC236}">
                <a16:creationId xmlns:a16="http://schemas.microsoft.com/office/drawing/2014/main" id="{E207B816-FA76-8547-958D-D4194B0BAF80}"/>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47150" name="Line 46">
            <a:extLst>
              <a:ext uri="{FF2B5EF4-FFF2-40B4-BE49-F238E27FC236}">
                <a16:creationId xmlns:a16="http://schemas.microsoft.com/office/drawing/2014/main" id="{607F6FBF-787E-B347-B592-D10007A7B67E}"/>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7151" name="Rectangle 47">
            <a:extLst>
              <a:ext uri="{FF2B5EF4-FFF2-40B4-BE49-F238E27FC236}">
                <a16:creationId xmlns:a16="http://schemas.microsoft.com/office/drawing/2014/main" id="{3F11BD30-0B59-5E40-9713-88DAABB3CC94}"/>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47152" name="Rectangle 48">
            <a:extLst>
              <a:ext uri="{FF2B5EF4-FFF2-40B4-BE49-F238E27FC236}">
                <a16:creationId xmlns:a16="http://schemas.microsoft.com/office/drawing/2014/main" id="{F80864AD-C220-0B48-95E2-9958960BF793}"/>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47153" name="Rectangle 49">
            <a:extLst>
              <a:ext uri="{FF2B5EF4-FFF2-40B4-BE49-F238E27FC236}">
                <a16:creationId xmlns:a16="http://schemas.microsoft.com/office/drawing/2014/main" id="{0F837365-3A47-0246-9D4C-B6B51103EAA9}"/>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47154" name="Oval 50">
            <a:extLst>
              <a:ext uri="{FF2B5EF4-FFF2-40B4-BE49-F238E27FC236}">
                <a16:creationId xmlns:a16="http://schemas.microsoft.com/office/drawing/2014/main" id="{1B83BA82-7EB8-004A-871D-2AA03C96759F}"/>
              </a:ext>
            </a:extLst>
          </p:cNvPr>
          <p:cNvSpPr>
            <a:spLocks noChangeArrowheads="1"/>
          </p:cNvSpPr>
          <p:nvPr/>
        </p:nvSpPr>
        <p:spPr bwMode="auto">
          <a:xfrm>
            <a:off x="3914775" y="1012825"/>
            <a:ext cx="728663" cy="731838"/>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7157" name="Oval 53">
            <a:extLst>
              <a:ext uri="{FF2B5EF4-FFF2-40B4-BE49-F238E27FC236}">
                <a16:creationId xmlns:a16="http://schemas.microsoft.com/office/drawing/2014/main" id="{C6AF6742-DA4F-5C46-BBCF-00284F9F2244}"/>
              </a:ext>
            </a:extLst>
          </p:cNvPr>
          <p:cNvSpPr>
            <a:spLocks noChangeArrowheads="1"/>
          </p:cNvSpPr>
          <p:nvPr/>
        </p:nvSpPr>
        <p:spPr bwMode="auto">
          <a:xfrm>
            <a:off x="1500188" y="3908425"/>
            <a:ext cx="728662" cy="731838"/>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7158" name="Oval 54">
            <a:extLst>
              <a:ext uri="{FF2B5EF4-FFF2-40B4-BE49-F238E27FC236}">
                <a16:creationId xmlns:a16="http://schemas.microsoft.com/office/drawing/2014/main" id="{3FB99B94-2547-B148-8668-25A3B71D0D3C}"/>
              </a:ext>
            </a:extLst>
          </p:cNvPr>
          <p:cNvSpPr>
            <a:spLocks noChangeArrowheads="1"/>
          </p:cNvSpPr>
          <p:nvPr/>
        </p:nvSpPr>
        <p:spPr bwMode="auto">
          <a:xfrm>
            <a:off x="2720975" y="5032375"/>
            <a:ext cx="728663" cy="731838"/>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7159" name="Oval 55">
            <a:extLst>
              <a:ext uri="{FF2B5EF4-FFF2-40B4-BE49-F238E27FC236}">
                <a16:creationId xmlns:a16="http://schemas.microsoft.com/office/drawing/2014/main" id="{B0C7A2B1-DC6A-534A-880A-923BD9C2C0C2}"/>
              </a:ext>
            </a:extLst>
          </p:cNvPr>
          <p:cNvSpPr>
            <a:spLocks noChangeArrowheads="1"/>
          </p:cNvSpPr>
          <p:nvPr/>
        </p:nvSpPr>
        <p:spPr bwMode="auto">
          <a:xfrm>
            <a:off x="2625725" y="4300538"/>
            <a:ext cx="728663" cy="731837"/>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7160" name="Oval 56">
            <a:extLst>
              <a:ext uri="{FF2B5EF4-FFF2-40B4-BE49-F238E27FC236}">
                <a16:creationId xmlns:a16="http://schemas.microsoft.com/office/drawing/2014/main" id="{CED18566-B1C0-EB4F-972C-F83DDBE4514C}"/>
              </a:ext>
            </a:extLst>
          </p:cNvPr>
          <p:cNvSpPr>
            <a:spLocks noChangeArrowheads="1"/>
          </p:cNvSpPr>
          <p:nvPr/>
        </p:nvSpPr>
        <p:spPr bwMode="auto">
          <a:xfrm>
            <a:off x="2663825" y="2987675"/>
            <a:ext cx="728663" cy="731838"/>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7161" name="Oval 57">
            <a:extLst>
              <a:ext uri="{FF2B5EF4-FFF2-40B4-BE49-F238E27FC236}">
                <a16:creationId xmlns:a16="http://schemas.microsoft.com/office/drawing/2014/main" id="{DDB1BE16-FA9E-5E46-87FD-33B433A170B9}"/>
              </a:ext>
            </a:extLst>
          </p:cNvPr>
          <p:cNvSpPr>
            <a:spLocks noChangeArrowheads="1"/>
          </p:cNvSpPr>
          <p:nvPr/>
        </p:nvSpPr>
        <p:spPr bwMode="auto">
          <a:xfrm>
            <a:off x="2625725" y="2470150"/>
            <a:ext cx="728663" cy="731838"/>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7162" name="Oval 58">
            <a:extLst>
              <a:ext uri="{FF2B5EF4-FFF2-40B4-BE49-F238E27FC236}">
                <a16:creationId xmlns:a16="http://schemas.microsoft.com/office/drawing/2014/main" id="{2A71C216-1A00-FD4F-8791-2FD0381A7EB8}"/>
              </a:ext>
            </a:extLst>
          </p:cNvPr>
          <p:cNvSpPr>
            <a:spLocks noChangeArrowheads="1"/>
          </p:cNvSpPr>
          <p:nvPr/>
        </p:nvSpPr>
        <p:spPr bwMode="auto">
          <a:xfrm>
            <a:off x="3236913" y="2932113"/>
            <a:ext cx="728662" cy="731837"/>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47167" name="Group 63">
            <a:extLst>
              <a:ext uri="{FF2B5EF4-FFF2-40B4-BE49-F238E27FC236}">
                <a16:creationId xmlns:a16="http://schemas.microsoft.com/office/drawing/2014/main" id="{32BE9777-6FBF-1845-8B8F-94B9F2EA265C}"/>
              </a:ext>
            </a:extLst>
          </p:cNvPr>
          <p:cNvGrpSpPr>
            <a:grpSpLocks/>
          </p:cNvGrpSpPr>
          <p:nvPr/>
        </p:nvGrpSpPr>
        <p:grpSpPr bwMode="auto">
          <a:xfrm>
            <a:off x="5181600" y="1371600"/>
            <a:ext cx="2819400" cy="3551238"/>
            <a:chOff x="3264" y="864"/>
            <a:chExt cx="1776" cy="2237"/>
          </a:xfrm>
        </p:grpSpPr>
        <p:sp>
          <p:nvSpPr>
            <p:cNvPr id="47163" name="Oval 59">
              <a:extLst>
                <a:ext uri="{FF2B5EF4-FFF2-40B4-BE49-F238E27FC236}">
                  <a16:creationId xmlns:a16="http://schemas.microsoft.com/office/drawing/2014/main" id="{CFA294B1-0BB4-444B-B087-61F10E95465A}"/>
                </a:ext>
              </a:extLst>
            </p:cNvPr>
            <p:cNvSpPr>
              <a:spLocks noChangeArrowheads="1"/>
            </p:cNvSpPr>
            <p:nvPr/>
          </p:nvSpPr>
          <p:spPr bwMode="auto">
            <a:xfrm>
              <a:off x="4128" y="2640"/>
              <a:ext cx="459" cy="461"/>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7164" name="Oval 60">
              <a:extLst>
                <a:ext uri="{FF2B5EF4-FFF2-40B4-BE49-F238E27FC236}">
                  <a16:creationId xmlns:a16="http://schemas.microsoft.com/office/drawing/2014/main" id="{2B517D30-C215-5144-AB99-F5E3AF1951AC}"/>
                </a:ext>
              </a:extLst>
            </p:cNvPr>
            <p:cNvSpPr>
              <a:spLocks noChangeArrowheads="1"/>
            </p:cNvSpPr>
            <p:nvPr/>
          </p:nvSpPr>
          <p:spPr bwMode="auto">
            <a:xfrm>
              <a:off x="3456" y="1728"/>
              <a:ext cx="459" cy="461"/>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7165" name="Oval 61">
              <a:extLst>
                <a:ext uri="{FF2B5EF4-FFF2-40B4-BE49-F238E27FC236}">
                  <a16:creationId xmlns:a16="http://schemas.microsoft.com/office/drawing/2014/main" id="{2C6F0403-15B7-DA47-92A1-AED6ADCEF7C4}"/>
                </a:ext>
              </a:extLst>
            </p:cNvPr>
            <p:cNvSpPr>
              <a:spLocks noChangeArrowheads="1"/>
            </p:cNvSpPr>
            <p:nvPr/>
          </p:nvSpPr>
          <p:spPr bwMode="auto">
            <a:xfrm>
              <a:off x="3264" y="1056"/>
              <a:ext cx="459" cy="461"/>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7166" name="Oval 62">
              <a:extLst>
                <a:ext uri="{FF2B5EF4-FFF2-40B4-BE49-F238E27FC236}">
                  <a16:creationId xmlns:a16="http://schemas.microsoft.com/office/drawing/2014/main" id="{AB3B007E-7CE2-E846-AC84-277FA5527ABC}"/>
                </a:ext>
              </a:extLst>
            </p:cNvPr>
            <p:cNvSpPr>
              <a:spLocks noChangeArrowheads="1"/>
            </p:cNvSpPr>
            <p:nvPr/>
          </p:nvSpPr>
          <p:spPr bwMode="auto">
            <a:xfrm>
              <a:off x="4272" y="864"/>
              <a:ext cx="768" cy="461"/>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47169" name="Text Box 65">
            <a:extLst>
              <a:ext uri="{FF2B5EF4-FFF2-40B4-BE49-F238E27FC236}">
                <a16:creationId xmlns:a16="http://schemas.microsoft.com/office/drawing/2014/main" id="{E01BF984-9EFE-E140-8110-F25D5B63CC01}"/>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47174" name="Rectangle 70">
            <a:extLst>
              <a:ext uri="{FF2B5EF4-FFF2-40B4-BE49-F238E27FC236}">
                <a16:creationId xmlns:a16="http://schemas.microsoft.com/office/drawing/2014/main" id="{EBC7BDD5-DAF0-9B4D-A246-E3BD571F0B7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40</a:t>
            </a:r>
          </a:p>
        </p:txBody>
      </p:sp>
      <p:sp>
        <p:nvSpPr>
          <p:cNvPr id="47175" name="Text Box 71">
            <a:extLst>
              <a:ext uri="{FF2B5EF4-FFF2-40B4-BE49-F238E27FC236}">
                <a16:creationId xmlns:a16="http://schemas.microsoft.com/office/drawing/2014/main" id="{718C525C-0C49-8D4E-9843-4029EEF5A4E0}"/>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2</a:t>
            </a:r>
          </a:p>
        </p:txBody>
      </p:sp>
      <p:sp>
        <p:nvSpPr>
          <p:cNvPr id="47176" name="Text Box 72">
            <a:extLst>
              <a:ext uri="{FF2B5EF4-FFF2-40B4-BE49-F238E27FC236}">
                <a16:creationId xmlns:a16="http://schemas.microsoft.com/office/drawing/2014/main" id="{17670CDF-524B-7B40-8548-AACF16FA7B49}"/>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47178" name="Rectangle 74">
            <a:extLst>
              <a:ext uri="{FF2B5EF4-FFF2-40B4-BE49-F238E27FC236}">
                <a16:creationId xmlns:a16="http://schemas.microsoft.com/office/drawing/2014/main" id="{B7C535B5-DBCE-DC4C-898F-128C0DECE8FD}"/>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47180" name="Rectangle 76">
            <a:extLst>
              <a:ext uri="{FF2B5EF4-FFF2-40B4-BE49-F238E27FC236}">
                <a16:creationId xmlns:a16="http://schemas.microsoft.com/office/drawing/2014/main" id="{906D35C2-A759-0941-8249-4112ACFD8EB9}"/>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
        <p:nvSpPr>
          <p:cNvPr id="47181" name="Text Box 77">
            <a:extLst>
              <a:ext uri="{FF2B5EF4-FFF2-40B4-BE49-F238E27FC236}">
                <a16:creationId xmlns:a16="http://schemas.microsoft.com/office/drawing/2014/main" id="{9678DA93-19F5-AD48-99DD-FB4EAE22D775}"/>
              </a:ext>
            </a:extLst>
          </p:cNvPr>
          <p:cNvSpPr txBox="1">
            <a:spLocks noChangeArrowheads="1"/>
          </p:cNvSpPr>
          <p:nvPr/>
        </p:nvSpPr>
        <p:spPr bwMode="auto">
          <a:xfrm>
            <a:off x="1839913" y="1336675"/>
            <a:ext cx="60547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900" b="1">
                <a:solidFill>
                  <a:srgbClr val="FFFF00"/>
                </a:solidFill>
                <a:effectLst>
                  <a:outerShdw blurRad="38100" dist="38100" dir="2700000" algn="tl">
                    <a:srgbClr val="000000"/>
                  </a:outerShdw>
                </a:effectLst>
              </a:rPr>
              <a:t>10    </a:t>
            </a:r>
            <a:r>
              <a:rPr lang="en-US" altLang="en-US" sz="8000" b="1">
                <a:solidFill>
                  <a:srgbClr val="FFFF00"/>
                </a:solidFill>
                <a:effectLst>
                  <a:outerShdw blurRad="38100" dist="38100" dir="2700000" algn="tl">
                    <a:srgbClr val="000000"/>
                  </a:outerShdw>
                </a:effectLst>
              </a:rPr>
              <a:t>Daerah Lokasi</a:t>
            </a:r>
            <a:endParaRPr lang="en-US" altLang="en-US" sz="12900" b="1">
              <a:solidFill>
                <a:srgbClr val="FFFF00"/>
              </a:solidFill>
              <a:effectLst>
                <a:outerShdw blurRad="38100" dist="38100" dir="2700000" algn="tl">
                  <a:srgbClr val="000000"/>
                </a:outerShdw>
              </a:effectLst>
            </a:endParaRP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67"/>
                                        </p:tgtEl>
                                        <p:attrNameLst>
                                          <p:attrName>style.visibility</p:attrName>
                                        </p:attrNameLst>
                                      </p:cBhvr>
                                      <p:to>
                                        <p:strVal val="visible"/>
                                      </p:to>
                                    </p:set>
                                    <p:animEffect transition="in" filter="dissolve">
                                      <p:cBhvr>
                                        <p:cTn id="7" dur="500"/>
                                        <p:tgtEl>
                                          <p:spTgt spid="471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47181"/>
                                        </p:tgtEl>
                                        <p:attrNameLst>
                                          <p:attrName>style.visibility</p:attrName>
                                        </p:attrNameLst>
                                      </p:cBhvr>
                                      <p:to>
                                        <p:strVal val="visible"/>
                                      </p:to>
                                    </p:set>
                                    <p:anim calcmode="lin" valueType="num">
                                      <p:cBhvr>
                                        <p:cTn id="12" dur="500" fill="hold"/>
                                        <p:tgtEl>
                                          <p:spTgt spid="47181"/>
                                        </p:tgtEl>
                                        <p:attrNameLst>
                                          <p:attrName>ppt_w</p:attrName>
                                        </p:attrNameLst>
                                      </p:cBhvr>
                                      <p:tavLst>
                                        <p:tav tm="0">
                                          <p:val>
                                            <p:fltVal val="0"/>
                                          </p:val>
                                        </p:tav>
                                        <p:tav tm="100000">
                                          <p:val>
                                            <p:strVal val="#ppt_w"/>
                                          </p:val>
                                        </p:tav>
                                      </p:tavLst>
                                    </p:anim>
                                    <p:anim calcmode="lin" valueType="num">
                                      <p:cBhvr>
                                        <p:cTn id="13" dur="500" fill="hold"/>
                                        <p:tgtEl>
                                          <p:spTgt spid="47181"/>
                                        </p:tgtEl>
                                        <p:attrNameLst>
                                          <p:attrName>ppt_h</p:attrName>
                                        </p:attrNameLst>
                                      </p:cBhvr>
                                      <p:tavLst>
                                        <p:tav tm="0">
                                          <p:val>
                                            <p:fltVal val="0"/>
                                          </p:val>
                                        </p:tav>
                                        <p:tav tm="100000">
                                          <p:val>
                                            <p:strVal val="#ppt_h"/>
                                          </p:val>
                                        </p:tav>
                                      </p:tavLst>
                                    </p:anim>
                                    <p:anim calcmode="lin" valueType="num">
                                      <p:cBhvr>
                                        <p:cTn id="14" dur="500" fill="hold"/>
                                        <p:tgtEl>
                                          <p:spTgt spid="47181"/>
                                        </p:tgtEl>
                                        <p:attrNameLst>
                                          <p:attrName>ppt_x</p:attrName>
                                        </p:attrNameLst>
                                      </p:cBhvr>
                                      <p:tavLst>
                                        <p:tav tm="0">
                                          <p:val>
                                            <p:fltVal val="0.5"/>
                                          </p:val>
                                        </p:tav>
                                        <p:tav tm="100000">
                                          <p:val>
                                            <p:strVal val="#ppt_x"/>
                                          </p:val>
                                        </p:tav>
                                      </p:tavLst>
                                    </p:anim>
                                    <p:anim calcmode="lin" valueType="num">
                                      <p:cBhvr>
                                        <p:cTn id="15" dur="500" fill="hold"/>
                                        <p:tgtEl>
                                          <p:spTgt spid="4718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81"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9C441EE4-D5F0-BD47-806E-514A6A0C6E43}"/>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
        <p:nvSpPr>
          <p:cNvPr id="50180" name="Freeform 4">
            <a:extLst>
              <a:ext uri="{FF2B5EF4-FFF2-40B4-BE49-F238E27FC236}">
                <a16:creationId xmlns:a16="http://schemas.microsoft.com/office/drawing/2014/main" id="{49C8A182-80E7-5649-A566-D742079BA4CB}"/>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 name="Rectangle 5">
            <a:extLst>
              <a:ext uri="{FF2B5EF4-FFF2-40B4-BE49-F238E27FC236}">
                <a16:creationId xmlns:a16="http://schemas.microsoft.com/office/drawing/2014/main" id="{C94C69CB-8586-EF49-9B78-77716427F8ED}"/>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0182" name="Rectangle 6">
            <a:extLst>
              <a:ext uri="{FF2B5EF4-FFF2-40B4-BE49-F238E27FC236}">
                <a16:creationId xmlns:a16="http://schemas.microsoft.com/office/drawing/2014/main" id="{91689B1F-E7C5-AF4D-B20D-CA54FC10A6B1}"/>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 name="Freeform 7">
            <a:extLst>
              <a:ext uri="{FF2B5EF4-FFF2-40B4-BE49-F238E27FC236}">
                <a16:creationId xmlns:a16="http://schemas.microsoft.com/office/drawing/2014/main" id="{E8E4B06F-0444-174F-99C5-E0FD35A5A11A}"/>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 name="Freeform 8">
            <a:extLst>
              <a:ext uri="{FF2B5EF4-FFF2-40B4-BE49-F238E27FC236}">
                <a16:creationId xmlns:a16="http://schemas.microsoft.com/office/drawing/2014/main" id="{22C5B582-41BE-544C-8A14-88D2A1277EC7}"/>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 name="Rectangle 9">
            <a:extLst>
              <a:ext uri="{FF2B5EF4-FFF2-40B4-BE49-F238E27FC236}">
                <a16:creationId xmlns:a16="http://schemas.microsoft.com/office/drawing/2014/main" id="{DEAAFCAF-6C36-5B4E-B55F-F9C7417820F9}"/>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50186" name="Freeform 10">
            <a:extLst>
              <a:ext uri="{FF2B5EF4-FFF2-40B4-BE49-F238E27FC236}">
                <a16:creationId xmlns:a16="http://schemas.microsoft.com/office/drawing/2014/main" id="{466DEDD0-5D48-A44F-820C-88A5B01D5E0F}"/>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7" name="Rectangle 11">
            <a:extLst>
              <a:ext uri="{FF2B5EF4-FFF2-40B4-BE49-F238E27FC236}">
                <a16:creationId xmlns:a16="http://schemas.microsoft.com/office/drawing/2014/main" id="{392758CC-E033-6849-95DD-D18787025EEA}"/>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50188" name="Freeform 12">
            <a:extLst>
              <a:ext uri="{FF2B5EF4-FFF2-40B4-BE49-F238E27FC236}">
                <a16:creationId xmlns:a16="http://schemas.microsoft.com/office/drawing/2014/main" id="{24D6482B-D777-184F-984C-AE70A2E06F09}"/>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9" name="Freeform 13">
            <a:extLst>
              <a:ext uri="{FF2B5EF4-FFF2-40B4-BE49-F238E27FC236}">
                <a16:creationId xmlns:a16="http://schemas.microsoft.com/office/drawing/2014/main" id="{F7F0F352-597E-2149-BA99-80562BCCAF53}"/>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0" name="Freeform 14">
            <a:extLst>
              <a:ext uri="{FF2B5EF4-FFF2-40B4-BE49-F238E27FC236}">
                <a16:creationId xmlns:a16="http://schemas.microsoft.com/office/drawing/2014/main" id="{67E488A3-FA00-BE43-8993-8DA6F66E7F04}"/>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1" name="Rectangle 15">
            <a:extLst>
              <a:ext uri="{FF2B5EF4-FFF2-40B4-BE49-F238E27FC236}">
                <a16:creationId xmlns:a16="http://schemas.microsoft.com/office/drawing/2014/main" id="{3519EEA4-934D-D94A-8B4F-DC537847E809}"/>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9999FF"/>
                </a:solidFill>
                <a:effectLst/>
                <a:latin typeface="Times" pitchFamily="2" charset="0"/>
              </a:rPr>
              <a:t>DG</a:t>
            </a:r>
          </a:p>
        </p:txBody>
      </p:sp>
      <p:sp>
        <p:nvSpPr>
          <p:cNvPr id="50192" name="Rectangle 16">
            <a:extLst>
              <a:ext uri="{FF2B5EF4-FFF2-40B4-BE49-F238E27FC236}">
                <a16:creationId xmlns:a16="http://schemas.microsoft.com/office/drawing/2014/main" id="{677609B0-3E14-6E43-BBC0-36FCD77088F8}"/>
              </a:ext>
            </a:extLst>
          </p:cNvPr>
          <p:cNvSpPr>
            <a:spLocks noChangeArrowheads="1"/>
          </p:cNvSpPr>
          <p:nvPr/>
        </p:nvSpPr>
        <p:spPr bwMode="auto">
          <a:xfrm>
            <a:off x="2516188" y="5640388"/>
            <a:ext cx="8890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50194" name="Rectangle 18">
            <a:extLst>
              <a:ext uri="{FF2B5EF4-FFF2-40B4-BE49-F238E27FC236}">
                <a16:creationId xmlns:a16="http://schemas.microsoft.com/office/drawing/2014/main" id="{FF2C4C3D-D633-FF4F-B36A-323E06D1556E}"/>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 name="Line 19">
            <a:extLst>
              <a:ext uri="{FF2B5EF4-FFF2-40B4-BE49-F238E27FC236}">
                <a16:creationId xmlns:a16="http://schemas.microsoft.com/office/drawing/2014/main" id="{3C456A84-8CFC-4046-80F6-ED4346954B2F}"/>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7" name="Rectangle 21">
            <a:extLst>
              <a:ext uri="{FF2B5EF4-FFF2-40B4-BE49-F238E27FC236}">
                <a16:creationId xmlns:a16="http://schemas.microsoft.com/office/drawing/2014/main" id="{C1512924-7B13-9241-A184-4B7628CECF91}"/>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9999FF"/>
                </a:solidFill>
                <a:effectLst/>
                <a:latin typeface="Times" pitchFamily="2" charset="0"/>
              </a:rPr>
              <a:t>LMA</a:t>
            </a:r>
          </a:p>
        </p:txBody>
      </p:sp>
      <p:sp>
        <p:nvSpPr>
          <p:cNvPr id="50198" name="Line 22">
            <a:extLst>
              <a:ext uri="{FF2B5EF4-FFF2-40B4-BE49-F238E27FC236}">
                <a16:creationId xmlns:a16="http://schemas.microsoft.com/office/drawing/2014/main" id="{531D7F0D-AC9C-604B-A33D-114E2D675BE6}"/>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50199" name="Oval 23">
            <a:extLst>
              <a:ext uri="{FF2B5EF4-FFF2-40B4-BE49-F238E27FC236}">
                <a16:creationId xmlns:a16="http://schemas.microsoft.com/office/drawing/2014/main" id="{3CDF4F82-DB11-5947-9414-362207B59B6E}"/>
              </a:ext>
            </a:extLst>
          </p:cNvPr>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0" name="AutoShape 24">
            <a:extLst>
              <a:ext uri="{FF2B5EF4-FFF2-40B4-BE49-F238E27FC236}">
                <a16:creationId xmlns:a16="http://schemas.microsoft.com/office/drawing/2014/main" id="{CE14853B-A8D7-9541-A96E-8AF3783770DD}"/>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dist="107763" dir="2700000" algn="ctr" rotWithShape="0">
              <a:schemeClr val="bg2"/>
            </a:outerShdw>
          </a:effectLst>
        </p:spPr>
        <p:txBody>
          <a:bodyPr wrap="none" anchor="ctr"/>
          <a:lstStyle/>
          <a:p>
            <a:endParaRPr lang="en-US"/>
          </a:p>
        </p:txBody>
      </p:sp>
      <p:sp>
        <p:nvSpPr>
          <p:cNvPr id="50201" name="AutoShape 25">
            <a:extLst>
              <a:ext uri="{FF2B5EF4-FFF2-40B4-BE49-F238E27FC236}">
                <a16:creationId xmlns:a16="http://schemas.microsoft.com/office/drawing/2014/main" id="{1C5CD3BB-A9E7-314C-B555-7B0030527E2F}"/>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dist="107763" dir="2700000" algn="ctr" rotWithShape="0">
              <a:schemeClr val="bg2"/>
            </a:outerShdw>
          </a:effectLst>
        </p:spPr>
        <p:txBody>
          <a:bodyPr wrap="none" anchor="ctr"/>
          <a:lstStyle/>
          <a:p>
            <a:endParaRPr lang="en-US"/>
          </a:p>
        </p:txBody>
      </p:sp>
      <p:sp>
        <p:nvSpPr>
          <p:cNvPr id="50202" name="Line 26">
            <a:extLst>
              <a:ext uri="{FF2B5EF4-FFF2-40B4-BE49-F238E27FC236}">
                <a16:creationId xmlns:a16="http://schemas.microsoft.com/office/drawing/2014/main" id="{5716B6AA-41E2-E64F-8415-D1626DE2AB95}"/>
              </a:ext>
            </a:extLst>
          </p:cNvPr>
          <p:cNvSpPr>
            <a:spLocks noChangeShapeType="1"/>
          </p:cNvSpPr>
          <p:nvPr/>
        </p:nvSpPr>
        <p:spPr bwMode="auto">
          <a:xfrm>
            <a:off x="4178300" y="1666875"/>
            <a:ext cx="1668463" cy="0"/>
          </a:xfrm>
          <a:prstGeom prst="line">
            <a:avLst/>
          </a:prstGeom>
          <a:noFill/>
          <a:ln w="25400">
            <a:solidFill>
              <a:srgbClr val="919191"/>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0203" name="Rectangle 27">
            <a:extLst>
              <a:ext uri="{FF2B5EF4-FFF2-40B4-BE49-F238E27FC236}">
                <a16:creationId xmlns:a16="http://schemas.microsoft.com/office/drawing/2014/main" id="{A9343C4B-CEA7-8842-BC6D-0B0C354B6D7C}"/>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919191"/>
                </a:solidFill>
                <a:effectLst/>
                <a:latin typeface="Times" pitchFamily="2" charset="0"/>
              </a:rPr>
              <a:t>10 TEMPAT</a:t>
            </a:r>
          </a:p>
        </p:txBody>
      </p:sp>
      <p:sp>
        <p:nvSpPr>
          <p:cNvPr id="50204" name="Rectangle 28">
            <a:extLst>
              <a:ext uri="{FF2B5EF4-FFF2-40B4-BE49-F238E27FC236}">
                <a16:creationId xmlns:a16="http://schemas.microsoft.com/office/drawing/2014/main" id="{8A5FD2BE-2CB8-754F-A961-BD71DEF55917}"/>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919191"/>
                </a:solidFill>
                <a:effectLst>
                  <a:outerShdw blurRad="38100" dist="38100" dir="2700000" algn="tl">
                    <a:srgbClr val="000000"/>
                  </a:outerShdw>
                </a:effectLst>
                <a:latin typeface="Times" pitchFamily="2" charset="0"/>
              </a:rPr>
              <a:t>6</a:t>
            </a:r>
          </a:p>
        </p:txBody>
      </p:sp>
      <p:sp>
        <p:nvSpPr>
          <p:cNvPr id="50205" name="Rectangle 29">
            <a:extLst>
              <a:ext uri="{FF2B5EF4-FFF2-40B4-BE49-F238E27FC236}">
                <a16:creationId xmlns:a16="http://schemas.microsoft.com/office/drawing/2014/main" id="{A6730C20-DB3B-0E40-9367-619E220CC1B7}"/>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919191"/>
                </a:solidFill>
                <a:effectLst>
                  <a:outerShdw blurRad="38100" dist="38100" dir="2700000" algn="tl">
                    <a:srgbClr val="000000"/>
                  </a:outerShdw>
                </a:effectLst>
                <a:latin typeface="Times" pitchFamily="2" charset="0"/>
              </a:rPr>
              <a:t>4</a:t>
            </a:r>
          </a:p>
        </p:txBody>
      </p:sp>
      <p:sp>
        <p:nvSpPr>
          <p:cNvPr id="50206" name="Rectangle 30">
            <a:extLst>
              <a:ext uri="{FF2B5EF4-FFF2-40B4-BE49-F238E27FC236}">
                <a16:creationId xmlns:a16="http://schemas.microsoft.com/office/drawing/2014/main" id="{AF2A12BD-9AE9-074E-A28D-14180709DF6E}"/>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50207" name="Rectangle 31">
            <a:extLst>
              <a:ext uri="{FF2B5EF4-FFF2-40B4-BE49-F238E27FC236}">
                <a16:creationId xmlns:a16="http://schemas.microsoft.com/office/drawing/2014/main" id="{9214D359-E3F1-CD4B-B3E5-81C6FBCC31EC}"/>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50208" name="Oval 32">
            <a:extLst>
              <a:ext uri="{FF2B5EF4-FFF2-40B4-BE49-F238E27FC236}">
                <a16:creationId xmlns:a16="http://schemas.microsoft.com/office/drawing/2014/main" id="{EE6A3C19-51A3-D543-B65B-2C9E5336332E}"/>
              </a:ext>
            </a:extLst>
          </p:cNvPr>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09" name="Rectangle 33">
            <a:extLst>
              <a:ext uri="{FF2B5EF4-FFF2-40B4-BE49-F238E27FC236}">
                <a16:creationId xmlns:a16="http://schemas.microsoft.com/office/drawing/2014/main" id="{DE2E8065-903D-5947-94A5-D1B6EBF6311C}"/>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50210" name="Oval 34">
            <a:extLst>
              <a:ext uri="{FF2B5EF4-FFF2-40B4-BE49-F238E27FC236}">
                <a16:creationId xmlns:a16="http://schemas.microsoft.com/office/drawing/2014/main" id="{BA297E6C-D781-0B4F-AD8A-00FE5A43266E}"/>
              </a:ext>
            </a:extLst>
          </p:cNvPr>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1" name="Rectangle 35">
            <a:extLst>
              <a:ext uri="{FF2B5EF4-FFF2-40B4-BE49-F238E27FC236}">
                <a16:creationId xmlns:a16="http://schemas.microsoft.com/office/drawing/2014/main" id="{A95C3D82-7802-A441-930E-6058382587E2}"/>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50212" name="Oval 36">
            <a:extLst>
              <a:ext uri="{FF2B5EF4-FFF2-40B4-BE49-F238E27FC236}">
                <a16:creationId xmlns:a16="http://schemas.microsoft.com/office/drawing/2014/main" id="{DE8513A7-46FC-2B49-83FF-2B19F0649DF7}"/>
              </a:ext>
            </a:extLst>
          </p:cNvPr>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3" name="Oval 37">
            <a:extLst>
              <a:ext uri="{FF2B5EF4-FFF2-40B4-BE49-F238E27FC236}">
                <a16:creationId xmlns:a16="http://schemas.microsoft.com/office/drawing/2014/main" id="{355E0F90-FC61-8148-8F2C-0AACFAB9477D}"/>
              </a:ext>
            </a:extLst>
          </p:cNvPr>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4" name="Rectangle 38">
            <a:extLst>
              <a:ext uri="{FF2B5EF4-FFF2-40B4-BE49-F238E27FC236}">
                <a16:creationId xmlns:a16="http://schemas.microsoft.com/office/drawing/2014/main" id="{635778B0-3140-EE4A-90B2-C30F5218BA61}"/>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rgbClr val="9999FF"/>
                </a:solidFill>
                <a:effectLst/>
                <a:latin typeface="Times" pitchFamily="2" charset="0"/>
              </a:rPr>
              <a:t>K</a:t>
            </a:r>
          </a:p>
        </p:txBody>
      </p:sp>
      <p:sp>
        <p:nvSpPr>
          <p:cNvPr id="50215" name="Oval 39">
            <a:extLst>
              <a:ext uri="{FF2B5EF4-FFF2-40B4-BE49-F238E27FC236}">
                <a16:creationId xmlns:a16="http://schemas.microsoft.com/office/drawing/2014/main" id="{7E135916-5890-7345-B3AD-13AA44819A61}"/>
              </a:ext>
            </a:extLst>
          </p:cNvPr>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6" name="Rectangle 40">
            <a:extLst>
              <a:ext uri="{FF2B5EF4-FFF2-40B4-BE49-F238E27FC236}">
                <a16:creationId xmlns:a16="http://schemas.microsoft.com/office/drawing/2014/main" id="{9357655E-1248-6A42-96F1-2EC8EA76BA5D}"/>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rgbClr val="9999FF"/>
                </a:solidFill>
                <a:effectLst/>
                <a:latin typeface="Times" pitchFamily="2" charset="0"/>
              </a:rPr>
              <a:t>Y</a:t>
            </a:r>
          </a:p>
        </p:txBody>
      </p:sp>
      <p:sp>
        <p:nvSpPr>
          <p:cNvPr id="50217" name="Oval 41">
            <a:extLst>
              <a:ext uri="{FF2B5EF4-FFF2-40B4-BE49-F238E27FC236}">
                <a16:creationId xmlns:a16="http://schemas.microsoft.com/office/drawing/2014/main" id="{BD8B522A-A224-2940-9774-660EE22E700B}"/>
              </a:ext>
            </a:extLst>
          </p:cNvPr>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8" name="Oval 42">
            <a:extLst>
              <a:ext uri="{FF2B5EF4-FFF2-40B4-BE49-F238E27FC236}">
                <a16:creationId xmlns:a16="http://schemas.microsoft.com/office/drawing/2014/main" id="{BBCA8D1C-F679-CD42-AEF5-16FE7211DC1B}"/>
              </a:ext>
            </a:extLst>
          </p:cNvPr>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19" name="Oval 43">
            <a:extLst>
              <a:ext uri="{FF2B5EF4-FFF2-40B4-BE49-F238E27FC236}">
                <a16:creationId xmlns:a16="http://schemas.microsoft.com/office/drawing/2014/main" id="{7AB2C278-92CA-CC47-8D23-0D62A25254B5}"/>
              </a:ext>
            </a:extLst>
          </p:cNvPr>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20" name="Rectangle 44">
            <a:extLst>
              <a:ext uri="{FF2B5EF4-FFF2-40B4-BE49-F238E27FC236}">
                <a16:creationId xmlns:a16="http://schemas.microsoft.com/office/drawing/2014/main" id="{93766856-CDEC-A449-A22C-898DDF672E44}"/>
              </a:ext>
            </a:extLst>
          </p:cNvPr>
          <p:cNvSpPr>
            <a:spLocks noChangeArrowheads="1"/>
          </p:cNvSpPr>
          <p:nvPr/>
        </p:nvSpPr>
        <p:spPr bwMode="auto">
          <a:xfrm>
            <a:off x="3206750"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GS</a:t>
            </a:r>
          </a:p>
        </p:txBody>
      </p:sp>
      <p:sp>
        <p:nvSpPr>
          <p:cNvPr id="50221" name="Oval 45">
            <a:extLst>
              <a:ext uri="{FF2B5EF4-FFF2-40B4-BE49-F238E27FC236}">
                <a16:creationId xmlns:a16="http://schemas.microsoft.com/office/drawing/2014/main" id="{24C24969-FFDC-7E48-8C7E-169C53E55932}"/>
              </a:ext>
            </a:extLst>
          </p:cNvPr>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22" name="Rectangle 46">
            <a:extLst>
              <a:ext uri="{FF2B5EF4-FFF2-40B4-BE49-F238E27FC236}">
                <a16:creationId xmlns:a16="http://schemas.microsoft.com/office/drawing/2014/main" id="{3939230C-DB70-5847-88D9-3D1B24862BA8}"/>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M</a:t>
            </a:r>
          </a:p>
        </p:txBody>
      </p:sp>
      <p:sp>
        <p:nvSpPr>
          <p:cNvPr id="50227" name="Line 51">
            <a:extLst>
              <a:ext uri="{FF2B5EF4-FFF2-40B4-BE49-F238E27FC236}">
                <a16:creationId xmlns:a16="http://schemas.microsoft.com/office/drawing/2014/main" id="{809D44AA-2622-3644-B4BE-286ED7AB0EB8}"/>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29" name="Oval 53">
            <a:extLst>
              <a:ext uri="{FF2B5EF4-FFF2-40B4-BE49-F238E27FC236}">
                <a16:creationId xmlns:a16="http://schemas.microsoft.com/office/drawing/2014/main" id="{84E858F4-8775-7645-A13A-DD21D22EFF19}"/>
              </a:ext>
            </a:extLst>
          </p:cNvPr>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30" name="Oval 54">
            <a:extLst>
              <a:ext uri="{FF2B5EF4-FFF2-40B4-BE49-F238E27FC236}">
                <a16:creationId xmlns:a16="http://schemas.microsoft.com/office/drawing/2014/main" id="{118D2515-C32E-9940-BA1B-B4B260C808D3}"/>
              </a:ext>
            </a:extLst>
          </p:cNvPr>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35" name="Text Box 59">
            <a:extLst>
              <a:ext uri="{FF2B5EF4-FFF2-40B4-BE49-F238E27FC236}">
                <a16:creationId xmlns:a16="http://schemas.microsoft.com/office/drawing/2014/main" id="{7A7FD5CB-7163-9E4E-B288-A477FF4752AF}"/>
              </a:ext>
            </a:extLst>
          </p:cNvPr>
          <p:cNvSpPr txBox="1">
            <a:spLocks noChangeArrowheads="1"/>
          </p:cNvSpPr>
          <p:nvPr/>
        </p:nvSpPr>
        <p:spPr bwMode="auto">
          <a:xfrm>
            <a:off x="6553200" y="22860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1400">
              <a:effectLst>
                <a:outerShdw blurRad="38100" dist="38100" dir="2700000" algn="tl">
                  <a:srgbClr val="000000"/>
                </a:outerShdw>
              </a:effectLst>
              <a:latin typeface="Times" pitchFamily="2" charset="0"/>
            </a:endParaRPr>
          </a:p>
        </p:txBody>
      </p:sp>
      <p:grpSp>
        <p:nvGrpSpPr>
          <p:cNvPr id="50252" name="Group 76">
            <a:extLst>
              <a:ext uri="{FF2B5EF4-FFF2-40B4-BE49-F238E27FC236}">
                <a16:creationId xmlns:a16="http://schemas.microsoft.com/office/drawing/2014/main" id="{A377CA70-90E4-0649-A88D-BCD8F5599E78}"/>
              </a:ext>
            </a:extLst>
          </p:cNvPr>
          <p:cNvGrpSpPr>
            <a:grpSpLocks/>
          </p:cNvGrpSpPr>
          <p:nvPr/>
        </p:nvGrpSpPr>
        <p:grpSpPr bwMode="auto">
          <a:xfrm>
            <a:off x="3886200" y="3505200"/>
            <a:ext cx="2514600" cy="2362200"/>
            <a:chOff x="2448" y="2208"/>
            <a:chExt cx="1584" cy="1488"/>
          </a:xfrm>
        </p:grpSpPr>
        <p:sp>
          <p:nvSpPr>
            <p:cNvPr id="50241" name="Text Box 65">
              <a:extLst>
                <a:ext uri="{FF2B5EF4-FFF2-40B4-BE49-F238E27FC236}">
                  <a16:creationId xmlns:a16="http://schemas.microsoft.com/office/drawing/2014/main" id="{68F003FC-AA00-9B4C-A451-6FEF1A8D2A15}"/>
                </a:ext>
              </a:extLst>
            </p:cNvPr>
            <p:cNvSpPr txBox="1">
              <a:spLocks noChangeArrowheads="1"/>
            </p:cNvSpPr>
            <p:nvPr/>
          </p:nvSpPr>
          <p:spPr bwMode="auto">
            <a:xfrm>
              <a:off x="2448" y="2304"/>
              <a:ext cx="1584" cy="1107"/>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p>
              <a:pPr>
                <a:lnSpc>
                  <a:spcPct val="60000"/>
                </a:lnSpc>
                <a:spcBef>
                  <a:spcPct val="50000"/>
                </a:spcBef>
              </a:pPr>
              <a:r>
                <a:rPr lang="en-US" altLang="en-US" b="1">
                  <a:solidFill>
                    <a:srgbClr val="FFFF00"/>
                  </a:solidFill>
                  <a:effectLst>
                    <a:outerShdw blurRad="38100" dist="38100" dir="2700000" algn="tl">
                      <a:srgbClr val="000000"/>
                    </a:outerShdw>
                  </a:effectLst>
                </a:rPr>
                <a:t>”DARI</a:t>
              </a:r>
            </a:p>
            <a:p>
              <a:pPr>
                <a:lnSpc>
                  <a:spcPct val="60000"/>
                </a:lnSpc>
                <a:spcBef>
                  <a:spcPct val="50000"/>
                </a:spcBef>
              </a:pPr>
              <a:r>
                <a:rPr lang="en-US" altLang="en-US" b="1">
                  <a:solidFill>
                    <a:srgbClr val="FFFF00"/>
                  </a:solidFill>
                  <a:effectLst>
                    <a:outerShdw blurRad="38100" dist="38100" dir="2700000" algn="tl">
                      <a:srgbClr val="000000"/>
                    </a:outerShdw>
                  </a:effectLst>
                </a:rPr>
                <a:t>DAN</a:t>
              </a:r>
            </a:p>
            <a:p>
              <a:pPr>
                <a:lnSpc>
                  <a:spcPct val="60000"/>
                </a:lnSpc>
                <a:spcBef>
                  <a:spcPct val="50000"/>
                </a:spcBef>
              </a:pPr>
              <a:r>
                <a:rPr lang="en-US" altLang="en-US" b="1">
                  <a:solidFill>
                    <a:srgbClr val="FFFF00"/>
                  </a:solidFill>
                  <a:effectLst>
                    <a:outerShdw blurRad="38100" dist="38100" dir="2700000" algn="tl">
                      <a:srgbClr val="000000"/>
                    </a:outerShdw>
                  </a:effectLst>
                </a:rPr>
                <a:t>SAMPAI</a:t>
              </a:r>
            </a:p>
            <a:p>
              <a:pPr>
                <a:lnSpc>
                  <a:spcPct val="60000"/>
                </a:lnSpc>
                <a:spcBef>
                  <a:spcPct val="50000"/>
                </a:spcBef>
              </a:pPr>
              <a:r>
                <a:rPr lang="en-US" altLang="en-US" b="1">
                  <a:solidFill>
                    <a:srgbClr val="FFFF00"/>
                  </a:solidFill>
                  <a:effectLst>
                    <a:outerShdw blurRad="38100" dist="38100" dir="2700000" algn="tl">
                      <a:srgbClr val="000000"/>
                    </a:outerShdw>
                  </a:effectLst>
                </a:rPr>
                <a:t>BERSYEBA”</a:t>
              </a:r>
            </a:p>
          </p:txBody>
        </p:sp>
        <p:sp>
          <p:nvSpPr>
            <p:cNvPr id="50244" name="AutoShape 68">
              <a:extLst>
                <a:ext uri="{FF2B5EF4-FFF2-40B4-BE49-F238E27FC236}">
                  <a16:creationId xmlns:a16="http://schemas.microsoft.com/office/drawing/2014/main" id="{883833A3-780C-8044-AC05-7594F0364F2B}"/>
                </a:ext>
              </a:extLst>
            </p:cNvPr>
            <p:cNvSpPr>
              <a:spLocks noChangeArrowheads="1"/>
            </p:cNvSpPr>
            <p:nvPr/>
          </p:nvSpPr>
          <p:spPr bwMode="auto">
            <a:xfrm>
              <a:off x="2448" y="2208"/>
              <a:ext cx="1584" cy="1488"/>
            </a:xfrm>
            <a:prstGeom prst="roundRect">
              <a:avLst>
                <a:gd name="adj" fmla="val 16667"/>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FF00"/>
                  </a:solidFill>
                  <a:round/>
                  <a:headEnd/>
                  <a:tailEnd/>
                </a14:hiddenLine>
              </a:ext>
            </a:extLst>
          </p:spPr>
          <p:txBody>
            <a:bodyPr wrap="none" anchor="ctr"/>
            <a:lstStyle/>
            <a:p>
              <a:endParaRPr lang="en-US"/>
            </a:p>
          </p:txBody>
        </p:sp>
      </p:grpSp>
      <p:sp>
        <p:nvSpPr>
          <p:cNvPr id="50246" name="Rectangle 70">
            <a:extLst>
              <a:ext uri="{FF2B5EF4-FFF2-40B4-BE49-F238E27FC236}">
                <a16:creationId xmlns:a16="http://schemas.microsoft.com/office/drawing/2014/main" id="{09622A8B-5412-7649-9ACB-EF5D487B2A5A}"/>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KB</a:t>
            </a:r>
          </a:p>
        </p:txBody>
      </p:sp>
      <p:sp>
        <p:nvSpPr>
          <p:cNvPr id="50247" name="AutoShape 71">
            <a:extLst>
              <a:ext uri="{FF2B5EF4-FFF2-40B4-BE49-F238E27FC236}">
                <a16:creationId xmlns:a16="http://schemas.microsoft.com/office/drawing/2014/main" id="{73FAA4B3-2979-784C-A3C7-9A268718E4C7}"/>
              </a:ext>
            </a:extLst>
          </p:cNvPr>
          <p:cNvSpPr>
            <a:spLocks noChangeArrowheads="1"/>
          </p:cNvSpPr>
          <p:nvPr/>
        </p:nvSpPr>
        <p:spPr bwMode="auto">
          <a:xfrm rot="-3349850">
            <a:off x="2132806" y="3201194"/>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dist="89803" dir="2700000" algn="ctr" rotWithShape="0">
              <a:schemeClr val="bg2"/>
            </a:outerShdw>
          </a:effectLst>
        </p:spPr>
        <p:txBody>
          <a:bodyPr vert="eaVert" wrap="none" anchor="ctr"/>
          <a:lstStyle/>
          <a:p>
            <a:endParaRPr lang="en-US" altLang="en-US" sz="1400">
              <a:solidFill>
                <a:srgbClr val="FAF200"/>
              </a:solidFill>
              <a:effectLst>
                <a:outerShdw blurRad="38100" dist="38100" dir="2700000" algn="tl">
                  <a:srgbClr val="000000"/>
                </a:outerShdw>
              </a:effectLst>
              <a:latin typeface="Times" pitchFamily="2" charset="0"/>
            </a:endParaRPr>
          </a:p>
        </p:txBody>
      </p:sp>
      <p:sp>
        <p:nvSpPr>
          <p:cNvPr id="50248" name="Text Box 72">
            <a:extLst>
              <a:ext uri="{FF2B5EF4-FFF2-40B4-BE49-F238E27FC236}">
                <a16:creationId xmlns:a16="http://schemas.microsoft.com/office/drawing/2014/main" id="{B57FAF84-8389-8C4F-8290-9FFB1DA9D6DE}"/>
              </a:ext>
            </a:extLst>
          </p:cNvPr>
          <p:cNvSpPr txBox="1">
            <a:spLocks noChangeArrowheads="1"/>
          </p:cNvSpPr>
          <p:nvPr/>
        </p:nvSpPr>
        <p:spPr bwMode="auto">
          <a:xfrm>
            <a:off x="519113" y="5581650"/>
            <a:ext cx="11461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i="0">
                <a:effectLst>
                  <a:outerShdw blurRad="38100" dist="38100" dir="2700000" algn="tl">
                    <a:srgbClr val="000000"/>
                  </a:outerShdw>
                </a:effectLst>
              </a:rPr>
              <a:t>Hakim Hakim 20:1</a:t>
            </a:r>
          </a:p>
        </p:txBody>
      </p:sp>
      <p:sp>
        <p:nvSpPr>
          <p:cNvPr id="50225" name="Line 49">
            <a:extLst>
              <a:ext uri="{FF2B5EF4-FFF2-40B4-BE49-F238E27FC236}">
                <a16:creationId xmlns:a16="http://schemas.microsoft.com/office/drawing/2014/main" id="{64AF6E27-8865-6044-A9FF-63FC54ACF355}"/>
              </a:ext>
            </a:extLst>
          </p:cNvPr>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0226" name="Line 50">
            <a:extLst>
              <a:ext uri="{FF2B5EF4-FFF2-40B4-BE49-F238E27FC236}">
                <a16:creationId xmlns:a16="http://schemas.microsoft.com/office/drawing/2014/main" id="{93D0584F-7396-3B47-B8A3-71C8544E9B86}"/>
              </a:ext>
            </a:extLst>
          </p:cNvPr>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50254" name="Group 78">
            <a:extLst>
              <a:ext uri="{FF2B5EF4-FFF2-40B4-BE49-F238E27FC236}">
                <a16:creationId xmlns:a16="http://schemas.microsoft.com/office/drawing/2014/main" id="{3D538F61-604C-3548-A14E-AA4730AFEC5E}"/>
              </a:ext>
            </a:extLst>
          </p:cNvPr>
          <p:cNvGrpSpPr>
            <a:grpSpLocks/>
          </p:cNvGrpSpPr>
          <p:nvPr/>
        </p:nvGrpSpPr>
        <p:grpSpPr bwMode="auto">
          <a:xfrm>
            <a:off x="1614488" y="655638"/>
            <a:ext cx="812800" cy="3786187"/>
            <a:chOff x="1017" y="413"/>
            <a:chExt cx="512" cy="2385"/>
          </a:xfrm>
        </p:grpSpPr>
        <p:sp>
          <p:nvSpPr>
            <p:cNvPr id="50250" name="Oval 74">
              <a:extLst>
                <a:ext uri="{FF2B5EF4-FFF2-40B4-BE49-F238E27FC236}">
                  <a16:creationId xmlns:a16="http://schemas.microsoft.com/office/drawing/2014/main" id="{6ECF1585-6D30-7E43-B3BD-69C532BE0C9A}"/>
                </a:ext>
              </a:extLst>
            </p:cNvPr>
            <p:cNvSpPr>
              <a:spLocks noChangeArrowheads="1"/>
            </p:cNvSpPr>
            <p:nvPr/>
          </p:nvSpPr>
          <p:spPr bwMode="auto">
            <a:xfrm rot="1740000">
              <a:off x="1017" y="653"/>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dist="107763" dir="2700000" algn="ctr" rotWithShape="0">
                <a:schemeClr val="bg2"/>
              </a:outerShdw>
            </a:effectLst>
          </p:spPr>
          <p:txBody>
            <a:bodyPr wrap="none" anchor="ctr"/>
            <a:lstStyle/>
            <a:p>
              <a:endParaRPr lang="en-US"/>
            </a:p>
          </p:txBody>
        </p:sp>
        <p:sp>
          <p:nvSpPr>
            <p:cNvPr id="50224" name="Rectangle 48">
              <a:extLst>
                <a:ext uri="{FF2B5EF4-FFF2-40B4-BE49-F238E27FC236}">
                  <a16:creationId xmlns:a16="http://schemas.microsoft.com/office/drawing/2014/main" id="{B842CFF7-9393-B443-A998-497924F2E635}"/>
                </a:ext>
              </a:extLst>
            </p:cNvPr>
            <p:cNvSpPr>
              <a:spLocks noChangeArrowheads="1"/>
            </p:cNvSpPr>
            <p:nvPr/>
          </p:nvSpPr>
          <p:spPr bwMode="auto">
            <a:xfrm rot="18000000">
              <a:off x="166" y="1374"/>
              <a:ext cx="2323" cy="40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3600" b="1">
                  <a:solidFill>
                    <a:srgbClr val="FAF200"/>
                  </a:solidFill>
                  <a:effectLst>
                    <a:outerShdw blurRad="38100" dist="38100" dir="2700000" algn="tl">
                      <a:srgbClr val="000000"/>
                    </a:outerShdw>
                  </a:effectLst>
                  <a:latin typeface="Times" pitchFamily="2" charset="0"/>
                </a:rPr>
                <a:t>DAERAH</a:t>
              </a:r>
            </a:p>
          </p:txBody>
        </p:sp>
      </p:grpSp>
      <p:sp>
        <p:nvSpPr>
          <p:cNvPr id="50255" name="Oval 79">
            <a:extLst>
              <a:ext uri="{FF2B5EF4-FFF2-40B4-BE49-F238E27FC236}">
                <a16:creationId xmlns:a16="http://schemas.microsoft.com/office/drawing/2014/main" id="{59A59C64-E960-B047-A3F0-19E98BD7F1E8}"/>
              </a:ext>
            </a:extLst>
          </p:cNvPr>
          <p:cNvSpPr>
            <a:spLocks noChangeArrowheads="1"/>
          </p:cNvSpPr>
          <p:nvPr/>
        </p:nvSpPr>
        <p:spPr bwMode="auto">
          <a:xfrm>
            <a:off x="474663" y="5532438"/>
            <a:ext cx="1157287" cy="850900"/>
          </a:xfrm>
          <a:prstGeom prst="ellipse">
            <a:avLst/>
          </a:prstGeom>
          <a:noFill/>
          <a:ln w="57150">
            <a:solidFill>
              <a:srgbClr val="FFFF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0256" name="Text Box 80">
            <a:extLst>
              <a:ext uri="{FF2B5EF4-FFF2-40B4-BE49-F238E27FC236}">
                <a16:creationId xmlns:a16="http://schemas.microsoft.com/office/drawing/2014/main" id="{2C7B8733-9469-964A-A415-6B89611632E4}"/>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50261" name="Rectangle 85">
            <a:extLst>
              <a:ext uri="{FF2B5EF4-FFF2-40B4-BE49-F238E27FC236}">
                <a16:creationId xmlns:a16="http://schemas.microsoft.com/office/drawing/2014/main" id="{DD9B15D0-3A74-AB45-8615-CECDA90E6D0E}"/>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41</a:t>
            </a:r>
          </a:p>
        </p:txBody>
      </p:sp>
      <p:sp>
        <p:nvSpPr>
          <p:cNvPr id="50262" name="Text Box 86">
            <a:extLst>
              <a:ext uri="{FF2B5EF4-FFF2-40B4-BE49-F238E27FC236}">
                <a16:creationId xmlns:a16="http://schemas.microsoft.com/office/drawing/2014/main" id="{44563D29-7A16-6943-8B96-2A780F7EEB72}"/>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50264" name="Text Box 88">
            <a:extLst>
              <a:ext uri="{FF2B5EF4-FFF2-40B4-BE49-F238E27FC236}">
                <a16:creationId xmlns:a16="http://schemas.microsoft.com/office/drawing/2014/main" id="{7E567A37-1EA5-CF48-8E03-5EFDA9A7BED9}"/>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4</a:t>
            </a:r>
          </a:p>
        </p:txBody>
      </p:sp>
      <p:sp>
        <p:nvSpPr>
          <p:cNvPr id="50193" name="Rectangle 17">
            <a:extLst>
              <a:ext uri="{FF2B5EF4-FFF2-40B4-BE49-F238E27FC236}">
                <a16:creationId xmlns:a16="http://schemas.microsoft.com/office/drawing/2014/main" id="{D7C0B0CC-D400-4544-AA0D-02FB1D81B006}"/>
              </a:ext>
            </a:extLst>
          </p:cNvPr>
          <p:cNvSpPr>
            <a:spLocks noChangeArrowheads="1"/>
          </p:cNvSpPr>
          <p:nvPr/>
        </p:nvSpPr>
        <p:spPr bwMode="auto">
          <a:xfrm>
            <a:off x="1687513" y="992188"/>
            <a:ext cx="11684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50265" name="Rectangle 89">
            <a:extLst>
              <a:ext uri="{FF2B5EF4-FFF2-40B4-BE49-F238E27FC236}">
                <a16:creationId xmlns:a16="http://schemas.microsoft.com/office/drawing/2014/main" id="{21C4FE9D-DAD7-6A4D-8AAD-AED14C740E78}"/>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248"/>
                                        </p:tgtEl>
                                        <p:attrNameLst>
                                          <p:attrName>style.visibility</p:attrName>
                                        </p:attrNameLst>
                                      </p:cBhvr>
                                      <p:to>
                                        <p:strVal val="visible"/>
                                      </p:to>
                                    </p:set>
                                    <p:animEffect transition="in" filter="dissolve">
                                      <p:cBhvr>
                                        <p:cTn id="7" dur="500"/>
                                        <p:tgtEl>
                                          <p:spTgt spid="502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50255"/>
                                        </p:tgtEl>
                                        <p:attrNameLst>
                                          <p:attrName>style.visibility</p:attrName>
                                        </p:attrNameLst>
                                      </p:cBhvr>
                                      <p:to>
                                        <p:strVal val="visible"/>
                                      </p:to>
                                    </p:set>
                                    <p:anim calcmode="lin" valueType="num">
                                      <p:cBhvr additive="base">
                                        <p:cTn id="12" dur="500" fill="hold"/>
                                        <p:tgtEl>
                                          <p:spTgt spid="50255"/>
                                        </p:tgtEl>
                                        <p:attrNameLst>
                                          <p:attrName>ppt_x</p:attrName>
                                        </p:attrNameLst>
                                      </p:cBhvr>
                                      <p:tavLst>
                                        <p:tav tm="0">
                                          <p:val>
                                            <p:strVal val="#ppt_x"/>
                                          </p:val>
                                        </p:tav>
                                        <p:tav tm="100000">
                                          <p:val>
                                            <p:strVal val="#ppt_x"/>
                                          </p:val>
                                        </p:tav>
                                      </p:tavLst>
                                    </p:anim>
                                    <p:anim calcmode="lin" valueType="num">
                                      <p:cBhvr additive="base">
                                        <p:cTn id="13" dur="500" fill="hold"/>
                                        <p:tgtEl>
                                          <p:spTgt spid="50255"/>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8" fill="hold" nodeType="clickEffect">
                                  <p:stCondLst>
                                    <p:cond delay="0"/>
                                  </p:stCondLst>
                                  <p:childTnLst>
                                    <p:set>
                                      <p:cBhvr>
                                        <p:cTn id="17" dur="1" fill="hold">
                                          <p:stCondLst>
                                            <p:cond delay="0"/>
                                          </p:stCondLst>
                                        </p:cTn>
                                        <p:tgtEl>
                                          <p:spTgt spid="50254"/>
                                        </p:tgtEl>
                                        <p:attrNameLst>
                                          <p:attrName>style.visibility</p:attrName>
                                        </p:attrNameLst>
                                      </p:cBhvr>
                                      <p:to>
                                        <p:strVal val="visible"/>
                                      </p:to>
                                    </p:set>
                                    <p:anim calcmode="lin" valueType="num">
                                      <p:cBhvr additive="base">
                                        <p:cTn id="18" dur="5000" fill="hold"/>
                                        <p:tgtEl>
                                          <p:spTgt spid="50254"/>
                                        </p:tgtEl>
                                        <p:attrNameLst>
                                          <p:attrName>ppt_x</p:attrName>
                                        </p:attrNameLst>
                                      </p:cBhvr>
                                      <p:tavLst>
                                        <p:tav tm="0">
                                          <p:val>
                                            <p:strVal val="0-#ppt_w/2"/>
                                          </p:val>
                                        </p:tav>
                                        <p:tav tm="100000">
                                          <p:val>
                                            <p:strVal val="#ppt_x"/>
                                          </p:val>
                                        </p:tav>
                                      </p:tavLst>
                                    </p:anim>
                                    <p:anim calcmode="lin" valueType="num">
                                      <p:cBhvr additive="base">
                                        <p:cTn id="19" dur="5000" fill="hold"/>
                                        <p:tgtEl>
                                          <p:spTgt spid="5025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50225"/>
                                        </p:tgtEl>
                                        <p:attrNameLst>
                                          <p:attrName>style.visibility</p:attrName>
                                        </p:attrNameLst>
                                      </p:cBhvr>
                                      <p:to>
                                        <p:strVal val="visible"/>
                                      </p:to>
                                    </p:set>
                                    <p:animEffect transition="in" filter="wipe(left)">
                                      <p:cBhvr>
                                        <p:cTn id="24" dur="500"/>
                                        <p:tgtEl>
                                          <p:spTgt spid="50225"/>
                                        </p:tgtEl>
                                      </p:cBhvr>
                                    </p:animEffect>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50226"/>
                                        </p:tgtEl>
                                        <p:attrNameLst>
                                          <p:attrName>style.visibility</p:attrName>
                                        </p:attrNameLst>
                                      </p:cBhvr>
                                      <p:to>
                                        <p:strVal val="visible"/>
                                      </p:to>
                                    </p:set>
                                    <p:animEffect transition="in" filter="wipe(left)">
                                      <p:cBhvr>
                                        <p:cTn id="28" dur="500"/>
                                        <p:tgtEl>
                                          <p:spTgt spid="50226"/>
                                        </p:tgtEl>
                                      </p:cBhvr>
                                    </p:animEffect>
                                  </p:childTnLst>
                                </p:cTn>
                              </p:par>
                            </p:childTnLst>
                          </p:cTn>
                        </p:par>
                        <p:par>
                          <p:cTn id="29" fill="hold" nodeType="afterGroup">
                            <p:stCondLst>
                              <p:cond delay="1000"/>
                            </p:stCondLst>
                            <p:childTnLst>
                              <p:par>
                                <p:cTn id="30" presetID="16" presetClass="entr" presetSubtype="42" fill="hold" grpId="0" nodeType="afterEffect">
                                  <p:stCondLst>
                                    <p:cond delay="0"/>
                                  </p:stCondLst>
                                  <p:childTnLst>
                                    <p:set>
                                      <p:cBhvr>
                                        <p:cTn id="31" dur="1" fill="hold">
                                          <p:stCondLst>
                                            <p:cond delay="0"/>
                                          </p:stCondLst>
                                        </p:cTn>
                                        <p:tgtEl>
                                          <p:spTgt spid="50247"/>
                                        </p:tgtEl>
                                        <p:attrNameLst>
                                          <p:attrName>style.visibility</p:attrName>
                                        </p:attrNameLst>
                                      </p:cBhvr>
                                      <p:to>
                                        <p:strVal val="visible"/>
                                      </p:to>
                                    </p:set>
                                    <p:animEffect transition="in" filter="barn(outHorizontal)">
                                      <p:cBhvr>
                                        <p:cTn id="32" dur="500"/>
                                        <p:tgtEl>
                                          <p:spTgt spid="50247"/>
                                        </p:tgtEl>
                                      </p:cBhvr>
                                    </p:animEffect>
                                  </p:childTnLst>
                                </p:cTn>
                              </p:par>
                            </p:childTnLst>
                          </p:cTn>
                        </p:par>
                        <p:par>
                          <p:cTn id="33" fill="hold" nodeType="afterGroup">
                            <p:stCondLst>
                              <p:cond delay="1500"/>
                            </p:stCondLst>
                            <p:childTnLst>
                              <p:par>
                                <p:cTn id="34" presetID="23" presetClass="entr" presetSubtype="528" fill="hold" nodeType="afterEffect">
                                  <p:stCondLst>
                                    <p:cond delay="0"/>
                                  </p:stCondLst>
                                  <p:childTnLst>
                                    <p:set>
                                      <p:cBhvr>
                                        <p:cTn id="35" dur="1" fill="hold">
                                          <p:stCondLst>
                                            <p:cond delay="0"/>
                                          </p:stCondLst>
                                        </p:cTn>
                                        <p:tgtEl>
                                          <p:spTgt spid="50252"/>
                                        </p:tgtEl>
                                        <p:attrNameLst>
                                          <p:attrName>style.visibility</p:attrName>
                                        </p:attrNameLst>
                                      </p:cBhvr>
                                      <p:to>
                                        <p:strVal val="visible"/>
                                      </p:to>
                                    </p:set>
                                    <p:anim calcmode="lin" valueType="num">
                                      <p:cBhvr>
                                        <p:cTn id="36" dur="500" fill="hold"/>
                                        <p:tgtEl>
                                          <p:spTgt spid="50252"/>
                                        </p:tgtEl>
                                        <p:attrNameLst>
                                          <p:attrName>ppt_w</p:attrName>
                                        </p:attrNameLst>
                                      </p:cBhvr>
                                      <p:tavLst>
                                        <p:tav tm="0">
                                          <p:val>
                                            <p:fltVal val="0"/>
                                          </p:val>
                                        </p:tav>
                                        <p:tav tm="100000">
                                          <p:val>
                                            <p:strVal val="#ppt_w"/>
                                          </p:val>
                                        </p:tav>
                                      </p:tavLst>
                                    </p:anim>
                                    <p:anim calcmode="lin" valueType="num">
                                      <p:cBhvr>
                                        <p:cTn id="37" dur="500" fill="hold"/>
                                        <p:tgtEl>
                                          <p:spTgt spid="50252"/>
                                        </p:tgtEl>
                                        <p:attrNameLst>
                                          <p:attrName>ppt_h</p:attrName>
                                        </p:attrNameLst>
                                      </p:cBhvr>
                                      <p:tavLst>
                                        <p:tav tm="0">
                                          <p:val>
                                            <p:fltVal val="0"/>
                                          </p:val>
                                        </p:tav>
                                        <p:tav tm="100000">
                                          <p:val>
                                            <p:strVal val="#ppt_h"/>
                                          </p:val>
                                        </p:tav>
                                      </p:tavLst>
                                    </p:anim>
                                    <p:anim calcmode="lin" valueType="num">
                                      <p:cBhvr>
                                        <p:cTn id="38" dur="500" fill="hold"/>
                                        <p:tgtEl>
                                          <p:spTgt spid="50252"/>
                                        </p:tgtEl>
                                        <p:attrNameLst>
                                          <p:attrName>ppt_x</p:attrName>
                                        </p:attrNameLst>
                                      </p:cBhvr>
                                      <p:tavLst>
                                        <p:tav tm="0">
                                          <p:val>
                                            <p:fltVal val="0.5"/>
                                          </p:val>
                                        </p:tav>
                                        <p:tav tm="100000">
                                          <p:val>
                                            <p:strVal val="#ppt_x"/>
                                          </p:val>
                                        </p:tav>
                                      </p:tavLst>
                                    </p:anim>
                                    <p:anim calcmode="lin" valueType="num">
                                      <p:cBhvr>
                                        <p:cTn id="39" dur="500" fill="hold"/>
                                        <p:tgtEl>
                                          <p:spTgt spid="502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47" grpId="0" animBg="1" autoUpdateAnimBg="0"/>
      <p:bldP spid="50248"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Freeform 3">
            <a:extLst>
              <a:ext uri="{FF2B5EF4-FFF2-40B4-BE49-F238E27FC236}">
                <a16:creationId xmlns:a16="http://schemas.microsoft.com/office/drawing/2014/main" id="{DE8145E7-75F8-6945-A820-923260AC28E7}"/>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4" name="Rectangle 4">
            <a:extLst>
              <a:ext uri="{FF2B5EF4-FFF2-40B4-BE49-F238E27FC236}">
                <a16:creationId xmlns:a16="http://schemas.microsoft.com/office/drawing/2014/main" id="{E0B25F7E-51F1-1148-9579-368EEBF685C2}"/>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1205" name="Rectangle 5">
            <a:extLst>
              <a:ext uri="{FF2B5EF4-FFF2-40B4-BE49-F238E27FC236}">
                <a16:creationId xmlns:a16="http://schemas.microsoft.com/office/drawing/2014/main" id="{0E9C53C4-9362-134D-872B-6E719CEA6767}"/>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6" name="Freeform 6">
            <a:extLst>
              <a:ext uri="{FF2B5EF4-FFF2-40B4-BE49-F238E27FC236}">
                <a16:creationId xmlns:a16="http://schemas.microsoft.com/office/drawing/2014/main" id="{44DF91B4-E9B1-0340-8605-2AD3B49D2F7F}"/>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7" name="Freeform 7">
            <a:extLst>
              <a:ext uri="{FF2B5EF4-FFF2-40B4-BE49-F238E27FC236}">
                <a16:creationId xmlns:a16="http://schemas.microsoft.com/office/drawing/2014/main" id="{17B0F530-2EC1-5645-9F8B-C69EDF24D3FE}"/>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8" name="Rectangle 8">
            <a:extLst>
              <a:ext uri="{FF2B5EF4-FFF2-40B4-BE49-F238E27FC236}">
                <a16:creationId xmlns:a16="http://schemas.microsoft.com/office/drawing/2014/main" id="{0FC05E11-8FF3-E84F-9544-BE45441706A6}"/>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51209" name="Freeform 9">
            <a:extLst>
              <a:ext uri="{FF2B5EF4-FFF2-40B4-BE49-F238E27FC236}">
                <a16:creationId xmlns:a16="http://schemas.microsoft.com/office/drawing/2014/main" id="{D3FA4A56-A7FC-AB4A-9313-19FAA041B9A9}"/>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0" name="Rectangle 10">
            <a:extLst>
              <a:ext uri="{FF2B5EF4-FFF2-40B4-BE49-F238E27FC236}">
                <a16:creationId xmlns:a16="http://schemas.microsoft.com/office/drawing/2014/main" id="{9AF5188F-929F-1048-A103-F17EB5DA0E0C}"/>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51211" name="Freeform 11">
            <a:extLst>
              <a:ext uri="{FF2B5EF4-FFF2-40B4-BE49-F238E27FC236}">
                <a16:creationId xmlns:a16="http://schemas.microsoft.com/office/drawing/2014/main" id="{97C997C5-6DD1-7640-94D8-A6DC247B6DEF}"/>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2" name="Freeform 12">
            <a:extLst>
              <a:ext uri="{FF2B5EF4-FFF2-40B4-BE49-F238E27FC236}">
                <a16:creationId xmlns:a16="http://schemas.microsoft.com/office/drawing/2014/main" id="{056C5B34-050E-E942-8346-FE0A4EE33399}"/>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3" name="Freeform 13">
            <a:extLst>
              <a:ext uri="{FF2B5EF4-FFF2-40B4-BE49-F238E27FC236}">
                <a16:creationId xmlns:a16="http://schemas.microsoft.com/office/drawing/2014/main" id="{69541E6F-3EE8-4C42-BA19-7732CC676FBE}"/>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4" name="Rectangle 14">
            <a:extLst>
              <a:ext uri="{FF2B5EF4-FFF2-40B4-BE49-F238E27FC236}">
                <a16:creationId xmlns:a16="http://schemas.microsoft.com/office/drawing/2014/main" id="{4F74431A-AA6C-D64A-80C9-A9876A6E5CB5}"/>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51215" name="Rectangle 15">
            <a:extLst>
              <a:ext uri="{FF2B5EF4-FFF2-40B4-BE49-F238E27FC236}">
                <a16:creationId xmlns:a16="http://schemas.microsoft.com/office/drawing/2014/main" id="{1A3B8AD8-0F21-A44D-B838-61F9FFD33965}"/>
              </a:ext>
            </a:extLst>
          </p:cNvPr>
          <p:cNvSpPr>
            <a:spLocks noChangeArrowheads="1"/>
          </p:cNvSpPr>
          <p:nvPr/>
        </p:nvSpPr>
        <p:spPr bwMode="auto">
          <a:xfrm>
            <a:off x="2516188" y="5640388"/>
            <a:ext cx="9350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51216" name="Rectangle 16">
            <a:extLst>
              <a:ext uri="{FF2B5EF4-FFF2-40B4-BE49-F238E27FC236}">
                <a16:creationId xmlns:a16="http://schemas.microsoft.com/office/drawing/2014/main" id="{9F9D10C1-E43D-D045-890D-274247AB89FB}"/>
              </a:ext>
            </a:extLst>
          </p:cNvPr>
          <p:cNvSpPr>
            <a:spLocks noChangeArrowheads="1"/>
          </p:cNvSpPr>
          <p:nvPr/>
        </p:nvSpPr>
        <p:spPr bwMode="auto">
          <a:xfrm>
            <a:off x="1760538"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51217" name="Rectangle 17">
            <a:extLst>
              <a:ext uri="{FF2B5EF4-FFF2-40B4-BE49-F238E27FC236}">
                <a16:creationId xmlns:a16="http://schemas.microsoft.com/office/drawing/2014/main" id="{066F341C-A980-DC4D-BE15-758337321BA1}"/>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8" name="Line 18">
            <a:extLst>
              <a:ext uri="{FF2B5EF4-FFF2-40B4-BE49-F238E27FC236}">
                <a16:creationId xmlns:a16="http://schemas.microsoft.com/office/drawing/2014/main" id="{EABCA563-39A5-554F-BCE2-E49AE1B374FA}"/>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9" name="Line 19">
            <a:extLst>
              <a:ext uri="{FF2B5EF4-FFF2-40B4-BE49-F238E27FC236}">
                <a16:creationId xmlns:a16="http://schemas.microsoft.com/office/drawing/2014/main" id="{F58B7C92-F2FF-CD4F-829E-5897A22BFC77}"/>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21" name="Rectangle 21">
            <a:extLst>
              <a:ext uri="{FF2B5EF4-FFF2-40B4-BE49-F238E27FC236}">
                <a16:creationId xmlns:a16="http://schemas.microsoft.com/office/drawing/2014/main" id="{E59D1F76-07B6-474C-940A-EB648EF96014}"/>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51222" name="Line 22">
            <a:extLst>
              <a:ext uri="{FF2B5EF4-FFF2-40B4-BE49-F238E27FC236}">
                <a16:creationId xmlns:a16="http://schemas.microsoft.com/office/drawing/2014/main" id="{9D36B12C-0C72-3448-87D2-122FB323DD84}"/>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51223" name="Oval 23">
            <a:extLst>
              <a:ext uri="{FF2B5EF4-FFF2-40B4-BE49-F238E27FC236}">
                <a16:creationId xmlns:a16="http://schemas.microsoft.com/office/drawing/2014/main" id="{EC67CF76-AA6A-DC4C-87C0-7166FA33DC8B}"/>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24" name="Rectangle 24">
            <a:extLst>
              <a:ext uri="{FF2B5EF4-FFF2-40B4-BE49-F238E27FC236}">
                <a16:creationId xmlns:a16="http://schemas.microsoft.com/office/drawing/2014/main" id="{1F447BE0-8604-514E-BB8C-33E1E6E96C33}"/>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1225" name="Rectangle 25">
            <a:extLst>
              <a:ext uri="{FF2B5EF4-FFF2-40B4-BE49-F238E27FC236}">
                <a16:creationId xmlns:a16="http://schemas.microsoft.com/office/drawing/2014/main" id="{DC9B19A2-8A24-2F44-8280-191627D2470F}"/>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51226" name="Rectangle 26">
            <a:extLst>
              <a:ext uri="{FF2B5EF4-FFF2-40B4-BE49-F238E27FC236}">
                <a16:creationId xmlns:a16="http://schemas.microsoft.com/office/drawing/2014/main" id="{90BF5C7B-4F2B-1D43-A8EE-FCAFE91A5914}"/>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51227" name="Oval 27">
            <a:extLst>
              <a:ext uri="{FF2B5EF4-FFF2-40B4-BE49-F238E27FC236}">
                <a16:creationId xmlns:a16="http://schemas.microsoft.com/office/drawing/2014/main" id="{47DA87AB-C455-F642-A235-C936AC10B707}"/>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28" name="Rectangle 28">
            <a:extLst>
              <a:ext uri="{FF2B5EF4-FFF2-40B4-BE49-F238E27FC236}">
                <a16:creationId xmlns:a16="http://schemas.microsoft.com/office/drawing/2014/main" id="{848A72A4-A3D1-E94D-8E77-3B2E6A4CC41D}"/>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51229" name="Oval 29">
            <a:extLst>
              <a:ext uri="{FF2B5EF4-FFF2-40B4-BE49-F238E27FC236}">
                <a16:creationId xmlns:a16="http://schemas.microsoft.com/office/drawing/2014/main" id="{C10403A5-6FE3-7340-942C-77E7F369B052}"/>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30" name="Rectangle 30">
            <a:extLst>
              <a:ext uri="{FF2B5EF4-FFF2-40B4-BE49-F238E27FC236}">
                <a16:creationId xmlns:a16="http://schemas.microsoft.com/office/drawing/2014/main" id="{B009D811-5748-8A43-B2BF-D7CE3DFDB183}"/>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51231" name="Oval 31">
            <a:extLst>
              <a:ext uri="{FF2B5EF4-FFF2-40B4-BE49-F238E27FC236}">
                <a16:creationId xmlns:a16="http://schemas.microsoft.com/office/drawing/2014/main" id="{79B83C2E-AA5C-644F-A22C-0CBFABEFFDF8}"/>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32" name="Oval 32">
            <a:extLst>
              <a:ext uri="{FF2B5EF4-FFF2-40B4-BE49-F238E27FC236}">
                <a16:creationId xmlns:a16="http://schemas.microsoft.com/office/drawing/2014/main" id="{EA40C3C5-E7EA-EB48-994E-482E69F7A11B}"/>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33" name="Rectangle 33">
            <a:extLst>
              <a:ext uri="{FF2B5EF4-FFF2-40B4-BE49-F238E27FC236}">
                <a16:creationId xmlns:a16="http://schemas.microsoft.com/office/drawing/2014/main" id="{AB969D47-D83C-D841-967C-AD81E38D4220}"/>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51234" name="Oval 34">
            <a:extLst>
              <a:ext uri="{FF2B5EF4-FFF2-40B4-BE49-F238E27FC236}">
                <a16:creationId xmlns:a16="http://schemas.microsoft.com/office/drawing/2014/main" id="{88AA518C-83A8-BF42-B806-08CCDA3D3353}"/>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35" name="Rectangle 35">
            <a:extLst>
              <a:ext uri="{FF2B5EF4-FFF2-40B4-BE49-F238E27FC236}">
                <a16:creationId xmlns:a16="http://schemas.microsoft.com/office/drawing/2014/main" id="{A552148D-F1C6-3047-A55F-89A0D02A01CC}"/>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Y</a:t>
            </a:r>
          </a:p>
        </p:txBody>
      </p:sp>
      <p:sp>
        <p:nvSpPr>
          <p:cNvPr id="51236" name="Oval 36">
            <a:extLst>
              <a:ext uri="{FF2B5EF4-FFF2-40B4-BE49-F238E27FC236}">
                <a16:creationId xmlns:a16="http://schemas.microsoft.com/office/drawing/2014/main" id="{F273C2EA-42E5-564F-B318-37EEA802BB5E}"/>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37" name="Oval 37">
            <a:extLst>
              <a:ext uri="{FF2B5EF4-FFF2-40B4-BE49-F238E27FC236}">
                <a16:creationId xmlns:a16="http://schemas.microsoft.com/office/drawing/2014/main" id="{82F14948-5EF9-A743-A65D-9847752F3611}"/>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38" name="Rectangle 38">
            <a:extLst>
              <a:ext uri="{FF2B5EF4-FFF2-40B4-BE49-F238E27FC236}">
                <a16:creationId xmlns:a16="http://schemas.microsoft.com/office/drawing/2014/main" id="{2243E75E-1663-D84E-AE77-FC06929F27C7}"/>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KB</a:t>
            </a:r>
          </a:p>
        </p:txBody>
      </p:sp>
      <p:sp>
        <p:nvSpPr>
          <p:cNvPr id="51239" name="Oval 39">
            <a:extLst>
              <a:ext uri="{FF2B5EF4-FFF2-40B4-BE49-F238E27FC236}">
                <a16:creationId xmlns:a16="http://schemas.microsoft.com/office/drawing/2014/main" id="{7879DA08-C897-954A-B306-5007445A2B56}"/>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40" name="Rectangle 40">
            <a:extLst>
              <a:ext uri="{FF2B5EF4-FFF2-40B4-BE49-F238E27FC236}">
                <a16:creationId xmlns:a16="http://schemas.microsoft.com/office/drawing/2014/main" id="{F6951DC7-0959-544F-A15B-B8E97F721A80}"/>
              </a:ext>
            </a:extLst>
          </p:cNvPr>
          <p:cNvSpPr>
            <a:spLocks noChangeArrowheads="1"/>
          </p:cNvSpPr>
          <p:nvPr/>
        </p:nvSpPr>
        <p:spPr bwMode="auto">
          <a:xfrm>
            <a:off x="3206750"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GS</a:t>
            </a:r>
          </a:p>
        </p:txBody>
      </p:sp>
      <p:sp>
        <p:nvSpPr>
          <p:cNvPr id="51241" name="Oval 41">
            <a:extLst>
              <a:ext uri="{FF2B5EF4-FFF2-40B4-BE49-F238E27FC236}">
                <a16:creationId xmlns:a16="http://schemas.microsoft.com/office/drawing/2014/main" id="{283262FF-BAF8-8B43-BF7B-D8C0584BFDF6}"/>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42" name="Rectangle 42">
            <a:extLst>
              <a:ext uri="{FF2B5EF4-FFF2-40B4-BE49-F238E27FC236}">
                <a16:creationId xmlns:a16="http://schemas.microsoft.com/office/drawing/2014/main" id="{322FB775-BB87-9244-BE6B-00E123FAC33C}"/>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M</a:t>
            </a:r>
          </a:p>
        </p:txBody>
      </p:sp>
      <p:sp>
        <p:nvSpPr>
          <p:cNvPr id="51243" name="Rectangle 43">
            <a:extLst>
              <a:ext uri="{FF2B5EF4-FFF2-40B4-BE49-F238E27FC236}">
                <a16:creationId xmlns:a16="http://schemas.microsoft.com/office/drawing/2014/main" id="{5BEE9E43-B53D-DC43-87A6-4DA073BB1D6D}"/>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
        <p:nvSpPr>
          <p:cNvPr id="51244" name="Text Box 44">
            <a:extLst>
              <a:ext uri="{FF2B5EF4-FFF2-40B4-BE49-F238E27FC236}">
                <a16:creationId xmlns:a16="http://schemas.microsoft.com/office/drawing/2014/main" id="{C006A7F6-3569-D641-9895-A3D5C706C3E9}"/>
              </a:ext>
            </a:extLst>
          </p:cNvPr>
          <p:cNvSpPr txBox="1">
            <a:spLocks noChangeArrowheads="1"/>
          </p:cNvSpPr>
          <p:nvPr/>
        </p:nvSpPr>
        <p:spPr bwMode="auto">
          <a:xfrm>
            <a:off x="3657600" y="4383088"/>
            <a:ext cx="3352800" cy="190658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nSpc>
                <a:spcPct val="45000"/>
              </a:lnSpc>
              <a:spcBef>
                <a:spcPct val="50000"/>
              </a:spcBef>
            </a:pPr>
            <a:endParaRPr lang="en-US" altLang="en-US" sz="3600" b="1">
              <a:solidFill>
                <a:srgbClr val="FFFA35"/>
              </a:solidFill>
              <a:effectLst>
                <a:outerShdw blurRad="38100" dist="38100" dir="2700000" algn="tl">
                  <a:srgbClr val="000000"/>
                </a:outerShdw>
              </a:effectLst>
            </a:endParaRPr>
          </a:p>
          <a:p>
            <a:pPr>
              <a:lnSpc>
                <a:spcPct val="45000"/>
              </a:lnSpc>
              <a:spcBef>
                <a:spcPct val="50000"/>
              </a:spcBef>
            </a:pPr>
            <a:r>
              <a:rPr lang="en-US" altLang="en-US" sz="3600" b="1">
                <a:solidFill>
                  <a:srgbClr val="FFFA35"/>
                </a:solidFill>
                <a:effectLst>
                  <a:outerShdw blurRad="38100" dist="38100" dir="2700000" algn="tl">
                    <a:srgbClr val="000000"/>
                  </a:outerShdw>
                </a:effectLst>
              </a:rPr>
              <a:t>“PANGGUNG</a:t>
            </a:r>
          </a:p>
          <a:p>
            <a:pPr>
              <a:lnSpc>
                <a:spcPct val="45000"/>
              </a:lnSpc>
              <a:spcBef>
                <a:spcPct val="50000"/>
              </a:spcBef>
            </a:pPr>
            <a:r>
              <a:rPr lang="en-US" altLang="en-US" sz="3600" b="1">
                <a:solidFill>
                  <a:srgbClr val="FFFA35"/>
                </a:solidFill>
                <a:effectLst>
                  <a:outerShdw blurRad="38100" dist="38100" dir="2700000" algn="tl">
                    <a:srgbClr val="000000"/>
                  </a:outerShdw>
                </a:effectLst>
              </a:rPr>
              <a:t> AKSI!”</a:t>
            </a:r>
          </a:p>
          <a:p>
            <a:pPr>
              <a:lnSpc>
                <a:spcPct val="45000"/>
              </a:lnSpc>
              <a:spcBef>
                <a:spcPct val="50000"/>
              </a:spcBef>
            </a:pPr>
            <a:endParaRPr lang="en-US" altLang="en-US" sz="3600" b="1">
              <a:solidFill>
                <a:srgbClr val="FFFA35"/>
              </a:solidFill>
              <a:effectLst>
                <a:outerShdw blurRad="38100" dist="38100" dir="2700000" algn="tl">
                  <a:srgbClr val="000000"/>
                </a:outerShdw>
              </a:effectLst>
            </a:endParaRPr>
          </a:p>
        </p:txBody>
      </p:sp>
      <p:sp>
        <p:nvSpPr>
          <p:cNvPr id="51246" name="Text Box 46">
            <a:extLst>
              <a:ext uri="{FF2B5EF4-FFF2-40B4-BE49-F238E27FC236}">
                <a16:creationId xmlns:a16="http://schemas.microsoft.com/office/drawing/2014/main" id="{269E583C-ECB7-1C4F-B921-938719A912DD}"/>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51251" name="Rectangle 51">
            <a:extLst>
              <a:ext uri="{FF2B5EF4-FFF2-40B4-BE49-F238E27FC236}">
                <a16:creationId xmlns:a16="http://schemas.microsoft.com/office/drawing/2014/main" id="{2C857858-D0AA-B742-8701-7685FD7ABB3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42</a:t>
            </a:r>
          </a:p>
        </p:txBody>
      </p:sp>
      <p:sp>
        <p:nvSpPr>
          <p:cNvPr id="51252" name="Text Box 52">
            <a:extLst>
              <a:ext uri="{FF2B5EF4-FFF2-40B4-BE49-F238E27FC236}">
                <a16:creationId xmlns:a16="http://schemas.microsoft.com/office/drawing/2014/main" id="{D6070D47-CBEA-954A-A013-57D52D11329E}"/>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51254" name="Rectangle 54">
            <a:extLst>
              <a:ext uri="{FF2B5EF4-FFF2-40B4-BE49-F238E27FC236}">
                <a16:creationId xmlns:a16="http://schemas.microsoft.com/office/drawing/2014/main" id="{B8C5E8E6-9280-1243-B523-1868B664B6F2}"/>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1244"/>
                                        </p:tgtEl>
                                        <p:attrNameLst>
                                          <p:attrName>style.visibility</p:attrName>
                                        </p:attrNameLst>
                                      </p:cBhvr>
                                      <p:to>
                                        <p:strVal val="visible"/>
                                      </p:to>
                                    </p:set>
                                    <p:anim calcmode="lin" valueType="num">
                                      <p:cBhvr>
                                        <p:cTn id="7" dur="500" fill="hold"/>
                                        <p:tgtEl>
                                          <p:spTgt spid="51244"/>
                                        </p:tgtEl>
                                        <p:attrNameLst>
                                          <p:attrName>ppt_w</p:attrName>
                                        </p:attrNameLst>
                                      </p:cBhvr>
                                      <p:tavLst>
                                        <p:tav tm="0">
                                          <p:val>
                                            <p:fltVal val="0"/>
                                          </p:val>
                                        </p:tav>
                                        <p:tav tm="100000">
                                          <p:val>
                                            <p:strVal val="#ppt_w"/>
                                          </p:val>
                                        </p:tav>
                                      </p:tavLst>
                                    </p:anim>
                                    <p:anim calcmode="lin" valueType="num">
                                      <p:cBhvr>
                                        <p:cTn id="8" dur="500" fill="hold"/>
                                        <p:tgtEl>
                                          <p:spTgt spid="51244"/>
                                        </p:tgtEl>
                                        <p:attrNameLst>
                                          <p:attrName>ppt_h</p:attrName>
                                        </p:attrNameLst>
                                      </p:cBhvr>
                                      <p:tavLst>
                                        <p:tav tm="0">
                                          <p:val>
                                            <p:fltVal val="0"/>
                                          </p:val>
                                        </p:tav>
                                        <p:tav tm="100000">
                                          <p:val>
                                            <p:strVal val="#ppt_h"/>
                                          </p:val>
                                        </p:tav>
                                      </p:tavLst>
                                    </p:anim>
                                    <p:anim calcmode="lin" valueType="num">
                                      <p:cBhvr>
                                        <p:cTn id="9" dur="500" fill="hold"/>
                                        <p:tgtEl>
                                          <p:spTgt spid="51244"/>
                                        </p:tgtEl>
                                        <p:attrNameLst>
                                          <p:attrName>ppt_x</p:attrName>
                                        </p:attrNameLst>
                                      </p:cBhvr>
                                      <p:tavLst>
                                        <p:tav tm="0">
                                          <p:val>
                                            <p:fltVal val="0.5"/>
                                          </p:val>
                                        </p:tav>
                                        <p:tav tm="100000">
                                          <p:val>
                                            <p:strVal val="#ppt_x"/>
                                          </p:val>
                                        </p:tav>
                                      </p:tavLst>
                                    </p:anim>
                                    <p:anim calcmode="lin" valueType="num">
                                      <p:cBhvr>
                                        <p:cTn id="10" dur="500" fill="hold"/>
                                        <p:tgtEl>
                                          <p:spTgt spid="512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CA1B5C1D-1E3E-7746-BC4E-A2F2F24271AB}"/>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86020" name="Rectangle 4">
            <a:extLst>
              <a:ext uri="{FF2B5EF4-FFF2-40B4-BE49-F238E27FC236}">
                <a16:creationId xmlns:a16="http://schemas.microsoft.com/office/drawing/2014/main" id="{F78D27D6-2B56-CF43-9A49-D9E182D88431}"/>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7" name="Line 21">
            <a:extLst>
              <a:ext uri="{FF2B5EF4-FFF2-40B4-BE49-F238E27FC236}">
                <a16:creationId xmlns:a16="http://schemas.microsoft.com/office/drawing/2014/main" id="{DF7E3CFE-6882-5C4B-8515-BD11D04B6ABE}"/>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86060" name="Text Box 44">
            <a:extLst>
              <a:ext uri="{FF2B5EF4-FFF2-40B4-BE49-F238E27FC236}">
                <a16:creationId xmlns:a16="http://schemas.microsoft.com/office/drawing/2014/main" id="{5EFA6F74-A8A8-7446-A45C-6BD6CEF12020}"/>
              </a:ext>
            </a:extLst>
          </p:cNvPr>
          <p:cNvSpPr txBox="1">
            <a:spLocks noChangeArrowheads="1"/>
          </p:cNvSpPr>
          <p:nvPr/>
        </p:nvSpPr>
        <p:spPr bwMode="auto">
          <a:xfrm>
            <a:off x="2667000" y="2682875"/>
            <a:ext cx="5029200" cy="25304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000" b="1">
                <a:solidFill>
                  <a:srgbClr val="FFFA35"/>
                </a:solidFill>
                <a:effectLst>
                  <a:outerShdw blurRad="38100" dist="38100" dir="2700000" algn="tl">
                    <a:srgbClr val="000000"/>
                  </a:outerShdw>
                </a:effectLst>
              </a:rPr>
              <a:t>SEKARANG… UNTUK TINJAUAN CEPAT...</a:t>
            </a:r>
          </a:p>
        </p:txBody>
      </p:sp>
      <p:sp>
        <p:nvSpPr>
          <p:cNvPr id="86062" name="Text Box 46">
            <a:extLst>
              <a:ext uri="{FF2B5EF4-FFF2-40B4-BE49-F238E27FC236}">
                <a16:creationId xmlns:a16="http://schemas.microsoft.com/office/drawing/2014/main" id="{58B21653-94C6-F545-8BCC-E04E36B2B10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86068" name="Rectangle 52">
            <a:extLst>
              <a:ext uri="{FF2B5EF4-FFF2-40B4-BE49-F238E27FC236}">
                <a16:creationId xmlns:a16="http://schemas.microsoft.com/office/drawing/2014/main" id="{DB9F3DAD-B34A-BC41-BA5A-12CE87C9D19F}"/>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43</a:t>
            </a:r>
          </a:p>
        </p:txBody>
      </p:sp>
      <p:sp>
        <p:nvSpPr>
          <p:cNvPr id="86069" name="Text Box 53">
            <a:extLst>
              <a:ext uri="{FF2B5EF4-FFF2-40B4-BE49-F238E27FC236}">
                <a16:creationId xmlns:a16="http://schemas.microsoft.com/office/drawing/2014/main" id="{61D041E7-382B-634A-89C8-62B7C4101CDC}"/>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86071" name="Rectangle 55">
            <a:extLst>
              <a:ext uri="{FF2B5EF4-FFF2-40B4-BE49-F238E27FC236}">
                <a16:creationId xmlns:a16="http://schemas.microsoft.com/office/drawing/2014/main" id="{8A8A2EA0-1A71-DA47-9F48-966708772376}"/>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B1C86C06-488F-7C46-A77B-74274D3FA81A}"/>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87043" name="Rectangle 3">
            <a:extLst>
              <a:ext uri="{FF2B5EF4-FFF2-40B4-BE49-F238E27FC236}">
                <a16:creationId xmlns:a16="http://schemas.microsoft.com/office/drawing/2014/main" id="{C6F014F3-62E6-0E48-8903-CB1D42A16743}"/>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4" name="Rectangle 4">
            <a:extLst>
              <a:ext uri="{FF2B5EF4-FFF2-40B4-BE49-F238E27FC236}">
                <a16:creationId xmlns:a16="http://schemas.microsoft.com/office/drawing/2014/main" id="{E695D303-DAB6-3C4D-91AE-2EA7F891C48A}"/>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5" name="Line 5">
            <a:extLst>
              <a:ext uri="{FF2B5EF4-FFF2-40B4-BE49-F238E27FC236}">
                <a16:creationId xmlns:a16="http://schemas.microsoft.com/office/drawing/2014/main" id="{47ECFBD6-12DE-7749-9BA3-FB05AAADBF70}"/>
              </a:ext>
            </a:extLst>
          </p:cNvPr>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046" name="Line 6">
            <a:extLst>
              <a:ext uri="{FF2B5EF4-FFF2-40B4-BE49-F238E27FC236}">
                <a16:creationId xmlns:a16="http://schemas.microsoft.com/office/drawing/2014/main" id="{06401280-CF78-7549-8416-96AC004970DF}"/>
              </a:ext>
            </a:extLst>
          </p:cNvPr>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048" name="Line 8">
            <a:extLst>
              <a:ext uri="{FF2B5EF4-FFF2-40B4-BE49-F238E27FC236}">
                <a16:creationId xmlns:a16="http://schemas.microsoft.com/office/drawing/2014/main" id="{05DD4EF2-A5BD-0942-B989-84E8CF645267}"/>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87049" name="AutoShape 9">
            <a:extLst>
              <a:ext uri="{FF2B5EF4-FFF2-40B4-BE49-F238E27FC236}">
                <a16:creationId xmlns:a16="http://schemas.microsoft.com/office/drawing/2014/main" id="{77E8F8C3-F8C6-DF48-BAA3-4C2CD460432E}"/>
              </a:ext>
            </a:extLst>
          </p:cNvPr>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87050" name="AutoShape 10">
            <a:extLst>
              <a:ext uri="{FF2B5EF4-FFF2-40B4-BE49-F238E27FC236}">
                <a16:creationId xmlns:a16="http://schemas.microsoft.com/office/drawing/2014/main" id="{719E09A5-1F8E-CB4D-97DB-76A94177C123}"/>
              </a:ext>
            </a:extLst>
          </p:cNvPr>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87052" name="Text Box 12">
            <a:extLst>
              <a:ext uri="{FF2B5EF4-FFF2-40B4-BE49-F238E27FC236}">
                <a16:creationId xmlns:a16="http://schemas.microsoft.com/office/drawing/2014/main" id="{AA5B0494-D52A-E248-8D0D-41852E8918F0}"/>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87057" name="Rectangle 17">
            <a:extLst>
              <a:ext uri="{FF2B5EF4-FFF2-40B4-BE49-F238E27FC236}">
                <a16:creationId xmlns:a16="http://schemas.microsoft.com/office/drawing/2014/main" id="{D34FC07D-8A9B-6E4E-9AA3-38F519D3B5DA}"/>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44</a:t>
            </a:r>
          </a:p>
        </p:txBody>
      </p:sp>
      <p:sp>
        <p:nvSpPr>
          <p:cNvPr id="87058" name="Text Box 18">
            <a:extLst>
              <a:ext uri="{FF2B5EF4-FFF2-40B4-BE49-F238E27FC236}">
                <a16:creationId xmlns:a16="http://schemas.microsoft.com/office/drawing/2014/main" id="{0B9CFBDB-FEDF-874C-96D9-266F7F575893}"/>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87060" name="Rectangle 20">
            <a:extLst>
              <a:ext uri="{FF2B5EF4-FFF2-40B4-BE49-F238E27FC236}">
                <a16:creationId xmlns:a16="http://schemas.microsoft.com/office/drawing/2014/main" id="{413EF794-4E5F-9D49-8CDD-CE5671499E9E}"/>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Freeform 2">
            <a:extLst>
              <a:ext uri="{FF2B5EF4-FFF2-40B4-BE49-F238E27FC236}">
                <a16:creationId xmlns:a16="http://schemas.microsoft.com/office/drawing/2014/main" id="{A83FDC07-55D9-C344-A049-1A3B492A7195}"/>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9091" name="Rectangle 3">
            <a:extLst>
              <a:ext uri="{FF2B5EF4-FFF2-40B4-BE49-F238E27FC236}">
                <a16:creationId xmlns:a16="http://schemas.microsoft.com/office/drawing/2014/main" id="{C133885A-BA82-6D4F-B380-4A8299428A29}"/>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89092" name="Rectangle 4">
            <a:extLst>
              <a:ext uri="{FF2B5EF4-FFF2-40B4-BE49-F238E27FC236}">
                <a16:creationId xmlns:a16="http://schemas.microsoft.com/office/drawing/2014/main" id="{BB22575E-C25C-E14F-8734-F78D7011120F}"/>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4" name="Rectangle 6">
            <a:extLst>
              <a:ext uri="{FF2B5EF4-FFF2-40B4-BE49-F238E27FC236}">
                <a16:creationId xmlns:a16="http://schemas.microsoft.com/office/drawing/2014/main" id="{2641B047-C149-064B-BE21-CF12C27EFE6C}"/>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5" name="Line 7">
            <a:extLst>
              <a:ext uri="{FF2B5EF4-FFF2-40B4-BE49-F238E27FC236}">
                <a16:creationId xmlns:a16="http://schemas.microsoft.com/office/drawing/2014/main" id="{D2BDD3EF-8523-D848-8966-5BB7B6783625}"/>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6" name="Line 8">
            <a:extLst>
              <a:ext uri="{FF2B5EF4-FFF2-40B4-BE49-F238E27FC236}">
                <a16:creationId xmlns:a16="http://schemas.microsoft.com/office/drawing/2014/main" id="{9A79254A-792A-214C-8104-2729293E3B4E}"/>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8" name="Line 10">
            <a:extLst>
              <a:ext uri="{FF2B5EF4-FFF2-40B4-BE49-F238E27FC236}">
                <a16:creationId xmlns:a16="http://schemas.microsoft.com/office/drawing/2014/main" id="{7B505F1B-8F9E-B041-BA9D-148B6A850A5F}"/>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89100" name="Text Box 12">
            <a:extLst>
              <a:ext uri="{FF2B5EF4-FFF2-40B4-BE49-F238E27FC236}">
                <a16:creationId xmlns:a16="http://schemas.microsoft.com/office/drawing/2014/main" id="{1C02FE94-EB08-D041-8889-382694603B62}"/>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89105" name="Rectangle 17">
            <a:extLst>
              <a:ext uri="{FF2B5EF4-FFF2-40B4-BE49-F238E27FC236}">
                <a16:creationId xmlns:a16="http://schemas.microsoft.com/office/drawing/2014/main" id="{29305C02-1254-5547-A074-CED660AE85D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45</a:t>
            </a:r>
          </a:p>
        </p:txBody>
      </p:sp>
      <p:sp>
        <p:nvSpPr>
          <p:cNvPr id="89106" name="Text Box 18">
            <a:extLst>
              <a:ext uri="{FF2B5EF4-FFF2-40B4-BE49-F238E27FC236}">
                <a16:creationId xmlns:a16="http://schemas.microsoft.com/office/drawing/2014/main" id="{0CF26FEC-B31D-964D-B408-C3C5309D1ED7}"/>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89108" name="Rectangle 20">
            <a:extLst>
              <a:ext uri="{FF2B5EF4-FFF2-40B4-BE49-F238E27FC236}">
                <a16:creationId xmlns:a16="http://schemas.microsoft.com/office/drawing/2014/main" id="{563EB6E1-0AD0-8B4E-8B24-5FBC760B621E}"/>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2" name="Freeform 2">
            <a:extLst>
              <a:ext uri="{FF2B5EF4-FFF2-40B4-BE49-F238E27FC236}">
                <a16:creationId xmlns:a16="http://schemas.microsoft.com/office/drawing/2014/main" id="{53B01B66-1AD1-CE41-A25B-FA4B420362E7}"/>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215043" name="Rectangle 3">
            <a:extLst>
              <a:ext uri="{FF2B5EF4-FFF2-40B4-BE49-F238E27FC236}">
                <a16:creationId xmlns:a16="http://schemas.microsoft.com/office/drawing/2014/main" id="{45A43BCD-302A-3442-9EF2-5A4E6DC87DDF}"/>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15044" name="Rectangle 4">
            <a:extLst>
              <a:ext uri="{FF2B5EF4-FFF2-40B4-BE49-F238E27FC236}">
                <a16:creationId xmlns:a16="http://schemas.microsoft.com/office/drawing/2014/main" id="{6576B9EF-F066-F149-B62F-1F499E880CC9}"/>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45" name="Freeform 5">
            <a:extLst>
              <a:ext uri="{FF2B5EF4-FFF2-40B4-BE49-F238E27FC236}">
                <a16:creationId xmlns:a16="http://schemas.microsoft.com/office/drawing/2014/main" id="{3BFE4D68-02BA-A24A-B17B-4AD14471B118}"/>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46" name="Rectangle 6">
            <a:extLst>
              <a:ext uri="{FF2B5EF4-FFF2-40B4-BE49-F238E27FC236}">
                <a16:creationId xmlns:a16="http://schemas.microsoft.com/office/drawing/2014/main" id="{E4BFBAB8-2C7D-2D4F-A162-A834559923D0}"/>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47" name="Line 7">
            <a:extLst>
              <a:ext uri="{FF2B5EF4-FFF2-40B4-BE49-F238E27FC236}">
                <a16:creationId xmlns:a16="http://schemas.microsoft.com/office/drawing/2014/main" id="{E9755A5F-FAC2-AF46-9E21-DB6B78FB4943}"/>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48" name="Line 8">
            <a:extLst>
              <a:ext uri="{FF2B5EF4-FFF2-40B4-BE49-F238E27FC236}">
                <a16:creationId xmlns:a16="http://schemas.microsoft.com/office/drawing/2014/main" id="{4A6FE650-FB31-F14E-9937-662750FCD718}"/>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50" name="Line 10">
            <a:extLst>
              <a:ext uri="{FF2B5EF4-FFF2-40B4-BE49-F238E27FC236}">
                <a16:creationId xmlns:a16="http://schemas.microsoft.com/office/drawing/2014/main" id="{E920996F-99E5-2844-9216-5F1B9E9E7BB4}"/>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15052" name="Text Box 12">
            <a:extLst>
              <a:ext uri="{FF2B5EF4-FFF2-40B4-BE49-F238E27FC236}">
                <a16:creationId xmlns:a16="http://schemas.microsoft.com/office/drawing/2014/main" id="{DB09117E-78DE-E441-B917-1D3D449F782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15057" name="Rectangle 17">
            <a:extLst>
              <a:ext uri="{FF2B5EF4-FFF2-40B4-BE49-F238E27FC236}">
                <a16:creationId xmlns:a16="http://schemas.microsoft.com/office/drawing/2014/main" id="{B2CDBF2E-AB19-8844-B79B-6E203CD01D2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46</a:t>
            </a:r>
          </a:p>
        </p:txBody>
      </p:sp>
      <p:sp>
        <p:nvSpPr>
          <p:cNvPr id="215058" name="Text Box 18">
            <a:extLst>
              <a:ext uri="{FF2B5EF4-FFF2-40B4-BE49-F238E27FC236}">
                <a16:creationId xmlns:a16="http://schemas.microsoft.com/office/drawing/2014/main" id="{22E8BE0D-2271-A846-AD3B-6FAC8D36280D}"/>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215060" name="Rectangle 20">
            <a:extLst>
              <a:ext uri="{FF2B5EF4-FFF2-40B4-BE49-F238E27FC236}">
                <a16:creationId xmlns:a16="http://schemas.microsoft.com/office/drawing/2014/main" id="{BC83C179-AB56-534A-ACB7-7072A87E4442}"/>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Freeform 2">
            <a:extLst>
              <a:ext uri="{FF2B5EF4-FFF2-40B4-BE49-F238E27FC236}">
                <a16:creationId xmlns:a16="http://schemas.microsoft.com/office/drawing/2014/main" id="{51894625-0316-E943-8917-CD2D92C5DC28}"/>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90115" name="Freeform 3">
            <a:extLst>
              <a:ext uri="{FF2B5EF4-FFF2-40B4-BE49-F238E27FC236}">
                <a16:creationId xmlns:a16="http://schemas.microsoft.com/office/drawing/2014/main" id="{E2FE81F4-B048-5044-BFFF-6A65E7B02F56}"/>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16" name="Rectangle 4">
            <a:extLst>
              <a:ext uri="{FF2B5EF4-FFF2-40B4-BE49-F238E27FC236}">
                <a16:creationId xmlns:a16="http://schemas.microsoft.com/office/drawing/2014/main" id="{DD78123C-38C7-0842-BD1B-EB736D8D9545}"/>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90117" name="Rectangle 5">
            <a:extLst>
              <a:ext uri="{FF2B5EF4-FFF2-40B4-BE49-F238E27FC236}">
                <a16:creationId xmlns:a16="http://schemas.microsoft.com/office/drawing/2014/main" id="{967E2381-AA5F-DC40-BD78-C6F07AC908F8}"/>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8" name="Freeform 6">
            <a:extLst>
              <a:ext uri="{FF2B5EF4-FFF2-40B4-BE49-F238E27FC236}">
                <a16:creationId xmlns:a16="http://schemas.microsoft.com/office/drawing/2014/main" id="{639D7B12-3A02-6547-848E-39ABD997BB7E}"/>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19" name="Rectangle 7">
            <a:extLst>
              <a:ext uri="{FF2B5EF4-FFF2-40B4-BE49-F238E27FC236}">
                <a16:creationId xmlns:a16="http://schemas.microsoft.com/office/drawing/2014/main" id="{70D9A1CF-1ECF-CD40-ABF7-A25B24A06EFC}"/>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0" name="Line 8">
            <a:extLst>
              <a:ext uri="{FF2B5EF4-FFF2-40B4-BE49-F238E27FC236}">
                <a16:creationId xmlns:a16="http://schemas.microsoft.com/office/drawing/2014/main" id="{67FB3ACB-3BFD-E94F-8A04-5642674F85CA}"/>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1" name="Line 9">
            <a:extLst>
              <a:ext uri="{FF2B5EF4-FFF2-40B4-BE49-F238E27FC236}">
                <a16:creationId xmlns:a16="http://schemas.microsoft.com/office/drawing/2014/main" id="{CE3E7108-1DE8-8042-A5E0-B1F22E4798D6}"/>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3" name="Line 11">
            <a:extLst>
              <a:ext uri="{FF2B5EF4-FFF2-40B4-BE49-F238E27FC236}">
                <a16:creationId xmlns:a16="http://schemas.microsoft.com/office/drawing/2014/main" id="{23F31EA3-E967-2348-8BDF-BE03CB1ABD65}"/>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90125" name="Text Box 13">
            <a:extLst>
              <a:ext uri="{FF2B5EF4-FFF2-40B4-BE49-F238E27FC236}">
                <a16:creationId xmlns:a16="http://schemas.microsoft.com/office/drawing/2014/main" id="{33857A72-A203-4E4A-BB13-041F0332FE24}"/>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90130" name="Rectangle 18">
            <a:extLst>
              <a:ext uri="{FF2B5EF4-FFF2-40B4-BE49-F238E27FC236}">
                <a16:creationId xmlns:a16="http://schemas.microsoft.com/office/drawing/2014/main" id="{2A7A4384-607A-C146-AAA2-07EAF6900E54}"/>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47</a:t>
            </a:r>
          </a:p>
        </p:txBody>
      </p:sp>
      <p:sp>
        <p:nvSpPr>
          <p:cNvPr id="90131" name="Text Box 19">
            <a:extLst>
              <a:ext uri="{FF2B5EF4-FFF2-40B4-BE49-F238E27FC236}">
                <a16:creationId xmlns:a16="http://schemas.microsoft.com/office/drawing/2014/main" id="{7E1A215F-11D8-B74D-88D6-140BC7AC14A2}"/>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90134" name="Rectangle 22">
            <a:extLst>
              <a:ext uri="{FF2B5EF4-FFF2-40B4-BE49-F238E27FC236}">
                <a16:creationId xmlns:a16="http://schemas.microsoft.com/office/drawing/2014/main" id="{FEC1D509-984A-9B4E-83FE-18182EEEB5DE}"/>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Freeform 2">
            <a:extLst>
              <a:ext uri="{FF2B5EF4-FFF2-40B4-BE49-F238E27FC236}">
                <a16:creationId xmlns:a16="http://schemas.microsoft.com/office/drawing/2014/main" id="{0397ECCB-E1A3-2242-880D-CA4549ACAB94}"/>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187" name="Rectangle 3">
            <a:extLst>
              <a:ext uri="{FF2B5EF4-FFF2-40B4-BE49-F238E27FC236}">
                <a16:creationId xmlns:a16="http://schemas.microsoft.com/office/drawing/2014/main" id="{E9DFDEC3-3969-B34D-994E-A05F0AF8B745}"/>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93188" name="Rectangle 4">
            <a:extLst>
              <a:ext uri="{FF2B5EF4-FFF2-40B4-BE49-F238E27FC236}">
                <a16:creationId xmlns:a16="http://schemas.microsoft.com/office/drawing/2014/main" id="{FB91F529-882D-FF46-A57A-23CC7EBA60FE}"/>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89" name="Freeform 5">
            <a:extLst>
              <a:ext uri="{FF2B5EF4-FFF2-40B4-BE49-F238E27FC236}">
                <a16:creationId xmlns:a16="http://schemas.microsoft.com/office/drawing/2014/main" id="{99981FC4-3D9F-5E4B-A6FD-1BFC15127666}"/>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190" name="Rectangle 6">
            <a:extLst>
              <a:ext uri="{FF2B5EF4-FFF2-40B4-BE49-F238E27FC236}">
                <a16:creationId xmlns:a16="http://schemas.microsoft.com/office/drawing/2014/main" id="{53FBA563-32DE-094C-A425-99EFE85029ED}"/>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1" name="Line 7">
            <a:extLst>
              <a:ext uri="{FF2B5EF4-FFF2-40B4-BE49-F238E27FC236}">
                <a16:creationId xmlns:a16="http://schemas.microsoft.com/office/drawing/2014/main" id="{2D2E9535-8C8E-F747-B9D4-B3721C8A291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2" name="Line 8">
            <a:extLst>
              <a:ext uri="{FF2B5EF4-FFF2-40B4-BE49-F238E27FC236}">
                <a16:creationId xmlns:a16="http://schemas.microsoft.com/office/drawing/2014/main" id="{421A4AB9-7229-0E46-818F-A3E1AF7A75F2}"/>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4" name="Line 10">
            <a:extLst>
              <a:ext uri="{FF2B5EF4-FFF2-40B4-BE49-F238E27FC236}">
                <a16:creationId xmlns:a16="http://schemas.microsoft.com/office/drawing/2014/main" id="{55C01E7E-4631-8541-BF50-209932424B8B}"/>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93195" name="Rectangle 11">
            <a:extLst>
              <a:ext uri="{FF2B5EF4-FFF2-40B4-BE49-F238E27FC236}">
                <a16:creationId xmlns:a16="http://schemas.microsoft.com/office/drawing/2014/main" id="{BBDB0083-7EB6-394C-B1AA-58DE40AD3792}"/>
              </a:ext>
            </a:extLst>
          </p:cNvPr>
          <p:cNvSpPr>
            <a:spLocks noChangeArrowheads="1"/>
          </p:cNvSpPr>
          <p:nvPr/>
        </p:nvSpPr>
        <p:spPr bwMode="auto">
          <a:xfrm>
            <a:off x="1644650" y="992188"/>
            <a:ext cx="160337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LMedit</a:t>
            </a:r>
          </a:p>
        </p:txBody>
      </p:sp>
      <p:sp>
        <p:nvSpPr>
          <p:cNvPr id="93196" name="Oval 12">
            <a:extLst>
              <a:ext uri="{FF2B5EF4-FFF2-40B4-BE49-F238E27FC236}">
                <a16:creationId xmlns:a16="http://schemas.microsoft.com/office/drawing/2014/main" id="{9493889A-90FB-4741-809A-A187E12C246E}"/>
              </a:ext>
            </a:extLst>
          </p:cNvPr>
          <p:cNvSpPr>
            <a:spLocks noChangeArrowheads="1"/>
          </p:cNvSpPr>
          <p:nvPr/>
        </p:nvSpPr>
        <p:spPr bwMode="auto">
          <a:xfrm>
            <a:off x="1514475" y="879475"/>
            <a:ext cx="1895475" cy="830263"/>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3197" name="Freeform 13">
            <a:extLst>
              <a:ext uri="{FF2B5EF4-FFF2-40B4-BE49-F238E27FC236}">
                <a16:creationId xmlns:a16="http://schemas.microsoft.com/office/drawing/2014/main" id="{A7B81A51-C77B-1648-95F6-85AA62869EF6}"/>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199" name="Text Box 15">
            <a:extLst>
              <a:ext uri="{FF2B5EF4-FFF2-40B4-BE49-F238E27FC236}">
                <a16:creationId xmlns:a16="http://schemas.microsoft.com/office/drawing/2014/main" id="{74689960-FDE8-8A45-8756-43D7174E514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93204" name="Rectangle 20">
            <a:extLst>
              <a:ext uri="{FF2B5EF4-FFF2-40B4-BE49-F238E27FC236}">
                <a16:creationId xmlns:a16="http://schemas.microsoft.com/office/drawing/2014/main" id="{C9E42B89-4E4F-BB47-9571-AAC2A9041FB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48</a:t>
            </a:r>
          </a:p>
        </p:txBody>
      </p:sp>
      <p:sp>
        <p:nvSpPr>
          <p:cNvPr id="93205" name="Text Box 21">
            <a:extLst>
              <a:ext uri="{FF2B5EF4-FFF2-40B4-BE49-F238E27FC236}">
                <a16:creationId xmlns:a16="http://schemas.microsoft.com/office/drawing/2014/main" id="{D2877776-F9A5-4242-984E-8F121E4F1A13}"/>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93207" name="Rectangle 23">
            <a:extLst>
              <a:ext uri="{FF2B5EF4-FFF2-40B4-BE49-F238E27FC236}">
                <a16:creationId xmlns:a16="http://schemas.microsoft.com/office/drawing/2014/main" id="{DDEE6A77-1A41-3449-B5E2-C3C91B2DC322}"/>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Freeform 2">
            <a:extLst>
              <a:ext uri="{FF2B5EF4-FFF2-40B4-BE49-F238E27FC236}">
                <a16:creationId xmlns:a16="http://schemas.microsoft.com/office/drawing/2014/main" id="{AA45F329-AAA4-D546-ADF0-6EAA4679673C}"/>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1" name="Rectangle 3">
            <a:extLst>
              <a:ext uri="{FF2B5EF4-FFF2-40B4-BE49-F238E27FC236}">
                <a16:creationId xmlns:a16="http://schemas.microsoft.com/office/drawing/2014/main" id="{8AD7A12F-D8E4-FB4E-ACC1-65689E98C142}"/>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94212" name="Rectangle 4">
            <a:extLst>
              <a:ext uri="{FF2B5EF4-FFF2-40B4-BE49-F238E27FC236}">
                <a16:creationId xmlns:a16="http://schemas.microsoft.com/office/drawing/2014/main" id="{521112D6-1EDF-E14A-84E6-AEA24E592889}"/>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3" name="Freeform 5">
            <a:extLst>
              <a:ext uri="{FF2B5EF4-FFF2-40B4-BE49-F238E27FC236}">
                <a16:creationId xmlns:a16="http://schemas.microsoft.com/office/drawing/2014/main" id="{43F1F24C-7D20-954D-9AD1-15F670A4B0B7}"/>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4" name="Rectangle 6">
            <a:extLst>
              <a:ext uri="{FF2B5EF4-FFF2-40B4-BE49-F238E27FC236}">
                <a16:creationId xmlns:a16="http://schemas.microsoft.com/office/drawing/2014/main" id="{B213BDED-21D7-524A-8E79-29DB139AA197}"/>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5" name="Line 7">
            <a:extLst>
              <a:ext uri="{FF2B5EF4-FFF2-40B4-BE49-F238E27FC236}">
                <a16:creationId xmlns:a16="http://schemas.microsoft.com/office/drawing/2014/main" id="{9469DCDD-CE73-8E4F-9840-6FF855277564}"/>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6" name="Line 8">
            <a:extLst>
              <a:ext uri="{FF2B5EF4-FFF2-40B4-BE49-F238E27FC236}">
                <a16:creationId xmlns:a16="http://schemas.microsoft.com/office/drawing/2014/main" id="{AFBD507A-4692-A645-AA2E-60FF904D7D1F}"/>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8" name="Line 10">
            <a:extLst>
              <a:ext uri="{FF2B5EF4-FFF2-40B4-BE49-F238E27FC236}">
                <a16:creationId xmlns:a16="http://schemas.microsoft.com/office/drawing/2014/main" id="{C79D3F80-621C-F14B-87DF-77B5C431B0E7}"/>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94219" name="Rectangle 11">
            <a:extLst>
              <a:ext uri="{FF2B5EF4-FFF2-40B4-BE49-F238E27FC236}">
                <a16:creationId xmlns:a16="http://schemas.microsoft.com/office/drawing/2014/main" id="{C7403089-78F0-7342-8B28-BCA8F8149BFC}"/>
              </a:ext>
            </a:extLst>
          </p:cNvPr>
          <p:cNvSpPr>
            <a:spLocks noChangeArrowheads="1"/>
          </p:cNvSpPr>
          <p:nvPr/>
        </p:nvSpPr>
        <p:spPr bwMode="auto">
          <a:xfrm>
            <a:off x="1758950" y="992188"/>
            <a:ext cx="1600200"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LMedit</a:t>
            </a:r>
          </a:p>
        </p:txBody>
      </p:sp>
      <p:sp>
        <p:nvSpPr>
          <p:cNvPr id="94221" name="Freeform 13">
            <a:extLst>
              <a:ext uri="{FF2B5EF4-FFF2-40B4-BE49-F238E27FC236}">
                <a16:creationId xmlns:a16="http://schemas.microsoft.com/office/drawing/2014/main" id="{FB8A44E8-26E0-A745-9EB7-122F1364BC3C}"/>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2" name="Rectangle 14">
            <a:extLst>
              <a:ext uri="{FF2B5EF4-FFF2-40B4-BE49-F238E27FC236}">
                <a16:creationId xmlns:a16="http://schemas.microsoft.com/office/drawing/2014/main" id="{07D554DD-6F71-A448-B254-B00F04C76C3F}"/>
              </a:ext>
            </a:extLst>
          </p:cNvPr>
          <p:cNvSpPr>
            <a:spLocks noChangeArrowheads="1"/>
          </p:cNvSpPr>
          <p:nvPr/>
        </p:nvSpPr>
        <p:spPr bwMode="auto">
          <a:xfrm>
            <a:off x="4630738" y="2649538"/>
            <a:ext cx="15208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SE</a:t>
            </a:r>
          </a:p>
        </p:txBody>
      </p:sp>
      <p:sp>
        <p:nvSpPr>
          <p:cNvPr id="94220" name="Oval 12">
            <a:extLst>
              <a:ext uri="{FF2B5EF4-FFF2-40B4-BE49-F238E27FC236}">
                <a16:creationId xmlns:a16="http://schemas.microsoft.com/office/drawing/2014/main" id="{9490738E-7912-9647-9FFA-9C07077A2DFC}"/>
              </a:ext>
            </a:extLst>
          </p:cNvPr>
          <p:cNvSpPr>
            <a:spLocks noChangeArrowheads="1"/>
          </p:cNvSpPr>
          <p:nvPr/>
        </p:nvSpPr>
        <p:spPr bwMode="auto">
          <a:xfrm>
            <a:off x="4513263" y="2538413"/>
            <a:ext cx="881062" cy="830262"/>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4224" name="Text Box 16">
            <a:extLst>
              <a:ext uri="{FF2B5EF4-FFF2-40B4-BE49-F238E27FC236}">
                <a16:creationId xmlns:a16="http://schemas.microsoft.com/office/drawing/2014/main" id="{EF8462A9-0C4F-0745-8976-747D2D2FB41A}"/>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94229" name="Rectangle 21">
            <a:extLst>
              <a:ext uri="{FF2B5EF4-FFF2-40B4-BE49-F238E27FC236}">
                <a16:creationId xmlns:a16="http://schemas.microsoft.com/office/drawing/2014/main" id="{4C5A7BA5-C69D-E343-B723-B5AB33FC5E3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49</a:t>
            </a:r>
          </a:p>
        </p:txBody>
      </p:sp>
      <p:sp>
        <p:nvSpPr>
          <p:cNvPr id="94230" name="Text Box 22">
            <a:extLst>
              <a:ext uri="{FF2B5EF4-FFF2-40B4-BE49-F238E27FC236}">
                <a16:creationId xmlns:a16="http://schemas.microsoft.com/office/drawing/2014/main" id="{6E871459-5E60-8E4D-BEC5-5BB9CEBB4D4A}"/>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94232" name="Rectangle 24">
            <a:extLst>
              <a:ext uri="{FF2B5EF4-FFF2-40B4-BE49-F238E27FC236}">
                <a16:creationId xmlns:a16="http://schemas.microsoft.com/office/drawing/2014/main" id="{FEE83208-040E-1A4D-A96D-BC20DEA45E17}"/>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Freeform 2050">
            <a:extLst>
              <a:ext uri="{FF2B5EF4-FFF2-40B4-BE49-F238E27FC236}">
                <a16:creationId xmlns:a16="http://schemas.microsoft.com/office/drawing/2014/main" id="{734BCD5B-03FD-9E40-A08D-74BF5CFCD367}"/>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75" name="Rectangle 2051">
            <a:extLst>
              <a:ext uri="{FF2B5EF4-FFF2-40B4-BE49-F238E27FC236}">
                <a16:creationId xmlns:a16="http://schemas.microsoft.com/office/drawing/2014/main" id="{753184A8-DA19-524D-87D7-003BFB110F3D}"/>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07876" name="Rectangle 2052">
            <a:extLst>
              <a:ext uri="{FF2B5EF4-FFF2-40B4-BE49-F238E27FC236}">
                <a16:creationId xmlns:a16="http://schemas.microsoft.com/office/drawing/2014/main" id="{D1C0F54D-E5A9-0E4C-B80F-94FA5E6B7B59}"/>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77" name="Freeform 2053">
            <a:extLst>
              <a:ext uri="{FF2B5EF4-FFF2-40B4-BE49-F238E27FC236}">
                <a16:creationId xmlns:a16="http://schemas.microsoft.com/office/drawing/2014/main" id="{200D3D3C-5B5D-E14F-B147-902F0D2573D3}"/>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78" name="Freeform 2054">
            <a:extLst>
              <a:ext uri="{FF2B5EF4-FFF2-40B4-BE49-F238E27FC236}">
                <a16:creationId xmlns:a16="http://schemas.microsoft.com/office/drawing/2014/main" id="{31556A2B-6DD7-B04B-9C5E-55B6FE6B5780}"/>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79" name="Rectangle 2055">
            <a:extLst>
              <a:ext uri="{FF2B5EF4-FFF2-40B4-BE49-F238E27FC236}">
                <a16:creationId xmlns:a16="http://schemas.microsoft.com/office/drawing/2014/main" id="{1AEB4438-B3B8-4746-997D-BCCF8E59797D}"/>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207880" name="Freeform 2056">
            <a:extLst>
              <a:ext uri="{FF2B5EF4-FFF2-40B4-BE49-F238E27FC236}">
                <a16:creationId xmlns:a16="http://schemas.microsoft.com/office/drawing/2014/main" id="{80396E6A-B898-A74E-875D-50FE93064BF2}"/>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81" name="Rectangle 2057">
            <a:extLst>
              <a:ext uri="{FF2B5EF4-FFF2-40B4-BE49-F238E27FC236}">
                <a16:creationId xmlns:a16="http://schemas.microsoft.com/office/drawing/2014/main" id="{7091981E-EA71-C14B-BD0C-2FF2C31CE99F}"/>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207882" name="Freeform 2058">
            <a:extLst>
              <a:ext uri="{FF2B5EF4-FFF2-40B4-BE49-F238E27FC236}">
                <a16:creationId xmlns:a16="http://schemas.microsoft.com/office/drawing/2014/main" id="{B504BBA9-3ECA-A143-857F-A93643686DBD}"/>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83" name="Freeform 2059">
            <a:extLst>
              <a:ext uri="{FF2B5EF4-FFF2-40B4-BE49-F238E27FC236}">
                <a16:creationId xmlns:a16="http://schemas.microsoft.com/office/drawing/2014/main" id="{7F4F34C5-B626-8D4C-AB3A-BB7840ABBF91}"/>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84" name="Freeform 2060">
            <a:extLst>
              <a:ext uri="{FF2B5EF4-FFF2-40B4-BE49-F238E27FC236}">
                <a16:creationId xmlns:a16="http://schemas.microsoft.com/office/drawing/2014/main" id="{A8006B1E-8D80-FC44-B14F-23E567853B31}"/>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85" name="Rectangle 2061">
            <a:extLst>
              <a:ext uri="{FF2B5EF4-FFF2-40B4-BE49-F238E27FC236}">
                <a16:creationId xmlns:a16="http://schemas.microsoft.com/office/drawing/2014/main" id="{A667E3B9-D429-7F46-AF82-36651E66AB56}"/>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207886" name="Rectangle 2062">
            <a:extLst>
              <a:ext uri="{FF2B5EF4-FFF2-40B4-BE49-F238E27FC236}">
                <a16:creationId xmlns:a16="http://schemas.microsoft.com/office/drawing/2014/main" id="{3D0354A8-CB00-C44D-AE84-0315ECB55E61}"/>
              </a:ext>
            </a:extLst>
          </p:cNvPr>
          <p:cNvSpPr>
            <a:spLocks noChangeArrowheads="1"/>
          </p:cNvSpPr>
          <p:nvPr/>
        </p:nvSpPr>
        <p:spPr bwMode="auto">
          <a:xfrm>
            <a:off x="2516188" y="5640388"/>
            <a:ext cx="9048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207888" name="Rectangle 2064">
            <a:extLst>
              <a:ext uri="{FF2B5EF4-FFF2-40B4-BE49-F238E27FC236}">
                <a16:creationId xmlns:a16="http://schemas.microsoft.com/office/drawing/2014/main" id="{FE625503-5380-574E-8C16-20708893A4CB}"/>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89" name="Line 2065">
            <a:extLst>
              <a:ext uri="{FF2B5EF4-FFF2-40B4-BE49-F238E27FC236}">
                <a16:creationId xmlns:a16="http://schemas.microsoft.com/office/drawing/2014/main" id="{36772EA1-B5F0-4D44-97FE-F3DD60EF485B}"/>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90" name="Line 2066">
            <a:extLst>
              <a:ext uri="{FF2B5EF4-FFF2-40B4-BE49-F238E27FC236}">
                <a16:creationId xmlns:a16="http://schemas.microsoft.com/office/drawing/2014/main" id="{67862F39-929A-514E-9D83-221A7D5B0696}"/>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92" name="Rectangle 2068">
            <a:extLst>
              <a:ext uri="{FF2B5EF4-FFF2-40B4-BE49-F238E27FC236}">
                <a16:creationId xmlns:a16="http://schemas.microsoft.com/office/drawing/2014/main" id="{351E545C-A5A0-7047-B1D4-D8D741AA2BDF}"/>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207893" name="Line 2069">
            <a:extLst>
              <a:ext uri="{FF2B5EF4-FFF2-40B4-BE49-F238E27FC236}">
                <a16:creationId xmlns:a16="http://schemas.microsoft.com/office/drawing/2014/main" id="{DE5F26A1-9058-5940-89DE-4FF00B17B94E}"/>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07895" name="Rectangle 2071">
            <a:extLst>
              <a:ext uri="{FF2B5EF4-FFF2-40B4-BE49-F238E27FC236}">
                <a16:creationId xmlns:a16="http://schemas.microsoft.com/office/drawing/2014/main" id="{5FB869E9-0AD6-0A44-AEAE-90CD811CAF10}"/>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07896" name="Rectangle 2072">
            <a:extLst>
              <a:ext uri="{FF2B5EF4-FFF2-40B4-BE49-F238E27FC236}">
                <a16:creationId xmlns:a16="http://schemas.microsoft.com/office/drawing/2014/main" id="{00D9210A-1A20-D241-916D-7DC869A87A33}"/>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207897" name="Rectangle 2073">
            <a:extLst>
              <a:ext uri="{FF2B5EF4-FFF2-40B4-BE49-F238E27FC236}">
                <a16:creationId xmlns:a16="http://schemas.microsoft.com/office/drawing/2014/main" id="{0ADAF8B4-C5F0-044A-B4DE-88EE94C0CC45}"/>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207899" name="Rectangle 2075">
            <a:extLst>
              <a:ext uri="{FF2B5EF4-FFF2-40B4-BE49-F238E27FC236}">
                <a16:creationId xmlns:a16="http://schemas.microsoft.com/office/drawing/2014/main" id="{C30B8B77-DD4C-9D4E-976E-4EC8E2220F93}"/>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207901" name="Rectangle 2077">
            <a:extLst>
              <a:ext uri="{FF2B5EF4-FFF2-40B4-BE49-F238E27FC236}">
                <a16:creationId xmlns:a16="http://schemas.microsoft.com/office/drawing/2014/main" id="{56BBDF39-FF9F-8246-98C4-6EA618FE35AB}"/>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207902" name="Oval 2078">
            <a:extLst>
              <a:ext uri="{FF2B5EF4-FFF2-40B4-BE49-F238E27FC236}">
                <a16:creationId xmlns:a16="http://schemas.microsoft.com/office/drawing/2014/main" id="{537ECD30-BAC5-414D-8AE7-4DBA70F83152}"/>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4" name="Rectangle 2080">
            <a:extLst>
              <a:ext uri="{FF2B5EF4-FFF2-40B4-BE49-F238E27FC236}">
                <a16:creationId xmlns:a16="http://schemas.microsoft.com/office/drawing/2014/main" id="{D06B6334-DEC3-034A-B0AA-C58074523AC7}"/>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207906" name="Rectangle 2082">
            <a:extLst>
              <a:ext uri="{FF2B5EF4-FFF2-40B4-BE49-F238E27FC236}">
                <a16:creationId xmlns:a16="http://schemas.microsoft.com/office/drawing/2014/main" id="{B5AD18E1-7EB3-E248-9111-B5EE96729CB2}"/>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Y</a:t>
            </a:r>
          </a:p>
        </p:txBody>
      </p:sp>
      <p:sp>
        <p:nvSpPr>
          <p:cNvPr id="207909" name="Rectangle 2085">
            <a:extLst>
              <a:ext uri="{FF2B5EF4-FFF2-40B4-BE49-F238E27FC236}">
                <a16:creationId xmlns:a16="http://schemas.microsoft.com/office/drawing/2014/main" id="{2889DBDC-2E77-8247-B355-7DEF0D1259A1}"/>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KB</a:t>
            </a:r>
          </a:p>
        </p:txBody>
      </p:sp>
      <p:sp>
        <p:nvSpPr>
          <p:cNvPr id="207911" name="Rectangle 2087">
            <a:extLst>
              <a:ext uri="{FF2B5EF4-FFF2-40B4-BE49-F238E27FC236}">
                <a16:creationId xmlns:a16="http://schemas.microsoft.com/office/drawing/2014/main" id="{DFF362FF-B0EC-7B44-85D4-B67229C78913}"/>
              </a:ext>
            </a:extLst>
          </p:cNvPr>
          <p:cNvSpPr>
            <a:spLocks noChangeArrowheads="1"/>
          </p:cNvSpPr>
          <p:nvPr/>
        </p:nvSpPr>
        <p:spPr bwMode="auto">
          <a:xfrm>
            <a:off x="3206750"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GS</a:t>
            </a:r>
          </a:p>
        </p:txBody>
      </p:sp>
      <p:sp>
        <p:nvSpPr>
          <p:cNvPr id="207913" name="Rectangle 2089">
            <a:extLst>
              <a:ext uri="{FF2B5EF4-FFF2-40B4-BE49-F238E27FC236}">
                <a16:creationId xmlns:a16="http://schemas.microsoft.com/office/drawing/2014/main" id="{422A861A-F513-774C-9DDD-8F0FA5CE243B}"/>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M</a:t>
            </a:r>
          </a:p>
        </p:txBody>
      </p:sp>
      <p:sp>
        <p:nvSpPr>
          <p:cNvPr id="207914" name="Rectangle 2090">
            <a:extLst>
              <a:ext uri="{FF2B5EF4-FFF2-40B4-BE49-F238E27FC236}">
                <a16:creationId xmlns:a16="http://schemas.microsoft.com/office/drawing/2014/main" id="{0AD05F77-BE8D-134E-A27F-C38DF4CB9A5A}"/>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
        <p:nvSpPr>
          <p:cNvPr id="207915" name="Freeform 2091">
            <a:extLst>
              <a:ext uri="{FF2B5EF4-FFF2-40B4-BE49-F238E27FC236}">
                <a16:creationId xmlns:a16="http://schemas.microsoft.com/office/drawing/2014/main" id="{B9318397-5286-2340-AEDD-54164EB6344A}"/>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07916" name="Freeform 2092">
            <a:extLst>
              <a:ext uri="{FF2B5EF4-FFF2-40B4-BE49-F238E27FC236}">
                <a16:creationId xmlns:a16="http://schemas.microsoft.com/office/drawing/2014/main" id="{1B61D9FC-08A6-7E46-B3BA-21AEB19224BD}"/>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7917" name="Freeform 2093">
            <a:extLst>
              <a:ext uri="{FF2B5EF4-FFF2-40B4-BE49-F238E27FC236}">
                <a16:creationId xmlns:a16="http://schemas.microsoft.com/office/drawing/2014/main" id="{7E642396-614C-FF45-AF95-4664027174FF}"/>
              </a:ext>
            </a:extLst>
          </p:cNvPr>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18" name="Freeform 2094">
            <a:extLst>
              <a:ext uri="{FF2B5EF4-FFF2-40B4-BE49-F238E27FC236}">
                <a16:creationId xmlns:a16="http://schemas.microsoft.com/office/drawing/2014/main" id="{B0C373D7-2633-6747-8D82-364D407BE51F}"/>
              </a:ext>
            </a:extLst>
          </p:cNvPr>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Lst>
            <a:ahLst/>
            <a:cxnLst>
              <a:cxn ang="0">
                <a:pos x="T0" y="T1"/>
              </a:cxn>
              <a:cxn ang="0">
                <a:pos x="T2" y="T3"/>
              </a:cxn>
              <a:cxn ang="0">
                <a:pos x="T4" y="T5"/>
              </a:cxn>
              <a:cxn ang="0">
                <a:pos x="T6" y="T7"/>
              </a:cxn>
              <a:cxn ang="0">
                <a:pos x="T8" y="T9"/>
              </a:cxn>
              <a:cxn ang="0">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7919" name="Freeform 2095">
            <a:extLst>
              <a:ext uri="{FF2B5EF4-FFF2-40B4-BE49-F238E27FC236}">
                <a16:creationId xmlns:a16="http://schemas.microsoft.com/office/drawing/2014/main" id="{ACC99484-3C11-B342-A1D0-20A0D5E97EDE}"/>
              </a:ext>
            </a:extLst>
          </p:cNvPr>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Lst>
            <a:ahLst/>
            <a:cxnLst>
              <a:cxn ang="0">
                <a:pos x="T0" y="T1"/>
              </a:cxn>
              <a:cxn ang="0">
                <a:pos x="T2" y="T3"/>
              </a:cxn>
              <a:cxn ang="0">
                <a:pos x="T4" y="T5"/>
              </a:cxn>
              <a:cxn ang="0">
                <a:pos x="T6" y="T7"/>
              </a:cxn>
              <a:cxn ang="0">
                <a:pos x="T8" y="T9"/>
              </a:cxn>
              <a:cxn ang="0">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7920" name="Freeform 2096">
            <a:extLst>
              <a:ext uri="{FF2B5EF4-FFF2-40B4-BE49-F238E27FC236}">
                <a16:creationId xmlns:a16="http://schemas.microsoft.com/office/drawing/2014/main" id="{144A3C8A-2F0F-8A4F-93C0-836C0B1D1663}"/>
              </a:ext>
            </a:extLst>
          </p:cNvPr>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7921" name="Freeform 2097">
            <a:extLst>
              <a:ext uri="{FF2B5EF4-FFF2-40B4-BE49-F238E27FC236}">
                <a16:creationId xmlns:a16="http://schemas.microsoft.com/office/drawing/2014/main" id="{282225D7-5692-EE40-980A-D78296EA7DAF}"/>
              </a:ext>
            </a:extLst>
          </p:cNvPr>
          <p:cNvSpPr>
            <a:spLocks/>
          </p:cNvSpPr>
          <p:nvPr/>
        </p:nvSpPr>
        <p:spPr bwMode="auto">
          <a:xfrm>
            <a:off x="3035300" y="3162300"/>
            <a:ext cx="520700" cy="139700"/>
          </a:xfrm>
          <a:custGeom>
            <a:avLst/>
            <a:gdLst>
              <a:gd name="T0" fmla="*/ 328 w 328"/>
              <a:gd name="T1" fmla="*/ 56 h 88"/>
              <a:gd name="T2" fmla="*/ 208 w 328"/>
              <a:gd name="T3" fmla="*/ 0 h 88"/>
              <a:gd name="T4" fmla="*/ 80 w 328"/>
              <a:gd name="T5" fmla="*/ 8 h 88"/>
              <a:gd name="T6" fmla="*/ 32 w 328"/>
              <a:gd name="T7" fmla="*/ 24 h 88"/>
              <a:gd name="T8" fmla="*/ 0 w 328"/>
              <a:gd name="T9" fmla="*/ 88 h 88"/>
            </a:gdLst>
            <a:ahLst/>
            <a:cxnLst>
              <a:cxn ang="0">
                <a:pos x="T0" y="T1"/>
              </a:cxn>
              <a:cxn ang="0">
                <a:pos x="T2" y="T3"/>
              </a:cxn>
              <a:cxn ang="0">
                <a:pos x="T4" y="T5"/>
              </a:cxn>
              <a:cxn ang="0">
                <a:pos x="T6" y="T7"/>
              </a:cxn>
              <a:cxn ang="0">
                <a:pos x="T8" y="T9"/>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7922" name="Freeform 2098">
            <a:extLst>
              <a:ext uri="{FF2B5EF4-FFF2-40B4-BE49-F238E27FC236}">
                <a16:creationId xmlns:a16="http://schemas.microsoft.com/office/drawing/2014/main" id="{D8717C39-751A-BE4D-A778-3E42EEE8AC99}"/>
              </a:ext>
            </a:extLst>
          </p:cNvPr>
          <p:cNvSpPr>
            <a:spLocks/>
          </p:cNvSpPr>
          <p:nvPr/>
        </p:nvSpPr>
        <p:spPr bwMode="auto">
          <a:xfrm>
            <a:off x="3038475" y="1549400"/>
            <a:ext cx="3835400" cy="1712913"/>
          </a:xfrm>
          <a:custGeom>
            <a:avLst/>
            <a:gdLst>
              <a:gd name="T0" fmla="*/ 0 w 2416"/>
              <a:gd name="T1" fmla="*/ 1079 h 1079"/>
              <a:gd name="T2" fmla="*/ 125 w 2416"/>
              <a:gd name="T3" fmla="*/ 820 h 1079"/>
              <a:gd name="T4" fmla="*/ 298 w 2416"/>
              <a:gd name="T5" fmla="*/ 577 h 1079"/>
              <a:gd name="T6" fmla="*/ 1090 w 2416"/>
              <a:gd name="T7" fmla="*/ 52 h 1079"/>
              <a:gd name="T8" fmla="*/ 1302 w 2416"/>
              <a:gd name="T9" fmla="*/ 12 h 1079"/>
              <a:gd name="T10" fmla="*/ 2086 w 2416"/>
              <a:gd name="T11" fmla="*/ 36 h 1079"/>
              <a:gd name="T12" fmla="*/ 2416 w 2416"/>
              <a:gd name="T13" fmla="*/ 114 h 1079"/>
            </a:gdLst>
            <a:ahLst/>
            <a:cxnLst>
              <a:cxn ang="0">
                <a:pos x="T0" y="T1"/>
              </a:cxn>
              <a:cxn ang="0">
                <a:pos x="T2" y="T3"/>
              </a:cxn>
              <a:cxn ang="0">
                <a:pos x="T4" y="T5"/>
              </a:cxn>
              <a:cxn ang="0">
                <a:pos x="T6" y="T7"/>
              </a:cxn>
              <a:cxn ang="0">
                <a:pos x="T8" y="T9"/>
              </a:cxn>
              <a:cxn ang="0">
                <a:pos x="T10" y="T11"/>
              </a:cxn>
              <a:cxn ang="0">
                <a:pos x="T12" y="T13"/>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7923" name="Group 2099">
            <a:extLst>
              <a:ext uri="{FF2B5EF4-FFF2-40B4-BE49-F238E27FC236}">
                <a16:creationId xmlns:a16="http://schemas.microsoft.com/office/drawing/2014/main" id="{4E48ADF9-9161-FA4D-A101-140A0A8E77B5}"/>
              </a:ext>
            </a:extLst>
          </p:cNvPr>
          <p:cNvGrpSpPr>
            <a:grpSpLocks/>
          </p:cNvGrpSpPr>
          <p:nvPr/>
        </p:nvGrpSpPr>
        <p:grpSpPr bwMode="auto">
          <a:xfrm>
            <a:off x="6477000" y="1066800"/>
            <a:ext cx="1066800" cy="1295400"/>
            <a:chOff x="4080" y="672"/>
            <a:chExt cx="672" cy="816"/>
          </a:xfrm>
        </p:grpSpPr>
        <p:sp>
          <p:nvSpPr>
            <p:cNvPr id="207924" name="Line 2100">
              <a:extLst>
                <a:ext uri="{FF2B5EF4-FFF2-40B4-BE49-F238E27FC236}">
                  <a16:creationId xmlns:a16="http://schemas.microsoft.com/office/drawing/2014/main" id="{65FCCFBD-6C01-2344-A4F4-3CEE0081A523}"/>
                </a:ext>
              </a:extLst>
            </p:cNvPr>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a:outerShdw dist="52363" dir="84217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07925" name="Line 2101">
              <a:extLst>
                <a:ext uri="{FF2B5EF4-FFF2-40B4-BE49-F238E27FC236}">
                  <a16:creationId xmlns:a16="http://schemas.microsoft.com/office/drawing/2014/main" id="{C540503E-E372-3747-90E2-C502A38B9BDB}"/>
                </a:ext>
              </a:extLst>
            </p:cNvPr>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a:outerShdw dist="52363" dir="84217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07926" name="Line 2102">
              <a:extLst>
                <a:ext uri="{FF2B5EF4-FFF2-40B4-BE49-F238E27FC236}">
                  <a16:creationId xmlns:a16="http://schemas.microsoft.com/office/drawing/2014/main" id="{FDBFEF3C-5192-1A41-90D3-23D4DD58C128}"/>
                </a:ext>
              </a:extLst>
            </p:cNvPr>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a:outerShdw dist="52363" dir="84217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07927" name="Line 2103">
              <a:extLst>
                <a:ext uri="{FF2B5EF4-FFF2-40B4-BE49-F238E27FC236}">
                  <a16:creationId xmlns:a16="http://schemas.microsoft.com/office/drawing/2014/main" id="{A3F373A1-CAAA-2248-94F6-9BC62DD74455}"/>
                </a:ext>
              </a:extLst>
            </p:cNvPr>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a:outerShdw dist="52363" dir="84217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207928" name="Freeform 2104">
            <a:extLst>
              <a:ext uri="{FF2B5EF4-FFF2-40B4-BE49-F238E27FC236}">
                <a16:creationId xmlns:a16="http://schemas.microsoft.com/office/drawing/2014/main" id="{CBE5ACA1-0B5D-4C4B-968C-774E0F5177E2}"/>
              </a:ext>
            </a:extLst>
          </p:cNvPr>
          <p:cNvSpPr>
            <a:spLocks/>
          </p:cNvSpPr>
          <p:nvPr/>
        </p:nvSpPr>
        <p:spPr bwMode="auto">
          <a:xfrm>
            <a:off x="3125788" y="2701925"/>
            <a:ext cx="2552700" cy="460375"/>
          </a:xfrm>
          <a:custGeom>
            <a:avLst/>
            <a:gdLst>
              <a:gd name="T0" fmla="*/ 1608 w 1608"/>
              <a:gd name="T1" fmla="*/ 290 h 290"/>
              <a:gd name="T2" fmla="*/ 1427 w 1608"/>
              <a:gd name="T3" fmla="*/ 102 h 290"/>
              <a:gd name="T4" fmla="*/ 1372 w 1608"/>
              <a:gd name="T5" fmla="*/ 63 h 290"/>
              <a:gd name="T6" fmla="*/ 1121 w 1608"/>
              <a:gd name="T7" fmla="*/ 0 h 290"/>
              <a:gd name="T8" fmla="*/ 486 w 1608"/>
              <a:gd name="T9" fmla="*/ 31 h 290"/>
              <a:gd name="T10" fmla="*/ 400 w 1608"/>
              <a:gd name="T11" fmla="*/ 55 h 290"/>
              <a:gd name="T12" fmla="*/ 313 w 1608"/>
              <a:gd name="T13" fmla="*/ 86 h 290"/>
              <a:gd name="T14" fmla="*/ 211 w 1608"/>
              <a:gd name="T15" fmla="*/ 133 h 290"/>
              <a:gd name="T16" fmla="*/ 110 w 1608"/>
              <a:gd name="T17" fmla="*/ 188 h 290"/>
              <a:gd name="T18" fmla="*/ 0 w 1608"/>
              <a:gd name="T19" fmla="*/ 275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29" name="Freeform 2105">
            <a:extLst>
              <a:ext uri="{FF2B5EF4-FFF2-40B4-BE49-F238E27FC236}">
                <a16:creationId xmlns:a16="http://schemas.microsoft.com/office/drawing/2014/main" id="{AD3607CD-88BA-174B-95C8-6AF8D707F764}"/>
              </a:ext>
            </a:extLst>
          </p:cNvPr>
          <p:cNvSpPr>
            <a:spLocks/>
          </p:cNvSpPr>
          <p:nvPr/>
        </p:nvSpPr>
        <p:spPr bwMode="auto">
          <a:xfrm>
            <a:off x="3100388" y="2439988"/>
            <a:ext cx="2540000" cy="747712"/>
          </a:xfrm>
          <a:custGeom>
            <a:avLst/>
            <a:gdLst>
              <a:gd name="T0" fmla="*/ 0 w 1600"/>
              <a:gd name="T1" fmla="*/ 471 h 471"/>
              <a:gd name="T2" fmla="*/ 78 w 1600"/>
              <a:gd name="T3" fmla="*/ 322 h 471"/>
              <a:gd name="T4" fmla="*/ 110 w 1600"/>
              <a:gd name="T5" fmla="*/ 291 h 471"/>
              <a:gd name="T6" fmla="*/ 133 w 1600"/>
              <a:gd name="T7" fmla="*/ 251 h 471"/>
              <a:gd name="T8" fmla="*/ 165 w 1600"/>
              <a:gd name="T9" fmla="*/ 228 h 471"/>
              <a:gd name="T10" fmla="*/ 188 w 1600"/>
              <a:gd name="T11" fmla="*/ 204 h 471"/>
              <a:gd name="T12" fmla="*/ 212 w 1600"/>
              <a:gd name="T13" fmla="*/ 173 h 471"/>
              <a:gd name="T14" fmla="*/ 400 w 1600"/>
              <a:gd name="T15" fmla="*/ 47 h 471"/>
              <a:gd name="T16" fmla="*/ 463 w 1600"/>
              <a:gd name="T17" fmla="*/ 16 h 471"/>
              <a:gd name="T18" fmla="*/ 549 w 1600"/>
              <a:gd name="T19" fmla="*/ 0 h 471"/>
              <a:gd name="T20" fmla="*/ 980 w 1600"/>
              <a:gd name="T21" fmla="*/ 32 h 471"/>
              <a:gd name="T22" fmla="*/ 1067 w 1600"/>
              <a:gd name="T23" fmla="*/ 55 h 471"/>
              <a:gd name="T24" fmla="*/ 1177 w 1600"/>
              <a:gd name="T25" fmla="*/ 87 h 471"/>
              <a:gd name="T26" fmla="*/ 1310 w 1600"/>
              <a:gd name="T27" fmla="*/ 157 h 471"/>
              <a:gd name="T28" fmla="*/ 1388 w 1600"/>
              <a:gd name="T29" fmla="*/ 212 h 471"/>
              <a:gd name="T30" fmla="*/ 1475 w 1600"/>
              <a:gd name="T31" fmla="*/ 306 h 471"/>
              <a:gd name="T32" fmla="*/ 1553 w 1600"/>
              <a:gd name="T33" fmla="*/ 393 h 471"/>
              <a:gd name="T34" fmla="*/ 1600 w 1600"/>
              <a:gd name="T35" fmla="*/ 44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30" name="Text Box 2106">
            <a:extLst>
              <a:ext uri="{FF2B5EF4-FFF2-40B4-BE49-F238E27FC236}">
                <a16:creationId xmlns:a16="http://schemas.microsoft.com/office/drawing/2014/main" id="{E78A448E-BF76-EA4B-A7CE-70FFAE62B70D}"/>
              </a:ext>
            </a:extLst>
          </p:cNvPr>
          <p:cNvSpPr txBox="1">
            <a:spLocks noChangeArrowheads="1"/>
          </p:cNvSpPr>
          <p:nvPr/>
        </p:nvSpPr>
        <p:spPr bwMode="auto">
          <a:xfrm>
            <a:off x="7467600" y="5715000"/>
            <a:ext cx="1009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b="1" i="0">
              <a:effectLst>
                <a:outerShdw blurRad="38100" dist="38100" dir="2700000" algn="tl">
                  <a:srgbClr val="000000"/>
                </a:outerShdw>
              </a:effectLst>
            </a:endParaRPr>
          </a:p>
        </p:txBody>
      </p:sp>
      <p:sp>
        <p:nvSpPr>
          <p:cNvPr id="207933" name="Text Box 2109">
            <a:extLst>
              <a:ext uri="{FF2B5EF4-FFF2-40B4-BE49-F238E27FC236}">
                <a16:creationId xmlns:a16="http://schemas.microsoft.com/office/drawing/2014/main" id="{0C3E5214-C45A-5A4F-948D-98D366DDC86D}"/>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07903" name="Oval 2079">
            <a:extLst>
              <a:ext uri="{FF2B5EF4-FFF2-40B4-BE49-F238E27FC236}">
                <a16:creationId xmlns:a16="http://schemas.microsoft.com/office/drawing/2014/main" id="{D7D917C9-A219-6B40-8010-5C180168C842}"/>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94" name="Oval 2070">
            <a:extLst>
              <a:ext uri="{FF2B5EF4-FFF2-40B4-BE49-F238E27FC236}">
                <a16:creationId xmlns:a16="http://schemas.microsoft.com/office/drawing/2014/main" id="{0613A160-FB9A-4348-8993-8138240187BA}"/>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98" name="Oval 2074">
            <a:extLst>
              <a:ext uri="{FF2B5EF4-FFF2-40B4-BE49-F238E27FC236}">
                <a16:creationId xmlns:a16="http://schemas.microsoft.com/office/drawing/2014/main" id="{B9DAB534-686E-004F-8438-1DC230FED370}"/>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0" name="Oval 2076">
            <a:extLst>
              <a:ext uri="{FF2B5EF4-FFF2-40B4-BE49-F238E27FC236}">
                <a16:creationId xmlns:a16="http://schemas.microsoft.com/office/drawing/2014/main" id="{D056D66C-37CD-E74A-987D-9D23659C0A9F}"/>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5" name="Oval 2081">
            <a:extLst>
              <a:ext uri="{FF2B5EF4-FFF2-40B4-BE49-F238E27FC236}">
                <a16:creationId xmlns:a16="http://schemas.microsoft.com/office/drawing/2014/main" id="{AC87A076-718D-0C4D-B705-74218B86CA84}"/>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7" name="Oval 2083">
            <a:extLst>
              <a:ext uri="{FF2B5EF4-FFF2-40B4-BE49-F238E27FC236}">
                <a16:creationId xmlns:a16="http://schemas.microsoft.com/office/drawing/2014/main" id="{E3E135AC-6FB5-D844-81CE-8EADC6387776}"/>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8" name="Oval 2084">
            <a:extLst>
              <a:ext uri="{FF2B5EF4-FFF2-40B4-BE49-F238E27FC236}">
                <a16:creationId xmlns:a16="http://schemas.microsoft.com/office/drawing/2014/main" id="{16AD87AB-B08D-6441-BB1E-3D2DD56C94ED}"/>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10" name="Oval 2086">
            <a:extLst>
              <a:ext uri="{FF2B5EF4-FFF2-40B4-BE49-F238E27FC236}">
                <a16:creationId xmlns:a16="http://schemas.microsoft.com/office/drawing/2014/main" id="{6E11EF7A-B53C-CE4C-B06A-F113DDD4E474}"/>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12" name="Oval 2088">
            <a:extLst>
              <a:ext uri="{FF2B5EF4-FFF2-40B4-BE49-F238E27FC236}">
                <a16:creationId xmlns:a16="http://schemas.microsoft.com/office/drawing/2014/main" id="{5C6D0581-9FAC-C04F-A5CD-843468556430}"/>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38" name="Rectangle 2114">
            <a:extLst>
              <a:ext uri="{FF2B5EF4-FFF2-40B4-BE49-F238E27FC236}">
                <a16:creationId xmlns:a16="http://schemas.microsoft.com/office/drawing/2014/main" id="{21B872FE-A5BF-CB43-9013-E47E5D5FC8E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05</a:t>
            </a:r>
          </a:p>
        </p:txBody>
      </p:sp>
      <p:sp>
        <p:nvSpPr>
          <p:cNvPr id="207939" name="Text Box 2115">
            <a:extLst>
              <a:ext uri="{FF2B5EF4-FFF2-40B4-BE49-F238E27FC236}">
                <a16:creationId xmlns:a16="http://schemas.microsoft.com/office/drawing/2014/main" id="{5111FCB9-32A5-E049-B418-80EF5CBE4BA8}"/>
              </a:ext>
            </a:extLst>
          </p:cNvPr>
          <p:cNvSpPr txBox="1">
            <a:spLocks noChangeArrowheads="1"/>
          </p:cNvSpPr>
          <p:nvPr/>
        </p:nvSpPr>
        <p:spPr bwMode="auto">
          <a:xfrm>
            <a:off x="3525838" y="4711700"/>
            <a:ext cx="3962400" cy="10668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b="1">
                <a:solidFill>
                  <a:srgbClr val="FFFF00"/>
                </a:solidFill>
                <a:effectLst>
                  <a:outerShdw blurRad="38100" dist="38100" dir="2700000" algn="tl">
                    <a:srgbClr val="000000"/>
                  </a:outerShdw>
                </a:effectLst>
              </a:rPr>
              <a:t>ALASAN UNTUK SEBUAH PETA!</a:t>
            </a:r>
          </a:p>
        </p:txBody>
      </p:sp>
      <p:sp>
        <p:nvSpPr>
          <p:cNvPr id="207940" name="Text Box 2116">
            <a:extLst>
              <a:ext uri="{FF2B5EF4-FFF2-40B4-BE49-F238E27FC236}">
                <a16:creationId xmlns:a16="http://schemas.microsoft.com/office/drawing/2014/main" id="{373834B0-F240-9143-8E7B-AC3DB65E1BDB}"/>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207941" name="Rectangle 2117">
            <a:extLst>
              <a:ext uri="{FF2B5EF4-FFF2-40B4-BE49-F238E27FC236}">
                <a16:creationId xmlns:a16="http://schemas.microsoft.com/office/drawing/2014/main" id="{DC6E5B94-9DDF-1647-BE59-0EC0BF9DE820}"/>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207942" name="Text Box 2118">
            <a:extLst>
              <a:ext uri="{FF2B5EF4-FFF2-40B4-BE49-F238E27FC236}">
                <a16:creationId xmlns:a16="http://schemas.microsoft.com/office/drawing/2014/main" id="{2DF817B9-EFD5-424D-9C97-4DE1EBBEB757}"/>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1</a:t>
            </a:r>
          </a:p>
        </p:txBody>
      </p:sp>
      <p:sp>
        <p:nvSpPr>
          <p:cNvPr id="207945" name="Rectangle 2121">
            <a:extLst>
              <a:ext uri="{FF2B5EF4-FFF2-40B4-BE49-F238E27FC236}">
                <a16:creationId xmlns:a16="http://schemas.microsoft.com/office/drawing/2014/main" id="{F0A64C4B-DC46-E849-92A6-46FDF2659F47}"/>
              </a:ext>
            </a:extLst>
          </p:cNvPr>
          <p:cNvSpPr>
            <a:spLocks noChangeArrowheads="1"/>
          </p:cNvSpPr>
          <p:nvPr/>
        </p:nvSpPr>
        <p:spPr bwMode="auto">
          <a:xfrm>
            <a:off x="1717675" y="992188"/>
            <a:ext cx="1531938"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chemeClr val="folHlink"/>
                </a:solidFill>
                <a:effectLst/>
                <a:latin typeface="Times" pitchFamily="2" charset="0"/>
              </a:rPr>
              <a:t>LMedit</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207939">
                                            <p:txEl>
                                              <p:pRg st="0" end="0"/>
                                            </p:txEl>
                                          </p:spTgt>
                                        </p:tgtEl>
                                        <p:attrNameLst>
                                          <p:attrName>style.visibility</p:attrName>
                                        </p:attrNameLst>
                                      </p:cBhvr>
                                      <p:to>
                                        <p:strVal val="visible"/>
                                      </p:to>
                                    </p:set>
                                    <p:animEffect transition="in" filter="wipe(up)">
                                      <p:cBhvr>
                                        <p:cTn id="7" dur="75"/>
                                        <p:tgtEl>
                                          <p:spTgt spid="207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07915"/>
                                        </p:tgtEl>
                                        <p:attrNameLst>
                                          <p:attrName>style.visibility</p:attrName>
                                        </p:attrNameLst>
                                      </p:cBhvr>
                                      <p:to>
                                        <p:strVal val="visible"/>
                                      </p:to>
                                    </p:set>
                                    <p:animEffect transition="in" filter="wipe(right)">
                                      <p:cBhvr>
                                        <p:cTn id="12" dur="500"/>
                                        <p:tgtEl>
                                          <p:spTgt spid="207915"/>
                                        </p:tgtEl>
                                      </p:cBhvr>
                                    </p:animEffect>
                                  </p:childTnLst>
                                </p:cTn>
                              </p:par>
                            </p:childTnLst>
                          </p:cTn>
                        </p:par>
                        <p:par>
                          <p:cTn id="13" fill="hold" nodeType="afterGroup">
                            <p:stCondLst>
                              <p:cond delay="500"/>
                            </p:stCondLst>
                            <p:childTnLst>
                              <p:par>
                                <p:cTn id="14" presetID="22" presetClass="entr" presetSubtype="2" fill="hold" nodeType="afterEffect">
                                  <p:stCondLst>
                                    <p:cond delay="500"/>
                                  </p:stCondLst>
                                  <p:childTnLst>
                                    <p:set>
                                      <p:cBhvr>
                                        <p:cTn id="15" dur="1" fill="hold">
                                          <p:stCondLst>
                                            <p:cond delay="0"/>
                                          </p:stCondLst>
                                        </p:cTn>
                                        <p:tgtEl>
                                          <p:spTgt spid="207916"/>
                                        </p:tgtEl>
                                        <p:attrNameLst>
                                          <p:attrName>style.visibility</p:attrName>
                                        </p:attrNameLst>
                                      </p:cBhvr>
                                      <p:to>
                                        <p:strVal val="visible"/>
                                      </p:to>
                                    </p:set>
                                    <p:animEffect transition="in" filter="wipe(right)">
                                      <p:cBhvr>
                                        <p:cTn id="16" dur="500"/>
                                        <p:tgtEl>
                                          <p:spTgt spid="207916"/>
                                        </p:tgtEl>
                                      </p:cBhvr>
                                    </p:animEffect>
                                  </p:childTnLst>
                                </p:cTn>
                              </p:par>
                            </p:childTnLst>
                          </p:cTn>
                        </p:par>
                        <p:par>
                          <p:cTn id="17" fill="hold" nodeType="afterGroup">
                            <p:stCondLst>
                              <p:cond delay="1500"/>
                            </p:stCondLst>
                            <p:childTnLst>
                              <p:par>
                                <p:cTn id="18" presetID="22" presetClass="entr" presetSubtype="2" fill="hold" nodeType="afterEffect">
                                  <p:stCondLst>
                                    <p:cond delay="500"/>
                                  </p:stCondLst>
                                  <p:childTnLst>
                                    <p:set>
                                      <p:cBhvr>
                                        <p:cTn id="19" dur="1" fill="hold">
                                          <p:stCondLst>
                                            <p:cond delay="0"/>
                                          </p:stCondLst>
                                        </p:cTn>
                                        <p:tgtEl>
                                          <p:spTgt spid="207917"/>
                                        </p:tgtEl>
                                        <p:attrNameLst>
                                          <p:attrName>style.visibility</p:attrName>
                                        </p:attrNameLst>
                                      </p:cBhvr>
                                      <p:to>
                                        <p:strVal val="visible"/>
                                      </p:to>
                                    </p:set>
                                    <p:animEffect transition="in" filter="wipe(right)">
                                      <p:cBhvr>
                                        <p:cTn id="20" dur="500"/>
                                        <p:tgtEl>
                                          <p:spTgt spid="207917"/>
                                        </p:tgtEl>
                                      </p:cBhvr>
                                    </p:animEffect>
                                  </p:childTnLst>
                                </p:cTn>
                              </p:par>
                            </p:childTnLst>
                          </p:cTn>
                        </p:par>
                        <p:par>
                          <p:cTn id="21" fill="hold" nodeType="afterGroup">
                            <p:stCondLst>
                              <p:cond delay="2500"/>
                            </p:stCondLst>
                            <p:childTnLst>
                              <p:par>
                                <p:cTn id="22" presetID="22" presetClass="entr" presetSubtype="1" fill="hold" nodeType="afterEffect">
                                  <p:stCondLst>
                                    <p:cond delay="500"/>
                                  </p:stCondLst>
                                  <p:childTnLst>
                                    <p:set>
                                      <p:cBhvr>
                                        <p:cTn id="23" dur="1" fill="hold">
                                          <p:stCondLst>
                                            <p:cond delay="0"/>
                                          </p:stCondLst>
                                        </p:cTn>
                                        <p:tgtEl>
                                          <p:spTgt spid="207918"/>
                                        </p:tgtEl>
                                        <p:attrNameLst>
                                          <p:attrName>style.visibility</p:attrName>
                                        </p:attrNameLst>
                                      </p:cBhvr>
                                      <p:to>
                                        <p:strVal val="visible"/>
                                      </p:to>
                                    </p:set>
                                    <p:animEffect transition="in" filter="wipe(up)">
                                      <p:cBhvr>
                                        <p:cTn id="24" dur="500"/>
                                        <p:tgtEl>
                                          <p:spTgt spid="207918"/>
                                        </p:tgtEl>
                                      </p:cBhvr>
                                    </p:animEffect>
                                  </p:childTnLst>
                                </p:cTn>
                              </p:par>
                            </p:childTnLst>
                          </p:cTn>
                        </p:par>
                        <p:par>
                          <p:cTn id="25" fill="hold" nodeType="afterGroup">
                            <p:stCondLst>
                              <p:cond delay="3500"/>
                            </p:stCondLst>
                            <p:childTnLst>
                              <p:par>
                                <p:cTn id="26" presetID="22" presetClass="entr" presetSubtype="4" fill="hold" nodeType="afterEffect">
                                  <p:stCondLst>
                                    <p:cond delay="500"/>
                                  </p:stCondLst>
                                  <p:childTnLst>
                                    <p:set>
                                      <p:cBhvr>
                                        <p:cTn id="27" dur="1" fill="hold">
                                          <p:stCondLst>
                                            <p:cond delay="0"/>
                                          </p:stCondLst>
                                        </p:cTn>
                                        <p:tgtEl>
                                          <p:spTgt spid="207919"/>
                                        </p:tgtEl>
                                        <p:attrNameLst>
                                          <p:attrName>style.visibility</p:attrName>
                                        </p:attrNameLst>
                                      </p:cBhvr>
                                      <p:to>
                                        <p:strVal val="visible"/>
                                      </p:to>
                                    </p:set>
                                    <p:animEffect transition="in" filter="wipe(down)">
                                      <p:cBhvr>
                                        <p:cTn id="28" dur="500"/>
                                        <p:tgtEl>
                                          <p:spTgt spid="207919"/>
                                        </p:tgtEl>
                                      </p:cBhvr>
                                    </p:animEffect>
                                  </p:childTnLst>
                                </p:cTn>
                              </p:par>
                            </p:childTnLst>
                          </p:cTn>
                        </p:par>
                        <p:par>
                          <p:cTn id="29" fill="hold" nodeType="afterGroup">
                            <p:stCondLst>
                              <p:cond delay="4500"/>
                            </p:stCondLst>
                            <p:childTnLst>
                              <p:par>
                                <p:cTn id="30" presetID="22" presetClass="entr" presetSubtype="8" fill="hold" nodeType="afterEffect">
                                  <p:stCondLst>
                                    <p:cond delay="500"/>
                                  </p:stCondLst>
                                  <p:childTnLst>
                                    <p:set>
                                      <p:cBhvr>
                                        <p:cTn id="31" dur="1" fill="hold">
                                          <p:stCondLst>
                                            <p:cond delay="0"/>
                                          </p:stCondLst>
                                        </p:cTn>
                                        <p:tgtEl>
                                          <p:spTgt spid="207920"/>
                                        </p:tgtEl>
                                        <p:attrNameLst>
                                          <p:attrName>style.visibility</p:attrName>
                                        </p:attrNameLst>
                                      </p:cBhvr>
                                      <p:to>
                                        <p:strVal val="visible"/>
                                      </p:to>
                                    </p:set>
                                    <p:animEffect transition="in" filter="wipe(left)">
                                      <p:cBhvr>
                                        <p:cTn id="32" dur="500"/>
                                        <p:tgtEl>
                                          <p:spTgt spid="207920"/>
                                        </p:tgtEl>
                                      </p:cBhvr>
                                    </p:animEffect>
                                  </p:childTnLst>
                                </p:cTn>
                              </p:par>
                            </p:childTnLst>
                          </p:cTn>
                        </p:par>
                        <p:par>
                          <p:cTn id="33" fill="hold" nodeType="afterGroup">
                            <p:stCondLst>
                              <p:cond delay="5500"/>
                            </p:stCondLst>
                            <p:childTnLst>
                              <p:par>
                                <p:cTn id="34" presetID="22" presetClass="entr" presetSubtype="2" fill="hold" nodeType="afterEffect">
                                  <p:stCondLst>
                                    <p:cond delay="500"/>
                                  </p:stCondLst>
                                  <p:childTnLst>
                                    <p:set>
                                      <p:cBhvr>
                                        <p:cTn id="35" dur="1" fill="hold">
                                          <p:stCondLst>
                                            <p:cond delay="0"/>
                                          </p:stCondLst>
                                        </p:cTn>
                                        <p:tgtEl>
                                          <p:spTgt spid="207921"/>
                                        </p:tgtEl>
                                        <p:attrNameLst>
                                          <p:attrName>style.visibility</p:attrName>
                                        </p:attrNameLst>
                                      </p:cBhvr>
                                      <p:to>
                                        <p:strVal val="visible"/>
                                      </p:to>
                                    </p:set>
                                    <p:animEffect transition="in" filter="wipe(right)">
                                      <p:cBhvr>
                                        <p:cTn id="36" dur="500"/>
                                        <p:tgtEl>
                                          <p:spTgt spid="207921"/>
                                        </p:tgtEl>
                                      </p:cBhvr>
                                    </p:animEffect>
                                  </p:childTnLst>
                                </p:cTn>
                              </p:par>
                            </p:childTnLst>
                          </p:cTn>
                        </p:par>
                        <p:par>
                          <p:cTn id="37" fill="hold" nodeType="afterGroup">
                            <p:stCondLst>
                              <p:cond delay="6500"/>
                            </p:stCondLst>
                            <p:childTnLst>
                              <p:par>
                                <p:cTn id="38" presetID="22" presetClass="entr" presetSubtype="8" fill="hold" nodeType="afterEffect">
                                  <p:stCondLst>
                                    <p:cond delay="500"/>
                                  </p:stCondLst>
                                  <p:childTnLst>
                                    <p:set>
                                      <p:cBhvr>
                                        <p:cTn id="39" dur="1" fill="hold">
                                          <p:stCondLst>
                                            <p:cond delay="0"/>
                                          </p:stCondLst>
                                        </p:cTn>
                                        <p:tgtEl>
                                          <p:spTgt spid="207922"/>
                                        </p:tgtEl>
                                        <p:attrNameLst>
                                          <p:attrName>style.visibility</p:attrName>
                                        </p:attrNameLst>
                                      </p:cBhvr>
                                      <p:to>
                                        <p:strVal val="visible"/>
                                      </p:to>
                                    </p:set>
                                    <p:animEffect transition="in" filter="wipe(left)">
                                      <p:cBhvr>
                                        <p:cTn id="40" dur="500"/>
                                        <p:tgtEl>
                                          <p:spTgt spid="207922"/>
                                        </p:tgtEl>
                                      </p:cBhvr>
                                    </p:animEffect>
                                  </p:childTnLst>
                                </p:cTn>
                              </p:par>
                            </p:childTnLst>
                          </p:cTn>
                        </p:par>
                        <p:par>
                          <p:cTn id="41" fill="hold" nodeType="afterGroup">
                            <p:stCondLst>
                              <p:cond delay="7500"/>
                            </p:stCondLst>
                            <p:childTnLst>
                              <p:par>
                                <p:cTn id="42" presetID="23" presetClass="entr" presetSubtype="528" fill="hold" nodeType="afterEffect">
                                  <p:stCondLst>
                                    <p:cond delay="500"/>
                                  </p:stCondLst>
                                  <p:childTnLst>
                                    <p:set>
                                      <p:cBhvr>
                                        <p:cTn id="43" dur="1" fill="hold">
                                          <p:stCondLst>
                                            <p:cond delay="0"/>
                                          </p:stCondLst>
                                        </p:cTn>
                                        <p:tgtEl>
                                          <p:spTgt spid="207923"/>
                                        </p:tgtEl>
                                        <p:attrNameLst>
                                          <p:attrName>style.visibility</p:attrName>
                                        </p:attrNameLst>
                                      </p:cBhvr>
                                      <p:to>
                                        <p:strVal val="visible"/>
                                      </p:to>
                                    </p:set>
                                    <p:anim calcmode="lin" valueType="num">
                                      <p:cBhvr>
                                        <p:cTn id="44" dur="500" fill="hold"/>
                                        <p:tgtEl>
                                          <p:spTgt spid="207923"/>
                                        </p:tgtEl>
                                        <p:attrNameLst>
                                          <p:attrName>ppt_w</p:attrName>
                                        </p:attrNameLst>
                                      </p:cBhvr>
                                      <p:tavLst>
                                        <p:tav tm="0">
                                          <p:val>
                                            <p:fltVal val="0"/>
                                          </p:val>
                                        </p:tav>
                                        <p:tav tm="100000">
                                          <p:val>
                                            <p:strVal val="#ppt_w"/>
                                          </p:val>
                                        </p:tav>
                                      </p:tavLst>
                                    </p:anim>
                                    <p:anim calcmode="lin" valueType="num">
                                      <p:cBhvr>
                                        <p:cTn id="45" dur="500" fill="hold"/>
                                        <p:tgtEl>
                                          <p:spTgt spid="207923"/>
                                        </p:tgtEl>
                                        <p:attrNameLst>
                                          <p:attrName>ppt_h</p:attrName>
                                        </p:attrNameLst>
                                      </p:cBhvr>
                                      <p:tavLst>
                                        <p:tav tm="0">
                                          <p:val>
                                            <p:fltVal val="0"/>
                                          </p:val>
                                        </p:tav>
                                        <p:tav tm="100000">
                                          <p:val>
                                            <p:strVal val="#ppt_h"/>
                                          </p:val>
                                        </p:tav>
                                      </p:tavLst>
                                    </p:anim>
                                    <p:anim calcmode="lin" valueType="num">
                                      <p:cBhvr>
                                        <p:cTn id="46" dur="500" fill="hold"/>
                                        <p:tgtEl>
                                          <p:spTgt spid="207923"/>
                                        </p:tgtEl>
                                        <p:attrNameLst>
                                          <p:attrName>ppt_x</p:attrName>
                                        </p:attrNameLst>
                                      </p:cBhvr>
                                      <p:tavLst>
                                        <p:tav tm="0">
                                          <p:val>
                                            <p:fltVal val="0.5"/>
                                          </p:val>
                                        </p:tav>
                                        <p:tav tm="100000">
                                          <p:val>
                                            <p:strVal val="#ppt_x"/>
                                          </p:val>
                                        </p:tav>
                                      </p:tavLst>
                                    </p:anim>
                                    <p:anim calcmode="lin" valueType="num">
                                      <p:cBhvr>
                                        <p:cTn id="47" dur="500" fill="hold"/>
                                        <p:tgtEl>
                                          <p:spTgt spid="207923"/>
                                        </p:tgtEl>
                                        <p:attrNameLst>
                                          <p:attrName>ppt_y</p:attrName>
                                        </p:attrNameLst>
                                      </p:cBhvr>
                                      <p:tavLst>
                                        <p:tav tm="0">
                                          <p:val>
                                            <p:fltVal val="0.5"/>
                                          </p:val>
                                        </p:tav>
                                        <p:tav tm="100000">
                                          <p:val>
                                            <p:strVal val="#ppt_y"/>
                                          </p:val>
                                        </p:tav>
                                      </p:tavLst>
                                    </p:anim>
                                  </p:childTnLst>
                                </p:cTn>
                              </p:par>
                            </p:childTnLst>
                          </p:cTn>
                        </p:par>
                        <p:par>
                          <p:cTn id="48" fill="hold" nodeType="afterGroup">
                            <p:stCondLst>
                              <p:cond delay="8500"/>
                            </p:stCondLst>
                            <p:childTnLst>
                              <p:par>
                                <p:cTn id="49" presetID="22" presetClass="entr" presetSubtype="8" fill="hold" nodeType="afterEffect">
                                  <p:stCondLst>
                                    <p:cond delay="500"/>
                                  </p:stCondLst>
                                  <p:childTnLst>
                                    <p:set>
                                      <p:cBhvr>
                                        <p:cTn id="50" dur="1" fill="hold">
                                          <p:stCondLst>
                                            <p:cond delay="0"/>
                                          </p:stCondLst>
                                        </p:cTn>
                                        <p:tgtEl>
                                          <p:spTgt spid="207928"/>
                                        </p:tgtEl>
                                        <p:attrNameLst>
                                          <p:attrName>style.visibility</p:attrName>
                                        </p:attrNameLst>
                                      </p:cBhvr>
                                      <p:to>
                                        <p:strVal val="visible"/>
                                      </p:to>
                                    </p:set>
                                    <p:animEffect transition="in" filter="wipe(left)">
                                      <p:cBhvr>
                                        <p:cTn id="51" dur="500"/>
                                        <p:tgtEl>
                                          <p:spTgt spid="207928"/>
                                        </p:tgtEl>
                                      </p:cBhvr>
                                    </p:animEffect>
                                  </p:childTnLst>
                                </p:cTn>
                              </p:par>
                            </p:childTnLst>
                          </p:cTn>
                        </p:par>
                        <p:par>
                          <p:cTn id="52" fill="hold" nodeType="afterGroup">
                            <p:stCondLst>
                              <p:cond delay="9500"/>
                            </p:stCondLst>
                            <p:childTnLst>
                              <p:par>
                                <p:cTn id="53" presetID="22" presetClass="entr" presetSubtype="2" fill="hold" nodeType="afterEffect">
                                  <p:stCondLst>
                                    <p:cond delay="500"/>
                                  </p:stCondLst>
                                  <p:childTnLst>
                                    <p:set>
                                      <p:cBhvr>
                                        <p:cTn id="54" dur="1" fill="hold">
                                          <p:stCondLst>
                                            <p:cond delay="0"/>
                                          </p:stCondLst>
                                        </p:cTn>
                                        <p:tgtEl>
                                          <p:spTgt spid="207929"/>
                                        </p:tgtEl>
                                        <p:attrNameLst>
                                          <p:attrName>style.visibility</p:attrName>
                                        </p:attrNameLst>
                                      </p:cBhvr>
                                      <p:to>
                                        <p:strVal val="visible"/>
                                      </p:to>
                                    </p:set>
                                    <p:animEffect transition="in" filter="wipe(right)">
                                      <p:cBhvr>
                                        <p:cTn id="55" dur="500"/>
                                        <p:tgtEl>
                                          <p:spTgt spid="207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39" grpId="0" build="p" autoUpdateAnimBg="0" advAuto="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Freeform 2">
            <a:extLst>
              <a:ext uri="{FF2B5EF4-FFF2-40B4-BE49-F238E27FC236}">
                <a16:creationId xmlns:a16="http://schemas.microsoft.com/office/drawing/2014/main" id="{2DCE88DF-5732-0F47-8F0B-0D833771112B}"/>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59" name="Rectangle 3">
            <a:extLst>
              <a:ext uri="{FF2B5EF4-FFF2-40B4-BE49-F238E27FC236}">
                <a16:creationId xmlns:a16="http://schemas.microsoft.com/office/drawing/2014/main" id="{9BA54ECA-1291-9148-B00D-F8B6CC1066C6}"/>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96260" name="Rectangle 4">
            <a:extLst>
              <a:ext uri="{FF2B5EF4-FFF2-40B4-BE49-F238E27FC236}">
                <a16:creationId xmlns:a16="http://schemas.microsoft.com/office/drawing/2014/main" id="{9521DCC9-9459-8249-A17E-AFE0E6CD1E8A}"/>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1" name="Freeform 5">
            <a:extLst>
              <a:ext uri="{FF2B5EF4-FFF2-40B4-BE49-F238E27FC236}">
                <a16:creationId xmlns:a16="http://schemas.microsoft.com/office/drawing/2014/main" id="{4D124782-9D01-B849-B014-D114FD209A29}"/>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2" name="Rectangle 6">
            <a:extLst>
              <a:ext uri="{FF2B5EF4-FFF2-40B4-BE49-F238E27FC236}">
                <a16:creationId xmlns:a16="http://schemas.microsoft.com/office/drawing/2014/main" id="{08E3484E-0A19-2C44-B6F8-D15BE613FD2C}"/>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3" name="Line 7">
            <a:extLst>
              <a:ext uri="{FF2B5EF4-FFF2-40B4-BE49-F238E27FC236}">
                <a16:creationId xmlns:a16="http://schemas.microsoft.com/office/drawing/2014/main" id="{1A1D687A-AE78-434C-AF17-C9A2BD6054F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4" name="Line 8">
            <a:extLst>
              <a:ext uri="{FF2B5EF4-FFF2-40B4-BE49-F238E27FC236}">
                <a16:creationId xmlns:a16="http://schemas.microsoft.com/office/drawing/2014/main" id="{4617CFEC-64FF-DA47-A8F4-8568C2A3D171}"/>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6" name="Line 10">
            <a:extLst>
              <a:ext uri="{FF2B5EF4-FFF2-40B4-BE49-F238E27FC236}">
                <a16:creationId xmlns:a16="http://schemas.microsoft.com/office/drawing/2014/main" id="{B3884251-0D58-AD49-B4BC-3F7CCAF22B2F}"/>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96267" name="Rectangle 11">
            <a:extLst>
              <a:ext uri="{FF2B5EF4-FFF2-40B4-BE49-F238E27FC236}">
                <a16:creationId xmlns:a16="http://schemas.microsoft.com/office/drawing/2014/main" id="{3253F45B-2F8C-9541-94D2-A06E3F0D5BF2}"/>
              </a:ext>
            </a:extLst>
          </p:cNvPr>
          <p:cNvSpPr>
            <a:spLocks noChangeArrowheads="1"/>
          </p:cNvSpPr>
          <p:nvPr/>
        </p:nvSpPr>
        <p:spPr bwMode="auto">
          <a:xfrm>
            <a:off x="7259638" y="5259388"/>
            <a:ext cx="131127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TP</a:t>
            </a:r>
          </a:p>
        </p:txBody>
      </p:sp>
      <p:sp>
        <p:nvSpPr>
          <p:cNvPr id="96269" name="Oval 13">
            <a:extLst>
              <a:ext uri="{FF2B5EF4-FFF2-40B4-BE49-F238E27FC236}">
                <a16:creationId xmlns:a16="http://schemas.microsoft.com/office/drawing/2014/main" id="{FD573B37-E638-0C4A-B923-2ADFEE7C6F6D}"/>
              </a:ext>
            </a:extLst>
          </p:cNvPr>
          <p:cNvSpPr>
            <a:spLocks noChangeArrowheads="1"/>
          </p:cNvSpPr>
          <p:nvPr/>
        </p:nvSpPr>
        <p:spPr bwMode="auto">
          <a:xfrm>
            <a:off x="7137400" y="5111750"/>
            <a:ext cx="881063" cy="830263"/>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6270" name="Freeform 14">
            <a:extLst>
              <a:ext uri="{FF2B5EF4-FFF2-40B4-BE49-F238E27FC236}">
                <a16:creationId xmlns:a16="http://schemas.microsoft.com/office/drawing/2014/main" id="{DB574244-F400-584B-81A1-DAB3B5E32F9D}"/>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71" name="Rectangle 15">
            <a:extLst>
              <a:ext uri="{FF2B5EF4-FFF2-40B4-BE49-F238E27FC236}">
                <a16:creationId xmlns:a16="http://schemas.microsoft.com/office/drawing/2014/main" id="{481FFBD7-0273-B64B-943E-F2C94D21CD16}"/>
              </a:ext>
            </a:extLst>
          </p:cNvPr>
          <p:cNvSpPr>
            <a:spLocks noChangeArrowheads="1"/>
          </p:cNvSpPr>
          <p:nvPr/>
        </p:nvSpPr>
        <p:spPr bwMode="auto">
          <a:xfrm>
            <a:off x="4630738" y="2649538"/>
            <a:ext cx="15208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SE</a:t>
            </a:r>
          </a:p>
        </p:txBody>
      </p:sp>
      <p:sp>
        <p:nvSpPr>
          <p:cNvPr id="96273" name="Text Box 17">
            <a:extLst>
              <a:ext uri="{FF2B5EF4-FFF2-40B4-BE49-F238E27FC236}">
                <a16:creationId xmlns:a16="http://schemas.microsoft.com/office/drawing/2014/main" id="{704F945B-BDEE-0D4E-AD0F-99A5A8679E52}"/>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96278" name="Rectangle 22">
            <a:extLst>
              <a:ext uri="{FF2B5EF4-FFF2-40B4-BE49-F238E27FC236}">
                <a16:creationId xmlns:a16="http://schemas.microsoft.com/office/drawing/2014/main" id="{16860475-2180-9948-ABC4-613746E7F9B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50</a:t>
            </a:r>
          </a:p>
        </p:txBody>
      </p:sp>
      <p:sp>
        <p:nvSpPr>
          <p:cNvPr id="96279" name="Text Box 23">
            <a:extLst>
              <a:ext uri="{FF2B5EF4-FFF2-40B4-BE49-F238E27FC236}">
                <a16:creationId xmlns:a16="http://schemas.microsoft.com/office/drawing/2014/main" id="{0211CE26-772F-D340-BF4E-FE7ED7AD63BB}"/>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96281" name="Rectangle 25">
            <a:extLst>
              <a:ext uri="{FF2B5EF4-FFF2-40B4-BE49-F238E27FC236}">
                <a16:creationId xmlns:a16="http://schemas.microsoft.com/office/drawing/2014/main" id="{086E0BEA-4627-CA4C-AF30-F4383F0E7BBE}"/>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96282" name="Rectangle 26">
            <a:extLst>
              <a:ext uri="{FF2B5EF4-FFF2-40B4-BE49-F238E27FC236}">
                <a16:creationId xmlns:a16="http://schemas.microsoft.com/office/drawing/2014/main" id="{843BA391-37EE-A441-8A3A-0A40EC531E2F}"/>
              </a:ext>
            </a:extLst>
          </p:cNvPr>
          <p:cNvSpPr>
            <a:spLocks noChangeArrowheads="1"/>
          </p:cNvSpPr>
          <p:nvPr/>
        </p:nvSpPr>
        <p:spPr bwMode="auto">
          <a:xfrm>
            <a:off x="1758950" y="992188"/>
            <a:ext cx="1600200"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LMedit</a:t>
            </a:r>
          </a:p>
        </p:txBody>
      </p:sp>
    </p:spTree>
  </p:cSld>
  <p:clrMapOvr>
    <a:masterClrMapping/>
  </p:clrMapOvr>
  <p:transition spd="med">
    <p:wheel spokes="0"/>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066" name="Freeform 2">
            <a:extLst>
              <a:ext uri="{FF2B5EF4-FFF2-40B4-BE49-F238E27FC236}">
                <a16:creationId xmlns:a16="http://schemas.microsoft.com/office/drawing/2014/main" id="{81A339C1-7143-4C40-A957-5D07499C0408}"/>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67" name="Rectangle 3">
            <a:extLst>
              <a:ext uri="{FF2B5EF4-FFF2-40B4-BE49-F238E27FC236}">
                <a16:creationId xmlns:a16="http://schemas.microsoft.com/office/drawing/2014/main" id="{36B59AB3-30BA-0C4C-9D7B-08E43638C603}"/>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16068" name="Rectangle 4">
            <a:extLst>
              <a:ext uri="{FF2B5EF4-FFF2-40B4-BE49-F238E27FC236}">
                <a16:creationId xmlns:a16="http://schemas.microsoft.com/office/drawing/2014/main" id="{98EA5E05-9B11-D340-85BC-E503CE601DD0}"/>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69" name="Freeform 5">
            <a:extLst>
              <a:ext uri="{FF2B5EF4-FFF2-40B4-BE49-F238E27FC236}">
                <a16:creationId xmlns:a16="http://schemas.microsoft.com/office/drawing/2014/main" id="{B420487D-897B-A54C-A60E-5830BE9B6C2C}"/>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0" name="Rectangle 6">
            <a:extLst>
              <a:ext uri="{FF2B5EF4-FFF2-40B4-BE49-F238E27FC236}">
                <a16:creationId xmlns:a16="http://schemas.microsoft.com/office/drawing/2014/main" id="{9D88A3E7-7880-CA43-9D3C-F035A88F71BD}"/>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71" name="Line 7">
            <a:extLst>
              <a:ext uri="{FF2B5EF4-FFF2-40B4-BE49-F238E27FC236}">
                <a16:creationId xmlns:a16="http://schemas.microsoft.com/office/drawing/2014/main" id="{D864C22F-CA12-744C-93EC-B1532F80F082}"/>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72" name="Line 8">
            <a:extLst>
              <a:ext uri="{FF2B5EF4-FFF2-40B4-BE49-F238E27FC236}">
                <a16:creationId xmlns:a16="http://schemas.microsoft.com/office/drawing/2014/main" id="{7B13F2ED-1356-9B49-A1A5-5FE84157F2A7}"/>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74" name="Line 10">
            <a:extLst>
              <a:ext uri="{FF2B5EF4-FFF2-40B4-BE49-F238E27FC236}">
                <a16:creationId xmlns:a16="http://schemas.microsoft.com/office/drawing/2014/main" id="{D34032F1-7CBA-4641-AABB-5D0DFB0E6BDA}"/>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16075" name="Rectangle 11">
            <a:extLst>
              <a:ext uri="{FF2B5EF4-FFF2-40B4-BE49-F238E27FC236}">
                <a16:creationId xmlns:a16="http://schemas.microsoft.com/office/drawing/2014/main" id="{EC335C66-B3F9-2E4C-9FB3-04C62310DB23}"/>
              </a:ext>
            </a:extLst>
          </p:cNvPr>
          <p:cNvSpPr>
            <a:spLocks noChangeArrowheads="1"/>
          </p:cNvSpPr>
          <p:nvPr/>
        </p:nvSpPr>
        <p:spPr bwMode="auto">
          <a:xfrm>
            <a:off x="7259638" y="5259388"/>
            <a:ext cx="131127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TP</a:t>
            </a:r>
          </a:p>
        </p:txBody>
      </p:sp>
      <p:sp>
        <p:nvSpPr>
          <p:cNvPr id="216076" name="Rectangle 12">
            <a:extLst>
              <a:ext uri="{FF2B5EF4-FFF2-40B4-BE49-F238E27FC236}">
                <a16:creationId xmlns:a16="http://schemas.microsoft.com/office/drawing/2014/main" id="{838C446C-B8C0-0648-859A-33602C3A3CA2}"/>
              </a:ext>
            </a:extLst>
          </p:cNvPr>
          <p:cNvSpPr>
            <a:spLocks noChangeArrowheads="1"/>
          </p:cNvSpPr>
          <p:nvPr/>
        </p:nvSpPr>
        <p:spPr bwMode="auto">
          <a:xfrm>
            <a:off x="2020888" y="992188"/>
            <a:ext cx="965200"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LM</a:t>
            </a:r>
          </a:p>
        </p:txBody>
      </p:sp>
      <p:sp>
        <p:nvSpPr>
          <p:cNvPr id="216078" name="Freeform 14">
            <a:extLst>
              <a:ext uri="{FF2B5EF4-FFF2-40B4-BE49-F238E27FC236}">
                <a16:creationId xmlns:a16="http://schemas.microsoft.com/office/drawing/2014/main" id="{FEDC9EBA-BE3B-CD46-9391-BE4EAC7FD742}"/>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9" name="Rectangle 15">
            <a:extLst>
              <a:ext uri="{FF2B5EF4-FFF2-40B4-BE49-F238E27FC236}">
                <a16:creationId xmlns:a16="http://schemas.microsoft.com/office/drawing/2014/main" id="{89DE1EE9-0CE0-064D-8E3A-7F341F8C37EE}"/>
              </a:ext>
            </a:extLst>
          </p:cNvPr>
          <p:cNvSpPr>
            <a:spLocks noChangeArrowheads="1"/>
          </p:cNvSpPr>
          <p:nvPr/>
        </p:nvSpPr>
        <p:spPr bwMode="auto">
          <a:xfrm>
            <a:off x="4630738" y="2649538"/>
            <a:ext cx="15208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SE</a:t>
            </a:r>
          </a:p>
        </p:txBody>
      </p:sp>
      <p:sp>
        <p:nvSpPr>
          <p:cNvPr id="216082" name="Text Box 18">
            <a:extLst>
              <a:ext uri="{FF2B5EF4-FFF2-40B4-BE49-F238E27FC236}">
                <a16:creationId xmlns:a16="http://schemas.microsoft.com/office/drawing/2014/main" id="{1D474CBC-A4B5-9844-90C7-A18CED0D38F0}"/>
              </a:ext>
            </a:extLst>
          </p:cNvPr>
          <p:cNvSpPr txBox="1">
            <a:spLocks noChangeArrowheads="1"/>
          </p:cNvSpPr>
          <p:nvPr/>
        </p:nvSpPr>
        <p:spPr bwMode="auto">
          <a:xfrm>
            <a:off x="2590800" y="1022350"/>
            <a:ext cx="4953000" cy="5191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rgbClr val="66FF99"/>
                </a:solidFill>
                <a:effectLst>
                  <a:outerShdw blurRad="38100" dist="38100" dir="2700000" algn="tl">
                    <a:srgbClr val="000000"/>
                  </a:outerShdw>
                </a:effectLst>
              </a:rPr>
              <a:t>(LAUT MEDITERANIA)</a:t>
            </a:r>
          </a:p>
        </p:txBody>
      </p:sp>
      <p:sp>
        <p:nvSpPr>
          <p:cNvPr id="216083" name="Text Box 19">
            <a:extLst>
              <a:ext uri="{FF2B5EF4-FFF2-40B4-BE49-F238E27FC236}">
                <a16:creationId xmlns:a16="http://schemas.microsoft.com/office/drawing/2014/main" id="{47A50249-22F4-8342-BAA6-3D624BF0CEF5}"/>
              </a:ext>
            </a:extLst>
          </p:cNvPr>
          <p:cNvSpPr txBox="1">
            <a:spLocks noChangeArrowheads="1"/>
          </p:cNvSpPr>
          <p:nvPr/>
        </p:nvSpPr>
        <p:spPr bwMode="auto">
          <a:xfrm>
            <a:off x="2514600" y="3076575"/>
            <a:ext cx="4953000" cy="5191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rgbClr val="66FF99"/>
                </a:solidFill>
                <a:effectLst>
                  <a:outerShdw blurRad="38100" dist="38100" dir="2700000" algn="tl">
                    <a:srgbClr val="000000"/>
                  </a:outerShdw>
                </a:effectLst>
              </a:rPr>
              <a:t>(SUNGAI EFRAT)</a:t>
            </a:r>
          </a:p>
        </p:txBody>
      </p:sp>
      <p:sp>
        <p:nvSpPr>
          <p:cNvPr id="216084" name="Text Box 20">
            <a:extLst>
              <a:ext uri="{FF2B5EF4-FFF2-40B4-BE49-F238E27FC236}">
                <a16:creationId xmlns:a16="http://schemas.microsoft.com/office/drawing/2014/main" id="{6DE86282-FDFC-F743-87D1-E0EDD57E28D3}"/>
              </a:ext>
            </a:extLst>
          </p:cNvPr>
          <p:cNvSpPr txBox="1">
            <a:spLocks noChangeArrowheads="1"/>
          </p:cNvSpPr>
          <p:nvPr/>
        </p:nvSpPr>
        <p:spPr bwMode="auto">
          <a:xfrm>
            <a:off x="4714875" y="5618163"/>
            <a:ext cx="4024313" cy="51911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1">
                <a:solidFill>
                  <a:srgbClr val="66FF99"/>
                </a:solidFill>
                <a:effectLst>
                  <a:outerShdw blurRad="38100" dist="38100" dir="2700000" algn="tl">
                    <a:srgbClr val="000000"/>
                  </a:outerShdw>
                </a:effectLst>
              </a:rPr>
              <a:t>(TELUK PERSIA)</a:t>
            </a:r>
          </a:p>
        </p:txBody>
      </p:sp>
      <p:sp>
        <p:nvSpPr>
          <p:cNvPr id="216085" name="Text Box 21">
            <a:extLst>
              <a:ext uri="{FF2B5EF4-FFF2-40B4-BE49-F238E27FC236}">
                <a16:creationId xmlns:a16="http://schemas.microsoft.com/office/drawing/2014/main" id="{C87A22FE-A7B4-E449-8682-9CF2C891D05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16090" name="Rectangle 26">
            <a:extLst>
              <a:ext uri="{FF2B5EF4-FFF2-40B4-BE49-F238E27FC236}">
                <a16:creationId xmlns:a16="http://schemas.microsoft.com/office/drawing/2014/main" id="{1217F310-0161-834E-8149-1786A86815C1}"/>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51</a:t>
            </a:r>
          </a:p>
        </p:txBody>
      </p:sp>
      <p:sp>
        <p:nvSpPr>
          <p:cNvPr id="216091" name="Text Box 27">
            <a:extLst>
              <a:ext uri="{FF2B5EF4-FFF2-40B4-BE49-F238E27FC236}">
                <a16:creationId xmlns:a16="http://schemas.microsoft.com/office/drawing/2014/main" id="{0C6FB221-310E-F144-A13A-76450E692F59}"/>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216093" name="Rectangle 29">
            <a:extLst>
              <a:ext uri="{FF2B5EF4-FFF2-40B4-BE49-F238E27FC236}">
                <a16:creationId xmlns:a16="http://schemas.microsoft.com/office/drawing/2014/main" id="{72137D38-CC14-4A4A-B9CE-51B5A3225B93}"/>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6082"/>
                                        </p:tgtEl>
                                        <p:attrNameLst>
                                          <p:attrName>style.visibility</p:attrName>
                                        </p:attrNameLst>
                                      </p:cBhvr>
                                      <p:to>
                                        <p:strVal val="visible"/>
                                      </p:to>
                                    </p:set>
                                    <p:animEffect transition="in" filter="dissolve">
                                      <p:cBhvr>
                                        <p:cTn id="7" dur="500"/>
                                        <p:tgtEl>
                                          <p:spTgt spid="21608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6083"/>
                                        </p:tgtEl>
                                        <p:attrNameLst>
                                          <p:attrName>style.visibility</p:attrName>
                                        </p:attrNameLst>
                                      </p:cBhvr>
                                      <p:to>
                                        <p:strVal val="visible"/>
                                      </p:to>
                                    </p:set>
                                    <p:animEffect transition="in" filter="dissolve">
                                      <p:cBhvr>
                                        <p:cTn id="11" dur="500"/>
                                        <p:tgtEl>
                                          <p:spTgt spid="216083"/>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16084"/>
                                        </p:tgtEl>
                                        <p:attrNameLst>
                                          <p:attrName>style.visibility</p:attrName>
                                        </p:attrNameLst>
                                      </p:cBhvr>
                                      <p:to>
                                        <p:strVal val="visible"/>
                                      </p:to>
                                    </p:set>
                                    <p:animEffect transition="in" filter="dissolve">
                                      <p:cBhvr>
                                        <p:cTn id="15" dur="500"/>
                                        <p:tgtEl>
                                          <p:spTgt spid="21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82" grpId="0" autoUpdateAnimBg="0"/>
      <p:bldP spid="216083" grpId="0" autoUpdateAnimBg="0"/>
      <p:bldP spid="21608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Freeform 2">
            <a:extLst>
              <a:ext uri="{FF2B5EF4-FFF2-40B4-BE49-F238E27FC236}">
                <a16:creationId xmlns:a16="http://schemas.microsoft.com/office/drawing/2014/main" id="{7F9F27B2-1AC4-4A47-9CDD-07523200A492}"/>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83" name="Rectangle 3">
            <a:extLst>
              <a:ext uri="{FF2B5EF4-FFF2-40B4-BE49-F238E27FC236}">
                <a16:creationId xmlns:a16="http://schemas.microsoft.com/office/drawing/2014/main" id="{837BB328-9DF4-6E4B-B9C0-48EEE2CBAC75}"/>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97284" name="Rectangle 4">
            <a:extLst>
              <a:ext uri="{FF2B5EF4-FFF2-40B4-BE49-F238E27FC236}">
                <a16:creationId xmlns:a16="http://schemas.microsoft.com/office/drawing/2014/main" id="{4FE8940E-A9E7-2A4E-A0E1-65689882B8D9}"/>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5" name="Freeform 5">
            <a:extLst>
              <a:ext uri="{FF2B5EF4-FFF2-40B4-BE49-F238E27FC236}">
                <a16:creationId xmlns:a16="http://schemas.microsoft.com/office/drawing/2014/main" id="{494A8985-9149-B04E-A84C-9622C521C3C0}"/>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86" name="Freeform 6">
            <a:extLst>
              <a:ext uri="{FF2B5EF4-FFF2-40B4-BE49-F238E27FC236}">
                <a16:creationId xmlns:a16="http://schemas.microsoft.com/office/drawing/2014/main" id="{AF656D99-E21E-E04A-BF2D-F9E0E2C2715B}"/>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97287" name="Rectangle 7">
            <a:extLst>
              <a:ext uri="{FF2B5EF4-FFF2-40B4-BE49-F238E27FC236}">
                <a16:creationId xmlns:a16="http://schemas.microsoft.com/office/drawing/2014/main" id="{A31793A5-B26A-B149-B0A0-B8E11E80BB58}"/>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8" name="Line 8">
            <a:extLst>
              <a:ext uri="{FF2B5EF4-FFF2-40B4-BE49-F238E27FC236}">
                <a16:creationId xmlns:a16="http://schemas.microsoft.com/office/drawing/2014/main" id="{4F2D81D6-9D67-884B-B760-DD70566FF4FF}"/>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9" name="Line 9">
            <a:extLst>
              <a:ext uri="{FF2B5EF4-FFF2-40B4-BE49-F238E27FC236}">
                <a16:creationId xmlns:a16="http://schemas.microsoft.com/office/drawing/2014/main" id="{BA9ED080-E43C-1A43-A275-7A87CA0A137F}"/>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1" name="Line 11">
            <a:extLst>
              <a:ext uri="{FF2B5EF4-FFF2-40B4-BE49-F238E27FC236}">
                <a16:creationId xmlns:a16="http://schemas.microsoft.com/office/drawing/2014/main" id="{F4696FE5-765F-744F-803A-ADA18297A0DB}"/>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97292" name="Rectangle 12">
            <a:extLst>
              <a:ext uri="{FF2B5EF4-FFF2-40B4-BE49-F238E27FC236}">
                <a16:creationId xmlns:a16="http://schemas.microsoft.com/office/drawing/2014/main" id="{5A7E1CC4-86B7-DF40-96EC-21A1073C9660}"/>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97293" name="Rectangle 13">
            <a:extLst>
              <a:ext uri="{FF2B5EF4-FFF2-40B4-BE49-F238E27FC236}">
                <a16:creationId xmlns:a16="http://schemas.microsoft.com/office/drawing/2014/main" id="{85AF282E-5E2D-4F40-A3E7-D25F07B23398}"/>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97294" name="Rectangle 14">
            <a:extLst>
              <a:ext uri="{FF2B5EF4-FFF2-40B4-BE49-F238E27FC236}">
                <a16:creationId xmlns:a16="http://schemas.microsoft.com/office/drawing/2014/main" id="{82604B07-8B37-414E-9025-CEE2C3CC7AE4}"/>
              </a:ext>
            </a:extLst>
          </p:cNvPr>
          <p:cNvSpPr>
            <a:spLocks noChangeArrowheads="1"/>
          </p:cNvSpPr>
          <p:nvPr/>
        </p:nvSpPr>
        <p:spPr bwMode="auto">
          <a:xfrm>
            <a:off x="1730375" y="992188"/>
            <a:ext cx="12700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97295" name="Freeform 15">
            <a:extLst>
              <a:ext uri="{FF2B5EF4-FFF2-40B4-BE49-F238E27FC236}">
                <a16:creationId xmlns:a16="http://schemas.microsoft.com/office/drawing/2014/main" id="{EEF275A6-31D0-DA4E-929A-0D6839D27E88}"/>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6" name="Oval 16">
            <a:extLst>
              <a:ext uri="{FF2B5EF4-FFF2-40B4-BE49-F238E27FC236}">
                <a16:creationId xmlns:a16="http://schemas.microsoft.com/office/drawing/2014/main" id="{FFD51FAC-65D1-6D4A-8F5C-B6421EF06FC1}"/>
              </a:ext>
            </a:extLst>
          </p:cNvPr>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7298" name="Text Box 18">
            <a:extLst>
              <a:ext uri="{FF2B5EF4-FFF2-40B4-BE49-F238E27FC236}">
                <a16:creationId xmlns:a16="http://schemas.microsoft.com/office/drawing/2014/main" id="{68333AAF-18B2-9E41-85F0-3559706AE18D}"/>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97303" name="Rectangle 23">
            <a:extLst>
              <a:ext uri="{FF2B5EF4-FFF2-40B4-BE49-F238E27FC236}">
                <a16:creationId xmlns:a16="http://schemas.microsoft.com/office/drawing/2014/main" id="{D2F24D0F-0886-DC45-9332-27D74C2C0D7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52</a:t>
            </a:r>
          </a:p>
        </p:txBody>
      </p:sp>
      <p:sp>
        <p:nvSpPr>
          <p:cNvPr id="97304" name="Text Box 24">
            <a:extLst>
              <a:ext uri="{FF2B5EF4-FFF2-40B4-BE49-F238E27FC236}">
                <a16:creationId xmlns:a16="http://schemas.microsoft.com/office/drawing/2014/main" id="{0182813E-CA63-0E49-BE50-1EA04704C7F3}"/>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97306" name="Rectangle 26">
            <a:extLst>
              <a:ext uri="{FF2B5EF4-FFF2-40B4-BE49-F238E27FC236}">
                <a16:creationId xmlns:a16="http://schemas.microsoft.com/office/drawing/2014/main" id="{B27D97EE-7A10-744B-B1E4-EEEFE6D40E17}"/>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Freeform 2">
            <a:extLst>
              <a:ext uri="{FF2B5EF4-FFF2-40B4-BE49-F238E27FC236}">
                <a16:creationId xmlns:a16="http://schemas.microsoft.com/office/drawing/2014/main" id="{E8D5D31E-7283-7F44-BC65-369ED1AA6F98}"/>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07" name="Rectangle 3">
            <a:extLst>
              <a:ext uri="{FF2B5EF4-FFF2-40B4-BE49-F238E27FC236}">
                <a16:creationId xmlns:a16="http://schemas.microsoft.com/office/drawing/2014/main" id="{87AAD6FE-725C-0448-888E-90DE87A0906A}"/>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98308" name="Rectangle 4">
            <a:extLst>
              <a:ext uri="{FF2B5EF4-FFF2-40B4-BE49-F238E27FC236}">
                <a16:creationId xmlns:a16="http://schemas.microsoft.com/office/drawing/2014/main" id="{40AC5606-23EE-3D4A-A8A1-BF74A6A5E297}"/>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9" name="Freeform 5">
            <a:extLst>
              <a:ext uri="{FF2B5EF4-FFF2-40B4-BE49-F238E27FC236}">
                <a16:creationId xmlns:a16="http://schemas.microsoft.com/office/drawing/2014/main" id="{00B19508-2FFB-1D48-A5F4-4A699A22FBDD}"/>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0" name="Freeform 6">
            <a:extLst>
              <a:ext uri="{FF2B5EF4-FFF2-40B4-BE49-F238E27FC236}">
                <a16:creationId xmlns:a16="http://schemas.microsoft.com/office/drawing/2014/main" id="{DF702A13-E413-A148-ACA6-C184503270D4}"/>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1" name="Rectangle 7">
            <a:extLst>
              <a:ext uri="{FF2B5EF4-FFF2-40B4-BE49-F238E27FC236}">
                <a16:creationId xmlns:a16="http://schemas.microsoft.com/office/drawing/2014/main" id="{3E2CCC4B-B70A-AD4B-BEC3-7A400861BBC8}"/>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2" name="Line 8">
            <a:extLst>
              <a:ext uri="{FF2B5EF4-FFF2-40B4-BE49-F238E27FC236}">
                <a16:creationId xmlns:a16="http://schemas.microsoft.com/office/drawing/2014/main" id="{4E31C8CC-E4B7-EA44-96C5-EFC576B85C35}"/>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3" name="Line 9">
            <a:extLst>
              <a:ext uri="{FF2B5EF4-FFF2-40B4-BE49-F238E27FC236}">
                <a16:creationId xmlns:a16="http://schemas.microsoft.com/office/drawing/2014/main" id="{34EEA37A-E485-844B-9F06-96F43DA4B763}"/>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5" name="Line 11">
            <a:extLst>
              <a:ext uri="{FF2B5EF4-FFF2-40B4-BE49-F238E27FC236}">
                <a16:creationId xmlns:a16="http://schemas.microsoft.com/office/drawing/2014/main" id="{6356BA4A-88E6-E04C-8495-508EF1182205}"/>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98316" name="Rectangle 12">
            <a:extLst>
              <a:ext uri="{FF2B5EF4-FFF2-40B4-BE49-F238E27FC236}">
                <a16:creationId xmlns:a16="http://schemas.microsoft.com/office/drawing/2014/main" id="{B91E1E0F-096E-E442-BB13-19F8ACA56E68}"/>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98317" name="Rectangle 13">
            <a:extLst>
              <a:ext uri="{FF2B5EF4-FFF2-40B4-BE49-F238E27FC236}">
                <a16:creationId xmlns:a16="http://schemas.microsoft.com/office/drawing/2014/main" id="{BCA3FCB9-C458-AE4E-A2D9-5B6C1D4DF519}"/>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98318" name="Rectangle 14">
            <a:extLst>
              <a:ext uri="{FF2B5EF4-FFF2-40B4-BE49-F238E27FC236}">
                <a16:creationId xmlns:a16="http://schemas.microsoft.com/office/drawing/2014/main" id="{1C004C69-7A7E-B04F-B66C-0D3EFF583779}"/>
              </a:ext>
            </a:extLst>
          </p:cNvPr>
          <p:cNvSpPr>
            <a:spLocks noChangeArrowheads="1"/>
          </p:cNvSpPr>
          <p:nvPr/>
        </p:nvSpPr>
        <p:spPr bwMode="auto">
          <a:xfrm>
            <a:off x="1687513" y="1008063"/>
            <a:ext cx="12541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98319" name="Freeform 15">
            <a:extLst>
              <a:ext uri="{FF2B5EF4-FFF2-40B4-BE49-F238E27FC236}">
                <a16:creationId xmlns:a16="http://schemas.microsoft.com/office/drawing/2014/main" id="{27590A33-4AD8-E648-AC7B-F5C013DE3B12}"/>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0" name="Rectangle 16">
            <a:extLst>
              <a:ext uri="{FF2B5EF4-FFF2-40B4-BE49-F238E27FC236}">
                <a16:creationId xmlns:a16="http://schemas.microsoft.com/office/drawing/2014/main" id="{2AD9EC48-7C96-C64D-A7D4-A524A25348FD}"/>
              </a:ext>
            </a:extLst>
          </p:cNvPr>
          <p:cNvSpPr>
            <a:spLocks noChangeArrowheads="1"/>
          </p:cNvSpPr>
          <p:nvPr/>
        </p:nvSpPr>
        <p:spPr bwMode="auto">
          <a:xfrm>
            <a:off x="2459038" y="5640388"/>
            <a:ext cx="1093787"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LMe</a:t>
            </a:r>
          </a:p>
        </p:txBody>
      </p:sp>
      <p:sp>
        <p:nvSpPr>
          <p:cNvPr id="98321" name="Oval 17">
            <a:extLst>
              <a:ext uri="{FF2B5EF4-FFF2-40B4-BE49-F238E27FC236}">
                <a16:creationId xmlns:a16="http://schemas.microsoft.com/office/drawing/2014/main" id="{91146CDC-5D73-E14C-99BB-FF83B720A71D}"/>
              </a:ext>
            </a:extLst>
          </p:cNvPr>
          <p:cNvSpPr>
            <a:spLocks noChangeArrowheads="1"/>
          </p:cNvSpPr>
          <p:nvPr/>
        </p:nvSpPr>
        <p:spPr bwMode="auto">
          <a:xfrm>
            <a:off x="2413000" y="5516563"/>
            <a:ext cx="1055688" cy="830262"/>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8323" name="Text Box 19">
            <a:extLst>
              <a:ext uri="{FF2B5EF4-FFF2-40B4-BE49-F238E27FC236}">
                <a16:creationId xmlns:a16="http://schemas.microsoft.com/office/drawing/2014/main" id="{09A45868-D3E9-D241-A266-5F30560DCA53}"/>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98328" name="Rectangle 24">
            <a:extLst>
              <a:ext uri="{FF2B5EF4-FFF2-40B4-BE49-F238E27FC236}">
                <a16:creationId xmlns:a16="http://schemas.microsoft.com/office/drawing/2014/main" id="{99BCF78B-333C-5D45-A11D-B10C971A8F0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53</a:t>
            </a:r>
          </a:p>
        </p:txBody>
      </p:sp>
      <p:sp>
        <p:nvSpPr>
          <p:cNvPr id="98329" name="Text Box 25">
            <a:extLst>
              <a:ext uri="{FF2B5EF4-FFF2-40B4-BE49-F238E27FC236}">
                <a16:creationId xmlns:a16="http://schemas.microsoft.com/office/drawing/2014/main" id="{3831E644-5D1E-2840-9330-E856F0BE408D}"/>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98331" name="Rectangle 27">
            <a:extLst>
              <a:ext uri="{FF2B5EF4-FFF2-40B4-BE49-F238E27FC236}">
                <a16:creationId xmlns:a16="http://schemas.microsoft.com/office/drawing/2014/main" id="{A6A37081-B74A-304C-8A77-0A5E5706CAAE}"/>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Freeform 2">
            <a:extLst>
              <a:ext uri="{FF2B5EF4-FFF2-40B4-BE49-F238E27FC236}">
                <a16:creationId xmlns:a16="http://schemas.microsoft.com/office/drawing/2014/main" id="{7DA37102-3CC7-1447-B9DD-BB173219BE9C}"/>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1" name="Rectangle 3">
            <a:extLst>
              <a:ext uri="{FF2B5EF4-FFF2-40B4-BE49-F238E27FC236}">
                <a16:creationId xmlns:a16="http://schemas.microsoft.com/office/drawing/2014/main" id="{BD307C87-1C1F-F242-9F3C-634D5D149430}"/>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99332" name="Rectangle 4">
            <a:extLst>
              <a:ext uri="{FF2B5EF4-FFF2-40B4-BE49-F238E27FC236}">
                <a16:creationId xmlns:a16="http://schemas.microsoft.com/office/drawing/2014/main" id="{F8D120E6-3075-D142-B9F3-A9C0A6C00556}"/>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3" name="Freeform 5">
            <a:extLst>
              <a:ext uri="{FF2B5EF4-FFF2-40B4-BE49-F238E27FC236}">
                <a16:creationId xmlns:a16="http://schemas.microsoft.com/office/drawing/2014/main" id="{8EFE79AC-B5B1-6A4A-8B0F-E0676A2D311A}"/>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4" name="Freeform 6">
            <a:extLst>
              <a:ext uri="{FF2B5EF4-FFF2-40B4-BE49-F238E27FC236}">
                <a16:creationId xmlns:a16="http://schemas.microsoft.com/office/drawing/2014/main" id="{AFC43B94-7CEC-954B-B855-E312C6A6ABFE}"/>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5" name="Rectangle 7">
            <a:extLst>
              <a:ext uri="{FF2B5EF4-FFF2-40B4-BE49-F238E27FC236}">
                <a16:creationId xmlns:a16="http://schemas.microsoft.com/office/drawing/2014/main" id="{7EBD7C9C-789B-BE4E-9B9E-24DBEBF917C3}"/>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6" name="Line 8">
            <a:extLst>
              <a:ext uri="{FF2B5EF4-FFF2-40B4-BE49-F238E27FC236}">
                <a16:creationId xmlns:a16="http://schemas.microsoft.com/office/drawing/2014/main" id="{90A8735B-E14F-4641-BF0A-C57634A6E74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7" name="Line 9">
            <a:extLst>
              <a:ext uri="{FF2B5EF4-FFF2-40B4-BE49-F238E27FC236}">
                <a16:creationId xmlns:a16="http://schemas.microsoft.com/office/drawing/2014/main" id="{805869F9-1E08-744C-9BA8-EC8D2F184402}"/>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9" name="Line 11">
            <a:extLst>
              <a:ext uri="{FF2B5EF4-FFF2-40B4-BE49-F238E27FC236}">
                <a16:creationId xmlns:a16="http://schemas.microsoft.com/office/drawing/2014/main" id="{BE02B191-6510-154B-BD7A-6BA36A227A02}"/>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99340" name="Rectangle 12">
            <a:extLst>
              <a:ext uri="{FF2B5EF4-FFF2-40B4-BE49-F238E27FC236}">
                <a16:creationId xmlns:a16="http://schemas.microsoft.com/office/drawing/2014/main" id="{3D5A58A5-9892-7444-964E-78B197B847BE}"/>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99341" name="Rectangle 13">
            <a:extLst>
              <a:ext uri="{FF2B5EF4-FFF2-40B4-BE49-F238E27FC236}">
                <a16:creationId xmlns:a16="http://schemas.microsoft.com/office/drawing/2014/main" id="{71FEBEB4-406A-E24D-8FA0-646F2A4D69F6}"/>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99342" name="Rectangle 14">
            <a:extLst>
              <a:ext uri="{FF2B5EF4-FFF2-40B4-BE49-F238E27FC236}">
                <a16:creationId xmlns:a16="http://schemas.microsoft.com/office/drawing/2014/main" id="{C84B84EB-8CF6-AF4C-88A0-6EDDD30C5F44}"/>
              </a:ext>
            </a:extLst>
          </p:cNvPr>
          <p:cNvSpPr>
            <a:spLocks noChangeArrowheads="1"/>
          </p:cNvSpPr>
          <p:nvPr/>
        </p:nvSpPr>
        <p:spPr bwMode="auto">
          <a:xfrm>
            <a:off x="1687513" y="992188"/>
            <a:ext cx="13716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99343" name="Freeform 15">
            <a:extLst>
              <a:ext uri="{FF2B5EF4-FFF2-40B4-BE49-F238E27FC236}">
                <a16:creationId xmlns:a16="http://schemas.microsoft.com/office/drawing/2014/main" id="{6160EF27-612B-294D-8297-2331340D5367}"/>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4" name="Rectangle 16">
            <a:extLst>
              <a:ext uri="{FF2B5EF4-FFF2-40B4-BE49-F238E27FC236}">
                <a16:creationId xmlns:a16="http://schemas.microsoft.com/office/drawing/2014/main" id="{7080DDD2-EFF1-FA4B-B164-B78D79882873}"/>
              </a:ext>
            </a:extLst>
          </p:cNvPr>
          <p:cNvSpPr>
            <a:spLocks noChangeArrowheads="1"/>
          </p:cNvSpPr>
          <p:nvPr/>
        </p:nvSpPr>
        <p:spPr bwMode="auto">
          <a:xfrm>
            <a:off x="2516188" y="5640388"/>
            <a:ext cx="8905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99345" name="Freeform 17">
            <a:extLst>
              <a:ext uri="{FF2B5EF4-FFF2-40B4-BE49-F238E27FC236}">
                <a16:creationId xmlns:a16="http://schemas.microsoft.com/office/drawing/2014/main" id="{2CD6E49D-1149-D24F-94DE-8E4536EFB389}"/>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99346" name="Freeform 18">
            <a:extLst>
              <a:ext uri="{FF2B5EF4-FFF2-40B4-BE49-F238E27FC236}">
                <a16:creationId xmlns:a16="http://schemas.microsoft.com/office/drawing/2014/main" id="{DE3BE6E0-8044-CE44-971D-B8A61B5FC10F}"/>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99347" name="Freeform 19">
            <a:extLst>
              <a:ext uri="{FF2B5EF4-FFF2-40B4-BE49-F238E27FC236}">
                <a16:creationId xmlns:a16="http://schemas.microsoft.com/office/drawing/2014/main" id="{42D5103B-09A8-DA45-8B46-DFD9A197BABB}"/>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99348" name="Oval 20">
            <a:extLst>
              <a:ext uri="{FF2B5EF4-FFF2-40B4-BE49-F238E27FC236}">
                <a16:creationId xmlns:a16="http://schemas.microsoft.com/office/drawing/2014/main" id="{0AF4F037-42C1-2248-B3CC-3C9F7B2134A5}"/>
              </a:ext>
            </a:extLst>
          </p:cNvPr>
          <p:cNvSpPr>
            <a:spLocks noChangeArrowheads="1"/>
          </p:cNvSpPr>
          <p:nvPr/>
        </p:nvSpPr>
        <p:spPr bwMode="auto">
          <a:xfrm>
            <a:off x="2751138" y="2303463"/>
            <a:ext cx="1066800" cy="2319337"/>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9350" name="Text Box 22">
            <a:extLst>
              <a:ext uri="{FF2B5EF4-FFF2-40B4-BE49-F238E27FC236}">
                <a16:creationId xmlns:a16="http://schemas.microsoft.com/office/drawing/2014/main" id="{8E4E1005-6BB4-B74F-A9D2-A125F5589871}"/>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99355" name="Rectangle 27">
            <a:extLst>
              <a:ext uri="{FF2B5EF4-FFF2-40B4-BE49-F238E27FC236}">
                <a16:creationId xmlns:a16="http://schemas.microsoft.com/office/drawing/2014/main" id="{A62C70B5-5489-ED42-A4FD-D8EB83BB03BF}"/>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54</a:t>
            </a:r>
          </a:p>
        </p:txBody>
      </p:sp>
      <p:sp>
        <p:nvSpPr>
          <p:cNvPr id="99356" name="Text Box 28">
            <a:extLst>
              <a:ext uri="{FF2B5EF4-FFF2-40B4-BE49-F238E27FC236}">
                <a16:creationId xmlns:a16="http://schemas.microsoft.com/office/drawing/2014/main" id="{FB64D864-53B5-4D4E-B540-869E28414946}"/>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99358" name="Rectangle 30">
            <a:extLst>
              <a:ext uri="{FF2B5EF4-FFF2-40B4-BE49-F238E27FC236}">
                <a16:creationId xmlns:a16="http://schemas.microsoft.com/office/drawing/2014/main" id="{B67CE50C-EE93-B841-8B02-C5249AE4F218}"/>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Freeform 2">
            <a:extLst>
              <a:ext uri="{FF2B5EF4-FFF2-40B4-BE49-F238E27FC236}">
                <a16:creationId xmlns:a16="http://schemas.microsoft.com/office/drawing/2014/main" id="{EF4CCB3B-CE61-044A-BCA9-CB106B006518}"/>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5" name="Rectangle 3">
            <a:extLst>
              <a:ext uri="{FF2B5EF4-FFF2-40B4-BE49-F238E27FC236}">
                <a16:creationId xmlns:a16="http://schemas.microsoft.com/office/drawing/2014/main" id="{4CF6FB97-182F-8042-A711-AD0ABF71FCFD}"/>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0356" name="Rectangle 4">
            <a:extLst>
              <a:ext uri="{FF2B5EF4-FFF2-40B4-BE49-F238E27FC236}">
                <a16:creationId xmlns:a16="http://schemas.microsoft.com/office/drawing/2014/main" id="{2F944886-30BF-AC4F-8447-522E44EF2F69}"/>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7" name="Freeform 5">
            <a:extLst>
              <a:ext uri="{FF2B5EF4-FFF2-40B4-BE49-F238E27FC236}">
                <a16:creationId xmlns:a16="http://schemas.microsoft.com/office/drawing/2014/main" id="{4F8D9852-30BB-7B47-ABA4-08A4CE7AC0C6}"/>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8" name="Freeform 6">
            <a:extLst>
              <a:ext uri="{FF2B5EF4-FFF2-40B4-BE49-F238E27FC236}">
                <a16:creationId xmlns:a16="http://schemas.microsoft.com/office/drawing/2014/main" id="{4FCF417C-A031-5E46-92FC-972D0546B70D}"/>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9" name="Rectangle 7">
            <a:extLst>
              <a:ext uri="{FF2B5EF4-FFF2-40B4-BE49-F238E27FC236}">
                <a16:creationId xmlns:a16="http://schemas.microsoft.com/office/drawing/2014/main" id="{C9A3289C-371B-F44F-9E2A-FD8470C961B0}"/>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0" name="Line 8">
            <a:extLst>
              <a:ext uri="{FF2B5EF4-FFF2-40B4-BE49-F238E27FC236}">
                <a16:creationId xmlns:a16="http://schemas.microsoft.com/office/drawing/2014/main" id="{2634683C-6770-504C-B210-ABBA18093E84}"/>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1" name="Line 9">
            <a:extLst>
              <a:ext uri="{FF2B5EF4-FFF2-40B4-BE49-F238E27FC236}">
                <a16:creationId xmlns:a16="http://schemas.microsoft.com/office/drawing/2014/main" id="{6114A703-5F6E-A847-B160-0C7FC86E983D}"/>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3" name="Line 11">
            <a:extLst>
              <a:ext uri="{FF2B5EF4-FFF2-40B4-BE49-F238E27FC236}">
                <a16:creationId xmlns:a16="http://schemas.microsoft.com/office/drawing/2014/main" id="{9E63F465-D0D6-1841-8BCD-B8F6F9A9ECFD}"/>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00364" name="Rectangle 12">
            <a:extLst>
              <a:ext uri="{FF2B5EF4-FFF2-40B4-BE49-F238E27FC236}">
                <a16:creationId xmlns:a16="http://schemas.microsoft.com/office/drawing/2014/main" id="{AAAA7299-4EF9-FC4E-B7ED-2A30C9E87788}"/>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00365" name="Rectangle 13">
            <a:extLst>
              <a:ext uri="{FF2B5EF4-FFF2-40B4-BE49-F238E27FC236}">
                <a16:creationId xmlns:a16="http://schemas.microsoft.com/office/drawing/2014/main" id="{7B74E934-09EC-A543-B8C7-FEBE314908E8}"/>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00366" name="Rectangle 14">
            <a:extLst>
              <a:ext uri="{FF2B5EF4-FFF2-40B4-BE49-F238E27FC236}">
                <a16:creationId xmlns:a16="http://schemas.microsoft.com/office/drawing/2014/main" id="{262B0417-7DA7-0646-83E6-96543FF61619}"/>
              </a:ext>
            </a:extLst>
          </p:cNvPr>
          <p:cNvSpPr>
            <a:spLocks noChangeArrowheads="1"/>
          </p:cNvSpPr>
          <p:nvPr/>
        </p:nvSpPr>
        <p:spPr bwMode="auto">
          <a:xfrm>
            <a:off x="1746250" y="992188"/>
            <a:ext cx="151606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00367" name="Freeform 15">
            <a:extLst>
              <a:ext uri="{FF2B5EF4-FFF2-40B4-BE49-F238E27FC236}">
                <a16:creationId xmlns:a16="http://schemas.microsoft.com/office/drawing/2014/main" id="{AEAAA6ED-09AF-DF48-8011-E22CDC4956E2}"/>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8" name="Rectangle 16">
            <a:extLst>
              <a:ext uri="{FF2B5EF4-FFF2-40B4-BE49-F238E27FC236}">
                <a16:creationId xmlns:a16="http://schemas.microsoft.com/office/drawing/2014/main" id="{4B05B0BF-51C6-2C42-B720-ECD02AF5F41E}"/>
              </a:ext>
            </a:extLst>
          </p:cNvPr>
          <p:cNvSpPr>
            <a:spLocks noChangeArrowheads="1"/>
          </p:cNvSpPr>
          <p:nvPr/>
        </p:nvSpPr>
        <p:spPr bwMode="auto">
          <a:xfrm>
            <a:off x="2516188" y="5640388"/>
            <a:ext cx="9921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00369" name="Oval 17">
            <a:extLst>
              <a:ext uri="{FF2B5EF4-FFF2-40B4-BE49-F238E27FC236}">
                <a16:creationId xmlns:a16="http://schemas.microsoft.com/office/drawing/2014/main" id="{7032AAF7-E29E-624E-8EF0-1664613B35DD}"/>
              </a:ext>
            </a:extLst>
          </p:cNvPr>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0370" name="Freeform 18">
            <a:extLst>
              <a:ext uri="{FF2B5EF4-FFF2-40B4-BE49-F238E27FC236}">
                <a16:creationId xmlns:a16="http://schemas.microsoft.com/office/drawing/2014/main" id="{D04B0A07-2B74-CE4C-9B5E-5C308F9F8FCC}"/>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00371" name="Freeform 19">
            <a:extLst>
              <a:ext uri="{FF2B5EF4-FFF2-40B4-BE49-F238E27FC236}">
                <a16:creationId xmlns:a16="http://schemas.microsoft.com/office/drawing/2014/main" id="{9E80B426-9AE1-1042-9A42-6134F788D375}"/>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00372" name="Freeform 20">
            <a:extLst>
              <a:ext uri="{FF2B5EF4-FFF2-40B4-BE49-F238E27FC236}">
                <a16:creationId xmlns:a16="http://schemas.microsoft.com/office/drawing/2014/main" id="{185432E5-277E-314C-A25F-74E57FC4291F}"/>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00374" name="Text Box 22">
            <a:extLst>
              <a:ext uri="{FF2B5EF4-FFF2-40B4-BE49-F238E27FC236}">
                <a16:creationId xmlns:a16="http://schemas.microsoft.com/office/drawing/2014/main" id="{66115337-9F74-234D-87C7-2DFDA4CE0970}"/>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00379" name="Rectangle 27">
            <a:extLst>
              <a:ext uri="{FF2B5EF4-FFF2-40B4-BE49-F238E27FC236}">
                <a16:creationId xmlns:a16="http://schemas.microsoft.com/office/drawing/2014/main" id="{4E795805-01B5-9A4C-A2B8-95D0C766C54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55</a:t>
            </a:r>
          </a:p>
        </p:txBody>
      </p:sp>
      <p:sp>
        <p:nvSpPr>
          <p:cNvPr id="100380" name="Text Box 28">
            <a:extLst>
              <a:ext uri="{FF2B5EF4-FFF2-40B4-BE49-F238E27FC236}">
                <a16:creationId xmlns:a16="http://schemas.microsoft.com/office/drawing/2014/main" id="{443C886D-C006-D747-B029-485366EDB95A}"/>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00382" name="Rectangle 30">
            <a:extLst>
              <a:ext uri="{FF2B5EF4-FFF2-40B4-BE49-F238E27FC236}">
                <a16:creationId xmlns:a16="http://schemas.microsoft.com/office/drawing/2014/main" id="{964323D7-068D-EB4C-8B0D-EB0911606AC8}"/>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Freeform 2">
            <a:extLst>
              <a:ext uri="{FF2B5EF4-FFF2-40B4-BE49-F238E27FC236}">
                <a16:creationId xmlns:a16="http://schemas.microsoft.com/office/drawing/2014/main" id="{6AA7F3C0-CF9F-CC49-852F-968E542D81A5}"/>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79" name="Rectangle 3">
            <a:extLst>
              <a:ext uri="{FF2B5EF4-FFF2-40B4-BE49-F238E27FC236}">
                <a16:creationId xmlns:a16="http://schemas.microsoft.com/office/drawing/2014/main" id="{7E30F6F0-B959-5D42-A883-630C8F2A6BAF}"/>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1380" name="Rectangle 4">
            <a:extLst>
              <a:ext uri="{FF2B5EF4-FFF2-40B4-BE49-F238E27FC236}">
                <a16:creationId xmlns:a16="http://schemas.microsoft.com/office/drawing/2014/main" id="{69795469-57BD-A94E-8536-E080A0E48693}"/>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1" name="Freeform 5">
            <a:extLst>
              <a:ext uri="{FF2B5EF4-FFF2-40B4-BE49-F238E27FC236}">
                <a16:creationId xmlns:a16="http://schemas.microsoft.com/office/drawing/2014/main" id="{954F0CD7-C043-E343-8C6C-D8E3A8690D74}"/>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2" name="Freeform 6">
            <a:extLst>
              <a:ext uri="{FF2B5EF4-FFF2-40B4-BE49-F238E27FC236}">
                <a16:creationId xmlns:a16="http://schemas.microsoft.com/office/drawing/2014/main" id="{60E107A8-D2AC-224B-A5FF-638D1F82C743}"/>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3" name="Rectangle 7">
            <a:extLst>
              <a:ext uri="{FF2B5EF4-FFF2-40B4-BE49-F238E27FC236}">
                <a16:creationId xmlns:a16="http://schemas.microsoft.com/office/drawing/2014/main" id="{6998E2C7-494F-FC46-80A8-C3ADF1EEA11A}"/>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4" name="Line 8">
            <a:extLst>
              <a:ext uri="{FF2B5EF4-FFF2-40B4-BE49-F238E27FC236}">
                <a16:creationId xmlns:a16="http://schemas.microsoft.com/office/drawing/2014/main" id="{D58EE06B-A774-3145-A2AC-28BF5C443D7A}"/>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5" name="Line 9">
            <a:extLst>
              <a:ext uri="{FF2B5EF4-FFF2-40B4-BE49-F238E27FC236}">
                <a16:creationId xmlns:a16="http://schemas.microsoft.com/office/drawing/2014/main" id="{875A5F4E-9467-F84F-AE83-36293778A417}"/>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7" name="Line 11">
            <a:extLst>
              <a:ext uri="{FF2B5EF4-FFF2-40B4-BE49-F238E27FC236}">
                <a16:creationId xmlns:a16="http://schemas.microsoft.com/office/drawing/2014/main" id="{179781FA-F610-BA43-B0B1-F45E7A053087}"/>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01388" name="Rectangle 12">
            <a:extLst>
              <a:ext uri="{FF2B5EF4-FFF2-40B4-BE49-F238E27FC236}">
                <a16:creationId xmlns:a16="http://schemas.microsoft.com/office/drawing/2014/main" id="{FE47D56E-402E-C44B-BE71-0299F4585E2C}"/>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01389" name="Rectangle 13">
            <a:extLst>
              <a:ext uri="{FF2B5EF4-FFF2-40B4-BE49-F238E27FC236}">
                <a16:creationId xmlns:a16="http://schemas.microsoft.com/office/drawing/2014/main" id="{2B07B5FC-4A9A-C045-9C35-BC975E3EF059}"/>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01390" name="Rectangle 14">
            <a:extLst>
              <a:ext uri="{FF2B5EF4-FFF2-40B4-BE49-F238E27FC236}">
                <a16:creationId xmlns:a16="http://schemas.microsoft.com/office/drawing/2014/main" id="{7BFB625F-4D32-6248-906A-7E9E8F4AF095}"/>
              </a:ext>
            </a:extLst>
          </p:cNvPr>
          <p:cNvSpPr>
            <a:spLocks noChangeArrowheads="1"/>
          </p:cNvSpPr>
          <p:nvPr/>
        </p:nvSpPr>
        <p:spPr bwMode="auto">
          <a:xfrm>
            <a:off x="1643063" y="992188"/>
            <a:ext cx="14890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01391" name="Freeform 15">
            <a:extLst>
              <a:ext uri="{FF2B5EF4-FFF2-40B4-BE49-F238E27FC236}">
                <a16:creationId xmlns:a16="http://schemas.microsoft.com/office/drawing/2014/main" id="{23A3DC74-4DC0-7548-9986-81E2565CA8AE}"/>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2" name="Rectangle 16">
            <a:extLst>
              <a:ext uri="{FF2B5EF4-FFF2-40B4-BE49-F238E27FC236}">
                <a16:creationId xmlns:a16="http://schemas.microsoft.com/office/drawing/2014/main" id="{9B638890-A95E-6847-8A6B-92201E2FD9F9}"/>
              </a:ext>
            </a:extLst>
          </p:cNvPr>
          <p:cNvSpPr>
            <a:spLocks noChangeArrowheads="1"/>
          </p:cNvSpPr>
          <p:nvPr/>
        </p:nvSpPr>
        <p:spPr bwMode="auto">
          <a:xfrm>
            <a:off x="2516188" y="5640388"/>
            <a:ext cx="8890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01393" name="Oval 17">
            <a:extLst>
              <a:ext uri="{FF2B5EF4-FFF2-40B4-BE49-F238E27FC236}">
                <a16:creationId xmlns:a16="http://schemas.microsoft.com/office/drawing/2014/main" id="{2CF650D3-43D5-704A-B8FA-766B97AF0389}"/>
              </a:ext>
            </a:extLst>
          </p:cNvPr>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1394" name="Freeform 18">
            <a:extLst>
              <a:ext uri="{FF2B5EF4-FFF2-40B4-BE49-F238E27FC236}">
                <a16:creationId xmlns:a16="http://schemas.microsoft.com/office/drawing/2014/main" id="{C45DF160-AB07-BC4A-8954-7A6095E04F0A}"/>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01395" name="Freeform 19">
            <a:extLst>
              <a:ext uri="{FF2B5EF4-FFF2-40B4-BE49-F238E27FC236}">
                <a16:creationId xmlns:a16="http://schemas.microsoft.com/office/drawing/2014/main" id="{1FB2E1DF-C4A3-9640-9F09-3486AED38C73}"/>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01396" name="Freeform 20">
            <a:extLst>
              <a:ext uri="{FF2B5EF4-FFF2-40B4-BE49-F238E27FC236}">
                <a16:creationId xmlns:a16="http://schemas.microsoft.com/office/drawing/2014/main" id="{8A28E5F4-6317-1442-87CA-68A1D7ACE06C}"/>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01398" name="Text Box 22">
            <a:extLst>
              <a:ext uri="{FF2B5EF4-FFF2-40B4-BE49-F238E27FC236}">
                <a16:creationId xmlns:a16="http://schemas.microsoft.com/office/drawing/2014/main" id="{4EC31E27-33A1-FB48-9E22-48622D0F4D5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01403" name="Rectangle 27">
            <a:extLst>
              <a:ext uri="{FF2B5EF4-FFF2-40B4-BE49-F238E27FC236}">
                <a16:creationId xmlns:a16="http://schemas.microsoft.com/office/drawing/2014/main" id="{D7D9CB3E-414F-9F4D-B517-F3188423700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56</a:t>
            </a:r>
          </a:p>
        </p:txBody>
      </p:sp>
      <p:sp>
        <p:nvSpPr>
          <p:cNvPr id="101404" name="Text Box 28">
            <a:extLst>
              <a:ext uri="{FF2B5EF4-FFF2-40B4-BE49-F238E27FC236}">
                <a16:creationId xmlns:a16="http://schemas.microsoft.com/office/drawing/2014/main" id="{1D6BA0FA-1E45-E940-B315-548FFBD92305}"/>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01406" name="Rectangle 30">
            <a:extLst>
              <a:ext uri="{FF2B5EF4-FFF2-40B4-BE49-F238E27FC236}">
                <a16:creationId xmlns:a16="http://schemas.microsoft.com/office/drawing/2014/main" id="{C28A3F20-7FC7-D544-9BEC-8A455DCCC46B}"/>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Freeform 2">
            <a:extLst>
              <a:ext uri="{FF2B5EF4-FFF2-40B4-BE49-F238E27FC236}">
                <a16:creationId xmlns:a16="http://schemas.microsoft.com/office/drawing/2014/main" id="{77D4182F-CA17-EC40-8CC3-855E224811FE}"/>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3" name="Rectangle 3">
            <a:extLst>
              <a:ext uri="{FF2B5EF4-FFF2-40B4-BE49-F238E27FC236}">
                <a16:creationId xmlns:a16="http://schemas.microsoft.com/office/drawing/2014/main" id="{2B18E125-BE93-A941-8C66-368418DED6A0}"/>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2404" name="Rectangle 4">
            <a:extLst>
              <a:ext uri="{FF2B5EF4-FFF2-40B4-BE49-F238E27FC236}">
                <a16:creationId xmlns:a16="http://schemas.microsoft.com/office/drawing/2014/main" id="{561A7A9B-D277-B348-8E48-97EEDF39BFC8}"/>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5" name="Freeform 5">
            <a:extLst>
              <a:ext uri="{FF2B5EF4-FFF2-40B4-BE49-F238E27FC236}">
                <a16:creationId xmlns:a16="http://schemas.microsoft.com/office/drawing/2014/main" id="{69EA293C-FF9F-AB46-903E-F2998FB2306F}"/>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6" name="Freeform 6">
            <a:extLst>
              <a:ext uri="{FF2B5EF4-FFF2-40B4-BE49-F238E27FC236}">
                <a16:creationId xmlns:a16="http://schemas.microsoft.com/office/drawing/2014/main" id="{45DC4B0E-2041-2D44-93D9-73B22C477F63}"/>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7" name="Rectangle 7">
            <a:extLst>
              <a:ext uri="{FF2B5EF4-FFF2-40B4-BE49-F238E27FC236}">
                <a16:creationId xmlns:a16="http://schemas.microsoft.com/office/drawing/2014/main" id="{70441604-1FB0-C84C-ACD6-E6959EDEE2DE}"/>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8" name="Line 8">
            <a:extLst>
              <a:ext uri="{FF2B5EF4-FFF2-40B4-BE49-F238E27FC236}">
                <a16:creationId xmlns:a16="http://schemas.microsoft.com/office/drawing/2014/main" id="{42AEB157-A132-A149-9DAA-E8EF26667A15}"/>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9" name="Line 9">
            <a:extLst>
              <a:ext uri="{FF2B5EF4-FFF2-40B4-BE49-F238E27FC236}">
                <a16:creationId xmlns:a16="http://schemas.microsoft.com/office/drawing/2014/main" id="{D74EE5B1-1A61-094D-9B84-9A8D0BBD96E4}"/>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1" name="Line 11">
            <a:extLst>
              <a:ext uri="{FF2B5EF4-FFF2-40B4-BE49-F238E27FC236}">
                <a16:creationId xmlns:a16="http://schemas.microsoft.com/office/drawing/2014/main" id="{574CC881-F510-5A44-8338-D53E0BC00FC7}"/>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02412" name="Rectangle 12">
            <a:extLst>
              <a:ext uri="{FF2B5EF4-FFF2-40B4-BE49-F238E27FC236}">
                <a16:creationId xmlns:a16="http://schemas.microsoft.com/office/drawing/2014/main" id="{51877C86-AF2E-1943-908D-4473B6E5ED3B}"/>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02413" name="Rectangle 13">
            <a:extLst>
              <a:ext uri="{FF2B5EF4-FFF2-40B4-BE49-F238E27FC236}">
                <a16:creationId xmlns:a16="http://schemas.microsoft.com/office/drawing/2014/main" id="{1587771D-2490-E54F-A580-08EDA1F50A98}"/>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02414" name="Rectangle 14">
            <a:extLst>
              <a:ext uri="{FF2B5EF4-FFF2-40B4-BE49-F238E27FC236}">
                <a16:creationId xmlns:a16="http://schemas.microsoft.com/office/drawing/2014/main" id="{9CBA0C03-55DC-2344-914B-52AA47C2C2DB}"/>
              </a:ext>
            </a:extLst>
          </p:cNvPr>
          <p:cNvSpPr>
            <a:spLocks noChangeArrowheads="1"/>
          </p:cNvSpPr>
          <p:nvPr/>
        </p:nvSpPr>
        <p:spPr bwMode="auto">
          <a:xfrm>
            <a:off x="1673225" y="992188"/>
            <a:ext cx="14160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02415" name="Freeform 15">
            <a:extLst>
              <a:ext uri="{FF2B5EF4-FFF2-40B4-BE49-F238E27FC236}">
                <a16:creationId xmlns:a16="http://schemas.microsoft.com/office/drawing/2014/main" id="{65AE769F-40A0-E84C-9F44-1C8DB0D8462B}"/>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6" name="Rectangle 16">
            <a:extLst>
              <a:ext uri="{FF2B5EF4-FFF2-40B4-BE49-F238E27FC236}">
                <a16:creationId xmlns:a16="http://schemas.microsoft.com/office/drawing/2014/main" id="{2FE5319D-D6B3-7042-920A-E79AE240A9C1}"/>
              </a:ext>
            </a:extLst>
          </p:cNvPr>
          <p:cNvSpPr>
            <a:spLocks noChangeArrowheads="1"/>
          </p:cNvSpPr>
          <p:nvPr/>
        </p:nvSpPr>
        <p:spPr bwMode="auto">
          <a:xfrm>
            <a:off x="2516188" y="5640388"/>
            <a:ext cx="9921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02417" name="Freeform 17">
            <a:extLst>
              <a:ext uri="{FF2B5EF4-FFF2-40B4-BE49-F238E27FC236}">
                <a16:creationId xmlns:a16="http://schemas.microsoft.com/office/drawing/2014/main" id="{1A590B54-F092-064F-A367-F5A240FF8E53}"/>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8" name="Freeform 18">
            <a:extLst>
              <a:ext uri="{FF2B5EF4-FFF2-40B4-BE49-F238E27FC236}">
                <a16:creationId xmlns:a16="http://schemas.microsoft.com/office/drawing/2014/main" id="{0749C343-15AB-A14A-8AE3-142EA59273D2}"/>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9" name="Freeform 19">
            <a:extLst>
              <a:ext uri="{FF2B5EF4-FFF2-40B4-BE49-F238E27FC236}">
                <a16:creationId xmlns:a16="http://schemas.microsoft.com/office/drawing/2014/main" id="{1B3E1E92-1912-FB46-9667-E9AB4B7DED98}"/>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0" name="Rectangle 20">
            <a:extLst>
              <a:ext uri="{FF2B5EF4-FFF2-40B4-BE49-F238E27FC236}">
                <a16:creationId xmlns:a16="http://schemas.microsoft.com/office/drawing/2014/main" id="{98051BAC-8F72-1B41-961E-14EEDD4C5460}"/>
              </a:ext>
            </a:extLst>
          </p:cNvPr>
          <p:cNvSpPr>
            <a:spLocks noChangeArrowheads="1"/>
          </p:cNvSpPr>
          <p:nvPr/>
        </p:nvSpPr>
        <p:spPr bwMode="auto">
          <a:xfrm>
            <a:off x="3449638" y="2382838"/>
            <a:ext cx="127317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DG</a:t>
            </a:r>
          </a:p>
        </p:txBody>
      </p:sp>
      <p:sp>
        <p:nvSpPr>
          <p:cNvPr id="102421" name="Oval 21">
            <a:extLst>
              <a:ext uri="{FF2B5EF4-FFF2-40B4-BE49-F238E27FC236}">
                <a16:creationId xmlns:a16="http://schemas.microsoft.com/office/drawing/2014/main" id="{6093E131-0B67-7740-A7FD-EA0E95BB45CE}"/>
              </a:ext>
            </a:extLst>
          </p:cNvPr>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2423" name="Text Box 23">
            <a:extLst>
              <a:ext uri="{FF2B5EF4-FFF2-40B4-BE49-F238E27FC236}">
                <a16:creationId xmlns:a16="http://schemas.microsoft.com/office/drawing/2014/main" id="{3BF9BA7F-23BC-CD46-BAE3-37DC5A18A6C4}"/>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02428" name="Rectangle 28">
            <a:extLst>
              <a:ext uri="{FF2B5EF4-FFF2-40B4-BE49-F238E27FC236}">
                <a16:creationId xmlns:a16="http://schemas.microsoft.com/office/drawing/2014/main" id="{33E3785C-B941-174E-9012-76F4CFE4CCDA}"/>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57</a:t>
            </a:r>
          </a:p>
        </p:txBody>
      </p:sp>
      <p:sp>
        <p:nvSpPr>
          <p:cNvPr id="102429" name="Text Box 29">
            <a:extLst>
              <a:ext uri="{FF2B5EF4-FFF2-40B4-BE49-F238E27FC236}">
                <a16:creationId xmlns:a16="http://schemas.microsoft.com/office/drawing/2014/main" id="{5B9F7085-12AA-F141-BF6A-E3CD7603F8CC}"/>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02431" name="Rectangle 31">
            <a:extLst>
              <a:ext uri="{FF2B5EF4-FFF2-40B4-BE49-F238E27FC236}">
                <a16:creationId xmlns:a16="http://schemas.microsoft.com/office/drawing/2014/main" id="{395A64D4-6ACC-CD44-AD1E-8EB68B2FCD0E}"/>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Freeform 2">
            <a:extLst>
              <a:ext uri="{FF2B5EF4-FFF2-40B4-BE49-F238E27FC236}">
                <a16:creationId xmlns:a16="http://schemas.microsoft.com/office/drawing/2014/main" id="{55B7B4CC-8955-2243-A707-7D9B213F033C}"/>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27" name="Rectangle 3">
            <a:extLst>
              <a:ext uri="{FF2B5EF4-FFF2-40B4-BE49-F238E27FC236}">
                <a16:creationId xmlns:a16="http://schemas.microsoft.com/office/drawing/2014/main" id="{80401FB8-2D9B-E947-BE5E-6462F0426C76}"/>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3428" name="Rectangle 4">
            <a:extLst>
              <a:ext uri="{FF2B5EF4-FFF2-40B4-BE49-F238E27FC236}">
                <a16:creationId xmlns:a16="http://schemas.microsoft.com/office/drawing/2014/main" id="{7EB9AC29-6A16-F644-8E16-C072B5C6F66C}"/>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9" name="Freeform 5">
            <a:extLst>
              <a:ext uri="{FF2B5EF4-FFF2-40B4-BE49-F238E27FC236}">
                <a16:creationId xmlns:a16="http://schemas.microsoft.com/office/drawing/2014/main" id="{50A43931-9585-A14B-9BD5-9F8D52B59B97}"/>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0" name="Freeform 6">
            <a:extLst>
              <a:ext uri="{FF2B5EF4-FFF2-40B4-BE49-F238E27FC236}">
                <a16:creationId xmlns:a16="http://schemas.microsoft.com/office/drawing/2014/main" id="{4F82B736-DDCF-4040-94B3-B77ABB6DB09C}"/>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1" name="Rectangle 7">
            <a:extLst>
              <a:ext uri="{FF2B5EF4-FFF2-40B4-BE49-F238E27FC236}">
                <a16:creationId xmlns:a16="http://schemas.microsoft.com/office/drawing/2014/main" id="{9149A9B1-4BF4-F043-9554-5BC0F17E4747}"/>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2" name="Line 8">
            <a:extLst>
              <a:ext uri="{FF2B5EF4-FFF2-40B4-BE49-F238E27FC236}">
                <a16:creationId xmlns:a16="http://schemas.microsoft.com/office/drawing/2014/main" id="{5A683F8B-18C8-4C4A-9F96-46058FFB3794}"/>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3" name="Line 9">
            <a:extLst>
              <a:ext uri="{FF2B5EF4-FFF2-40B4-BE49-F238E27FC236}">
                <a16:creationId xmlns:a16="http://schemas.microsoft.com/office/drawing/2014/main" id="{23D4058D-EFF5-584A-B959-E4A6C92DCEE7}"/>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5" name="Line 11">
            <a:extLst>
              <a:ext uri="{FF2B5EF4-FFF2-40B4-BE49-F238E27FC236}">
                <a16:creationId xmlns:a16="http://schemas.microsoft.com/office/drawing/2014/main" id="{68F8795B-E75E-D445-916A-C5F4FC405B3E}"/>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03436" name="Rectangle 12">
            <a:extLst>
              <a:ext uri="{FF2B5EF4-FFF2-40B4-BE49-F238E27FC236}">
                <a16:creationId xmlns:a16="http://schemas.microsoft.com/office/drawing/2014/main" id="{D9EDBEE1-75D5-5B4E-BEE3-5ADF782B5622}"/>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03437" name="Rectangle 13">
            <a:extLst>
              <a:ext uri="{FF2B5EF4-FFF2-40B4-BE49-F238E27FC236}">
                <a16:creationId xmlns:a16="http://schemas.microsoft.com/office/drawing/2014/main" id="{8E2151AB-73A6-B044-90AA-903AD035908E}"/>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03438" name="Rectangle 14">
            <a:extLst>
              <a:ext uri="{FF2B5EF4-FFF2-40B4-BE49-F238E27FC236}">
                <a16:creationId xmlns:a16="http://schemas.microsoft.com/office/drawing/2014/main" id="{BBEF0DAB-DC78-1945-A7E1-7C5E268334BD}"/>
              </a:ext>
            </a:extLst>
          </p:cNvPr>
          <p:cNvSpPr>
            <a:spLocks noChangeArrowheads="1"/>
          </p:cNvSpPr>
          <p:nvPr/>
        </p:nvSpPr>
        <p:spPr bwMode="auto">
          <a:xfrm>
            <a:off x="1628775" y="992188"/>
            <a:ext cx="1298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03439" name="Freeform 15">
            <a:extLst>
              <a:ext uri="{FF2B5EF4-FFF2-40B4-BE49-F238E27FC236}">
                <a16:creationId xmlns:a16="http://schemas.microsoft.com/office/drawing/2014/main" id="{DBC37525-EB55-F442-B425-2656F2793EC3}"/>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0" name="Rectangle 16">
            <a:extLst>
              <a:ext uri="{FF2B5EF4-FFF2-40B4-BE49-F238E27FC236}">
                <a16:creationId xmlns:a16="http://schemas.microsoft.com/office/drawing/2014/main" id="{8F82BF0C-B6DE-3A49-9B64-F9A4DF72A003}"/>
              </a:ext>
            </a:extLst>
          </p:cNvPr>
          <p:cNvSpPr>
            <a:spLocks noChangeArrowheads="1"/>
          </p:cNvSpPr>
          <p:nvPr/>
        </p:nvSpPr>
        <p:spPr bwMode="auto">
          <a:xfrm>
            <a:off x="2516188" y="5640388"/>
            <a:ext cx="8461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03441" name="Freeform 17">
            <a:extLst>
              <a:ext uri="{FF2B5EF4-FFF2-40B4-BE49-F238E27FC236}">
                <a16:creationId xmlns:a16="http://schemas.microsoft.com/office/drawing/2014/main" id="{B3674153-6DDE-1347-B838-11908092F557}"/>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2" name="Freeform 18">
            <a:extLst>
              <a:ext uri="{FF2B5EF4-FFF2-40B4-BE49-F238E27FC236}">
                <a16:creationId xmlns:a16="http://schemas.microsoft.com/office/drawing/2014/main" id="{4F232A9C-EAEB-7342-B288-461D937CA266}"/>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3" name="Freeform 19">
            <a:extLst>
              <a:ext uri="{FF2B5EF4-FFF2-40B4-BE49-F238E27FC236}">
                <a16:creationId xmlns:a16="http://schemas.microsoft.com/office/drawing/2014/main" id="{74EFC9D4-D66D-C14E-986E-65D0665DC795}"/>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4" name="Rectangle 20">
            <a:extLst>
              <a:ext uri="{FF2B5EF4-FFF2-40B4-BE49-F238E27FC236}">
                <a16:creationId xmlns:a16="http://schemas.microsoft.com/office/drawing/2014/main" id="{F850FCA8-3FDC-5F43-866E-6BA6AC8E7DA1}"/>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03445" name="Rectangle 21">
            <a:extLst>
              <a:ext uri="{FF2B5EF4-FFF2-40B4-BE49-F238E27FC236}">
                <a16:creationId xmlns:a16="http://schemas.microsoft.com/office/drawing/2014/main" id="{C7C1C802-4355-2E4A-B04C-0FBA0254ADA7}"/>
              </a:ext>
            </a:extLst>
          </p:cNvPr>
          <p:cNvSpPr>
            <a:spLocks noChangeArrowheads="1"/>
          </p:cNvSpPr>
          <p:nvPr/>
        </p:nvSpPr>
        <p:spPr bwMode="auto">
          <a:xfrm>
            <a:off x="2584450" y="3613150"/>
            <a:ext cx="1730375"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LMa</a:t>
            </a:r>
          </a:p>
        </p:txBody>
      </p:sp>
      <p:sp>
        <p:nvSpPr>
          <p:cNvPr id="103446" name="Oval 22">
            <a:extLst>
              <a:ext uri="{FF2B5EF4-FFF2-40B4-BE49-F238E27FC236}">
                <a16:creationId xmlns:a16="http://schemas.microsoft.com/office/drawing/2014/main" id="{A76BA53B-7BE7-6443-9465-17807BE2D3F2}"/>
              </a:ext>
            </a:extLst>
          </p:cNvPr>
          <p:cNvSpPr>
            <a:spLocks noChangeArrowheads="1"/>
          </p:cNvSpPr>
          <p:nvPr/>
        </p:nvSpPr>
        <p:spPr bwMode="auto">
          <a:xfrm>
            <a:off x="2530475" y="3486150"/>
            <a:ext cx="1084263" cy="830263"/>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3448" name="Text Box 24">
            <a:extLst>
              <a:ext uri="{FF2B5EF4-FFF2-40B4-BE49-F238E27FC236}">
                <a16:creationId xmlns:a16="http://schemas.microsoft.com/office/drawing/2014/main" id="{B4222F3A-A2D0-7E40-89D3-36A8231F74B2}"/>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03453" name="Rectangle 29">
            <a:extLst>
              <a:ext uri="{FF2B5EF4-FFF2-40B4-BE49-F238E27FC236}">
                <a16:creationId xmlns:a16="http://schemas.microsoft.com/office/drawing/2014/main" id="{FE1153ED-2A07-1C47-9C92-528F8423CC0F}"/>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58</a:t>
            </a:r>
          </a:p>
        </p:txBody>
      </p:sp>
      <p:sp>
        <p:nvSpPr>
          <p:cNvPr id="103454" name="Text Box 30">
            <a:extLst>
              <a:ext uri="{FF2B5EF4-FFF2-40B4-BE49-F238E27FC236}">
                <a16:creationId xmlns:a16="http://schemas.microsoft.com/office/drawing/2014/main" id="{BEAF2CCA-E2AF-5E44-9A26-38CA701418FC}"/>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03456" name="Rectangle 32">
            <a:extLst>
              <a:ext uri="{FF2B5EF4-FFF2-40B4-BE49-F238E27FC236}">
                <a16:creationId xmlns:a16="http://schemas.microsoft.com/office/drawing/2014/main" id="{902BD05A-8297-9B40-B044-0EC7E5033D22}"/>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Freeform 2">
            <a:extLst>
              <a:ext uri="{FF2B5EF4-FFF2-40B4-BE49-F238E27FC236}">
                <a16:creationId xmlns:a16="http://schemas.microsoft.com/office/drawing/2014/main" id="{A106187E-1A36-934E-A148-6E6D425E6773}"/>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19" name="Rectangle 3">
            <a:extLst>
              <a:ext uri="{FF2B5EF4-FFF2-40B4-BE49-F238E27FC236}">
                <a16:creationId xmlns:a16="http://schemas.microsoft.com/office/drawing/2014/main" id="{5DBA6044-FC6B-8C4C-B714-8DB6A4D7442E}"/>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11620" name="Rectangle 4">
            <a:extLst>
              <a:ext uri="{FF2B5EF4-FFF2-40B4-BE49-F238E27FC236}">
                <a16:creationId xmlns:a16="http://schemas.microsoft.com/office/drawing/2014/main" id="{092DC682-8EEF-424E-B218-62EA66386798}"/>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1" name="Freeform 5">
            <a:extLst>
              <a:ext uri="{FF2B5EF4-FFF2-40B4-BE49-F238E27FC236}">
                <a16:creationId xmlns:a16="http://schemas.microsoft.com/office/drawing/2014/main" id="{5C779E36-6FBC-A045-A4DB-2FFB4F2A52CD}"/>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22" name="Freeform 6">
            <a:extLst>
              <a:ext uri="{FF2B5EF4-FFF2-40B4-BE49-F238E27FC236}">
                <a16:creationId xmlns:a16="http://schemas.microsoft.com/office/drawing/2014/main" id="{E6676E52-0C9E-2549-8AD1-56B3FCD1F98D}"/>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23" name="Rectangle 7">
            <a:extLst>
              <a:ext uri="{FF2B5EF4-FFF2-40B4-BE49-F238E27FC236}">
                <a16:creationId xmlns:a16="http://schemas.microsoft.com/office/drawing/2014/main" id="{0DA9E07C-8D73-854B-BBCF-9AC4D8EAAFF2}"/>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4" name="Line 8">
            <a:extLst>
              <a:ext uri="{FF2B5EF4-FFF2-40B4-BE49-F238E27FC236}">
                <a16:creationId xmlns:a16="http://schemas.microsoft.com/office/drawing/2014/main" id="{F4A56B1A-AF7A-7B42-A9E4-171858B0353E}"/>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5" name="Line 9">
            <a:extLst>
              <a:ext uri="{FF2B5EF4-FFF2-40B4-BE49-F238E27FC236}">
                <a16:creationId xmlns:a16="http://schemas.microsoft.com/office/drawing/2014/main" id="{1410D0AC-A30C-F44E-8227-6CBAAD9B1705}"/>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7" name="Line 11">
            <a:extLst>
              <a:ext uri="{FF2B5EF4-FFF2-40B4-BE49-F238E27FC236}">
                <a16:creationId xmlns:a16="http://schemas.microsoft.com/office/drawing/2014/main" id="{2D02EC2F-FD2B-8341-82EE-2B9EF642A752}"/>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11628" name="Rectangle 12">
            <a:extLst>
              <a:ext uri="{FF2B5EF4-FFF2-40B4-BE49-F238E27FC236}">
                <a16:creationId xmlns:a16="http://schemas.microsoft.com/office/drawing/2014/main" id="{0F81987C-8B30-EA47-9031-7F8ECA9CAA53}"/>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11629" name="Rectangle 13">
            <a:extLst>
              <a:ext uri="{FF2B5EF4-FFF2-40B4-BE49-F238E27FC236}">
                <a16:creationId xmlns:a16="http://schemas.microsoft.com/office/drawing/2014/main" id="{6D413E5E-8DC6-D042-AD61-8417DBE1868F}"/>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11630" name="Rectangle 14">
            <a:extLst>
              <a:ext uri="{FF2B5EF4-FFF2-40B4-BE49-F238E27FC236}">
                <a16:creationId xmlns:a16="http://schemas.microsoft.com/office/drawing/2014/main" id="{0C4D58BF-0DFC-9F4D-BF61-9875E8A5C0BC}"/>
              </a:ext>
            </a:extLst>
          </p:cNvPr>
          <p:cNvSpPr>
            <a:spLocks noChangeArrowheads="1"/>
          </p:cNvSpPr>
          <p:nvPr/>
        </p:nvSpPr>
        <p:spPr bwMode="auto">
          <a:xfrm>
            <a:off x="1787525" y="1006475"/>
            <a:ext cx="1298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11631" name="Freeform 15">
            <a:extLst>
              <a:ext uri="{FF2B5EF4-FFF2-40B4-BE49-F238E27FC236}">
                <a16:creationId xmlns:a16="http://schemas.microsoft.com/office/drawing/2014/main" id="{C213EAED-90F3-124F-8EB0-93E46C72F666}"/>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32" name="Rectangle 16">
            <a:extLst>
              <a:ext uri="{FF2B5EF4-FFF2-40B4-BE49-F238E27FC236}">
                <a16:creationId xmlns:a16="http://schemas.microsoft.com/office/drawing/2014/main" id="{5DB9F43A-42B0-D143-8F9A-CCAC4B779D7D}"/>
              </a:ext>
            </a:extLst>
          </p:cNvPr>
          <p:cNvSpPr>
            <a:spLocks noChangeArrowheads="1"/>
          </p:cNvSpPr>
          <p:nvPr/>
        </p:nvSpPr>
        <p:spPr bwMode="auto">
          <a:xfrm>
            <a:off x="2516188" y="5640388"/>
            <a:ext cx="9636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11633" name="Freeform 17">
            <a:extLst>
              <a:ext uri="{FF2B5EF4-FFF2-40B4-BE49-F238E27FC236}">
                <a16:creationId xmlns:a16="http://schemas.microsoft.com/office/drawing/2014/main" id="{72634AF2-1B40-E844-8BBD-6E65ADC3A9C3}"/>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34" name="Freeform 18">
            <a:extLst>
              <a:ext uri="{FF2B5EF4-FFF2-40B4-BE49-F238E27FC236}">
                <a16:creationId xmlns:a16="http://schemas.microsoft.com/office/drawing/2014/main" id="{496638B0-DD4B-404E-BCD0-E872C02124A1}"/>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35" name="Freeform 19">
            <a:extLst>
              <a:ext uri="{FF2B5EF4-FFF2-40B4-BE49-F238E27FC236}">
                <a16:creationId xmlns:a16="http://schemas.microsoft.com/office/drawing/2014/main" id="{05D2E90F-0DAB-524C-87F6-D2F959182077}"/>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2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36" name="Rectangle 20">
            <a:extLst>
              <a:ext uri="{FF2B5EF4-FFF2-40B4-BE49-F238E27FC236}">
                <a16:creationId xmlns:a16="http://schemas.microsoft.com/office/drawing/2014/main" id="{39B49ED8-FB77-1240-A611-733CF74F7573}"/>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11637" name="Rectangle 21">
            <a:extLst>
              <a:ext uri="{FF2B5EF4-FFF2-40B4-BE49-F238E27FC236}">
                <a16:creationId xmlns:a16="http://schemas.microsoft.com/office/drawing/2014/main" id="{A6D06173-834D-FB46-8755-8167B04720D9}"/>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111638" name="Rectangle 22">
            <a:extLst>
              <a:ext uri="{FF2B5EF4-FFF2-40B4-BE49-F238E27FC236}">
                <a16:creationId xmlns:a16="http://schemas.microsoft.com/office/drawing/2014/main" id="{C0482381-DCDA-9449-94E5-8C87B95EE511}"/>
              </a:ext>
            </a:extLst>
          </p:cNvPr>
          <p:cNvSpPr>
            <a:spLocks noChangeArrowheads="1"/>
          </p:cNvSpPr>
          <p:nvPr/>
        </p:nvSpPr>
        <p:spPr bwMode="auto">
          <a:xfrm>
            <a:off x="3735388" y="3130550"/>
            <a:ext cx="307657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b="1">
                <a:solidFill>
                  <a:srgbClr val="FAF200"/>
                </a:solidFill>
                <a:effectLst>
                  <a:outerShdw blurRad="38100" dist="38100" dir="2700000" algn="tl">
                    <a:srgbClr val="000000"/>
                  </a:outerShdw>
                </a:effectLst>
                <a:latin typeface="Times" pitchFamily="2" charset="0"/>
              </a:rPr>
              <a:t>SUNGAI YORDAN</a:t>
            </a:r>
          </a:p>
        </p:txBody>
      </p:sp>
      <p:sp>
        <p:nvSpPr>
          <p:cNvPr id="111639" name="Line 23">
            <a:extLst>
              <a:ext uri="{FF2B5EF4-FFF2-40B4-BE49-F238E27FC236}">
                <a16:creationId xmlns:a16="http://schemas.microsoft.com/office/drawing/2014/main" id="{705152EC-98D9-FD49-9EDD-B4CF07B5D1B8}"/>
              </a:ext>
            </a:extLst>
          </p:cNvPr>
          <p:cNvSpPr>
            <a:spLocks noChangeShapeType="1"/>
          </p:cNvSpPr>
          <p:nvPr/>
        </p:nvSpPr>
        <p:spPr bwMode="auto">
          <a:xfrm>
            <a:off x="3446463" y="3167063"/>
            <a:ext cx="508000" cy="134937"/>
          </a:xfrm>
          <a:prstGeom prst="line">
            <a:avLst/>
          </a:prstGeom>
          <a:noFill/>
          <a:ln w="50800">
            <a:solidFill>
              <a:srgbClr val="FAF200"/>
            </a:solidFill>
            <a:round/>
            <a:headEnd type="triangle" w="med" len="me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1641" name="Oval 25">
            <a:extLst>
              <a:ext uri="{FF2B5EF4-FFF2-40B4-BE49-F238E27FC236}">
                <a16:creationId xmlns:a16="http://schemas.microsoft.com/office/drawing/2014/main" id="{F3C531B6-1386-8B46-AB61-BCD58B7364C0}"/>
              </a:ext>
            </a:extLst>
          </p:cNvPr>
          <p:cNvSpPr>
            <a:spLocks noChangeArrowheads="1"/>
          </p:cNvSpPr>
          <p:nvPr/>
        </p:nvSpPr>
        <p:spPr bwMode="auto">
          <a:xfrm>
            <a:off x="1646238" y="909638"/>
            <a:ext cx="1433512" cy="692150"/>
          </a:xfrm>
          <a:prstGeom prst="ellipse">
            <a:avLst/>
          </a:prstGeom>
          <a:noFill/>
          <a:ln w="57150">
            <a:solidFill>
              <a:srgbClr val="FF0B34"/>
            </a:solidFill>
            <a:round/>
            <a:headEnd/>
            <a:tailEnd/>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1642" name="Oval 26">
            <a:extLst>
              <a:ext uri="{FF2B5EF4-FFF2-40B4-BE49-F238E27FC236}">
                <a16:creationId xmlns:a16="http://schemas.microsoft.com/office/drawing/2014/main" id="{5D63786E-66D5-C94A-97BE-4AB564627D5B}"/>
              </a:ext>
            </a:extLst>
          </p:cNvPr>
          <p:cNvSpPr>
            <a:spLocks noChangeArrowheads="1"/>
          </p:cNvSpPr>
          <p:nvPr/>
        </p:nvSpPr>
        <p:spPr bwMode="auto">
          <a:xfrm>
            <a:off x="3346450" y="2232025"/>
            <a:ext cx="750888" cy="692150"/>
          </a:xfrm>
          <a:prstGeom prst="ellipse">
            <a:avLst/>
          </a:prstGeom>
          <a:noFill/>
          <a:ln w="57150">
            <a:solidFill>
              <a:srgbClr val="FF0B34"/>
            </a:solidFill>
            <a:round/>
            <a:headEnd/>
            <a:tailEnd/>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1643" name="Oval 27">
            <a:extLst>
              <a:ext uri="{FF2B5EF4-FFF2-40B4-BE49-F238E27FC236}">
                <a16:creationId xmlns:a16="http://schemas.microsoft.com/office/drawing/2014/main" id="{F7251047-370A-9F44-9A23-F91DA731954F}"/>
              </a:ext>
            </a:extLst>
          </p:cNvPr>
          <p:cNvSpPr>
            <a:spLocks noChangeArrowheads="1"/>
          </p:cNvSpPr>
          <p:nvPr/>
        </p:nvSpPr>
        <p:spPr bwMode="auto">
          <a:xfrm>
            <a:off x="4533900" y="2500313"/>
            <a:ext cx="750888" cy="692150"/>
          </a:xfrm>
          <a:prstGeom prst="ellipse">
            <a:avLst/>
          </a:prstGeom>
          <a:noFill/>
          <a:ln w="57150">
            <a:solidFill>
              <a:srgbClr val="FF0B34"/>
            </a:solidFill>
            <a:round/>
            <a:headEnd/>
            <a:tailEnd/>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1644" name="Oval 28">
            <a:extLst>
              <a:ext uri="{FF2B5EF4-FFF2-40B4-BE49-F238E27FC236}">
                <a16:creationId xmlns:a16="http://schemas.microsoft.com/office/drawing/2014/main" id="{266084C1-D027-1E46-9E02-7C06C80DF3A8}"/>
              </a:ext>
            </a:extLst>
          </p:cNvPr>
          <p:cNvSpPr>
            <a:spLocks noChangeArrowheads="1"/>
          </p:cNvSpPr>
          <p:nvPr/>
        </p:nvSpPr>
        <p:spPr bwMode="auto">
          <a:xfrm>
            <a:off x="7173913" y="5133975"/>
            <a:ext cx="750887" cy="692150"/>
          </a:xfrm>
          <a:prstGeom prst="ellipse">
            <a:avLst/>
          </a:prstGeom>
          <a:noFill/>
          <a:ln w="57150">
            <a:solidFill>
              <a:srgbClr val="FF0B34"/>
            </a:solidFill>
            <a:round/>
            <a:headEnd/>
            <a:tailEnd/>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1645" name="Oval 29">
            <a:extLst>
              <a:ext uri="{FF2B5EF4-FFF2-40B4-BE49-F238E27FC236}">
                <a16:creationId xmlns:a16="http://schemas.microsoft.com/office/drawing/2014/main" id="{847C5916-E3AD-D148-A637-3316633921C0}"/>
              </a:ext>
            </a:extLst>
          </p:cNvPr>
          <p:cNvSpPr>
            <a:spLocks noChangeArrowheads="1"/>
          </p:cNvSpPr>
          <p:nvPr/>
        </p:nvSpPr>
        <p:spPr bwMode="auto">
          <a:xfrm>
            <a:off x="2620963" y="3517900"/>
            <a:ext cx="750887" cy="692150"/>
          </a:xfrm>
          <a:prstGeom prst="ellipse">
            <a:avLst/>
          </a:prstGeom>
          <a:noFill/>
          <a:ln w="57150">
            <a:solidFill>
              <a:srgbClr val="FF0B34"/>
            </a:solidFill>
            <a:round/>
            <a:headEnd/>
            <a:tailEnd/>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1646" name="Oval 30">
            <a:extLst>
              <a:ext uri="{FF2B5EF4-FFF2-40B4-BE49-F238E27FC236}">
                <a16:creationId xmlns:a16="http://schemas.microsoft.com/office/drawing/2014/main" id="{05DF1575-A88A-3F4C-927B-3906886E9058}"/>
              </a:ext>
            </a:extLst>
          </p:cNvPr>
          <p:cNvSpPr>
            <a:spLocks noChangeArrowheads="1"/>
          </p:cNvSpPr>
          <p:nvPr/>
        </p:nvSpPr>
        <p:spPr bwMode="auto">
          <a:xfrm>
            <a:off x="2517775" y="5535613"/>
            <a:ext cx="750888" cy="692150"/>
          </a:xfrm>
          <a:prstGeom prst="ellipse">
            <a:avLst/>
          </a:prstGeom>
          <a:noFill/>
          <a:ln w="57150">
            <a:solidFill>
              <a:srgbClr val="FF0B34"/>
            </a:solidFill>
            <a:round/>
            <a:headEnd/>
            <a:tailEnd/>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1647" name="Text Box 31">
            <a:extLst>
              <a:ext uri="{FF2B5EF4-FFF2-40B4-BE49-F238E27FC236}">
                <a16:creationId xmlns:a16="http://schemas.microsoft.com/office/drawing/2014/main" id="{B5B23DDF-772E-524F-9606-249AA14F1D3C}"/>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11652" name="Rectangle 36">
            <a:extLst>
              <a:ext uri="{FF2B5EF4-FFF2-40B4-BE49-F238E27FC236}">
                <a16:creationId xmlns:a16="http://schemas.microsoft.com/office/drawing/2014/main" id="{1338C03D-A6A8-F345-BF4B-7863E8664B4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59</a:t>
            </a:r>
          </a:p>
        </p:txBody>
      </p:sp>
      <p:sp>
        <p:nvSpPr>
          <p:cNvPr id="111653" name="Text Box 37">
            <a:extLst>
              <a:ext uri="{FF2B5EF4-FFF2-40B4-BE49-F238E27FC236}">
                <a16:creationId xmlns:a16="http://schemas.microsoft.com/office/drawing/2014/main" id="{641EDF74-845B-A544-BEBC-6DFAA17C1D2A}"/>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11655" name="Text Box 39">
            <a:extLst>
              <a:ext uri="{FF2B5EF4-FFF2-40B4-BE49-F238E27FC236}">
                <a16:creationId xmlns:a16="http://schemas.microsoft.com/office/drawing/2014/main" id="{2A40B9E4-BC9D-494C-93A4-20EAB889CCF5}"/>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1</a:t>
            </a:r>
          </a:p>
        </p:txBody>
      </p:sp>
      <p:sp>
        <p:nvSpPr>
          <p:cNvPr id="111657" name="Rectangle 41">
            <a:extLst>
              <a:ext uri="{FF2B5EF4-FFF2-40B4-BE49-F238E27FC236}">
                <a16:creationId xmlns:a16="http://schemas.microsoft.com/office/drawing/2014/main" id="{CD010E67-7BAF-3849-9DAB-E821092643A2}"/>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11641"/>
                                        </p:tgtEl>
                                        <p:attrNameLst>
                                          <p:attrName>style.visibility</p:attrName>
                                        </p:attrNameLst>
                                      </p:cBhvr>
                                      <p:to>
                                        <p:strVal val="visible"/>
                                      </p:to>
                                    </p:set>
                                    <p:anim calcmode="lin" valueType="num">
                                      <p:cBhvr>
                                        <p:cTn id="7" dur="500" fill="hold"/>
                                        <p:tgtEl>
                                          <p:spTgt spid="111641"/>
                                        </p:tgtEl>
                                        <p:attrNameLst>
                                          <p:attrName>ppt_w</p:attrName>
                                        </p:attrNameLst>
                                      </p:cBhvr>
                                      <p:tavLst>
                                        <p:tav tm="0">
                                          <p:val>
                                            <p:fltVal val="0"/>
                                          </p:val>
                                        </p:tav>
                                        <p:tav tm="100000">
                                          <p:val>
                                            <p:strVal val="#ppt_w"/>
                                          </p:val>
                                        </p:tav>
                                      </p:tavLst>
                                    </p:anim>
                                    <p:anim calcmode="lin" valueType="num">
                                      <p:cBhvr>
                                        <p:cTn id="8" dur="500" fill="hold"/>
                                        <p:tgtEl>
                                          <p:spTgt spid="111641"/>
                                        </p:tgtEl>
                                        <p:attrNameLst>
                                          <p:attrName>ppt_h</p:attrName>
                                        </p:attrNameLst>
                                      </p:cBhvr>
                                      <p:tavLst>
                                        <p:tav tm="0">
                                          <p:val>
                                            <p:fltVal val="0"/>
                                          </p:val>
                                        </p:tav>
                                        <p:tav tm="100000">
                                          <p:val>
                                            <p:strVal val="#ppt_h"/>
                                          </p:val>
                                        </p:tav>
                                      </p:tavLst>
                                    </p:anim>
                                    <p:anim calcmode="lin" valueType="num">
                                      <p:cBhvr>
                                        <p:cTn id="9" dur="500" fill="hold"/>
                                        <p:tgtEl>
                                          <p:spTgt spid="111641"/>
                                        </p:tgtEl>
                                        <p:attrNameLst>
                                          <p:attrName>ppt_x</p:attrName>
                                        </p:attrNameLst>
                                      </p:cBhvr>
                                      <p:tavLst>
                                        <p:tav tm="0">
                                          <p:val>
                                            <p:fltVal val="0.5"/>
                                          </p:val>
                                        </p:tav>
                                        <p:tav tm="100000">
                                          <p:val>
                                            <p:strVal val="#ppt_x"/>
                                          </p:val>
                                        </p:tav>
                                      </p:tavLst>
                                    </p:anim>
                                    <p:anim calcmode="lin" valueType="num">
                                      <p:cBhvr>
                                        <p:cTn id="10" dur="500" fill="hold"/>
                                        <p:tgtEl>
                                          <p:spTgt spid="1116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11643"/>
                                        </p:tgtEl>
                                        <p:attrNameLst>
                                          <p:attrName>style.visibility</p:attrName>
                                        </p:attrNameLst>
                                      </p:cBhvr>
                                      <p:to>
                                        <p:strVal val="visible"/>
                                      </p:to>
                                    </p:set>
                                    <p:anim calcmode="lin" valueType="num">
                                      <p:cBhvr>
                                        <p:cTn id="14" dur="500" fill="hold"/>
                                        <p:tgtEl>
                                          <p:spTgt spid="111643"/>
                                        </p:tgtEl>
                                        <p:attrNameLst>
                                          <p:attrName>ppt_w</p:attrName>
                                        </p:attrNameLst>
                                      </p:cBhvr>
                                      <p:tavLst>
                                        <p:tav tm="0">
                                          <p:val>
                                            <p:fltVal val="0"/>
                                          </p:val>
                                        </p:tav>
                                        <p:tav tm="100000">
                                          <p:val>
                                            <p:strVal val="#ppt_w"/>
                                          </p:val>
                                        </p:tav>
                                      </p:tavLst>
                                    </p:anim>
                                    <p:anim calcmode="lin" valueType="num">
                                      <p:cBhvr>
                                        <p:cTn id="15" dur="500" fill="hold"/>
                                        <p:tgtEl>
                                          <p:spTgt spid="111643"/>
                                        </p:tgtEl>
                                        <p:attrNameLst>
                                          <p:attrName>ppt_h</p:attrName>
                                        </p:attrNameLst>
                                      </p:cBhvr>
                                      <p:tavLst>
                                        <p:tav tm="0">
                                          <p:val>
                                            <p:fltVal val="0"/>
                                          </p:val>
                                        </p:tav>
                                        <p:tav tm="100000">
                                          <p:val>
                                            <p:strVal val="#ppt_h"/>
                                          </p:val>
                                        </p:tav>
                                      </p:tavLst>
                                    </p:anim>
                                    <p:anim calcmode="lin" valueType="num">
                                      <p:cBhvr>
                                        <p:cTn id="16" dur="500" fill="hold"/>
                                        <p:tgtEl>
                                          <p:spTgt spid="111643"/>
                                        </p:tgtEl>
                                        <p:attrNameLst>
                                          <p:attrName>ppt_x</p:attrName>
                                        </p:attrNameLst>
                                      </p:cBhvr>
                                      <p:tavLst>
                                        <p:tav tm="0">
                                          <p:val>
                                            <p:fltVal val="0.5"/>
                                          </p:val>
                                        </p:tav>
                                        <p:tav tm="100000">
                                          <p:val>
                                            <p:strVal val="#ppt_x"/>
                                          </p:val>
                                        </p:tav>
                                      </p:tavLst>
                                    </p:anim>
                                    <p:anim calcmode="lin" valueType="num">
                                      <p:cBhvr>
                                        <p:cTn id="17" dur="500" fill="hold"/>
                                        <p:tgtEl>
                                          <p:spTgt spid="11164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111644"/>
                                        </p:tgtEl>
                                        <p:attrNameLst>
                                          <p:attrName>style.visibility</p:attrName>
                                        </p:attrNameLst>
                                      </p:cBhvr>
                                      <p:to>
                                        <p:strVal val="visible"/>
                                      </p:to>
                                    </p:set>
                                    <p:anim calcmode="lin" valueType="num">
                                      <p:cBhvr>
                                        <p:cTn id="21" dur="500" fill="hold"/>
                                        <p:tgtEl>
                                          <p:spTgt spid="111644"/>
                                        </p:tgtEl>
                                        <p:attrNameLst>
                                          <p:attrName>ppt_w</p:attrName>
                                        </p:attrNameLst>
                                      </p:cBhvr>
                                      <p:tavLst>
                                        <p:tav tm="0">
                                          <p:val>
                                            <p:fltVal val="0"/>
                                          </p:val>
                                        </p:tav>
                                        <p:tav tm="100000">
                                          <p:val>
                                            <p:strVal val="#ppt_w"/>
                                          </p:val>
                                        </p:tav>
                                      </p:tavLst>
                                    </p:anim>
                                    <p:anim calcmode="lin" valueType="num">
                                      <p:cBhvr>
                                        <p:cTn id="22" dur="500" fill="hold"/>
                                        <p:tgtEl>
                                          <p:spTgt spid="111644"/>
                                        </p:tgtEl>
                                        <p:attrNameLst>
                                          <p:attrName>ppt_h</p:attrName>
                                        </p:attrNameLst>
                                      </p:cBhvr>
                                      <p:tavLst>
                                        <p:tav tm="0">
                                          <p:val>
                                            <p:fltVal val="0"/>
                                          </p:val>
                                        </p:tav>
                                        <p:tav tm="100000">
                                          <p:val>
                                            <p:strVal val="#ppt_h"/>
                                          </p:val>
                                        </p:tav>
                                      </p:tavLst>
                                    </p:anim>
                                    <p:anim calcmode="lin" valueType="num">
                                      <p:cBhvr>
                                        <p:cTn id="23" dur="500" fill="hold"/>
                                        <p:tgtEl>
                                          <p:spTgt spid="111644"/>
                                        </p:tgtEl>
                                        <p:attrNameLst>
                                          <p:attrName>ppt_x</p:attrName>
                                        </p:attrNameLst>
                                      </p:cBhvr>
                                      <p:tavLst>
                                        <p:tav tm="0">
                                          <p:val>
                                            <p:fltVal val="0.5"/>
                                          </p:val>
                                        </p:tav>
                                        <p:tav tm="100000">
                                          <p:val>
                                            <p:strVal val="#ppt_x"/>
                                          </p:val>
                                        </p:tav>
                                      </p:tavLst>
                                    </p:anim>
                                    <p:anim calcmode="lin" valueType="num">
                                      <p:cBhvr>
                                        <p:cTn id="24" dur="500" fill="hold"/>
                                        <p:tgtEl>
                                          <p:spTgt spid="11164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111646"/>
                                        </p:tgtEl>
                                        <p:attrNameLst>
                                          <p:attrName>style.visibility</p:attrName>
                                        </p:attrNameLst>
                                      </p:cBhvr>
                                      <p:to>
                                        <p:strVal val="visible"/>
                                      </p:to>
                                    </p:set>
                                    <p:anim calcmode="lin" valueType="num">
                                      <p:cBhvr>
                                        <p:cTn id="28" dur="500" fill="hold"/>
                                        <p:tgtEl>
                                          <p:spTgt spid="111646"/>
                                        </p:tgtEl>
                                        <p:attrNameLst>
                                          <p:attrName>ppt_w</p:attrName>
                                        </p:attrNameLst>
                                      </p:cBhvr>
                                      <p:tavLst>
                                        <p:tav tm="0">
                                          <p:val>
                                            <p:fltVal val="0"/>
                                          </p:val>
                                        </p:tav>
                                        <p:tav tm="100000">
                                          <p:val>
                                            <p:strVal val="#ppt_w"/>
                                          </p:val>
                                        </p:tav>
                                      </p:tavLst>
                                    </p:anim>
                                    <p:anim calcmode="lin" valueType="num">
                                      <p:cBhvr>
                                        <p:cTn id="29" dur="500" fill="hold"/>
                                        <p:tgtEl>
                                          <p:spTgt spid="111646"/>
                                        </p:tgtEl>
                                        <p:attrNameLst>
                                          <p:attrName>ppt_h</p:attrName>
                                        </p:attrNameLst>
                                      </p:cBhvr>
                                      <p:tavLst>
                                        <p:tav tm="0">
                                          <p:val>
                                            <p:fltVal val="0"/>
                                          </p:val>
                                        </p:tav>
                                        <p:tav tm="100000">
                                          <p:val>
                                            <p:strVal val="#ppt_h"/>
                                          </p:val>
                                        </p:tav>
                                      </p:tavLst>
                                    </p:anim>
                                    <p:anim calcmode="lin" valueType="num">
                                      <p:cBhvr>
                                        <p:cTn id="30" dur="500" fill="hold"/>
                                        <p:tgtEl>
                                          <p:spTgt spid="111646"/>
                                        </p:tgtEl>
                                        <p:attrNameLst>
                                          <p:attrName>ppt_x</p:attrName>
                                        </p:attrNameLst>
                                      </p:cBhvr>
                                      <p:tavLst>
                                        <p:tav tm="0">
                                          <p:val>
                                            <p:fltVal val="0.5"/>
                                          </p:val>
                                        </p:tav>
                                        <p:tav tm="100000">
                                          <p:val>
                                            <p:strVal val="#ppt_x"/>
                                          </p:val>
                                        </p:tav>
                                      </p:tavLst>
                                    </p:anim>
                                    <p:anim calcmode="lin" valueType="num">
                                      <p:cBhvr>
                                        <p:cTn id="31" dur="500" fill="hold"/>
                                        <p:tgtEl>
                                          <p:spTgt spid="11164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111642"/>
                                        </p:tgtEl>
                                        <p:attrNameLst>
                                          <p:attrName>style.visibility</p:attrName>
                                        </p:attrNameLst>
                                      </p:cBhvr>
                                      <p:to>
                                        <p:strVal val="visible"/>
                                      </p:to>
                                    </p:set>
                                    <p:anim calcmode="lin" valueType="num">
                                      <p:cBhvr>
                                        <p:cTn id="35" dur="500" fill="hold"/>
                                        <p:tgtEl>
                                          <p:spTgt spid="111642"/>
                                        </p:tgtEl>
                                        <p:attrNameLst>
                                          <p:attrName>ppt_w</p:attrName>
                                        </p:attrNameLst>
                                      </p:cBhvr>
                                      <p:tavLst>
                                        <p:tav tm="0">
                                          <p:val>
                                            <p:fltVal val="0"/>
                                          </p:val>
                                        </p:tav>
                                        <p:tav tm="100000">
                                          <p:val>
                                            <p:strVal val="#ppt_w"/>
                                          </p:val>
                                        </p:tav>
                                      </p:tavLst>
                                    </p:anim>
                                    <p:anim calcmode="lin" valueType="num">
                                      <p:cBhvr>
                                        <p:cTn id="36" dur="500" fill="hold"/>
                                        <p:tgtEl>
                                          <p:spTgt spid="111642"/>
                                        </p:tgtEl>
                                        <p:attrNameLst>
                                          <p:attrName>ppt_h</p:attrName>
                                        </p:attrNameLst>
                                      </p:cBhvr>
                                      <p:tavLst>
                                        <p:tav tm="0">
                                          <p:val>
                                            <p:fltVal val="0"/>
                                          </p:val>
                                        </p:tav>
                                        <p:tav tm="100000">
                                          <p:val>
                                            <p:strVal val="#ppt_h"/>
                                          </p:val>
                                        </p:tav>
                                      </p:tavLst>
                                    </p:anim>
                                    <p:anim calcmode="lin" valueType="num">
                                      <p:cBhvr>
                                        <p:cTn id="37" dur="500" fill="hold"/>
                                        <p:tgtEl>
                                          <p:spTgt spid="111642"/>
                                        </p:tgtEl>
                                        <p:attrNameLst>
                                          <p:attrName>ppt_x</p:attrName>
                                        </p:attrNameLst>
                                      </p:cBhvr>
                                      <p:tavLst>
                                        <p:tav tm="0">
                                          <p:val>
                                            <p:fltVal val="0.5"/>
                                          </p:val>
                                        </p:tav>
                                        <p:tav tm="100000">
                                          <p:val>
                                            <p:strVal val="#ppt_x"/>
                                          </p:val>
                                        </p:tav>
                                      </p:tavLst>
                                    </p:anim>
                                    <p:anim calcmode="lin" valueType="num">
                                      <p:cBhvr>
                                        <p:cTn id="38" dur="500" fill="hold"/>
                                        <p:tgtEl>
                                          <p:spTgt spid="111642"/>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111645"/>
                                        </p:tgtEl>
                                        <p:attrNameLst>
                                          <p:attrName>style.visibility</p:attrName>
                                        </p:attrNameLst>
                                      </p:cBhvr>
                                      <p:to>
                                        <p:strVal val="visible"/>
                                      </p:to>
                                    </p:set>
                                    <p:anim calcmode="lin" valueType="num">
                                      <p:cBhvr>
                                        <p:cTn id="42" dur="500" fill="hold"/>
                                        <p:tgtEl>
                                          <p:spTgt spid="111645"/>
                                        </p:tgtEl>
                                        <p:attrNameLst>
                                          <p:attrName>ppt_w</p:attrName>
                                        </p:attrNameLst>
                                      </p:cBhvr>
                                      <p:tavLst>
                                        <p:tav tm="0">
                                          <p:val>
                                            <p:fltVal val="0"/>
                                          </p:val>
                                        </p:tav>
                                        <p:tav tm="100000">
                                          <p:val>
                                            <p:strVal val="#ppt_w"/>
                                          </p:val>
                                        </p:tav>
                                      </p:tavLst>
                                    </p:anim>
                                    <p:anim calcmode="lin" valueType="num">
                                      <p:cBhvr>
                                        <p:cTn id="43" dur="500" fill="hold"/>
                                        <p:tgtEl>
                                          <p:spTgt spid="111645"/>
                                        </p:tgtEl>
                                        <p:attrNameLst>
                                          <p:attrName>ppt_h</p:attrName>
                                        </p:attrNameLst>
                                      </p:cBhvr>
                                      <p:tavLst>
                                        <p:tav tm="0">
                                          <p:val>
                                            <p:fltVal val="0"/>
                                          </p:val>
                                        </p:tav>
                                        <p:tav tm="100000">
                                          <p:val>
                                            <p:strVal val="#ppt_h"/>
                                          </p:val>
                                        </p:tav>
                                      </p:tavLst>
                                    </p:anim>
                                    <p:anim calcmode="lin" valueType="num">
                                      <p:cBhvr>
                                        <p:cTn id="44" dur="500" fill="hold"/>
                                        <p:tgtEl>
                                          <p:spTgt spid="111645"/>
                                        </p:tgtEl>
                                        <p:attrNameLst>
                                          <p:attrName>ppt_x</p:attrName>
                                        </p:attrNameLst>
                                      </p:cBhvr>
                                      <p:tavLst>
                                        <p:tav tm="0">
                                          <p:val>
                                            <p:fltVal val="0.5"/>
                                          </p:val>
                                        </p:tav>
                                        <p:tav tm="100000">
                                          <p:val>
                                            <p:strVal val="#ppt_x"/>
                                          </p:val>
                                        </p:tav>
                                      </p:tavLst>
                                    </p:anim>
                                    <p:anim calcmode="lin" valueType="num">
                                      <p:cBhvr>
                                        <p:cTn id="45" dur="500" fill="hold"/>
                                        <p:tgtEl>
                                          <p:spTgt spid="1116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D2304F75-A3EB-2840-B272-E8403150568E}"/>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124" name="Rectangle 4">
            <a:extLst>
              <a:ext uri="{FF2B5EF4-FFF2-40B4-BE49-F238E27FC236}">
                <a16:creationId xmlns:a16="http://schemas.microsoft.com/office/drawing/2014/main" id="{80B219BA-C410-F740-A901-B09A673CA53F}"/>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5" name="Rectangle 5">
            <a:extLst>
              <a:ext uri="{FF2B5EF4-FFF2-40B4-BE49-F238E27FC236}">
                <a16:creationId xmlns:a16="http://schemas.microsoft.com/office/drawing/2014/main" id="{27BE1CF2-EA1A-9B42-BE44-F444A7ADB1D6}"/>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9" name="Line 9">
            <a:extLst>
              <a:ext uri="{FF2B5EF4-FFF2-40B4-BE49-F238E27FC236}">
                <a16:creationId xmlns:a16="http://schemas.microsoft.com/office/drawing/2014/main" id="{978E1A27-3F96-A649-AD59-C4D22097A461}"/>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5133" name="Rectangle 13">
            <a:extLst>
              <a:ext uri="{FF2B5EF4-FFF2-40B4-BE49-F238E27FC236}">
                <a16:creationId xmlns:a16="http://schemas.microsoft.com/office/drawing/2014/main" id="{92F7103F-2B11-1249-92D3-66EC6EEBE3EF}"/>
              </a:ext>
            </a:extLst>
          </p:cNvPr>
          <p:cNvSpPr>
            <a:spLocks noChangeArrowheads="1"/>
          </p:cNvSpPr>
          <p:nvPr/>
        </p:nvSpPr>
        <p:spPr bwMode="auto">
          <a:xfrm>
            <a:off x="1503363" y="1157288"/>
            <a:ext cx="6977062" cy="39909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4000" b="1">
                <a:solidFill>
                  <a:srgbClr val="00FF00"/>
                </a:solidFill>
                <a:effectLst/>
              </a:rPr>
              <a:t>PEGANG</a:t>
            </a:r>
          </a:p>
          <a:p>
            <a:r>
              <a:rPr lang="en-US" altLang="en-US" sz="4000" b="1">
                <a:solidFill>
                  <a:srgbClr val="00FF00"/>
                </a:solidFill>
                <a:effectLst/>
              </a:rPr>
              <a:t>SEBUAH</a:t>
            </a:r>
          </a:p>
          <a:p>
            <a:r>
              <a:rPr lang="en-US" altLang="en-US" sz="4000" b="1">
                <a:solidFill>
                  <a:srgbClr val="00FF00"/>
                </a:solidFill>
                <a:effectLst/>
              </a:rPr>
              <a:t>KERTAS</a:t>
            </a:r>
          </a:p>
          <a:p>
            <a:endParaRPr lang="en-US" altLang="en-US" sz="4000" b="1">
              <a:solidFill>
                <a:srgbClr val="00FF00"/>
              </a:solidFill>
              <a:effectLst/>
            </a:endParaRPr>
          </a:p>
          <a:p>
            <a:endParaRPr lang="en-US" altLang="en-US" sz="3600">
              <a:solidFill>
                <a:srgbClr val="00FF00"/>
              </a:solidFill>
              <a:effectLst/>
            </a:endParaRPr>
          </a:p>
          <a:p>
            <a:r>
              <a:rPr lang="en-US" altLang="en-US" sz="6000">
                <a:solidFill>
                  <a:srgbClr val="FAFD00"/>
                </a:solidFill>
                <a:effectLst/>
              </a:rPr>
              <a:t>HORISONTAL</a:t>
            </a:r>
            <a:endParaRPr lang="en-US" altLang="en-US" sz="6600">
              <a:solidFill>
                <a:srgbClr val="FAFD00"/>
              </a:solidFill>
              <a:effectLst/>
            </a:endParaRPr>
          </a:p>
        </p:txBody>
      </p:sp>
      <p:sp>
        <p:nvSpPr>
          <p:cNvPr id="5134" name="Text Box 14">
            <a:extLst>
              <a:ext uri="{FF2B5EF4-FFF2-40B4-BE49-F238E27FC236}">
                <a16:creationId xmlns:a16="http://schemas.microsoft.com/office/drawing/2014/main" id="{56BDCEA8-F650-1B4F-8D36-4A20B2AF345F}"/>
              </a:ext>
            </a:extLst>
          </p:cNvPr>
          <p:cNvSpPr txBox="1">
            <a:spLocks noChangeArrowheads="1"/>
          </p:cNvSpPr>
          <p:nvPr/>
        </p:nvSpPr>
        <p:spPr bwMode="auto">
          <a:xfrm>
            <a:off x="7467600" y="5715000"/>
            <a:ext cx="1009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b="1" i="0">
              <a:effectLst>
                <a:outerShdw blurRad="38100" dist="38100" dir="2700000" algn="tl">
                  <a:srgbClr val="000000"/>
                </a:outerShdw>
              </a:effectLst>
            </a:endParaRPr>
          </a:p>
        </p:txBody>
      </p:sp>
      <p:pic>
        <p:nvPicPr>
          <p:cNvPr id="5136" name="Picture 16">
            <a:extLst>
              <a:ext uri="{FF2B5EF4-FFF2-40B4-BE49-F238E27FC236}">
                <a16:creationId xmlns:a16="http://schemas.microsoft.com/office/drawing/2014/main" id="{730F3638-A416-054F-A62B-B1748A9B039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4675" y="1330325"/>
            <a:ext cx="2001838" cy="1333500"/>
          </a:xfrm>
          <a:prstGeom prst="rect">
            <a:avLst/>
          </a:prstGeom>
          <a:noFill/>
          <a:extLst>
            <a:ext uri="{909E8E84-426E-40DD-AFC4-6F175D3DCCD1}">
              <a14:hiddenFill xmlns:a14="http://schemas.microsoft.com/office/drawing/2010/main">
                <a:solidFill>
                  <a:srgbClr val="FFFFFF"/>
                </a:solidFill>
              </a14:hiddenFill>
            </a:ext>
          </a:extLst>
        </p:spPr>
      </p:pic>
      <p:pic>
        <p:nvPicPr>
          <p:cNvPr id="5137" name="Picture 17">
            <a:extLst>
              <a:ext uri="{FF2B5EF4-FFF2-40B4-BE49-F238E27FC236}">
                <a16:creationId xmlns:a16="http://schemas.microsoft.com/office/drawing/2014/main" id="{FAB8EAD3-5410-B14E-A598-36A3AD8D976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5213" y="2740025"/>
            <a:ext cx="1995487" cy="1330325"/>
          </a:xfrm>
          <a:prstGeom prst="rect">
            <a:avLst/>
          </a:prstGeom>
          <a:noFill/>
          <a:extLst>
            <a:ext uri="{909E8E84-426E-40DD-AFC4-6F175D3DCCD1}">
              <a14:hiddenFill xmlns:a14="http://schemas.microsoft.com/office/drawing/2010/main">
                <a:solidFill>
                  <a:srgbClr val="FFFFFF"/>
                </a:solidFill>
              </a14:hiddenFill>
            </a:ext>
          </a:extLst>
        </p:spPr>
      </p:pic>
      <p:sp>
        <p:nvSpPr>
          <p:cNvPr id="5138" name="Text Box 18">
            <a:extLst>
              <a:ext uri="{FF2B5EF4-FFF2-40B4-BE49-F238E27FC236}">
                <a16:creationId xmlns:a16="http://schemas.microsoft.com/office/drawing/2014/main" id="{6552B297-CDB3-054A-82FB-C39AE15995D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5142" name="Text Box 22">
            <a:extLst>
              <a:ext uri="{FF2B5EF4-FFF2-40B4-BE49-F238E27FC236}">
                <a16:creationId xmlns:a16="http://schemas.microsoft.com/office/drawing/2014/main" id="{18127A81-6B8A-FE43-B8A4-B6ABCB5EDFFB}"/>
              </a:ext>
            </a:extLst>
          </p:cNvPr>
          <p:cNvSpPr txBox="1">
            <a:spLocks noChangeArrowheads="1"/>
          </p:cNvSpPr>
          <p:nvPr/>
        </p:nvSpPr>
        <p:spPr bwMode="auto">
          <a:xfrm>
            <a:off x="255588" y="220663"/>
            <a:ext cx="8305800" cy="454025"/>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spcBef>
                <a:spcPct val="50000"/>
              </a:spcBef>
            </a:pPr>
            <a:r>
              <a:rPr lang="en-US" altLang="en-US" sz="2000" b="1" i="0">
                <a:solidFill>
                  <a:srgbClr val="FFFF00"/>
                </a:solidFill>
                <a:effectLst/>
              </a:rPr>
              <a:t>PENOLONG BELAJAR  #03a; (extra halaman kosong #03b)</a:t>
            </a:r>
          </a:p>
        </p:txBody>
      </p:sp>
      <p:sp>
        <p:nvSpPr>
          <p:cNvPr id="5145" name="Rectangle 25">
            <a:extLst>
              <a:ext uri="{FF2B5EF4-FFF2-40B4-BE49-F238E27FC236}">
                <a16:creationId xmlns:a16="http://schemas.microsoft.com/office/drawing/2014/main" id="{34E64A9A-5AB4-B042-BD64-265EECCBC91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06</a:t>
            </a:r>
          </a:p>
        </p:txBody>
      </p:sp>
      <p:sp>
        <p:nvSpPr>
          <p:cNvPr id="5146" name="Text Box 26">
            <a:extLst>
              <a:ext uri="{FF2B5EF4-FFF2-40B4-BE49-F238E27FC236}">
                <a16:creationId xmlns:a16="http://schemas.microsoft.com/office/drawing/2014/main" id="{36167634-C165-9A4A-A059-6B7B0344B91E}"/>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5149" name="Rectangle 29">
            <a:extLst>
              <a:ext uri="{FF2B5EF4-FFF2-40B4-BE49-F238E27FC236}">
                <a16:creationId xmlns:a16="http://schemas.microsoft.com/office/drawing/2014/main" id="{95C09EEB-1FC6-7642-AA60-511EBA2467B2}"/>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1000"/>
                                  </p:stCondLst>
                                  <p:childTnLst>
                                    <p:set>
                                      <p:cBhvr>
                                        <p:cTn id="6" dur="1" fill="hold">
                                          <p:stCondLst>
                                            <p:cond delay="0"/>
                                          </p:stCondLst>
                                        </p:cTn>
                                        <p:tgtEl>
                                          <p:spTgt spid="5142"/>
                                        </p:tgtEl>
                                        <p:attrNameLst>
                                          <p:attrName>style.visibility</p:attrName>
                                        </p:attrNameLst>
                                      </p:cBhvr>
                                      <p:to>
                                        <p:strVal val="visible"/>
                                      </p:to>
                                    </p:set>
                                    <p:anim calcmode="lin" valueType="num">
                                      <p:cBhvr additive="base">
                                        <p:cTn id="7" dur="500" fill="hold"/>
                                        <p:tgtEl>
                                          <p:spTgt spid="5142"/>
                                        </p:tgtEl>
                                        <p:attrNameLst>
                                          <p:attrName>ppt_x</p:attrName>
                                        </p:attrNameLst>
                                      </p:cBhvr>
                                      <p:tavLst>
                                        <p:tav tm="0">
                                          <p:val>
                                            <p:strVal val="0-#ppt_w/2"/>
                                          </p:val>
                                        </p:tav>
                                        <p:tav tm="100000">
                                          <p:val>
                                            <p:strVal val="#ppt_x"/>
                                          </p:val>
                                        </p:tav>
                                      </p:tavLst>
                                    </p:anim>
                                    <p:anim calcmode="lin" valueType="num">
                                      <p:cBhvr additive="base">
                                        <p:cTn id="8" dur="500" fill="hold"/>
                                        <p:tgtEl>
                                          <p:spTgt spid="5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2"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Freeform 2">
            <a:extLst>
              <a:ext uri="{FF2B5EF4-FFF2-40B4-BE49-F238E27FC236}">
                <a16:creationId xmlns:a16="http://schemas.microsoft.com/office/drawing/2014/main" id="{16BC8744-2248-D842-9202-2FA5ACCE1BC2}"/>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3" name="Rectangle 3">
            <a:extLst>
              <a:ext uri="{FF2B5EF4-FFF2-40B4-BE49-F238E27FC236}">
                <a16:creationId xmlns:a16="http://schemas.microsoft.com/office/drawing/2014/main" id="{97AA4567-0971-4347-B939-1A074B773E81}"/>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12644" name="Rectangle 4">
            <a:extLst>
              <a:ext uri="{FF2B5EF4-FFF2-40B4-BE49-F238E27FC236}">
                <a16:creationId xmlns:a16="http://schemas.microsoft.com/office/drawing/2014/main" id="{2FD3ACCB-97D4-5242-9BBF-26B8EF75F23D}"/>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45" name="Freeform 5">
            <a:extLst>
              <a:ext uri="{FF2B5EF4-FFF2-40B4-BE49-F238E27FC236}">
                <a16:creationId xmlns:a16="http://schemas.microsoft.com/office/drawing/2014/main" id="{ACA82E97-21E9-BB46-8D48-AE6755D7283E}"/>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6" name="Freeform 6">
            <a:extLst>
              <a:ext uri="{FF2B5EF4-FFF2-40B4-BE49-F238E27FC236}">
                <a16:creationId xmlns:a16="http://schemas.microsoft.com/office/drawing/2014/main" id="{3F89A2F0-EEFE-874F-9DD1-37EBA76B5D2E}"/>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7" name="Rectangle 7">
            <a:extLst>
              <a:ext uri="{FF2B5EF4-FFF2-40B4-BE49-F238E27FC236}">
                <a16:creationId xmlns:a16="http://schemas.microsoft.com/office/drawing/2014/main" id="{A5F2A175-27C9-CD47-98B1-93538CE6A977}"/>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12648" name="Freeform 8">
            <a:extLst>
              <a:ext uri="{FF2B5EF4-FFF2-40B4-BE49-F238E27FC236}">
                <a16:creationId xmlns:a16="http://schemas.microsoft.com/office/drawing/2014/main" id="{5DC18740-0D5F-7746-86E3-4755C08FDFB6}"/>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9" name="Rectangle 9">
            <a:extLst>
              <a:ext uri="{FF2B5EF4-FFF2-40B4-BE49-F238E27FC236}">
                <a16:creationId xmlns:a16="http://schemas.microsoft.com/office/drawing/2014/main" id="{5B468CAD-16C6-EF4F-B9F8-3728086AD08C}"/>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12650" name="Freeform 10">
            <a:extLst>
              <a:ext uri="{FF2B5EF4-FFF2-40B4-BE49-F238E27FC236}">
                <a16:creationId xmlns:a16="http://schemas.microsoft.com/office/drawing/2014/main" id="{8756DB84-7AD3-C14C-924D-AA73D6225A88}"/>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1" name="Freeform 11">
            <a:extLst>
              <a:ext uri="{FF2B5EF4-FFF2-40B4-BE49-F238E27FC236}">
                <a16:creationId xmlns:a16="http://schemas.microsoft.com/office/drawing/2014/main" id="{88433422-500A-094C-94DD-FB3B31AACCBD}"/>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2" name="Freeform 12">
            <a:extLst>
              <a:ext uri="{FF2B5EF4-FFF2-40B4-BE49-F238E27FC236}">
                <a16:creationId xmlns:a16="http://schemas.microsoft.com/office/drawing/2014/main" id="{78B848BA-45F3-AF42-97ED-962091A5CFE8}"/>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3" name="Rectangle 13">
            <a:extLst>
              <a:ext uri="{FF2B5EF4-FFF2-40B4-BE49-F238E27FC236}">
                <a16:creationId xmlns:a16="http://schemas.microsoft.com/office/drawing/2014/main" id="{A9C45BCF-35FB-8244-BA93-1109096074DB}"/>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12654" name="Rectangle 14">
            <a:extLst>
              <a:ext uri="{FF2B5EF4-FFF2-40B4-BE49-F238E27FC236}">
                <a16:creationId xmlns:a16="http://schemas.microsoft.com/office/drawing/2014/main" id="{251FD29C-405A-7E4F-AB86-D8CCB8DCDFF1}"/>
              </a:ext>
            </a:extLst>
          </p:cNvPr>
          <p:cNvSpPr>
            <a:spLocks noChangeArrowheads="1"/>
          </p:cNvSpPr>
          <p:nvPr/>
        </p:nvSpPr>
        <p:spPr bwMode="auto">
          <a:xfrm>
            <a:off x="2516188" y="5640388"/>
            <a:ext cx="8620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12655" name="Rectangle 15">
            <a:extLst>
              <a:ext uri="{FF2B5EF4-FFF2-40B4-BE49-F238E27FC236}">
                <a16:creationId xmlns:a16="http://schemas.microsoft.com/office/drawing/2014/main" id="{97B0719C-0583-614E-96FB-29911EDEF666}"/>
              </a:ext>
            </a:extLst>
          </p:cNvPr>
          <p:cNvSpPr>
            <a:spLocks noChangeArrowheads="1"/>
          </p:cNvSpPr>
          <p:nvPr/>
        </p:nvSpPr>
        <p:spPr bwMode="auto">
          <a:xfrm>
            <a:off x="1614488" y="992188"/>
            <a:ext cx="12414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12656" name="Rectangle 16">
            <a:extLst>
              <a:ext uri="{FF2B5EF4-FFF2-40B4-BE49-F238E27FC236}">
                <a16:creationId xmlns:a16="http://schemas.microsoft.com/office/drawing/2014/main" id="{EE742AF8-8C44-1645-AB65-05A94F83EAD6}"/>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57" name="Line 17">
            <a:extLst>
              <a:ext uri="{FF2B5EF4-FFF2-40B4-BE49-F238E27FC236}">
                <a16:creationId xmlns:a16="http://schemas.microsoft.com/office/drawing/2014/main" id="{92EF6E79-04E0-9B4F-8264-AE7175EA7643}"/>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58" name="Line 18">
            <a:extLst>
              <a:ext uri="{FF2B5EF4-FFF2-40B4-BE49-F238E27FC236}">
                <a16:creationId xmlns:a16="http://schemas.microsoft.com/office/drawing/2014/main" id="{91D03D0B-7329-7A4A-8395-1D68A71515A6}"/>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61" name="Line 21">
            <a:extLst>
              <a:ext uri="{FF2B5EF4-FFF2-40B4-BE49-F238E27FC236}">
                <a16:creationId xmlns:a16="http://schemas.microsoft.com/office/drawing/2014/main" id="{87E0DB84-DD6A-7F4C-B529-692DB1E2E894}"/>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12662" name="Rectangle 22">
            <a:extLst>
              <a:ext uri="{FF2B5EF4-FFF2-40B4-BE49-F238E27FC236}">
                <a16:creationId xmlns:a16="http://schemas.microsoft.com/office/drawing/2014/main" id="{16B80B64-DB19-4947-AB10-ADA6F21EC1B4}"/>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12663" name="Oval 23">
            <a:extLst>
              <a:ext uri="{FF2B5EF4-FFF2-40B4-BE49-F238E27FC236}">
                <a16:creationId xmlns:a16="http://schemas.microsoft.com/office/drawing/2014/main" id="{D5738259-8D6E-E949-B9AA-7472526545EA}"/>
              </a:ext>
            </a:extLst>
          </p:cNvPr>
          <p:cNvSpPr>
            <a:spLocks noChangeArrowheads="1"/>
          </p:cNvSpPr>
          <p:nvPr/>
        </p:nvSpPr>
        <p:spPr bwMode="auto">
          <a:xfrm>
            <a:off x="3598863" y="654050"/>
            <a:ext cx="2624137" cy="612775"/>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2665" name="Text Box 25">
            <a:extLst>
              <a:ext uri="{FF2B5EF4-FFF2-40B4-BE49-F238E27FC236}">
                <a16:creationId xmlns:a16="http://schemas.microsoft.com/office/drawing/2014/main" id="{03FB8E69-0436-2A49-9B36-C058E7CE0A32}"/>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12670" name="Rectangle 30">
            <a:extLst>
              <a:ext uri="{FF2B5EF4-FFF2-40B4-BE49-F238E27FC236}">
                <a16:creationId xmlns:a16="http://schemas.microsoft.com/office/drawing/2014/main" id="{C93041EA-5954-824D-8422-7054E4601BC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60</a:t>
            </a:r>
          </a:p>
        </p:txBody>
      </p:sp>
      <p:sp>
        <p:nvSpPr>
          <p:cNvPr id="112671" name="Text Box 31">
            <a:extLst>
              <a:ext uri="{FF2B5EF4-FFF2-40B4-BE49-F238E27FC236}">
                <a16:creationId xmlns:a16="http://schemas.microsoft.com/office/drawing/2014/main" id="{DD4D7FAF-9C36-E943-8E7D-0930CA1BC9E7}"/>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12673" name="Rectangle 33">
            <a:extLst>
              <a:ext uri="{FF2B5EF4-FFF2-40B4-BE49-F238E27FC236}">
                <a16:creationId xmlns:a16="http://schemas.microsoft.com/office/drawing/2014/main" id="{83001B4C-062E-B346-BF81-76BE2636F07F}"/>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12674" name="Rectangle 34">
            <a:extLst>
              <a:ext uri="{FF2B5EF4-FFF2-40B4-BE49-F238E27FC236}">
                <a16:creationId xmlns:a16="http://schemas.microsoft.com/office/drawing/2014/main" id="{BA596AF8-A810-234D-BB59-68C9490169D0}"/>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Freeform 2">
            <a:extLst>
              <a:ext uri="{FF2B5EF4-FFF2-40B4-BE49-F238E27FC236}">
                <a16:creationId xmlns:a16="http://schemas.microsoft.com/office/drawing/2014/main" id="{F379C804-E003-694E-9911-EEBEDEDF8393}"/>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1" name="Rectangle 3">
            <a:extLst>
              <a:ext uri="{FF2B5EF4-FFF2-40B4-BE49-F238E27FC236}">
                <a16:creationId xmlns:a16="http://schemas.microsoft.com/office/drawing/2014/main" id="{FAB97544-EE76-664B-8982-AF440C5F234A}"/>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14692" name="Rectangle 4">
            <a:extLst>
              <a:ext uri="{FF2B5EF4-FFF2-40B4-BE49-F238E27FC236}">
                <a16:creationId xmlns:a16="http://schemas.microsoft.com/office/drawing/2014/main" id="{859CC043-4D60-E346-8283-CADA12D5663C}"/>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3" name="Freeform 5">
            <a:extLst>
              <a:ext uri="{FF2B5EF4-FFF2-40B4-BE49-F238E27FC236}">
                <a16:creationId xmlns:a16="http://schemas.microsoft.com/office/drawing/2014/main" id="{2611B8C3-B780-564C-8558-8EF0BF66DF87}"/>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4" name="Freeform 6">
            <a:extLst>
              <a:ext uri="{FF2B5EF4-FFF2-40B4-BE49-F238E27FC236}">
                <a16:creationId xmlns:a16="http://schemas.microsoft.com/office/drawing/2014/main" id="{15D53A66-5AB5-1F46-B2C3-F10358673255}"/>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5" name="Rectangle 7">
            <a:extLst>
              <a:ext uri="{FF2B5EF4-FFF2-40B4-BE49-F238E27FC236}">
                <a16:creationId xmlns:a16="http://schemas.microsoft.com/office/drawing/2014/main" id="{5E489E7C-E337-EB4F-A212-FBA1B8F450FF}"/>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14696" name="Freeform 8">
            <a:extLst>
              <a:ext uri="{FF2B5EF4-FFF2-40B4-BE49-F238E27FC236}">
                <a16:creationId xmlns:a16="http://schemas.microsoft.com/office/drawing/2014/main" id="{8552A3F9-BA3B-8344-B8FD-3789C0D2E8BB}"/>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7" name="Rectangle 9">
            <a:extLst>
              <a:ext uri="{FF2B5EF4-FFF2-40B4-BE49-F238E27FC236}">
                <a16:creationId xmlns:a16="http://schemas.microsoft.com/office/drawing/2014/main" id="{D5DDAC75-071F-774E-A68E-B5799C590B82}"/>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14698" name="Freeform 10">
            <a:extLst>
              <a:ext uri="{FF2B5EF4-FFF2-40B4-BE49-F238E27FC236}">
                <a16:creationId xmlns:a16="http://schemas.microsoft.com/office/drawing/2014/main" id="{ED7198D8-2AC0-754B-B704-59249461FAD0}"/>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9" name="Freeform 11">
            <a:extLst>
              <a:ext uri="{FF2B5EF4-FFF2-40B4-BE49-F238E27FC236}">
                <a16:creationId xmlns:a16="http://schemas.microsoft.com/office/drawing/2014/main" id="{CD5C962E-6B8C-F849-AF27-EB9F75063162}"/>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00" name="Freeform 12">
            <a:extLst>
              <a:ext uri="{FF2B5EF4-FFF2-40B4-BE49-F238E27FC236}">
                <a16:creationId xmlns:a16="http://schemas.microsoft.com/office/drawing/2014/main" id="{8544449F-BE9B-0E40-A390-FF25DDE53D34}"/>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01" name="Rectangle 13">
            <a:extLst>
              <a:ext uri="{FF2B5EF4-FFF2-40B4-BE49-F238E27FC236}">
                <a16:creationId xmlns:a16="http://schemas.microsoft.com/office/drawing/2014/main" id="{486A4F7D-2F47-D04E-8721-4E4FF1836CD4}"/>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14702" name="Rectangle 14">
            <a:extLst>
              <a:ext uri="{FF2B5EF4-FFF2-40B4-BE49-F238E27FC236}">
                <a16:creationId xmlns:a16="http://schemas.microsoft.com/office/drawing/2014/main" id="{6376E4C2-4E94-5746-A8DE-F5E82BA5598F}"/>
              </a:ext>
            </a:extLst>
          </p:cNvPr>
          <p:cNvSpPr>
            <a:spLocks noChangeArrowheads="1"/>
          </p:cNvSpPr>
          <p:nvPr/>
        </p:nvSpPr>
        <p:spPr bwMode="auto">
          <a:xfrm>
            <a:off x="2516188" y="5640388"/>
            <a:ext cx="8905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14703" name="AutoShape 15">
            <a:extLst>
              <a:ext uri="{FF2B5EF4-FFF2-40B4-BE49-F238E27FC236}">
                <a16:creationId xmlns:a16="http://schemas.microsoft.com/office/drawing/2014/main" id="{4101B793-C6FF-F944-A6CF-07A1D1CBAF78}"/>
              </a:ext>
            </a:extLst>
          </p:cNvPr>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14704" name="Rectangle 16">
            <a:extLst>
              <a:ext uri="{FF2B5EF4-FFF2-40B4-BE49-F238E27FC236}">
                <a16:creationId xmlns:a16="http://schemas.microsoft.com/office/drawing/2014/main" id="{ACFC57BF-6CCC-4545-AD4B-3FF14F3FD802}"/>
              </a:ext>
            </a:extLst>
          </p:cNvPr>
          <p:cNvSpPr>
            <a:spLocks noChangeArrowheads="1"/>
          </p:cNvSpPr>
          <p:nvPr/>
        </p:nvSpPr>
        <p:spPr bwMode="auto">
          <a:xfrm>
            <a:off x="1803400" y="992188"/>
            <a:ext cx="1341438"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14705" name="Rectangle 17">
            <a:extLst>
              <a:ext uri="{FF2B5EF4-FFF2-40B4-BE49-F238E27FC236}">
                <a16:creationId xmlns:a16="http://schemas.microsoft.com/office/drawing/2014/main" id="{B2E85A44-D9BF-1648-A824-78A4E35DF351}"/>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6" name="Line 18">
            <a:extLst>
              <a:ext uri="{FF2B5EF4-FFF2-40B4-BE49-F238E27FC236}">
                <a16:creationId xmlns:a16="http://schemas.microsoft.com/office/drawing/2014/main" id="{346F74B7-4F4B-2B4D-A8D6-FB9BCCF0ED37}"/>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7" name="Line 19">
            <a:extLst>
              <a:ext uri="{FF2B5EF4-FFF2-40B4-BE49-F238E27FC236}">
                <a16:creationId xmlns:a16="http://schemas.microsoft.com/office/drawing/2014/main" id="{965E2BA4-CDF4-9346-89E5-84EFF8D5C978}"/>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10" name="Line 22">
            <a:extLst>
              <a:ext uri="{FF2B5EF4-FFF2-40B4-BE49-F238E27FC236}">
                <a16:creationId xmlns:a16="http://schemas.microsoft.com/office/drawing/2014/main" id="{C6051514-D289-6841-A1ED-DB36B04B4762}"/>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14711" name="Line 23">
            <a:extLst>
              <a:ext uri="{FF2B5EF4-FFF2-40B4-BE49-F238E27FC236}">
                <a16:creationId xmlns:a16="http://schemas.microsoft.com/office/drawing/2014/main" id="{2E025B6B-35F5-8F42-B335-F26EF7AD282C}"/>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4712" name="Rectangle 24">
            <a:extLst>
              <a:ext uri="{FF2B5EF4-FFF2-40B4-BE49-F238E27FC236}">
                <a16:creationId xmlns:a16="http://schemas.microsoft.com/office/drawing/2014/main" id="{E5DE3488-C844-B841-A9E4-E4746ABD01E3}"/>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14713" name="Oval 25">
            <a:extLst>
              <a:ext uri="{FF2B5EF4-FFF2-40B4-BE49-F238E27FC236}">
                <a16:creationId xmlns:a16="http://schemas.microsoft.com/office/drawing/2014/main" id="{DBA00273-974A-E347-8FFD-DE893E25D73F}"/>
              </a:ext>
            </a:extLst>
          </p:cNvPr>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4714" name="Rectangle 26">
            <a:extLst>
              <a:ext uri="{FF2B5EF4-FFF2-40B4-BE49-F238E27FC236}">
                <a16:creationId xmlns:a16="http://schemas.microsoft.com/office/drawing/2014/main" id="{F1E14E02-0C8B-3040-98B5-16D32544BA4D}"/>
              </a:ext>
            </a:extLst>
          </p:cNvPr>
          <p:cNvSpPr>
            <a:spLocks noChangeArrowheads="1"/>
          </p:cNvSpPr>
          <p:nvPr/>
        </p:nvSpPr>
        <p:spPr bwMode="auto">
          <a:xfrm>
            <a:off x="4329113" y="1201738"/>
            <a:ext cx="15938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en-US" sz="2400" b="1" i="0">
                <a:solidFill>
                  <a:srgbClr val="FAF200"/>
                </a:solidFill>
                <a:effectLst/>
                <a:latin typeface="Times" pitchFamily="2" charset="0"/>
              </a:rPr>
              <a:t>    </a:t>
            </a:r>
            <a:r>
              <a:rPr lang="en-US" altLang="en-US" sz="2400" b="1" i="0">
                <a:solidFill>
                  <a:schemeClr val="folHlink"/>
                </a:solidFill>
                <a:effectLst/>
                <a:latin typeface="Times" pitchFamily="2" charset="0"/>
              </a:rPr>
              <a:t>         </a:t>
            </a:r>
          </a:p>
        </p:txBody>
      </p:sp>
      <p:sp>
        <p:nvSpPr>
          <p:cNvPr id="114715" name="Rectangle 27">
            <a:extLst>
              <a:ext uri="{FF2B5EF4-FFF2-40B4-BE49-F238E27FC236}">
                <a16:creationId xmlns:a16="http://schemas.microsoft.com/office/drawing/2014/main" id="{E0B778B7-25D5-444C-A645-066157D11CA7}"/>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114717" name="Text Box 29">
            <a:extLst>
              <a:ext uri="{FF2B5EF4-FFF2-40B4-BE49-F238E27FC236}">
                <a16:creationId xmlns:a16="http://schemas.microsoft.com/office/drawing/2014/main" id="{198BC8CB-2D08-FD41-B296-F3DEBE32272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14722" name="Rectangle 34">
            <a:extLst>
              <a:ext uri="{FF2B5EF4-FFF2-40B4-BE49-F238E27FC236}">
                <a16:creationId xmlns:a16="http://schemas.microsoft.com/office/drawing/2014/main" id="{8C79D211-E4D5-2F46-96EC-0B6248FBA0D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61</a:t>
            </a:r>
          </a:p>
        </p:txBody>
      </p:sp>
      <p:sp>
        <p:nvSpPr>
          <p:cNvPr id="114723" name="Text Box 35">
            <a:extLst>
              <a:ext uri="{FF2B5EF4-FFF2-40B4-BE49-F238E27FC236}">
                <a16:creationId xmlns:a16="http://schemas.microsoft.com/office/drawing/2014/main" id="{4F905081-CBC8-314B-AC3C-CED05C72C84A}"/>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14725" name="Rectangle 37">
            <a:extLst>
              <a:ext uri="{FF2B5EF4-FFF2-40B4-BE49-F238E27FC236}">
                <a16:creationId xmlns:a16="http://schemas.microsoft.com/office/drawing/2014/main" id="{A3E27FFB-CE0B-0D4E-BD81-9F3048A38085}"/>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14726" name="Rectangle 38">
            <a:extLst>
              <a:ext uri="{FF2B5EF4-FFF2-40B4-BE49-F238E27FC236}">
                <a16:creationId xmlns:a16="http://schemas.microsoft.com/office/drawing/2014/main" id="{81627FFD-40CC-C04B-AD25-77064FBC2191}"/>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Freeform 2">
            <a:extLst>
              <a:ext uri="{FF2B5EF4-FFF2-40B4-BE49-F238E27FC236}">
                <a16:creationId xmlns:a16="http://schemas.microsoft.com/office/drawing/2014/main" id="{E31AB0F6-61C9-614D-A2C4-1AE1BD7767CD}"/>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5" name="Rectangle 3">
            <a:extLst>
              <a:ext uri="{FF2B5EF4-FFF2-40B4-BE49-F238E27FC236}">
                <a16:creationId xmlns:a16="http://schemas.microsoft.com/office/drawing/2014/main" id="{BA7DF803-A878-7740-B908-5951AFEF8275}"/>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15716" name="Rectangle 4">
            <a:extLst>
              <a:ext uri="{FF2B5EF4-FFF2-40B4-BE49-F238E27FC236}">
                <a16:creationId xmlns:a16="http://schemas.microsoft.com/office/drawing/2014/main" id="{1FEA32A0-4489-6341-A187-BAFF765BB136}"/>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17" name="Freeform 5">
            <a:extLst>
              <a:ext uri="{FF2B5EF4-FFF2-40B4-BE49-F238E27FC236}">
                <a16:creationId xmlns:a16="http://schemas.microsoft.com/office/drawing/2014/main" id="{8F57705B-099A-274A-9823-F4B657B274E2}"/>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8" name="Freeform 6">
            <a:extLst>
              <a:ext uri="{FF2B5EF4-FFF2-40B4-BE49-F238E27FC236}">
                <a16:creationId xmlns:a16="http://schemas.microsoft.com/office/drawing/2014/main" id="{1EDBF83F-BBDC-CF4D-96C7-A5C36130DEC2}"/>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9" name="Rectangle 7">
            <a:extLst>
              <a:ext uri="{FF2B5EF4-FFF2-40B4-BE49-F238E27FC236}">
                <a16:creationId xmlns:a16="http://schemas.microsoft.com/office/drawing/2014/main" id="{16542E74-C9E1-2F4F-AB61-BDFB07C23C7A}"/>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15720" name="Freeform 8">
            <a:extLst>
              <a:ext uri="{FF2B5EF4-FFF2-40B4-BE49-F238E27FC236}">
                <a16:creationId xmlns:a16="http://schemas.microsoft.com/office/drawing/2014/main" id="{61DBF0E4-4056-7144-A3A1-9FB4E2706336}"/>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1" name="Rectangle 9">
            <a:extLst>
              <a:ext uri="{FF2B5EF4-FFF2-40B4-BE49-F238E27FC236}">
                <a16:creationId xmlns:a16="http://schemas.microsoft.com/office/drawing/2014/main" id="{19C0B271-D4DE-4D49-ACC8-434EF3ABA661}"/>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15722" name="Freeform 10">
            <a:extLst>
              <a:ext uri="{FF2B5EF4-FFF2-40B4-BE49-F238E27FC236}">
                <a16:creationId xmlns:a16="http://schemas.microsoft.com/office/drawing/2014/main" id="{B8F2F30A-7B4C-6E4E-9957-EEDFC4529FE5}"/>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3" name="Freeform 11">
            <a:extLst>
              <a:ext uri="{FF2B5EF4-FFF2-40B4-BE49-F238E27FC236}">
                <a16:creationId xmlns:a16="http://schemas.microsoft.com/office/drawing/2014/main" id="{A0CA8ED8-859D-454F-8D1D-08235C8640B9}"/>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4" name="Freeform 12">
            <a:extLst>
              <a:ext uri="{FF2B5EF4-FFF2-40B4-BE49-F238E27FC236}">
                <a16:creationId xmlns:a16="http://schemas.microsoft.com/office/drawing/2014/main" id="{37378874-72D2-2148-8950-3CB76E5477F1}"/>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5" name="Rectangle 13">
            <a:extLst>
              <a:ext uri="{FF2B5EF4-FFF2-40B4-BE49-F238E27FC236}">
                <a16:creationId xmlns:a16="http://schemas.microsoft.com/office/drawing/2014/main" id="{C8B3F8D9-4EA6-6C46-AC05-2A19B759C37B}"/>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15726" name="Rectangle 14">
            <a:extLst>
              <a:ext uri="{FF2B5EF4-FFF2-40B4-BE49-F238E27FC236}">
                <a16:creationId xmlns:a16="http://schemas.microsoft.com/office/drawing/2014/main" id="{75F7E8BC-0682-AF4F-8287-B3D886AF3F8D}"/>
              </a:ext>
            </a:extLst>
          </p:cNvPr>
          <p:cNvSpPr>
            <a:spLocks noChangeArrowheads="1"/>
          </p:cNvSpPr>
          <p:nvPr/>
        </p:nvSpPr>
        <p:spPr bwMode="auto">
          <a:xfrm>
            <a:off x="2516188" y="5640388"/>
            <a:ext cx="9493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15727" name="AutoShape 15">
            <a:extLst>
              <a:ext uri="{FF2B5EF4-FFF2-40B4-BE49-F238E27FC236}">
                <a16:creationId xmlns:a16="http://schemas.microsoft.com/office/drawing/2014/main" id="{2E0FD2CA-D9A4-7342-A371-C2A276BB8E51}"/>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15728" name="AutoShape 16">
            <a:extLst>
              <a:ext uri="{FF2B5EF4-FFF2-40B4-BE49-F238E27FC236}">
                <a16:creationId xmlns:a16="http://schemas.microsoft.com/office/drawing/2014/main" id="{A1ACD2C6-C9E1-EF4E-9249-A4E1C0D2848F}"/>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15729" name="Rectangle 17">
            <a:extLst>
              <a:ext uri="{FF2B5EF4-FFF2-40B4-BE49-F238E27FC236}">
                <a16:creationId xmlns:a16="http://schemas.microsoft.com/office/drawing/2014/main" id="{69E25945-A322-1347-BC6D-B7C7630E09BD}"/>
              </a:ext>
            </a:extLst>
          </p:cNvPr>
          <p:cNvSpPr>
            <a:spLocks noChangeArrowheads="1"/>
          </p:cNvSpPr>
          <p:nvPr/>
        </p:nvSpPr>
        <p:spPr bwMode="auto">
          <a:xfrm>
            <a:off x="1760538" y="992188"/>
            <a:ext cx="1357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15730" name="Rectangle 18">
            <a:extLst>
              <a:ext uri="{FF2B5EF4-FFF2-40B4-BE49-F238E27FC236}">
                <a16:creationId xmlns:a16="http://schemas.microsoft.com/office/drawing/2014/main" id="{0F991517-6844-B54B-A15B-87B88F165A77}"/>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1" name="Line 19">
            <a:extLst>
              <a:ext uri="{FF2B5EF4-FFF2-40B4-BE49-F238E27FC236}">
                <a16:creationId xmlns:a16="http://schemas.microsoft.com/office/drawing/2014/main" id="{3E4261B0-5997-3240-8509-CEEA73D21803}"/>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2" name="Line 20">
            <a:extLst>
              <a:ext uri="{FF2B5EF4-FFF2-40B4-BE49-F238E27FC236}">
                <a16:creationId xmlns:a16="http://schemas.microsoft.com/office/drawing/2014/main" id="{09E15603-B525-8B4F-90D2-C68E0161DD4A}"/>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5" name="Line 23">
            <a:extLst>
              <a:ext uri="{FF2B5EF4-FFF2-40B4-BE49-F238E27FC236}">
                <a16:creationId xmlns:a16="http://schemas.microsoft.com/office/drawing/2014/main" id="{A21221BE-EADE-2248-8283-83FD25E7B53E}"/>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15736" name="Line 24">
            <a:extLst>
              <a:ext uri="{FF2B5EF4-FFF2-40B4-BE49-F238E27FC236}">
                <a16:creationId xmlns:a16="http://schemas.microsoft.com/office/drawing/2014/main" id="{7C94995C-53A0-1A4A-9574-D83F58F9FD55}"/>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5737" name="Rectangle 25">
            <a:extLst>
              <a:ext uri="{FF2B5EF4-FFF2-40B4-BE49-F238E27FC236}">
                <a16:creationId xmlns:a16="http://schemas.microsoft.com/office/drawing/2014/main" id="{5526760B-E685-2549-9DAF-106542C0F829}"/>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15738" name="Oval 26">
            <a:extLst>
              <a:ext uri="{FF2B5EF4-FFF2-40B4-BE49-F238E27FC236}">
                <a16:creationId xmlns:a16="http://schemas.microsoft.com/office/drawing/2014/main" id="{6CDEF884-848F-DA4B-BA81-5A2D758A2A8B}"/>
              </a:ext>
            </a:extLst>
          </p:cNvPr>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5739" name="Rectangle 27">
            <a:extLst>
              <a:ext uri="{FF2B5EF4-FFF2-40B4-BE49-F238E27FC236}">
                <a16:creationId xmlns:a16="http://schemas.microsoft.com/office/drawing/2014/main" id="{F1B26957-6631-A248-8951-72E57B78B5AB}"/>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115740" name="Rectangle 28">
            <a:extLst>
              <a:ext uri="{FF2B5EF4-FFF2-40B4-BE49-F238E27FC236}">
                <a16:creationId xmlns:a16="http://schemas.microsoft.com/office/drawing/2014/main" id="{6DC505C8-4600-DA42-B0BA-FD479D44AB4D}"/>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115742" name="Text Box 30">
            <a:extLst>
              <a:ext uri="{FF2B5EF4-FFF2-40B4-BE49-F238E27FC236}">
                <a16:creationId xmlns:a16="http://schemas.microsoft.com/office/drawing/2014/main" id="{9F762BF9-C62F-A041-9078-A8A2A8A39C5D}"/>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15747" name="Rectangle 35">
            <a:extLst>
              <a:ext uri="{FF2B5EF4-FFF2-40B4-BE49-F238E27FC236}">
                <a16:creationId xmlns:a16="http://schemas.microsoft.com/office/drawing/2014/main" id="{B8D4D275-11F8-E847-A756-CB427271FF8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62</a:t>
            </a:r>
          </a:p>
        </p:txBody>
      </p:sp>
      <p:sp>
        <p:nvSpPr>
          <p:cNvPr id="115748" name="Text Box 36">
            <a:extLst>
              <a:ext uri="{FF2B5EF4-FFF2-40B4-BE49-F238E27FC236}">
                <a16:creationId xmlns:a16="http://schemas.microsoft.com/office/drawing/2014/main" id="{D276D36A-E30E-A444-B52E-FE26A1AAEF5B}"/>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15750" name="Rectangle 38">
            <a:extLst>
              <a:ext uri="{FF2B5EF4-FFF2-40B4-BE49-F238E27FC236}">
                <a16:creationId xmlns:a16="http://schemas.microsoft.com/office/drawing/2014/main" id="{420EC377-3837-ED49-AFF8-FF92E0581824}"/>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15751" name="Rectangle 39">
            <a:extLst>
              <a:ext uri="{FF2B5EF4-FFF2-40B4-BE49-F238E27FC236}">
                <a16:creationId xmlns:a16="http://schemas.microsoft.com/office/drawing/2014/main" id="{2DF21EDE-54FE-8546-BF6B-5D95DDAB2E69}"/>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Freeform 2">
            <a:extLst>
              <a:ext uri="{FF2B5EF4-FFF2-40B4-BE49-F238E27FC236}">
                <a16:creationId xmlns:a16="http://schemas.microsoft.com/office/drawing/2014/main" id="{55533709-FD51-5347-BE86-C2A6E117A4D0}"/>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63" name="Rectangle 3">
            <a:extLst>
              <a:ext uri="{FF2B5EF4-FFF2-40B4-BE49-F238E27FC236}">
                <a16:creationId xmlns:a16="http://schemas.microsoft.com/office/drawing/2014/main" id="{D1DE1704-96D4-B842-95CA-22D53CD49BC1}"/>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17764" name="Rectangle 4">
            <a:extLst>
              <a:ext uri="{FF2B5EF4-FFF2-40B4-BE49-F238E27FC236}">
                <a16:creationId xmlns:a16="http://schemas.microsoft.com/office/drawing/2014/main" id="{FD8E3FB1-89AA-084F-8922-BFCF25EF558A}"/>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65" name="Freeform 5">
            <a:extLst>
              <a:ext uri="{FF2B5EF4-FFF2-40B4-BE49-F238E27FC236}">
                <a16:creationId xmlns:a16="http://schemas.microsoft.com/office/drawing/2014/main" id="{3E0B628A-29A6-9846-AC14-8F0A082F7D73}"/>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66" name="Freeform 6">
            <a:extLst>
              <a:ext uri="{FF2B5EF4-FFF2-40B4-BE49-F238E27FC236}">
                <a16:creationId xmlns:a16="http://schemas.microsoft.com/office/drawing/2014/main" id="{9329E929-97CE-324F-8446-4466E9C07DAB}"/>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67" name="Rectangle 7">
            <a:extLst>
              <a:ext uri="{FF2B5EF4-FFF2-40B4-BE49-F238E27FC236}">
                <a16:creationId xmlns:a16="http://schemas.microsoft.com/office/drawing/2014/main" id="{22B62AFF-C511-4E40-A3CE-C736C4116673}"/>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17768" name="Freeform 8">
            <a:extLst>
              <a:ext uri="{FF2B5EF4-FFF2-40B4-BE49-F238E27FC236}">
                <a16:creationId xmlns:a16="http://schemas.microsoft.com/office/drawing/2014/main" id="{636E3ED5-2BE3-0746-8046-DB8AF7BA7FED}"/>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69" name="Rectangle 9">
            <a:extLst>
              <a:ext uri="{FF2B5EF4-FFF2-40B4-BE49-F238E27FC236}">
                <a16:creationId xmlns:a16="http://schemas.microsoft.com/office/drawing/2014/main" id="{DEA98A43-AA01-EE42-881B-BD8A7FCAEBE6}"/>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17770" name="Freeform 10">
            <a:extLst>
              <a:ext uri="{FF2B5EF4-FFF2-40B4-BE49-F238E27FC236}">
                <a16:creationId xmlns:a16="http://schemas.microsoft.com/office/drawing/2014/main" id="{6B69B317-C91B-1742-84A3-3D2589BCA92D}"/>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1" name="Freeform 11">
            <a:extLst>
              <a:ext uri="{FF2B5EF4-FFF2-40B4-BE49-F238E27FC236}">
                <a16:creationId xmlns:a16="http://schemas.microsoft.com/office/drawing/2014/main" id="{01CEFAEE-2E04-ED49-B1E0-4A79923FCE81}"/>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2" name="Freeform 12">
            <a:extLst>
              <a:ext uri="{FF2B5EF4-FFF2-40B4-BE49-F238E27FC236}">
                <a16:creationId xmlns:a16="http://schemas.microsoft.com/office/drawing/2014/main" id="{EA310E51-2BE8-A642-95C8-5287F26595E5}"/>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3" name="Rectangle 13">
            <a:extLst>
              <a:ext uri="{FF2B5EF4-FFF2-40B4-BE49-F238E27FC236}">
                <a16:creationId xmlns:a16="http://schemas.microsoft.com/office/drawing/2014/main" id="{F245C725-3039-0841-B691-0C63CFE1B2F9}"/>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17774" name="Rectangle 14">
            <a:extLst>
              <a:ext uri="{FF2B5EF4-FFF2-40B4-BE49-F238E27FC236}">
                <a16:creationId xmlns:a16="http://schemas.microsoft.com/office/drawing/2014/main" id="{3C5BF6A1-9353-2D4F-9A04-41A505EEEFAC}"/>
              </a:ext>
            </a:extLst>
          </p:cNvPr>
          <p:cNvSpPr>
            <a:spLocks noChangeArrowheads="1"/>
          </p:cNvSpPr>
          <p:nvPr/>
        </p:nvSpPr>
        <p:spPr bwMode="auto">
          <a:xfrm>
            <a:off x="2516188" y="5640388"/>
            <a:ext cx="8175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17775" name="Rectangle 15">
            <a:extLst>
              <a:ext uri="{FF2B5EF4-FFF2-40B4-BE49-F238E27FC236}">
                <a16:creationId xmlns:a16="http://schemas.microsoft.com/office/drawing/2014/main" id="{16086A7F-3D99-384D-935E-DC1573847A19}"/>
              </a:ext>
            </a:extLst>
          </p:cNvPr>
          <p:cNvSpPr>
            <a:spLocks noChangeArrowheads="1"/>
          </p:cNvSpPr>
          <p:nvPr/>
        </p:nvSpPr>
        <p:spPr bwMode="auto">
          <a:xfrm>
            <a:off x="1746250" y="992188"/>
            <a:ext cx="12684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17776" name="Rectangle 16">
            <a:extLst>
              <a:ext uri="{FF2B5EF4-FFF2-40B4-BE49-F238E27FC236}">
                <a16:creationId xmlns:a16="http://schemas.microsoft.com/office/drawing/2014/main" id="{9C761C6E-5F4C-964A-B924-EEE8A8167462}"/>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77" name="Line 17">
            <a:extLst>
              <a:ext uri="{FF2B5EF4-FFF2-40B4-BE49-F238E27FC236}">
                <a16:creationId xmlns:a16="http://schemas.microsoft.com/office/drawing/2014/main" id="{E829575A-52BE-864D-A26F-F173458C179D}"/>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78" name="Line 18">
            <a:extLst>
              <a:ext uri="{FF2B5EF4-FFF2-40B4-BE49-F238E27FC236}">
                <a16:creationId xmlns:a16="http://schemas.microsoft.com/office/drawing/2014/main" id="{1575BD90-F428-9542-B446-FD477FA545EF}"/>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81" name="Line 21">
            <a:extLst>
              <a:ext uri="{FF2B5EF4-FFF2-40B4-BE49-F238E27FC236}">
                <a16:creationId xmlns:a16="http://schemas.microsoft.com/office/drawing/2014/main" id="{504AE01D-5BC0-7341-B7FA-BCEACC6176AD}"/>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17782" name="Oval 22">
            <a:extLst>
              <a:ext uri="{FF2B5EF4-FFF2-40B4-BE49-F238E27FC236}">
                <a16:creationId xmlns:a16="http://schemas.microsoft.com/office/drawing/2014/main" id="{8BD00DD9-6CEE-AD42-B351-E7B94E675CEB}"/>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83" name="AutoShape 23">
            <a:extLst>
              <a:ext uri="{FF2B5EF4-FFF2-40B4-BE49-F238E27FC236}">
                <a16:creationId xmlns:a16="http://schemas.microsoft.com/office/drawing/2014/main" id="{3C878CDB-552A-964F-9F79-4A014EAB40B7}"/>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17784" name="AutoShape 24">
            <a:extLst>
              <a:ext uri="{FF2B5EF4-FFF2-40B4-BE49-F238E27FC236}">
                <a16:creationId xmlns:a16="http://schemas.microsoft.com/office/drawing/2014/main" id="{1FA6FBDE-987C-4448-8361-161244C4D394}"/>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17785" name="Line 25">
            <a:extLst>
              <a:ext uri="{FF2B5EF4-FFF2-40B4-BE49-F238E27FC236}">
                <a16:creationId xmlns:a16="http://schemas.microsoft.com/office/drawing/2014/main" id="{F3CF7AB5-56F9-F948-BD23-B828BA303D1E}"/>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7786" name="Rectangle 26">
            <a:extLst>
              <a:ext uri="{FF2B5EF4-FFF2-40B4-BE49-F238E27FC236}">
                <a16:creationId xmlns:a16="http://schemas.microsoft.com/office/drawing/2014/main" id="{B5C6F52B-F46F-5D40-A3E8-4172951F1909}"/>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17787" name="Rectangle 27">
            <a:extLst>
              <a:ext uri="{FF2B5EF4-FFF2-40B4-BE49-F238E27FC236}">
                <a16:creationId xmlns:a16="http://schemas.microsoft.com/office/drawing/2014/main" id="{175C98BC-1C74-6E43-8669-9FF0B11DC31E}"/>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117788" name="Rectangle 28">
            <a:extLst>
              <a:ext uri="{FF2B5EF4-FFF2-40B4-BE49-F238E27FC236}">
                <a16:creationId xmlns:a16="http://schemas.microsoft.com/office/drawing/2014/main" id="{2F15F3A4-6904-FE4C-BC7E-1EB1C54F0447}"/>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117789" name="Oval 29">
            <a:extLst>
              <a:ext uri="{FF2B5EF4-FFF2-40B4-BE49-F238E27FC236}">
                <a16:creationId xmlns:a16="http://schemas.microsoft.com/office/drawing/2014/main" id="{50165A43-19F1-E542-827C-29604E6BDBB3}"/>
              </a:ext>
            </a:extLst>
          </p:cNvPr>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7791" name="Rectangle 31">
            <a:extLst>
              <a:ext uri="{FF2B5EF4-FFF2-40B4-BE49-F238E27FC236}">
                <a16:creationId xmlns:a16="http://schemas.microsoft.com/office/drawing/2014/main" id="{8B33DCB4-F7C0-1A46-B5EF-EDE459828949}"/>
              </a:ext>
            </a:extLst>
          </p:cNvPr>
          <p:cNvSpPr>
            <a:spLocks noChangeArrowheads="1"/>
          </p:cNvSpPr>
          <p:nvPr/>
        </p:nvSpPr>
        <p:spPr bwMode="auto">
          <a:xfrm>
            <a:off x="6896100" y="4395788"/>
            <a:ext cx="8350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U</a:t>
            </a:r>
          </a:p>
        </p:txBody>
      </p:sp>
      <p:sp>
        <p:nvSpPr>
          <p:cNvPr id="117793" name="Text Box 33">
            <a:extLst>
              <a:ext uri="{FF2B5EF4-FFF2-40B4-BE49-F238E27FC236}">
                <a16:creationId xmlns:a16="http://schemas.microsoft.com/office/drawing/2014/main" id="{B2A6342F-D2B9-A94B-B856-808B987D1680}"/>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17790" name="Oval 30">
            <a:extLst>
              <a:ext uri="{FF2B5EF4-FFF2-40B4-BE49-F238E27FC236}">
                <a16:creationId xmlns:a16="http://schemas.microsoft.com/office/drawing/2014/main" id="{50513FFD-FFBC-1D45-8F48-1552BF5695AE}"/>
              </a:ext>
            </a:extLst>
          </p:cNvPr>
          <p:cNvSpPr>
            <a:spLocks noChangeArrowheads="1"/>
          </p:cNvSpPr>
          <p:nvPr/>
        </p:nvSpPr>
        <p:spPr bwMode="auto">
          <a:xfrm>
            <a:off x="6596063" y="4298950"/>
            <a:ext cx="728662" cy="731838"/>
          </a:xfrm>
          <a:prstGeom prst="ellipse">
            <a:avLst/>
          </a:prstGeom>
          <a:noFill/>
          <a:ln w="50800">
            <a:solidFill>
              <a:srgbClr val="FAF200"/>
            </a:solidFill>
            <a:round/>
            <a:headEnd/>
            <a:tailEnd/>
          </a:ln>
          <a:effectLst>
            <a:outerShdw dist="109250" dir="3267739"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7798" name="Rectangle 38">
            <a:extLst>
              <a:ext uri="{FF2B5EF4-FFF2-40B4-BE49-F238E27FC236}">
                <a16:creationId xmlns:a16="http://schemas.microsoft.com/office/drawing/2014/main" id="{E3A032C3-FDBD-D84F-A5D3-863D395093AA}"/>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63</a:t>
            </a:r>
          </a:p>
        </p:txBody>
      </p:sp>
      <p:sp>
        <p:nvSpPr>
          <p:cNvPr id="117799" name="Text Box 39">
            <a:extLst>
              <a:ext uri="{FF2B5EF4-FFF2-40B4-BE49-F238E27FC236}">
                <a16:creationId xmlns:a16="http://schemas.microsoft.com/office/drawing/2014/main" id="{D506A462-B484-3B4A-99E9-B0410346B6B4}"/>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17801" name="Rectangle 41">
            <a:extLst>
              <a:ext uri="{FF2B5EF4-FFF2-40B4-BE49-F238E27FC236}">
                <a16:creationId xmlns:a16="http://schemas.microsoft.com/office/drawing/2014/main" id="{5ADDC907-88FB-8749-97DD-868E784BE980}"/>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17802" name="Rectangle 42">
            <a:extLst>
              <a:ext uri="{FF2B5EF4-FFF2-40B4-BE49-F238E27FC236}">
                <a16:creationId xmlns:a16="http://schemas.microsoft.com/office/drawing/2014/main" id="{8B049EFD-E46B-994C-BEE9-59C156693B99}"/>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Freeform 2">
            <a:extLst>
              <a:ext uri="{FF2B5EF4-FFF2-40B4-BE49-F238E27FC236}">
                <a16:creationId xmlns:a16="http://schemas.microsoft.com/office/drawing/2014/main" id="{65559CF0-D3F7-0442-BEBD-DB41695494FD}"/>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87" name="Rectangle 3">
            <a:extLst>
              <a:ext uri="{FF2B5EF4-FFF2-40B4-BE49-F238E27FC236}">
                <a16:creationId xmlns:a16="http://schemas.microsoft.com/office/drawing/2014/main" id="{70B7D41A-E56C-C945-8676-9F3291CC564C}"/>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18788" name="Rectangle 4">
            <a:extLst>
              <a:ext uri="{FF2B5EF4-FFF2-40B4-BE49-F238E27FC236}">
                <a16:creationId xmlns:a16="http://schemas.microsoft.com/office/drawing/2014/main" id="{5656F93B-82B4-7E4E-9214-B3B2BD8D6533}"/>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789" name="Freeform 5">
            <a:extLst>
              <a:ext uri="{FF2B5EF4-FFF2-40B4-BE49-F238E27FC236}">
                <a16:creationId xmlns:a16="http://schemas.microsoft.com/office/drawing/2014/main" id="{1C2C359D-EC21-6744-9311-D3D57A08B2A8}"/>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0" name="Freeform 6">
            <a:extLst>
              <a:ext uri="{FF2B5EF4-FFF2-40B4-BE49-F238E27FC236}">
                <a16:creationId xmlns:a16="http://schemas.microsoft.com/office/drawing/2014/main" id="{54186675-5087-5245-B953-53919387DF32}"/>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1" name="Rectangle 7">
            <a:extLst>
              <a:ext uri="{FF2B5EF4-FFF2-40B4-BE49-F238E27FC236}">
                <a16:creationId xmlns:a16="http://schemas.microsoft.com/office/drawing/2014/main" id="{327BDE7F-D20A-DA43-ABF6-F362E2127736}"/>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18792" name="Freeform 8">
            <a:extLst>
              <a:ext uri="{FF2B5EF4-FFF2-40B4-BE49-F238E27FC236}">
                <a16:creationId xmlns:a16="http://schemas.microsoft.com/office/drawing/2014/main" id="{3A99733E-F671-E74A-A8A9-13ABA368D38A}"/>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3" name="Rectangle 9">
            <a:extLst>
              <a:ext uri="{FF2B5EF4-FFF2-40B4-BE49-F238E27FC236}">
                <a16:creationId xmlns:a16="http://schemas.microsoft.com/office/drawing/2014/main" id="{66F3D899-A25E-FF47-8141-06426D4EFD1E}"/>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18794" name="Freeform 10">
            <a:extLst>
              <a:ext uri="{FF2B5EF4-FFF2-40B4-BE49-F238E27FC236}">
                <a16:creationId xmlns:a16="http://schemas.microsoft.com/office/drawing/2014/main" id="{FEC03409-0406-3346-8FF9-50B290B692B1}"/>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5" name="Freeform 11">
            <a:extLst>
              <a:ext uri="{FF2B5EF4-FFF2-40B4-BE49-F238E27FC236}">
                <a16:creationId xmlns:a16="http://schemas.microsoft.com/office/drawing/2014/main" id="{BFDA5D01-17E9-1042-B6CC-C99F7BAF4A4D}"/>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6" name="Freeform 12">
            <a:extLst>
              <a:ext uri="{FF2B5EF4-FFF2-40B4-BE49-F238E27FC236}">
                <a16:creationId xmlns:a16="http://schemas.microsoft.com/office/drawing/2014/main" id="{11EDBFF7-C15C-AC43-B575-18B35A369845}"/>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7" name="Rectangle 13">
            <a:extLst>
              <a:ext uri="{FF2B5EF4-FFF2-40B4-BE49-F238E27FC236}">
                <a16:creationId xmlns:a16="http://schemas.microsoft.com/office/drawing/2014/main" id="{DAB93A20-46A7-1243-96AE-D855FEF053A9}"/>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18798" name="Rectangle 14">
            <a:extLst>
              <a:ext uri="{FF2B5EF4-FFF2-40B4-BE49-F238E27FC236}">
                <a16:creationId xmlns:a16="http://schemas.microsoft.com/office/drawing/2014/main" id="{CBF2F88E-0BB0-1C41-88CB-DCD51245379E}"/>
              </a:ext>
            </a:extLst>
          </p:cNvPr>
          <p:cNvSpPr>
            <a:spLocks noChangeArrowheads="1"/>
          </p:cNvSpPr>
          <p:nvPr/>
        </p:nvSpPr>
        <p:spPr bwMode="auto">
          <a:xfrm>
            <a:off x="2516188" y="5640388"/>
            <a:ext cx="9636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18799" name="Rectangle 15">
            <a:extLst>
              <a:ext uri="{FF2B5EF4-FFF2-40B4-BE49-F238E27FC236}">
                <a16:creationId xmlns:a16="http://schemas.microsoft.com/office/drawing/2014/main" id="{2066F637-81BB-6C4B-BA0E-9B23E2B26540}"/>
              </a:ext>
            </a:extLst>
          </p:cNvPr>
          <p:cNvSpPr>
            <a:spLocks noChangeArrowheads="1"/>
          </p:cNvSpPr>
          <p:nvPr/>
        </p:nvSpPr>
        <p:spPr bwMode="auto">
          <a:xfrm>
            <a:off x="1817688" y="992188"/>
            <a:ext cx="13716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18800" name="Rectangle 16">
            <a:extLst>
              <a:ext uri="{FF2B5EF4-FFF2-40B4-BE49-F238E27FC236}">
                <a16:creationId xmlns:a16="http://schemas.microsoft.com/office/drawing/2014/main" id="{CEE6C248-CEA1-0142-8431-0EC3F72CD331}"/>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801" name="Line 17">
            <a:extLst>
              <a:ext uri="{FF2B5EF4-FFF2-40B4-BE49-F238E27FC236}">
                <a16:creationId xmlns:a16="http://schemas.microsoft.com/office/drawing/2014/main" id="{21C66907-D507-F14E-8E98-0742DCA14649}"/>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802" name="Line 18">
            <a:extLst>
              <a:ext uri="{FF2B5EF4-FFF2-40B4-BE49-F238E27FC236}">
                <a16:creationId xmlns:a16="http://schemas.microsoft.com/office/drawing/2014/main" id="{970E8C37-D348-5143-B5DB-43A7E8CB366F}"/>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805" name="Line 21">
            <a:extLst>
              <a:ext uri="{FF2B5EF4-FFF2-40B4-BE49-F238E27FC236}">
                <a16:creationId xmlns:a16="http://schemas.microsoft.com/office/drawing/2014/main" id="{5F2AE810-1745-6B4D-895B-831FB3043F66}"/>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18806" name="Oval 22">
            <a:extLst>
              <a:ext uri="{FF2B5EF4-FFF2-40B4-BE49-F238E27FC236}">
                <a16:creationId xmlns:a16="http://schemas.microsoft.com/office/drawing/2014/main" id="{41C32231-7F42-5447-91BA-50E52F704D82}"/>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807" name="AutoShape 23">
            <a:extLst>
              <a:ext uri="{FF2B5EF4-FFF2-40B4-BE49-F238E27FC236}">
                <a16:creationId xmlns:a16="http://schemas.microsoft.com/office/drawing/2014/main" id="{42D658CE-F69A-5040-BD72-72643A646346}"/>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18808" name="AutoShape 24">
            <a:extLst>
              <a:ext uri="{FF2B5EF4-FFF2-40B4-BE49-F238E27FC236}">
                <a16:creationId xmlns:a16="http://schemas.microsoft.com/office/drawing/2014/main" id="{F4E90F9E-A284-FB43-B358-DF277C90872D}"/>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18809" name="Line 25">
            <a:extLst>
              <a:ext uri="{FF2B5EF4-FFF2-40B4-BE49-F238E27FC236}">
                <a16:creationId xmlns:a16="http://schemas.microsoft.com/office/drawing/2014/main" id="{C8D2A07C-E526-3A43-9D5C-C10754B64DCA}"/>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8810" name="Rectangle 26">
            <a:extLst>
              <a:ext uri="{FF2B5EF4-FFF2-40B4-BE49-F238E27FC236}">
                <a16:creationId xmlns:a16="http://schemas.microsoft.com/office/drawing/2014/main" id="{B7B7BDE8-892F-304B-AAB0-DA4586365F33}"/>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18811" name="Rectangle 27">
            <a:extLst>
              <a:ext uri="{FF2B5EF4-FFF2-40B4-BE49-F238E27FC236}">
                <a16:creationId xmlns:a16="http://schemas.microsoft.com/office/drawing/2014/main" id="{4FEC71EB-5A8E-8E4A-9180-F5879A3A78CA}"/>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118812" name="Rectangle 28">
            <a:extLst>
              <a:ext uri="{FF2B5EF4-FFF2-40B4-BE49-F238E27FC236}">
                <a16:creationId xmlns:a16="http://schemas.microsoft.com/office/drawing/2014/main" id="{FD1E3FBA-F986-A142-91B3-8D207C902A57}"/>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118813" name="Oval 29">
            <a:extLst>
              <a:ext uri="{FF2B5EF4-FFF2-40B4-BE49-F238E27FC236}">
                <a16:creationId xmlns:a16="http://schemas.microsoft.com/office/drawing/2014/main" id="{097F38BD-36F9-8541-884C-AC26F9A0365B}"/>
              </a:ext>
            </a:extLst>
          </p:cNvPr>
          <p:cNvSpPr>
            <a:spLocks noChangeArrowheads="1"/>
          </p:cNvSpPr>
          <p:nvPr/>
        </p:nvSpPr>
        <p:spPr bwMode="auto">
          <a:xfrm>
            <a:off x="5599113" y="2808288"/>
            <a:ext cx="728662" cy="731837"/>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8814" name="Rectangle 30">
            <a:extLst>
              <a:ext uri="{FF2B5EF4-FFF2-40B4-BE49-F238E27FC236}">
                <a16:creationId xmlns:a16="http://schemas.microsoft.com/office/drawing/2014/main" id="{9954AC8E-A0C3-9942-99CF-391F1AD6E33D}"/>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118815" name="Rectangle 31">
            <a:extLst>
              <a:ext uri="{FF2B5EF4-FFF2-40B4-BE49-F238E27FC236}">
                <a16:creationId xmlns:a16="http://schemas.microsoft.com/office/drawing/2014/main" id="{D486B0C3-6338-3D47-A07A-95E2919AE49A}"/>
              </a:ext>
            </a:extLst>
          </p:cNvPr>
          <p:cNvSpPr>
            <a:spLocks noChangeArrowheads="1"/>
          </p:cNvSpPr>
          <p:nvPr/>
        </p:nvSpPr>
        <p:spPr bwMode="auto">
          <a:xfrm>
            <a:off x="5830888" y="2884488"/>
            <a:ext cx="8350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B</a:t>
            </a:r>
          </a:p>
        </p:txBody>
      </p:sp>
      <p:sp>
        <p:nvSpPr>
          <p:cNvPr id="118816" name="Oval 32">
            <a:extLst>
              <a:ext uri="{FF2B5EF4-FFF2-40B4-BE49-F238E27FC236}">
                <a16:creationId xmlns:a16="http://schemas.microsoft.com/office/drawing/2014/main" id="{B9263F05-1E8B-4F46-BFEF-186ECF432FE0}"/>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817" name="Oval 33">
            <a:extLst>
              <a:ext uri="{FF2B5EF4-FFF2-40B4-BE49-F238E27FC236}">
                <a16:creationId xmlns:a16="http://schemas.microsoft.com/office/drawing/2014/main" id="{04D8259C-8D4A-E84C-8938-893FB0BA5100}"/>
              </a:ext>
            </a:extLst>
          </p:cNvPr>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8819" name="Text Box 35">
            <a:extLst>
              <a:ext uri="{FF2B5EF4-FFF2-40B4-BE49-F238E27FC236}">
                <a16:creationId xmlns:a16="http://schemas.microsoft.com/office/drawing/2014/main" id="{DDADF22D-8BCF-6146-8B40-1182FF9A51F2}"/>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18824" name="Rectangle 40">
            <a:extLst>
              <a:ext uri="{FF2B5EF4-FFF2-40B4-BE49-F238E27FC236}">
                <a16:creationId xmlns:a16="http://schemas.microsoft.com/office/drawing/2014/main" id="{3E98AF7A-B193-344E-830A-C61DBF7EF40E}"/>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64</a:t>
            </a:r>
          </a:p>
        </p:txBody>
      </p:sp>
      <p:sp>
        <p:nvSpPr>
          <p:cNvPr id="118825" name="Text Box 41">
            <a:extLst>
              <a:ext uri="{FF2B5EF4-FFF2-40B4-BE49-F238E27FC236}">
                <a16:creationId xmlns:a16="http://schemas.microsoft.com/office/drawing/2014/main" id="{A47C1D17-A115-E24D-9D34-750233FDDD3B}"/>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18827" name="Rectangle 43">
            <a:extLst>
              <a:ext uri="{FF2B5EF4-FFF2-40B4-BE49-F238E27FC236}">
                <a16:creationId xmlns:a16="http://schemas.microsoft.com/office/drawing/2014/main" id="{2E00F1D0-82DC-3840-B0DC-D6DB47D33575}"/>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18828" name="Rectangle 44">
            <a:extLst>
              <a:ext uri="{FF2B5EF4-FFF2-40B4-BE49-F238E27FC236}">
                <a16:creationId xmlns:a16="http://schemas.microsoft.com/office/drawing/2014/main" id="{CB5E9DDC-74E3-0646-9A7F-8F88A9B23BCB}"/>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Freeform 2">
            <a:extLst>
              <a:ext uri="{FF2B5EF4-FFF2-40B4-BE49-F238E27FC236}">
                <a16:creationId xmlns:a16="http://schemas.microsoft.com/office/drawing/2014/main" id="{252ADE59-A895-C54F-9523-23DC36720B3F}"/>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11" name="Rectangle 3">
            <a:extLst>
              <a:ext uri="{FF2B5EF4-FFF2-40B4-BE49-F238E27FC236}">
                <a16:creationId xmlns:a16="http://schemas.microsoft.com/office/drawing/2014/main" id="{D5556639-B86B-D14D-B5BE-10681F17F959}"/>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19812" name="Rectangle 4">
            <a:extLst>
              <a:ext uri="{FF2B5EF4-FFF2-40B4-BE49-F238E27FC236}">
                <a16:creationId xmlns:a16="http://schemas.microsoft.com/office/drawing/2014/main" id="{8857F49A-EF28-B448-8261-9C532758C1D3}"/>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3" name="Freeform 5">
            <a:extLst>
              <a:ext uri="{FF2B5EF4-FFF2-40B4-BE49-F238E27FC236}">
                <a16:creationId xmlns:a16="http://schemas.microsoft.com/office/drawing/2014/main" id="{8B0C60A0-5962-A946-B0F1-4D2199827813}"/>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14" name="Freeform 6">
            <a:extLst>
              <a:ext uri="{FF2B5EF4-FFF2-40B4-BE49-F238E27FC236}">
                <a16:creationId xmlns:a16="http://schemas.microsoft.com/office/drawing/2014/main" id="{000F837F-5D49-DB44-BB3C-F6A182DF84E1}"/>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15" name="Rectangle 7">
            <a:extLst>
              <a:ext uri="{FF2B5EF4-FFF2-40B4-BE49-F238E27FC236}">
                <a16:creationId xmlns:a16="http://schemas.microsoft.com/office/drawing/2014/main" id="{13B99410-6DF6-1644-A21B-56F4C6DFDD7F}"/>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19816" name="Freeform 8">
            <a:extLst>
              <a:ext uri="{FF2B5EF4-FFF2-40B4-BE49-F238E27FC236}">
                <a16:creationId xmlns:a16="http://schemas.microsoft.com/office/drawing/2014/main" id="{1224FDF9-85C8-B748-9427-1D676A58DDC4}"/>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17" name="Rectangle 9">
            <a:extLst>
              <a:ext uri="{FF2B5EF4-FFF2-40B4-BE49-F238E27FC236}">
                <a16:creationId xmlns:a16="http://schemas.microsoft.com/office/drawing/2014/main" id="{EE4A24AE-6CC4-F540-87AF-DD2EE729532B}"/>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19818" name="Freeform 10">
            <a:extLst>
              <a:ext uri="{FF2B5EF4-FFF2-40B4-BE49-F238E27FC236}">
                <a16:creationId xmlns:a16="http://schemas.microsoft.com/office/drawing/2014/main" id="{0105E3A0-A599-AB44-8CD0-5581765069F4}"/>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19" name="Freeform 11">
            <a:extLst>
              <a:ext uri="{FF2B5EF4-FFF2-40B4-BE49-F238E27FC236}">
                <a16:creationId xmlns:a16="http://schemas.microsoft.com/office/drawing/2014/main" id="{CA0424B5-D16E-1D45-BC74-372552DE33CC}"/>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0" name="Freeform 12">
            <a:extLst>
              <a:ext uri="{FF2B5EF4-FFF2-40B4-BE49-F238E27FC236}">
                <a16:creationId xmlns:a16="http://schemas.microsoft.com/office/drawing/2014/main" id="{31E6E052-BE08-D447-A436-7FD7F5A83D05}"/>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1" name="Rectangle 13">
            <a:extLst>
              <a:ext uri="{FF2B5EF4-FFF2-40B4-BE49-F238E27FC236}">
                <a16:creationId xmlns:a16="http://schemas.microsoft.com/office/drawing/2014/main" id="{2BB16980-72B0-6E4B-B9E6-D86FF82976F6}"/>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19822" name="Rectangle 14">
            <a:extLst>
              <a:ext uri="{FF2B5EF4-FFF2-40B4-BE49-F238E27FC236}">
                <a16:creationId xmlns:a16="http://schemas.microsoft.com/office/drawing/2014/main" id="{DBE2208C-D423-E54D-A1A4-1041ABE53AE3}"/>
              </a:ext>
            </a:extLst>
          </p:cNvPr>
          <p:cNvSpPr>
            <a:spLocks noChangeArrowheads="1"/>
          </p:cNvSpPr>
          <p:nvPr/>
        </p:nvSpPr>
        <p:spPr bwMode="auto">
          <a:xfrm>
            <a:off x="251618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19823" name="Rectangle 15">
            <a:extLst>
              <a:ext uri="{FF2B5EF4-FFF2-40B4-BE49-F238E27FC236}">
                <a16:creationId xmlns:a16="http://schemas.microsoft.com/office/drawing/2014/main" id="{921FB932-8997-EF4C-B726-7A6E5D54A520}"/>
              </a:ext>
            </a:extLst>
          </p:cNvPr>
          <p:cNvSpPr>
            <a:spLocks noChangeArrowheads="1"/>
          </p:cNvSpPr>
          <p:nvPr/>
        </p:nvSpPr>
        <p:spPr bwMode="auto">
          <a:xfrm>
            <a:off x="1687513"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19824" name="Rectangle 16">
            <a:extLst>
              <a:ext uri="{FF2B5EF4-FFF2-40B4-BE49-F238E27FC236}">
                <a16:creationId xmlns:a16="http://schemas.microsoft.com/office/drawing/2014/main" id="{12D93F45-2094-0A43-9A9F-8EE63DBE15D0}"/>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5" name="Line 17">
            <a:extLst>
              <a:ext uri="{FF2B5EF4-FFF2-40B4-BE49-F238E27FC236}">
                <a16:creationId xmlns:a16="http://schemas.microsoft.com/office/drawing/2014/main" id="{4FE2C93F-AC3E-7A43-BC90-73C79F73F373}"/>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6" name="Line 18">
            <a:extLst>
              <a:ext uri="{FF2B5EF4-FFF2-40B4-BE49-F238E27FC236}">
                <a16:creationId xmlns:a16="http://schemas.microsoft.com/office/drawing/2014/main" id="{A8532B99-6744-8044-819B-F16BEB8E1BC3}"/>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9" name="Line 21">
            <a:extLst>
              <a:ext uri="{FF2B5EF4-FFF2-40B4-BE49-F238E27FC236}">
                <a16:creationId xmlns:a16="http://schemas.microsoft.com/office/drawing/2014/main" id="{1A86640C-8835-BD4C-895D-21B327B055AE}"/>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19830" name="Oval 22">
            <a:extLst>
              <a:ext uri="{FF2B5EF4-FFF2-40B4-BE49-F238E27FC236}">
                <a16:creationId xmlns:a16="http://schemas.microsoft.com/office/drawing/2014/main" id="{54AA4C05-0C24-7A4D-89A5-76EAE11A2198}"/>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1" name="AutoShape 23">
            <a:extLst>
              <a:ext uri="{FF2B5EF4-FFF2-40B4-BE49-F238E27FC236}">
                <a16:creationId xmlns:a16="http://schemas.microsoft.com/office/drawing/2014/main" id="{6347F378-BBDB-C84B-81F4-80C2E5E723BF}"/>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19832" name="AutoShape 24">
            <a:extLst>
              <a:ext uri="{FF2B5EF4-FFF2-40B4-BE49-F238E27FC236}">
                <a16:creationId xmlns:a16="http://schemas.microsoft.com/office/drawing/2014/main" id="{60E43872-DF71-864A-95F8-C79DF9F3E6B7}"/>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19833" name="Line 25">
            <a:extLst>
              <a:ext uri="{FF2B5EF4-FFF2-40B4-BE49-F238E27FC236}">
                <a16:creationId xmlns:a16="http://schemas.microsoft.com/office/drawing/2014/main" id="{A492E386-C93A-0A48-A6B9-F608DDD26D69}"/>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9834" name="Rectangle 26">
            <a:extLst>
              <a:ext uri="{FF2B5EF4-FFF2-40B4-BE49-F238E27FC236}">
                <a16:creationId xmlns:a16="http://schemas.microsoft.com/office/drawing/2014/main" id="{7A2725FE-9FC8-874C-980E-4A5F600814AE}"/>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19835" name="Rectangle 27">
            <a:extLst>
              <a:ext uri="{FF2B5EF4-FFF2-40B4-BE49-F238E27FC236}">
                <a16:creationId xmlns:a16="http://schemas.microsoft.com/office/drawing/2014/main" id="{8222379C-EA4D-594B-8632-901B1CA4056A}"/>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119836" name="Rectangle 28">
            <a:extLst>
              <a:ext uri="{FF2B5EF4-FFF2-40B4-BE49-F238E27FC236}">
                <a16:creationId xmlns:a16="http://schemas.microsoft.com/office/drawing/2014/main" id="{F82B102B-7F88-424B-9344-DE920100BA89}"/>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119838" name="Rectangle 30">
            <a:extLst>
              <a:ext uri="{FF2B5EF4-FFF2-40B4-BE49-F238E27FC236}">
                <a16:creationId xmlns:a16="http://schemas.microsoft.com/office/drawing/2014/main" id="{794D265E-758C-AA49-A477-FB326EFEFA69}"/>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119839" name="Rectangle 31">
            <a:extLst>
              <a:ext uri="{FF2B5EF4-FFF2-40B4-BE49-F238E27FC236}">
                <a16:creationId xmlns:a16="http://schemas.microsoft.com/office/drawing/2014/main" id="{5FFE07BB-5A1C-BD43-9BC4-F6E826CC1A3D}"/>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119840" name="Oval 32">
            <a:extLst>
              <a:ext uri="{FF2B5EF4-FFF2-40B4-BE49-F238E27FC236}">
                <a16:creationId xmlns:a16="http://schemas.microsoft.com/office/drawing/2014/main" id="{C7E738D2-C118-BE49-B223-469B66BA1B11}"/>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41" name="Rectangle 33">
            <a:extLst>
              <a:ext uri="{FF2B5EF4-FFF2-40B4-BE49-F238E27FC236}">
                <a16:creationId xmlns:a16="http://schemas.microsoft.com/office/drawing/2014/main" id="{E480390D-37D9-9446-A5AE-6481EC9939E2}"/>
              </a:ext>
            </a:extLst>
          </p:cNvPr>
          <p:cNvSpPr>
            <a:spLocks noChangeArrowheads="1"/>
          </p:cNvSpPr>
          <p:nvPr/>
        </p:nvSpPr>
        <p:spPr bwMode="auto">
          <a:xfrm>
            <a:off x="5487988" y="1811338"/>
            <a:ext cx="8350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H</a:t>
            </a:r>
          </a:p>
        </p:txBody>
      </p:sp>
      <p:sp>
        <p:nvSpPr>
          <p:cNvPr id="119842" name="Oval 34">
            <a:extLst>
              <a:ext uri="{FF2B5EF4-FFF2-40B4-BE49-F238E27FC236}">
                <a16:creationId xmlns:a16="http://schemas.microsoft.com/office/drawing/2014/main" id="{D72753D0-8A0C-9C42-9B76-2A97496E55BB}"/>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43" name="Oval 35">
            <a:extLst>
              <a:ext uri="{FF2B5EF4-FFF2-40B4-BE49-F238E27FC236}">
                <a16:creationId xmlns:a16="http://schemas.microsoft.com/office/drawing/2014/main" id="{3E208FE4-0485-0347-A516-B3528C95525F}"/>
              </a:ext>
            </a:extLst>
          </p:cNvPr>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9845" name="Text Box 37">
            <a:extLst>
              <a:ext uri="{FF2B5EF4-FFF2-40B4-BE49-F238E27FC236}">
                <a16:creationId xmlns:a16="http://schemas.microsoft.com/office/drawing/2014/main" id="{58F863C8-4E1E-6046-983E-BD7EDC179330}"/>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19837" name="Oval 29">
            <a:extLst>
              <a:ext uri="{FF2B5EF4-FFF2-40B4-BE49-F238E27FC236}">
                <a16:creationId xmlns:a16="http://schemas.microsoft.com/office/drawing/2014/main" id="{172D780E-8112-B648-8E21-3DB9C83DA1F0}"/>
              </a:ext>
            </a:extLst>
          </p:cNvPr>
          <p:cNvSpPr>
            <a:spLocks noChangeArrowheads="1"/>
          </p:cNvSpPr>
          <p:nvPr/>
        </p:nvSpPr>
        <p:spPr bwMode="auto">
          <a:xfrm>
            <a:off x="5208588" y="1758950"/>
            <a:ext cx="728662" cy="731838"/>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9850" name="Rectangle 42">
            <a:extLst>
              <a:ext uri="{FF2B5EF4-FFF2-40B4-BE49-F238E27FC236}">
                <a16:creationId xmlns:a16="http://schemas.microsoft.com/office/drawing/2014/main" id="{2A5275CE-5C92-8047-81C7-1839F181304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65</a:t>
            </a:r>
          </a:p>
        </p:txBody>
      </p:sp>
      <p:sp>
        <p:nvSpPr>
          <p:cNvPr id="119851" name="Text Box 43">
            <a:extLst>
              <a:ext uri="{FF2B5EF4-FFF2-40B4-BE49-F238E27FC236}">
                <a16:creationId xmlns:a16="http://schemas.microsoft.com/office/drawing/2014/main" id="{DA1814FC-3A6C-F34C-B8B6-867F06D380F9}"/>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19853" name="Rectangle 45">
            <a:extLst>
              <a:ext uri="{FF2B5EF4-FFF2-40B4-BE49-F238E27FC236}">
                <a16:creationId xmlns:a16="http://schemas.microsoft.com/office/drawing/2014/main" id="{89B4D4DF-543F-0A49-B621-2B58F95161EB}"/>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19854" name="Rectangle 46">
            <a:extLst>
              <a:ext uri="{FF2B5EF4-FFF2-40B4-BE49-F238E27FC236}">
                <a16:creationId xmlns:a16="http://schemas.microsoft.com/office/drawing/2014/main" id="{0A41BCB1-1955-9646-936C-BD96167717FD}"/>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Freeform 2">
            <a:extLst>
              <a:ext uri="{FF2B5EF4-FFF2-40B4-BE49-F238E27FC236}">
                <a16:creationId xmlns:a16="http://schemas.microsoft.com/office/drawing/2014/main" id="{A2577B96-6CE9-1349-ABE6-5A620B6D093B}"/>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35" name="Rectangle 3">
            <a:extLst>
              <a:ext uri="{FF2B5EF4-FFF2-40B4-BE49-F238E27FC236}">
                <a16:creationId xmlns:a16="http://schemas.microsoft.com/office/drawing/2014/main" id="{26B4C4F8-0A25-F048-A128-3DB5519E8EF5}"/>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0836" name="Rectangle 4">
            <a:extLst>
              <a:ext uri="{FF2B5EF4-FFF2-40B4-BE49-F238E27FC236}">
                <a16:creationId xmlns:a16="http://schemas.microsoft.com/office/drawing/2014/main" id="{1C15DEAE-CB1C-DA41-A30C-6B7610DA1B34}"/>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37" name="Freeform 5">
            <a:extLst>
              <a:ext uri="{FF2B5EF4-FFF2-40B4-BE49-F238E27FC236}">
                <a16:creationId xmlns:a16="http://schemas.microsoft.com/office/drawing/2014/main" id="{5E109FFF-1097-9B4E-962A-10094F706E0F}"/>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38" name="Freeform 6">
            <a:extLst>
              <a:ext uri="{FF2B5EF4-FFF2-40B4-BE49-F238E27FC236}">
                <a16:creationId xmlns:a16="http://schemas.microsoft.com/office/drawing/2014/main" id="{10350657-E9D9-7D42-AE99-AB6122383B83}"/>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39" name="Rectangle 7">
            <a:extLst>
              <a:ext uri="{FF2B5EF4-FFF2-40B4-BE49-F238E27FC236}">
                <a16:creationId xmlns:a16="http://schemas.microsoft.com/office/drawing/2014/main" id="{10A2E0EF-7BCA-A64D-A96D-08710C9650EB}"/>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20840" name="Freeform 8">
            <a:extLst>
              <a:ext uri="{FF2B5EF4-FFF2-40B4-BE49-F238E27FC236}">
                <a16:creationId xmlns:a16="http://schemas.microsoft.com/office/drawing/2014/main" id="{A9823531-BFC3-CC40-967F-8B3703F45648}"/>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41" name="Rectangle 9">
            <a:extLst>
              <a:ext uri="{FF2B5EF4-FFF2-40B4-BE49-F238E27FC236}">
                <a16:creationId xmlns:a16="http://schemas.microsoft.com/office/drawing/2014/main" id="{2BD550C1-9A38-4545-874C-A153DAAA00A7}"/>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20842" name="Freeform 10">
            <a:extLst>
              <a:ext uri="{FF2B5EF4-FFF2-40B4-BE49-F238E27FC236}">
                <a16:creationId xmlns:a16="http://schemas.microsoft.com/office/drawing/2014/main" id="{31243D49-08D1-AB40-A98C-9DDA8A3F50A5}"/>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43" name="Freeform 11">
            <a:extLst>
              <a:ext uri="{FF2B5EF4-FFF2-40B4-BE49-F238E27FC236}">
                <a16:creationId xmlns:a16="http://schemas.microsoft.com/office/drawing/2014/main" id="{82F7F33F-9E3E-5749-AFEB-DE323E854302}"/>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44" name="Freeform 12">
            <a:extLst>
              <a:ext uri="{FF2B5EF4-FFF2-40B4-BE49-F238E27FC236}">
                <a16:creationId xmlns:a16="http://schemas.microsoft.com/office/drawing/2014/main" id="{EF21818F-1324-E34A-A02E-6E485ADCB462}"/>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45" name="Rectangle 13">
            <a:extLst>
              <a:ext uri="{FF2B5EF4-FFF2-40B4-BE49-F238E27FC236}">
                <a16:creationId xmlns:a16="http://schemas.microsoft.com/office/drawing/2014/main" id="{C0596E77-C063-644F-9BCB-D8501C7EF4A4}"/>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20848" name="Rectangle 16">
            <a:extLst>
              <a:ext uri="{FF2B5EF4-FFF2-40B4-BE49-F238E27FC236}">
                <a16:creationId xmlns:a16="http://schemas.microsoft.com/office/drawing/2014/main" id="{DE930C0B-2070-EB49-87EF-3C7FDF1FB97E}"/>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49" name="Line 17">
            <a:extLst>
              <a:ext uri="{FF2B5EF4-FFF2-40B4-BE49-F238E27FC236}">
                <a16:creationId xmlns:a16="http://schemas.microsoft.com/office/drawing/2014/main" id="{C5D24340-80A6-A841-9C29-FA187084C1E9}"/>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50" name="Line 18">
            <a:extLst>
              <a:ext uri="{FF2B5EF4-FFF2-40B4-BE49-F238E27FC236}">
                <a16:creationId xmlns:a16="http://schemas.microsoft.com/office/drawing/2014/main" id="{FA0E7C0B-BA84-CF4A-86D5-3CD41B3C016D}"/>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53" name="Line 21">
            <a:extLst>
              <a:ext uri="{FF2B5EF4-FFF2-40B4-BE49-F238E27FC236}">
                <a16:creationId xmlns:a16="http://schemas.microsoft.com/office/drawing/2014/main" id="{2CC130D1-D5FE-7047-BC8A-38668BA07629}"/>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20854" name="Oval 22">
            <a:extLst>
              <a:ext uri="{FF2B5EF4-FFF2-40B4-BE49-F238E27FC236}">
                <a16:creationId xmlns:a16="http://schemas.microsoft.com/office/drawing/2014/main" id="{A8F7DB59-0C03-6240-869A-5DFB8A936156}"/>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55" name="AutoShape 23">
            <a:extLst>
              <a:ext uri="{FF2B5EF4-FFF2-40B4-BE49-F238E27FC236}">
                <a16:creationId xmlns:a16="http://schemas.microsoft.com/office/drawing/2014/main" id="{751B73D3-32E6-244C-8B1A-5839BBD841ED}"/>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0856" name="AutoShape 24">
            <a:extLst>
              <a:ext uri="{FF2B5EF4-FFF2-40B4-BE49-F238E27FC236}">
                <a16:creationId xmlns:a16="http://schemas.microsoft.com/office/drawing/2014/main" id="{96A2EF93-E7E4-CF41-95C2-F9B479D27565}"/>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0857" name="Line 25">
            <a:extLst>
              <a:ext uri="{FF2B5EF4-FFF2-40B4-BE49-F238E27FC236}">
                <a16:creationId xmlns:a16="http://schemas.microsoft.com/office/drawing/2014/main" id="{5F1CF3AF-18DB-C84B-BD3B-7F58A7BE4626}"/>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0858" name="Rectangle 26">
            <a:extLst>
              <a:ext uri="{FF2B5EF4-FFF2-40B4-BE49-F238E27FC236}">
                <a16:creationId xmlns:a16="http://schemas.microsoft.com/office/drawing/2014/main" id="{15E5BACA-E676-184F-BCA8-ADEF15681AF7}"/>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20859" name="Rectangle 27">
            <a:extLst>
              <a:ext uri="{FF2B5EF4-FFF2-40B4-BE49-F238E27FC236}">
                <a16:creationId xmlns:a16="http://schemas.microsoft.com/office/drawing/2014/main" id="{8150AFE7-09B4-F54A-9AF1-646DA4476626}"/>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120860" name="Rectangle 28">
            <a:extLst>
              <a:ext uri="{FF2B5EF4-FFF2-40B4-BE49-F238E27FC236}">
                <a16:creationId xmlns:a16="http://schemas.microsoft.com/office/drawing/2014/main" id="{5DA8AC12-1C9A-E142-BD10-4ACDCC9E2A94}"/>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120862" name="Rectangle 30">
            <a:extLst>
              <a:ext uri="{FF2B5EF4-FFF2-40B4-BE49-F238E27FC236}">
                <a16:creationId xmlns:a16="http://schemas.microsoft.com/office/drawing/2014/main" id="{E6EEA90F-CFFA-C34E-91DB-C50AC68E821D}"/>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120863" name="Rectangle 31">
            <a:extLst>
              <a:ext uri="{FF2B5EF4-FFF2-40B4-BE49-F238E27FC236}">
                <a16:creationId xmlns:a16="http://schemas.microsoft.com/office/drawing/2014/main" id="{649A0E68-EBA1-6C45-BD0D-65DE7A6869C8}"/>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120864" name="Oval 32">
            <a:extLst>
              <a:ext uri="{FF2B5EF4-FFF2-40B4-BE49-F238E27FC236}">
                <a16:creationId xmlns:a16="http://schemas.microsoft.com/office/drawing/2014/main" id="{3A19CA87-19A9-7C48-A4F2-C5A7AD2490C8}"/>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65" name="Rectangle 33">
            <a:extLst>
              <a:ext uri="{FF2B5EF4-FFF2-40B4-BE49-F238E27FC236}">
                <a16:creationId xmlns:a16="http://schemas.microsoft.com/office/drawing/2014/main" id="{F13BA0A7-73C7-AA40-B44F-814B9334FB2C}"/>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120866" name="Oval 34">
            <a:extLst>
              <a:ext uri="{FF2B5EF4-FFF2-40B4-BE49-F238E27FC236}">
                <a16:creationId xmlns:a16="http://schemas.microsoft.com/office/drawing/2014/main" id="{D89D3DF0-30FB-584C-A5FB-DE616F0636F1}"/>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67" name="Rectangle 35">
            <a:extLst>
              <a:ext uri="{FF2B5EF4-FFF2-40B4-BE49-F238E27FC236}">
                <a16:creationId xmlns:a16="http://schemas.microsoft.com/office/drawing/2014/main" id="{8C10771E-C086-4B4D-AD45-3649599BC29C}"/>
              </a:ext>
            </a:extLst>
          </p:cNvPr>
          <p:cNvSpPr>
            <a:spLocks noChangeArrowheads="1"/>
          </p:cNvSpPr>
          <p:nvPr/>
        </p:nvSpPr>
        <p:spPr bwMode="auto">
          <a:xfrm>
            <a:off x="7088188" y="1525588"/>
            <a:ext cx="1292225"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3200" b="1" i="0">
                <a:solidFill>
                  <a:srgbClr val="FAF200"/>
                </a:solidFill>
                <a:effectLst/>
                <a:latin typeface="Times" pitchFamily="2" charset="0"/>
              </a:rPr>
              <a:t>N(A)</a:t>
            </a:r>
          </a:p>
        </p:txBody>
      </p:sp>
      <p:sp>
        <p:nvSpPr>
          <p:cNvPr id="120868" name="Oval 36">
            <a:extLst>
              <a:ext uri="{FF2B5EF4-FFF2-40B4-BE49-F238E27FC236}">
                <a16:creationId xmlns:a16="http://schemas.microsoft.com/office/drawing/2014/main" id="{4D48FF36-20C5-6649-83C8-9D1CA4469AC9}"/>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869" name="Oval 37">
            <a:extLst>
              <a:ext uri="{FF2B5EF4-FFF2-40B4-BE49-F238E27FC236}">
                <a16:creationId xmlns:a16="http://schemas.microsoft.com/office/drawing/2014/main" id="{AE8D13B1-601F-174F-A6C8-D6DE802B7FAE}"/>
              </a:ext>
            </a:extLst>
          </p:cNvPr>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0871" name="Text Box 39">
            <a:extLst>
              <a:ext uri="{FF2B5EF4-FFF2-40B4-BE49-F238E27FC236}">
                <a16:creationId xmlns:a16="http://schemas.microsoft.com/office/drawing/2014/main" id="{3F3D795F-FA04-6143-8044-821C3463BE2D}"/>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20861" name="Oval 29">
            <a:extLst>
              <a:ext uri="{FF2B5EF4-FFF2-40B4-BE49-F238E27FC236}">
                <a16:creationId xmlns:a16="http://schemas.microsoft.com/office/drawing/2014/main" id="{25C64369-7752-9D40-BEA4-9A1D206BEAAE}"/>
              </a:ext>
            </a:extLst>
          </p:cNvPr>
          <p:cNvSpPr>
            <a:spLocks noChangeArrowheads="1"/>
          </p:cNvSpPr>
          <p:nvPr/>
        </p:nvSpPr>
        <p:spPr bwMode="auto">
          <a:xfrm>
            <a:off x="6697663" y="1417638"/>
            <a:ext cx="1503362" cy="731837"/>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0876" name="Rectangle 44">
            <a:extLst>
              <a:ext uri="{FF2B5EF4-FFF2-40B4-BE49-F238E27FC236}">
                <a16:creationId xmlns:a16="http://schemas.microsoft.com/office/drawing/2014/main" id="{39BD2B7F-15CF-934A-A691-2AABE8CEB05E}"/>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66</a:t>
            </a:r>
          </a:p>
        </p:txBody>
      </p:sp>
      <p:sp>
        <p:nvSpPr>
          <p:cNvPr id="120877" name="Text Box 45">
            <a:extLst>
              <a:ext uri="{FF2B5EF4-FFF2-40B4-BE49-F238E27FC236}">
                <a16:creationId xmlns:a16="http://schemas.microsoft.com/office/drawing/2014/main" id="{FBB98D7C-5FDE-414D-BC56-5325B6636478}"/>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20879" name="Rectangle 47">
            <a:extLst>
              <a:ext uri="{FF2B5EF4-FFF2-40B4-BE49-F238E27FC236}">
                <a16:creationId xmlns:a16="http://schemas.microsoft.com/office/drawing/2014/main" id="{9447B620-BC40-974B-ABDF-12CF46BE5D85}"/>
              </a:ext>
            </a:extLst>
          </p:cNvPr>
          <p:cNvSpPr>
            <a:spLocks noChangeArrowheads="1"/>
          </p:cNvSpPr>
          <p:nvPr/>
        </p:nvSpPr>
        <p:spPr bwMode="auto">
          <a:xfrm>
            <a:off x="251618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20880" name="Rectangle 48">
            <a:extLst>
              <a:ext uri="{FF2B5EF4-FFF2-40B4-BE49-F238E27FC236}">
                <a16:creationId xmlns:a16="http://schemas.microsoft.com/office/drawing/2014/main" id="{9E01209D-B0AE-5A4F-8DDB-EE078388AFC2}"/>
              </a:ext>
            </a:extLst>
          </p:cNvPr>
          <p:cNvSpPr>
            <a:spLocks noChangeArrowheads="1"/>
          </p:cNvSpPr>
          <p:nvPr/>
        </p:nvSpPr>
        <p:spPr bwMode="auto">
          <a:xfrm>
            <a:off x="1687513"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20881" name="Rectangle 49">
            <a:extLst>
              <a:ext uri="{FF2B5EF4-FFF2-40B4-BE49-F238E27FC236}">
                <a16:creationId xmlns:a16="http://schemas.microsoft.com/office/drawing/2014/main" id="{49E56231-CEC2-2348-8345-375477221BAB}"/>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20882" name="Rectangle 50">
            <a:extLst>
              <a:ext uri="{FF2B5EF4-FFF2-40B4-BE49-F238E27FC236}">
                <a16:creationId xmlns:a16="http://schemas.microsoft.com/office/drawing/2014/main" id="{28E24594-62C9-6241-A79D-D0BDF9E27058}"/>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Freeform 2">
            <a:extLst>
              <a:ext uri="{FF2B5EF4-FFF2-40B4-BE49-F238E27FC236}">
                <a16:creationId xmlns:a16="http://schemas.microsoft.com/office/drawing/2014/main" id="{559CD693-EE07-CE4D-A17F-77D7598245BA}"/>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59" name="Rectangle 3">
            <a:extLst>
              <a:ext uri="{FF2B5EF4-FFF2-40B4-BE49-F238E27FC236}">
                <a16:creationId xmlns:a16="http://schemas.microsoft.com/office/drawing/2014/main" id="{A3D78A72-83D7-2346-B8B2-424A92FF8B47}"/>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1860" name="Rectangle 4">
            <a:extLst>
              <a:ext uri="{FF2B5EF4-FFF2-40B4-BE49-F238E27FC236}">
                <a16:creationId xmlns:a16="http://schemas.microsoft.com/office/drawing/2014/main" id="{C3ECFC3D-55B5-0C4A-8F05-59ECAD0BC48B}"/>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61" name="Freeform 5">
            <a:extLst>
              <a:ext uri="{FF2B5EF4-FFF2-40B4-BE49-F238E27FC236}">
                <a16:creationId xmlns:a16="http://schemas.microsoft.com/office/drawing/2014/main" id="{1449B0CD-D523-214D-B167-AF50765BCF41}"/>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2" name="Freeform 6">
            <a:extLst>
              <a:ext uri="{FF2B5EF4-FFF2-40B4-BE49-F238E27FC236}">
                <a16:creationId xmlns:a16="http://schemas.microsoft.com/office/drawing/2014/main" id="{2063532F-C797-7A4A-98B0-21D3A7D02BCC}"/>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3" name="Rectangle 7">
            <a:extLst>
              <a:ext uri="{FF2B5EF4-FFF2-40B4-BE49-F238E27FC236}">
                <a16:creationId xmlns:a16="http://schemas.microsoft.com/office/drawing/2014/main" id="{31522EBB-A713-E747-9114-14E0909D8B49}"/>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21864" name="Freeform 8">
            <a:extLst>
              <a:ext uri="{FF2B5EF4-FFF2-40B4-BE49-F238E27FC236}">
                <a16:creationId xmlns:a16="http://schemas.microsoft.com/office/drawing/2014/main" id="{9CAD576A-C88B-4C4E-8ED0-41B91D931E27}"/>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5" name="Rectangle 9">
            <a:extLst>
              <a:ext uri="{FF2B5EF4-FFF2-40B4-BE49-F238E27FC236}">
                <a16:creationId xmlns:a16="http://schemas.microsoft.com/office/drawing/2014/main" id="{501A6587-3825-B743-A3A7-2131DE9359A8}"/>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21866" name="Freeform 10">
            <a:extLst>
              <a:ext uri="{FF2B5EF4-FFF2-40B4-BE49-F238E27FC236}">
                <a16:creationId xmlns:a16="http://schemas.microsoft.com/office/drawing/2014/main" id="{03C43DA5-B22B-4A40-8313-C15EB05EBD81}"/>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7" name="Freeform 11">
            <a:extLst>
              <a:ext uri="{FF2B5EF4-FFF2-40B4-BE49-F238E27FC236}">
                <a16:creationId xmlns:a16="http://schemas.microsoft.com/office/drawing/2014/main" id="{3CD93179-A099-D140-A075-26116217921C}"/>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8" name="Freeform 12">
            <a:extLst>
              <a:ext uri="{FF2B5EF4-FFF2-40B4-BE49-F238E27FC236}">
                <a16:creationId xmlns:a16="http://schemas.microsoft.com/office/drawing/2014/main" id="{58C97199-38CB-3B48-B6F0-3150931DFA2F}"/>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9" name="Rectangle 13">
            <a:extLst>
              <a:ext uri="{FF2B5EF4-FFF2-40B4-BE49-F238E27FC236}">
                <a16:creationId xmlns:a16="http://schemas.microsoft.com/office/drawing/2014/main" id="{B255E031-DD9D-6C4E-9466-BA8C56A2593B}"/>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21872" name="Rectangle 16">
            <a:extLst>
              <a:ext uri="{FF2B5EF4-FFF2-40B4-BE49-F238E27FC236}">
                <a16:creationId xmlns:a16="http://schemas.microsoft.com/office/drawing/2014/main" id="{E3208E6B-C7A0-864D-BEE6-5177B2EC025B}"/>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73" name="Line 17">
            <a:extLst>
              <a:ext uri="{FF2B5EF4-FFF2-40B4-BE49-F238E27FC236}">
                <a16:creationId xmlns:a16="http://schemas.microsoft.com/office/drawing/2014/main" id="{D904C4F1-48FA-A34E-88CF-B4FFC8424740}"/>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74" name="Line 18">
            <a:extLst>
              <a:ext uri="{FF2B5EF4-FFF2-40B4-BE49-F238E27FC236}">
                <a16:creationId xmlns:a16="http://schemas.microsoft.com/office/drawing/2014/main" id="{4D751C03-D416-E94B-B493-2DBBF2534E9D}"/>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77" name="Line 21">
            <a:extLst>
              <a:ext uri="{FF2B5EF4-FFF2-40B4-BE49-F238E27FC236}">
                <a16:creationId xmlns:a16="http://schemas.microsoft.com/office/drawing/2014/main" id="{AA118EAA-30CE-5F48-8C19-7FE1AC103702}"/>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21878" name="Oval 22">
            <a:extLst>
              <a:ext uri="{FF2B5EF4-FFF2-40B4-BE49-F238E27FC236}">
                <a16:creationId xmlns:a16="http://schemas.microsoft.com/office/drawing/2014/main" id="{A8ACEF1B-BE18-A944-A7C4-DBF09DC775ED}"/>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79" name="AutoShape 23">
            <a:extLst>
              <a:ext uri="{FF2B5EF4-FFF2-40B4-BE49-F238E27FC236}">
                <a16:creationId xmlns:a16="http://schemas.microsoft.com/office/drawing/2014/main" id="{2EAAFC58-207C-BF46-85BC-636CAD686778}"/>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1880" name="AutoShape 24">
            <a:extLst>
              <a:ext uri="{FF2B5EF4-FFF2-40B4-BE49-F238E27FC236}">
                <a16:creationId xmlns:a16="http://schemas.microsoft.com/office/drawing/2014/main" id="{89AABBFD-7520-1A46-B98A-F3D5EB09FD1C}"/>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1881" name="Line 25">
            <a:extLst>
              <a:ext uri="{FF2B5EF4-FFF2-40B4-BE49-F238E27FC236}">
                <a16:creationId xmlns:a16="http://schemas.microsoft.com/office/drawing/2014/main" id="{F9D7EC8C-11EC-324D-B661-B8402A5B8D51}"/>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1882" name="Rectangle 26">
            <a:extLst>
              <a:ext uri="{FF2B5EF4-FFF2-40B4-BE49-F238E27FC236}">
                <a16:creationId xmlns:a16="http://schemas.microsoft.com/office/drawing/2014/main" id="{D32DA410-2348-0E45-972C-BF7A47472B49}"/>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21883" name="Rectangle 27">
            <a:extLst>
              <a:ext uri="{FF2B5EF4-FFF2-40B4-BE49-F238E27FC236}">
                <a16:creationId xmlns:a16="http://schemas.microsoft.com/office/drawing/2014/main" id="{CB6948B5-FDF4-C643-8FD6-04ED315794A3}"/>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121884" name="Rectangle 28">
            <a:extLst>
              <a:ext uri="{FF2B5EF4-FFF2-40B4-BE49-F238E27FC236}">
                <a16:creationId xmlns:a16="http://schemas.microsoft.com/office/drawing/2014/main" id="{324CBC45-0F90-3E49-989D-E597C4C5ECF0}"/>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121885" name="Rectangle 29">
            <a:extLst>
              <a:ext uri="{FF2B5EF4-FFF2-40B4-BE49-F238E27FC236}">
                <a16:creationId xmlns:a16="http://schemas.microsoft.com/office/drawing/2014/main" id="{2B71F99F-4EBD-044E-AAE8-5619AB26EBBE}"/>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121886" name="Rectangle 30">
            <a:extLst>
              <a:ext uri="{FF2B5EF4-FFF2-40B4-BE49-F238E27FC236}">
                <a16:creationId xmlns:a16="http://schemas.microsoft.com/office/drawing/2014/main" id="{32E5C078-EEF7-2340-B17C-2077BB985A4A}"/>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121887" name="Oval 31">
            <a:extLst>
              <a:ext uri="{FF2B5EF4-FFF2-40B4-BE49-F238E27FC236}">
                <a16:creationId xmlns:a16="http://schemas.microsoft.com/office/drawing/2014/main" id="{E96832B6-2D8D-2540-BD3D-991A54B97C1A}"/>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88" name="Rectangle 32">
            <a:extLst>
              <a:ext uri="{FF2B5EF4-FFF2-40B4-BE49-F238E27FC236}">
                <a16:creationId xmlns:a16="http://schemas.microsoft.com/office/drawing/2014/main" id="{377AFEDE-260F-7B4C-9E01-3D4E1AC2E595}"/>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121889" name="Oval 33">
            <a:extLst>
              <a:ext uri="{FF2B5EF4-FFF2-40B4-BE49-F238E27FC236}">
                <a16:creationId xmlns:a16="http://schemas.microsoft.com/office/drawing/2014/main" id="{DC10DB0C-9907-504B-BC5F-3649E1A58B65}"/>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90" name="Rectangle 34">
            <a:extLst>
              <a:ext uri="{FF2B5EF4-FFF2-40B4-BE49-F238E27FC236}">
                <a16:creationId xmlns:a16="http://schemas.microsoft.com/office/drawing/2014/main" id="{18FBA002-F8A4-C342-81B3-8C512BF232F7}"/>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121891" name="Oval 35">
            <a:extLst>
              <a:ext uri="{FF2B5EF4-FFF2-40B4-BE49-F238E27FC236}">
                <a16:creationId xmlns:a16="http://schemas.microsoft.com/office/drawing/2014/main" id="{4B8ADB43-328C-F644-80DD-1B2E0B100792}"/>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92" name="Oval 36">
            <a:extLst>
              <a:ext uri="{FF2B5EF4-FFF2-40B4-BE49-F238E27FC236}">
                <a16:creationId xmlns:a16="http://schemas.microsoft.com/office/drawing/2014/main" id="{44CF4355-923F-504A-A7E4-2D2D6C3D4D58}"/>
              </a:ext>
            </a:extLst>
          </p:cNvPr>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1893" name="Text Box 37">
            <a:extLst>
              <a:ext uri="{FF2B5EF4-FFF2-40B4-BE49-F238E27FC236}">
                <a16:creationId xmlns:a16="http://schemas.microsoft.com/office/drawing/2014/main" id="{1C72480E-9523-5746-973E-B209EE083013}"/>
              </a:ext>
            </a:extLst>
          </p:cNvPr>
          <p:cNvSpPr txBox="1">
            <a:spLocks noChangeArrowheads="1"/>
          </p:cNvSpPr>
          <p:nvPr/>
        </p:nvSpPr>
        <p:spPr bwMode="auto">
          <a:xfrm>
            <a:off x="7620000" y="5954713"/>
            <a:ext cx="1009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b="1" i="0">
              <a:effectLst>
                <a:outerShdw blurRad="38100" dist="38100" dir="2700000" algn="tl">
                  <a:srgbClr val="000000"/>
                </a:outerShdw>
              </a:effectLst>
            </a:endParaRPr>
          </a:p>
        </p:txBody>
      </p:sp>
      <p:sp>
        <p:nvSpPr>
          <p:cNvPr id="121894" name="Oval 38">
            <a:extLst>
              <a:ext uri="{FF2B5EF4-FFF2-40B4-BE49-F238E27FC236}">
                <a16:creationId xmlns:a16="http://schemas.microsoft.com/office/drawing/2014/main" id="{19A9FA16-4E17-C14C-99C4-2693DE209281}"/>
              </a:ext>
            </a:extLst>
          </p:cNvPr>
          <p:cNvSpPr>
            <a:spLocks noChangeArrowheads="1"/>
          </p:cNvSpPr>
          <p:nvPr/>
        </p:nvSpPr>
        <p:spPr bwMode="auto">
          <a:xfrm>
            <a:off x="6713538" y="1368425"/>
            <a:ext cx="1338262" cy="731838"/>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1895" name="Oval 39">
            <a:extLst>
              <a:ext uri="{FF2B5EF4-FFF2-40B4-BE49-F238E27FC236}">
                <a16:creationId xmlns:a16="http://schemas.microsoft.com/office/drawing/2014/main" id="{E76A2327-D54D-9E49-9918-03AB2B959A46}"/>
              </a:ext>
            </a:extLst>
          </p:cNvPr>
          <p:cNvSpPr>
            <a:spLocks noChangeArrowheads="1"/>
          </p:cNvSpPr>
          <p:nvPr/>
        </p:nvSpPr>
        <p:spPr bwMode="auto">
          <a:xfrm>
            <a:off x="5172075" y="1673225"/>
            <a:ext cx="728663" cy="731838"/>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1896" name="Oval 40">
            <a:extLst>
              <a:ext uri="{FF2B5EF4-FFF2-40B4-BE49-F238E27FC236}">
                <a16:creationId xmlns:a16="http://schemas.microsoft.com/office/drawing/2014/main" id="{234153F8-4E7F-D245-94BF-1AD987E53BCC}"/>
              </a:ext>
            </a:extLst>
          </p:cNvPr>
          <p:cNvSpPr>
            <a:spLocks noChangeArrowheads="1"/>
          </p:cNvSpPr>
          <p:nvPr/>
        </p:nvSpPr>
        <p:spPr bwMode="auto">
          <a:xfrm>
            <a:off x="5545138" y="2722563"/>
            <a:ext cx="728662" cy="731837"/>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1897" name="Oval 41">
            <a:extLst>
              <a:ext uri="{FF2B5EF4-FFF2-40B4-BE49-F238E27FC236}">
                <a16:creationId xmlns:a16="http://schemas.microsoft.com/office/drawing/2014/main" id="{E7C5CE9F-1962-364F-9BAE-09CD2719ADB4}"/>
              </a:ext>
            </a:extLst>
          </p:cNvPr>
          <p:cNvSpPr>
            <a:spLocks noChangeArrowheads="1"/>
          </p:cNvSpPr>
          <p:nvPr/>
        </p:nvSpPr>
        <p:spPr bwMode="auto">
          <a:xfrm>
            <a:off x="6561138" y="4213225"/>
            <a:ext cx="728662" cy="731838"/>
          </a:xfrm>
          <a:prstGeom prst="ellipse">
            <a:avLst/>
          </a:prstGeom>
          <a:noFill/>
          <a:ln w="508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1899" name="Text Box 43">
            <a:extLst>
              <a:ext uri="{FF2B5EF4-FFF2-40B4-BE49-F238E27FC236}">
                <a16:creationId xmlns:a16="http://schemas.microsoft.com/office/drawing/2014/main" id="{475111AC-E3F0-5947-9827-4A6129261A9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21903" name="Rectangle 47">
            <a:extLst>
              <a:ext uri="{FF2B5EF4-FFF2-40B4-BE49-F238E27FC236}">
                <a16:creationId xmlns:a16="http://schemas.microsoft.com/office/drawing/2014/main" id="{70591DAD-D190-7147-857B-C727B422DAEE}"/>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67</a:t>
            </a:r>
          </a:p>
        </p:txBody>
      </p:sp>
      <p:sp>
        <p:nvSpPr>
          <p:cNvPr id="121904" name="Text Box 48">
            <a:extLst>
              <a:ext uri="{FF2B5EF4-FFF2-40B4-BE49-F238E27FC236}">
                <a16:creationId xmlns:a16="http://schemas.microsoft.com/office/drawing/2014/main" id="{DD6EBB2A-964E-A249-BF8F-5F2CBD074802}"/>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21906" name="Rectangle 50">
            <a:extLst>
              <a:ext uri="{FF2B5EF4-FFF2-40B4-BE49-F238E27FC236}">
                <a16:creationId xmlns:a16="http://schemas.microsoft.com/office/drawing/2014/main" id="{05FDD47A-8AC5-2249-9538-0F7AB091D144}"/>
              </a:ext>
            </a:extLst>
          </p:cNvPr>
          <p:cNvSpPr>
            <a:spLocks noChangeArrowheads="1"/>
          </p:cNvSpPr>
          <p:nvPr/>
        </p:nvSpPr>
        <p:spPr bwMode="auto">
          <a:xfrm>
            <a:off x="251618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21907" name="Rectangle 51">
            <a:extLst>
              <a:ext uri="{FF2B5EF4-FFF2-40B4-BE49-F238E27FC236}">
                <a16:creationId xmlns:a16="http://schemas.microsoft.com/office/drawing/2014/main" id="{26D705EF-D9CE-B043-BD58-1FFC3A2CAC6B}"/>
              </a:ext>
            </a:extLst>
          </p:cNvPr>
          <p:cNvSpPr>
            <a:spLocks noChangeArrowheads="1"/>
          </p:cNvSpPr>
          <p:nvPr/>
        </p:nvSpPr>
        <p:spPr bwMode="auto">
          <a:xfrm>
            <a:off x="1687513"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21908" name="Rectangle 52">
            <a:extLst>
              <a:ext uri="{FF2B5EF4-FFF2-40B4-BE49-F238E27FC236}">
                <a16:creationId xmlns:a16="http://schemas.microsoft.com/office/drawing/2014/main" id="{64FBEC0F-36C3-FD4F-A8B1-2ADF7702915E}"/>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21909" name="Rectangle 53">
            <a:extLst>
              <a:ext uri="{FF2B5EF4-FFF2-40B4-BE49-F238E27FC236}">
                <a16:creationId xmlns:a16="http://schemas.microsoft.com/office/drawing/2014/main" id="{FD07514F-9AC3-7242-9AC9-B4DC525C1821}"/>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Freeform 2">
            <a:extLst>
              <a:ext uri="{FF2B5EF4-FFF2-40B4-BE49-F238E27FC236}">
                <a16:creationId xmlns:a16="http://schemas.microsoft.com/office/drawing/2014/main" id="{2AEA9C95-A74D-6F4E-9B30-ED9990484F97}"/>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83" name="Rectangle 3">
            <a:extLst>
              <a:ext uri="{FF2B5EF4-FFF2-40B4-BE49-F238E27FC236}">
                <a16:creationId xmlns:a16="http://schemas.microsoft.com/office/drawing/2014/main" id="{061EA362-F1FB-9B41-B488-11B28EC86009}"/>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2884" name="Rectangle 4">
            <a:extLst>
              <a:ext uri="{FF2B5EF4-FFF2-40B4-BE49-F238E27FC236}">
                <a16:creationId xmlns:a16="http://schemas.microsoft.com/office/drawing/2014/main" id="{1E417A65-00B3-3347-B326-9A47AEE58325}"/>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85" name="Freeform 5">
            <a:extLst>
              <a:ext uri="{FF2B5EF4-FFF2-40B4-BE49-F238E27FC236}">
                <a16:creationId xmlns:a16="http://schemas.microsoft.com/office/drawing/2014/main" id="{B457B4C0-D2F7-B74D-8C8F-221FF58CE852}"/>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86" name="Freeform 6">
            <a:extLst>
              <a:ext uri="{FF2B5EF4-FFF2-40B4-BE49-F238E27FC236}">
                <a16:creationId xmlns:a16="http://schemas.microsoft.com/office/drawing/2014/main" id="{F304D947-A7CB-5D43-B846-6A9DC6C0D594}"/>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87" name="Rectangle 7">
            <a:extLst>
              <a:ext uri="{FF2B5EF4-FFF2-40B4-BE49-F238E27FC236}">
                <a16:creationId xmlns:a16="http://schemas.microsoft.com/office/drawing/2014/main" id="{4C64DA90-A6E6-9C43-BEF7-96CB50A7ACB8}"/>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22888" name="Freeform 8">
            <a:extLst>
              <a:ext uri="{FF2B5EF4-FFF2-40B4-BE49-F238E27FC236}">
                <a16:creationId xmlns:a16="http://schemas.microsoft.com/office/drawing/2014/main" id="{9E5B35B0-B881-7E42-ACA1-645CCD637239}"/>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89" name="Rectangle 9">
            <a:extLst>
              <a:ext uri="{FF2B5EF4-FFF2-40B4-BE49-F238E27FC236}">
                <a16:creationId xmlns:a16="http://schemas.microsoft.com/office/drawing/2014/main" id="{D87BB6C1-02C5-514C-BA54-65EC50D175AE}"/>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22890" name="Freeform 10">
            <a:extLst>
              <a:ext uri="{FF2B5EF4-FFF2-40B4-BE49-F238E27FC236}">
                <a16:creationId xmlns:a16="http://schemas.microsoft.com/office/drawing/2014/main" id="{AB3C6F92-FB58-A94E-AE2A-3521CFCFF894}"/>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91" name="Freeform 11">
            <a:extLst>
              <a:ext uri="{FF2B5EF4-FFF2-40B4-BE49-F238E27FC236}">
                <a16:creationId xmlns:a16="http://schemas.microsoft.com/office/drawing/2014/main" id="{4E7CBAB5-79DD-D241-8F03-217BE1FF68B1}"/>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92" name="Freeform 12">
            <a:extLst>
              <a:ext uri="{FF2B5EF4-FFF2-40B4-BE49-F238E27FC236}">
                <a16:creationId xmlns:a16="http://schemas.microsoft.com/office/drawing/2014/main" id="{F99137C2-88B9-6C4C-A387-3D92EA449C3D}"/>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93" name="Rectangle 13">
            <a:extLst>
              <a:ext uri="{FF2B5EF4-FFF2-40B4-BE49-F238E27FC236}">
                <a16:creationId xmlns:a16="http://schemas.microsoft.com/office/drawing/2014/main" id="{E1E90C8F-0CBB-6B4E-8E05-FA88EEEFF14D}"/>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22896" name="Rectangle 16">
            <a:extLst>
              <a:ext uri="{FF2B5EF4-FFF2-40B4-BE49-F238E27FC236}">
                <a16:creationId xmlns:a16="http://schemas.microsoft.com/office/drawing/2014/main" id="{2071CBA3-4FB4-7C46-AD66-7D353DA2F8BB}"/>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97" name="Line 17">
            <a:extLst>
              <a:ext uri="{FF2B5EF4-FFF2-40B4-BE49-F238E27FC236}">
                <a16:creationId xmlns:a16="http://schemas.microsoft.com/office/drawing/2014/main" id="{00A43012-7BB7-FC42-B543-EF7C84467E9D}"/>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98" name="Line 18">
            <a:extLst>
              <a:ext uri="{FF2B5EF4-FFF2-40B4-BE49-F238E27FC236}">
                <a16:creationId xmlns:a16="http://schemas.microsoft.com/office/drawing/2014/main" id="{C9528CBC-2577-F043-B83A-B7051AF9A062}"/>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01" name="Line 21">
            <a:extLst>
              <a:ext uri="{FF2B5EF4-FFF2-40B4-BE49-F238E27FC236}">
                <a16:creationId xmlns:a16="http://schemas.microsoft.com/office/drawing/2014/main" id="{5BC04C2F-5FE5-4244-A7F9-7DBF0A5D65C0}"/>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22902" name="Oval 22">
            <a:extLst>
              <a:ext uri="{FF2B5EF4-FFF2-40B4-BE49-F238E27FC236}">
                <a16:creationId xmlns:a16="http://schemas.microsoft.com/office/drawing/2014/main" id="{F779FC51-4246-C041-BD13-67C0269530B7}"/>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03" name="AutoShape 23">
            <a:extLst>
              <a:ext uri="{FF2B5EF4-FFF2-40B4-BE49-F238E27FC236}">
                <a16:creationId xmlns:a16="http://schemas.microsoft.com/office/drawing/2014/main" id="{5E802972-39A9-7945-8F39-FEF3DD11E9D1}"/>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2904" name="AutoShape 24">
            <a:extLst>
              <a:ext uri="{FF2B5EF4-FFF2-40B4-BE49-F238E27FC236}">
                <a16:creationId xmlns:a16="http://schemas.microsoft.com/office/drawing/2014/main" id="{12996CB5-2AAC-B748-A007-AD1EABC0A195}"/>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2905" name="Line 25">
            <a:extLst>
              <a:ext uri="{FF2B5EF4-FFF2-40B4-BE49-F238E27FC236}">
                <a16:creationId xmlns:a16="http://schemas.microsoft.com/office/drawing/2014/main" id="{E683504A-41A9-294A-8B76-AC968220AFD8}"/>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2906" name="Rectangle 26">
            <a:extLst>
              <a:ext uri="{FF2B5EF4-FFF2-40B4-BE49-F238E27FC236}">
                <a16:creationId xmlns:a16="http://schemas.microsoft.com/office/drawing/2014/main" id="{0410F8B9-2E9B-9849-AC85-784BAE88B28D}"/>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22907" name="Rectangle 27">
            <a:extLst>
              <a:ext uri="{FF2B5EF4-FFF2-40B4-BE49-F238E27FC236}">
                <a16:creationId xmlns:a16="http://schemas.microsoft.com/office/drawing/2014/main" id="{7E9E4A82-0D07-524B-AE87-BB42483F938B}"/>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122908" name="Rectangle 28">
            <a:extLst>
              <a:ext uri="{FF2B5EF4-FFF2-40B4-BE49-F238E27FC236}">
                <a16:creationId xmlns:a16="http://schemas.microsoft.com/office/drawing/2014/main" id="{AFBC68CC-92AA-A443-9886-28E21FC9C4D9}"/>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122909" name="Rectangle 29">
            <a:extLst>
              <a:ext uri="{FF2B5EF4-FFF2-40B4-BE49-F238E27FC236}">
                <a16:creationId xmlns:a16="http://schemas.microsoft.com/office/drawing/2014/main" id="{47040143-0918-B34C-B35F-67A996F563F5}"/>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122910" name="Rectangle 30">
            <a:extLst>
              <a:ext uri="{FF2B5EF4-FFF2-40B4-BE49-F238E27FC236}">
                <a16:creationId xmlns:a16="http://schemas.microsoft.com/office/drawing/2014/main" id="{3849E4E9-8C4D-1B42-8CC9-93AF2E0474F1}"/>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122911" name="Oval 31">
            <a:extLst>
              <a:ext uri="{FF2B5EF4-FFF2-40B4-BE49-F238E27FC236}">
                <a16:creationId xmlns:a16="http://schemas.microsoft.com/office/drawing/2014/main" id="{C1143F97-5EF4-7048-BD20-0AAEA3B3B877}"/>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12" name="Rectangle 32">
            <a:extLst>
              <a:ext uri="{FF2B5EF4-FFF2-40B4-BE49-F238E27FC236}">
                <a16:creationId xmlns:a16="http://schemas.microsoft.com/office/drawing/2014/main" id="{7D157F33-23F7-EF42-A2C8-6B840BEE5B12}"/>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122913" name="Oval 33">
            <a:extLst>
              <a:ext uri="{FF2B5EF4-FFF2-40B4-BE49-F238E27FC236}">
                <a16:creationId xmlns:a16="http://schemas.microsoft.com/office/drawing/2014/main" id="{2188B658-6026-F547-9277-B9DA4BA0DFBA}"/>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14" name="Rectangle 34">
            <a:extLst>
              <a:ext uri="{FF2B5EF4-FFF2-40B4-BE49-F238E27FC236}">
                <a16:creationId xmlns:a16="http://schemas.microsoft.com/office/drawing/2014/main" id="{55F9751E-4264-1C49-B5FD-EAAE030CDD20}"/>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122915" name="Oval 35">
            <a:extLst>
              <a:ext uri="{FF2B5EF4-FFF2-40B4-BE49-F238E27FC236}">
                <a16:creationId xmlns:a16="http://schemas.microsoft.com/office/drawing/2014/main" id="{40B48FCD-C67B-EA4D-A034-D3D09B553BEC}"/>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16" name="Oval 36">
            <a:extLst>
              <a:ext uri="{FF2B5EF4-FFF2-40B4-BE49-F238E27FC236}">
                <a16:creationId xmlns:a16="http://schemas.microsoft.com/office/drawing/2014/main" id="{6931A820-AD72-0943-B20F-6EB7D03B74DC}"/>
              </a:ext>
            </a:extLst>
          </p:cNvPr>
          <p:cNvSpPr>
            <a:spLocks noChangeArrowheads="1"/>
          </p:cNvSpPr>
          <p:nvPr/>
        </p:nvSpPr>
        <p:spPr bwMode="auto">
          <a:xfrm>
            <a:off x="3914775" y="1012825"/>
            <a:ext cx="728663" cy="731838"/>
          </a:xfrm>
          <a:prstGeom prst="ellipse">
            <a:avLst/>
          </a:prstGeom>
          <a:noFill/>
          <a:ln w="50800">
            <a:solidFill>
              <a:srgbClr val="FFFF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2917" name="Oval 37">
            <a:extLst>
              <a:ext uri="{FF2B5EF4-FFF2-40B4-BE49-F238E27FC236}">
                <a16:creationId xmlns:a16="http://schemas.microsoft.com/office/drawing/2014/main" id="{B62AFE07-9662-894C-84A8-904403D663DA}"/>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18" name="Rectangle 38">
            <a:extLst>
              <a:ext uri="{FF2B5EF4-FFF2-40B4-BE49-F238E27FC236}">
                <a16:creationId xmlns:a16="http://schemas.microsoft.com/office/drawing/2014/main" id="{8B680BE3-F95E-9746-B89E-9D4212D072AA}"/>
              </a:ext>
            </a:extLst>
          </p:cNvPr>
          <p:cNvSpPr>
            <a:spLocks noChangeArrowheads="1"/>
          </p:cNvSpPr>
          <p:nvPr/>
        </p:nvSpPr>
        <p:spPr bwMode="auto">
          <a:xfrm>
            <a:off x="3035300" y="2478088"/>
            <a:ext cx="496888"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3200" b="1" i="0">
                <a:solidFill>
                  <a:srgbClr val="FAF200"/>
                </a:solidFill>
                <a:effectLst/>
                <a:latin typeface="Times" pitchFamily="2" charset="0"/>
              </a:rPr>
              <a:t>K</a:t>
            </a:r>
          </a:p>
        </p:txBody>
      </p:sp>
      <p:sp>
        <p:nvSpPr>
          <p:cNvPr id="122919" name="Oval 39">
            <a:extLst>
              <a:ext uri="{FF2B5EF4-FFF2-40B4-BE49-F238E27FC236}">
                <a16:creationId xmlns:a16="http://schemas.microsoft.com/office/drawing/2014/main" id="{D28330E2-AAE6-3B4A-8714-222860B21DCD}"/>
              </a:ext>
            </a:extLst>
          </p:cNvPr>
          <p:cNvSpPr>
            <a:spLocks noChangeArrowheads="1"/>
          </p:cNvSpPr>
          <p:nvPr/>
        </p:nvSpPr>
        <p:spPr bwMode="auto">
          <a:xfrm>
            <a:off x="2767013" y="2457450"/>
            <a:ext cx="728662" cy="731838"/>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2921" name="Text Box 41">
            <a:extLst>
              <a:ext uri="{FF2B5EF4-FFF2-40B4-BE49-F238E27FC236}">
                <a16:creationId xmlns:a16="http://schemas.microsoft.com/office/drawing/2014/main" id="{B4877A82-344B-6543-A14D-22A8F66FC292}"/>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22926" name="Rectangle 46">
            <a:extLst>
              <a:ext uri="{FF2B5EF4-FFF2-40B4-BE49-F238E27FC236}">
                <a16:creationId xmlns:a16="http://schemas.microsoft.com/office/drawing/2014/main" id="{506609ED-4810-A747-AA72-3992C8082D6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68</a:t>
            </a:r>
          </a:p>
        </p:txBody>
      </p:sp>
      <p:sp>
        <p:nvSpPr>
          <p:cNvPr id="122927" name="Text Box 47">
            <a:extLst>
              <a:ext uri="{FF2B5EF4-FFF2-40B4-BE49-F238E27FC236}">
                <a16:creationId xmlns:a16="http://schemas.microsoft.com/office/drawing/2014/main" id="{1AD2D0CA-179F-744B-AB9F-AD488986FEA0}"/>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22929" name="Rectangle 49">
            <a:extLst>
              <a:ext uri="{FF2B5EF4-FFF2-40B4-BE49-F238E27FC236}">
                <a16:creationId xmlns:a16="http://schemas.microsoft.com/office/drawing/2014/main" id="{B190C4BA-BC23-F045-AD73-FD03AD8D8E59}"/>
              </a:ext>
            </a:extLst>
          </p:cNvPr>
          <p:cNvSpPr>
            <a:spLocks noChangeArrowheads="1"/>
          </p:cNvSpPr>
          <p:nvPr/>
        </p:nvSpPr>
        <p:spPr bwMode="auto">
          <a:xfrm>
            <a:off x="251618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22930" name="Rectangle 50">
            <a:extLst>
              <a:ext uri="{FF2B5EF4-FFF2-40B4-BE49-F238E27FC236}">
                <a16:creationId xmlns:a16="http://schemas.microsoft.com/office/drawing/2014/main" id="{C407DC07-25B2-1349-A47F-3730B1B8647C}"/>
              </a:ext>
            </a:extLst>
          </p:cNvPr>
          <p:cNvSpPr>
            <a:spLocks noChangeArrowheads="1"/>
          </p:cNvSpPr>
          <p:nvPr/>
        </p:nvSpPr>
        <p:spPr bwMode="auto">
          <a:xfrm>
            <a:off x="1687513"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22931" name="Rectangle 51">
            <a:extLst>
              <a:ext uri="{FF2B5EF4-FFF2-40B4-BE49-F238E27FC236}">
                <a16:creationId xmlns:a16="http://schemas.microsoft.com/office/drawing/2014/main" id="{2EF43C45-CABD-5B44-B810-6E63F9EA5D3E}"/>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22932" name="Rectangle 52">
            <a:extLst>
              <a:ext uri="{FF2B5EF4-FFF2-40B4-BE49-F238E27FC236}">
                <a16:creationId xmlns:a16="http://schemas.microsoft.com/office/drawing/2014/main" id="{BF4508EE-42A2-9A41-B6E5-1324552584D2}"/>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Freeform 2">
            <a:extLst>
              <a:ext uri="{FF2B5EF4-FFF2-40B4-BE49-F238E27FC236}">
                <a16:creationId xmlns:a16="http://schemas.microsoft.com/office/drawing/2014/main" id="{9B762A85-8D38-984D-83C7-DCEE230532A1}"/>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07" name="Rectangle 3">
            <a:extLst>
              <a:ext uri="{FF2B5EF4-FFF2-40B4-BE49-F238E27FC236}">
                <a16:creationId xmlns:a16="http://schemas.microsoft.com/office/drawing/2014/main" id="{ECEEC856-E6EC-B649-AF3E-A59FA136FC30}"/>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3908" name="Rectangle 4">
            <a:extLst>
              <a:ext uri="{FF2B5EF4-FFF2-40B4-BE49-F238E27FC236}">
                <a16:creationId xmlns:a16="http://schemas.microsoft.com/office/drawing/2014/main" id="{951F27F1-B5C2-D44A-B0FA-979821608AA8}"/>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09" name="Freeform 5">
            <a:extLst>
              <a:ext uri="{FF2B5EF4-FFF2-40B4-BE49-F238E27FC236}">
                <a16:creationId xmlns:a16="http://schemas.microsoft.com/office/drawing/2014/main" id="{73773F79-642B-4F49-A06B-0A5CC54C3925}"/>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10" name="Freeform 6">
            <a:extLst>
              <a:ext uri="{FF2B5EF4-FFF2-40B4-BE49-F238E27FC236}">
                <a16:creationId xmlns:a16="http://schemas.microsoft.com/office/drawing/2014/main" id="{1278A805-4ECE-C640-AF1C-73B627F9AEF7}"/>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11" name="Rectangle 7">
            <a:extLst>
              <a:ext uri="{FF2B5EF4-FFF2-40B4-BE49-F238E27FC236}">
                <a16:creationId xmlns:a16="http://schemas.microsoft.com/office/drawing/2014/main" id="{31D83F67-5CA1-014F-9210-CD0AEB2ABA25}"/>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23912" name="Freeform 8">
            <a:extLst>
              <a:ext uri="{FF2B5EF4-FFF2-40B4-BE49-F238E27FC236}">
                <a16:creationId xmlns:a16="http://schemas.microsoft.com/office/drawing/2014/main" id="{03B9F0BA-359D-AD4A-8354-D5DCF29ED4BB}"/>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13" name="Rectangle 9">
            <a:extLst>
              <a:ext uri="{FF2B5EF4-FFF2-40B4-BE49-F238E27FC236}">
                <a16:creationId xmlns:a16="http://schemas.microsoft.com/office/drawing/2014/main" id="{CF74E65F-F10A-5E42-B243-46186C403E55}"/>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23914" name="Freeform 10">
            <a:extLst>
              <a:ext uri="{FF2B5EF4-FFF2-40B4-BE49-F238E27FC236}">
                <a16:creationId xmlns:a16="http://schemas.microsoft.com/office/drawing/2014/main" id="{8BDAD00A-B0C7-C542-858E-A6B7B9CC38B2}"/>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15" name="Freeform 11">
            <a:extLst>
              <a:ext uri="{FF2B5EF4-FFF2-40B4-BE49-F238E27FC236}">
                <a16:creationId xmlns:a16="http://schemas.microsoft.com/office/drawing/2014/main" id="{1193925A-1BDC-8548-8355-BAE3BDD61DBF}"/>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16" name="Freeform 12">
            <a:extLst>
              <a:ext uri="{FF2B5EF4-FFF2-40B4-BE49-F238E27FC236}">
                <a16:creationId xmlns:a16="http://schemas.microsoft.com/office/drawing/2014/main" id="{D6DF2D82-EBF5-7446-89C2-C74660F6017F}"/>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17" name="Rectangle 13">
            <a:extLst>
              <a:ext uri="{FF2B5EF4-FFF2-40B4-BE49-F238E27FC236}">
                <a16:creationId xmlns:a16="http://schemas.microsoft.com/office/drawing/2014/main" id="{9F4929D3-1045-EF4A-9606-0A62542C0225}"/>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23920" name="Rectangle 16">
            <a:extLst>
              <a:ext uri="{FF2B5EF4-FFF2-40B4-BE49-F238E27FC236}">
                <a16:creationId xmlns:a16="http://schemas.microsoft.com/office/drawing/2014/main" id="{C90C3D21-9BC0-554C-A869-5487C537F417}"/>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21" name="Line 17">
            <a:extLst>
              <a:ext uri="{FF2B5EF4-FFF2-40B4-BE49-F238E27FC236}">
                <a16:creationId xmlns:a16="http://schemas.microsoft.com/office/drawing/2014/main" id="{1667032E-8E47-5C48-9007-B4ADC7E13927}"/>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22" name="Line 18">
            <a:extLst>
              <a:ext uri="{FF2B5EF4-FFF2-40B4-BE49-F238E27FC236}">
                <a16:creationId xmlns:a16="http://schemas.microsoft.com/office/drawing/2014/main" id="{81EF4231-7028-F24A-97DE-2F6A5576E97F}"/>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25" name="Line 21">
            <a:extLst>
              <a:ext uri="{FF2B5EF4-FFF2-40B4-BE49-F238E27FC236}">
                <a16:creationId xmlns:a16="http://schemas.microsoft.com/office/drawing/2014/main" id="{17F338A3-3D80-664A-9105-0BD31605A535}"/>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23926" name="Oval 22">
            <a:extLst>
              <a:ext uri="{FF2B5EF4-FFF2-40B4-BE49-F238E27FC236}">
                <a16:creationId xmlns:a16="http://schemas.microsoft.com/office/drawing/2014/main" id="{2A0E6874-5CA0-F040-9066-E1A9CE22388E}"/>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27" name="AutoShape 23">
            <a:extLst>
              <a:ext uri="{FF2B5EF4-FFF2-40B4-BE49-F238E27FC236}">
                <a16:creationId xmlns:a16="http://schemas.microsoft.com/office/drawing/2014/main" id="{AAB3AC74-EDC6-F947-80FE-91639220F070}"/>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3928" name="AutoShape 24">
            <a:extLst>
              <a:ext uri="{FF2B5EF4-FFF2-40B4-BE49-F238E27FC236}">
                <a16:creationId xmlns:a16="http://schemas.microsoft.com/office/drawing/2014/main" id="{14831C06-1E54-3948-BB74-E970BA51C009}"/>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3929" name="Line 25">
            <a:extLst>
              <a:ext uri="{FF2B5EF4-FFF2-40B4-BE49-F238E27FC236}">
                <a16:creationId xmlns:a16="http://schemas.microsoft.com/office/drawing/2014/main" id="{4F2F106F-C7BE-4E4E-866A-C280A6501DA3}"/>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3930" name="Rectangle 26">
            <a:extLst>
              <a:ext uri="{FF2B5EF4-FFF2-40B4-BE49-F238E27FC236}">
                <a16:creationId xmlns:a16="http://schemas.microsoft.com/office/drawing/2014/main" id="{691D00F4-5937-3642-B714-1CF3B1D1D16A}"/>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23931" name="Rectangle 27">
            <a:extLst>
              <a:ext uri="{FF2B5EF4-FFF2-40B4-BE49-F238E27FC236}">
                <a16:creationId xmlns:a16="http://schemas.microsoft.com/office/drawing/2014/main" id="{7B68C688-4009-D141-9D78-78B5F84E78C8}"/>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123932" name="Rectangle 28">
            <a:extLst>
              <a:ext uri="{FF2B5EF4-FFF2-40B4-BE49-F238E27FC236}">
                <a16:creationId xmlns:a16="http://schemas.microsoft.com/office/drawing/2014/main" id="{640EDD9E-6479-9E47-8FD3-7C795D58030C}"/>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123933" name="Rectangle 29">
            <a:extLst>
              <a:ext uri="{FF2B5EF4-FFF2-40B4-BE49-F238E27FC236}">
                <a16:creationId xmlns:a16="http://schemas.microsoft.com/office/drawing/2014/main" id="{41CC55C2-5C6D-E84E-98A7-C7FB357FBF00}"/>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123934" name="Rectangle 30">
            <a:extLst>
              <a:ext uri="{FF2B5EF4-FFF2-40B4-BE49-F238E27FC236}">
                <a16:creationId xmlns:a16="http://schemas.microsoft.com/office/drawing/2014/main" id="{9C9CA081-5872-0C42-A3A6-16485E003F8F}"/>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123935" name="Oval 31">
            <a:extLst>
              <a:ext uri="{FF2B5EF4-FFF2-40B4-BE49-F238E27FC236}">
                <a16:creationId xmlns:a16="http://schemas.microsoft.com/office/drawing/2014/main" id="{D298071D-19C7-BA49-83F3-99A9DB122254}"/>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36" name="Rectangle 32">
            <a:extLst>
              <a:ext uri="{FF2B5EF4-FFF2-40B4-BE49-F238E27FC236}">
                <a16:creationId xmlns:a16="http://schemas.microsoft.com/office/drawing/2014/main" id="{2D2A8289-96A8-4442-A714-3B41E1E3C55C}"/>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123937" name="Oval 33">
            <a:extLst>
              <a:ext uri="{FF2B5EF4-FFF2-40B4-BE49-F238E27FC236}">
                <a16:creationId xmlns:a16="http://schemas.microsoft.com/office/drawing/2014/main" id="{CCAD2908-3E82-764F-98E3-565D18A9DB68}"/>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38" name="Rectangle 34">
            <a:extLst>
              <a:ext uri="{FF2B5EF4-FFF2-40B4-BE49-F238E27FC236}">
                <a16:creationId xmlns:a16="http://schemas.microsoft.com/office/drawing/2014/main" id="{ABC31C53-5EAA-AF44-849B-649B48CD1173}"/>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123939" name="Oval 35">
            <a:extLst>
              <a:ext uri="{FF2B5EF4-FFF2-40B4-BE49-F238E27FC236}">
                <a16:creationId xmlns:a16="http://schemas.microsoft.com/office/drawing/2014/main" id="{56B1D148-9472-A449-9022-CDC90420D618}"/>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40" name="Oval 36">
            <a:extLst>
              <a:ext uri="{FF2B5EF4-FFF2-40B4-BE49-F238E27FC236}">
                <a16:creationId xmlns:a16="http://schemas.microsoft.com/office/drawing/2014/main" id="{628BCB83-6CD5-4A45-A264-62B47F17E955}"/>
              </a:ext>
            </a:extLst>
          </p:cNvPr>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3941" name="Oval 37">
            <a:extLst>
              <a:ext uri="{FF2B5EF4-FFF2-40B4-BE49-F238E27FC236}">
                <a16:creationId xmlns:a16="http://schemas.microsoft.com/office/drawing/2014/main" id="{ABE94A60-0D86-714D-819B-92FB9CE1ADEB}"/>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42" name="Rectangle 38">
            <a:extLst>
              <a:ext uri="{FF2B5EF4-FFF2-40B4-BE49-F238E27FC236}">
                <a16:creationId xmlns:a16="http://schemas.microsoft.com/office/drawing/2014/main" id="{4AC9A511-E5B1-A24C-8272-5B982694FB66}"/>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123943" name="Oval 39">
            <a:extLst>
              <a:ext uri="{FF2B5EF4-FFF2-40B4-BE49-F238E27FC236}">
                <a16:creationId xmlns:a16="http://schemas.microsoft.com/office/drawing/2014/main" id="{194AE7CA-8BD0-FE48-A310-6E11DBCA5281}"/>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44" name="Rectangle 40">
            <a:extLst>
              <a:ext uri="{FF2B5EF4-FFF2-40B4-BE49-F238E27FC236}">
                <a16:creationId xmlns:a16="http://schemas.microsoft.com/office/drawing/2014/main" id="{30C47E0B-0A9F-7F4A-A7C9-E5ED691ABF64}"/>
              </a:ext>
            </a:extLst>
          </p:cNvPr>
          <p:cNvSpPr>
            <a:spLocks noChangeArrowheads="1"/>
          </p:cNvSpPr>
          <p:nvPr/>
        </p:nvSpPr>
        <p:spPr bwMode="auto">
          <a:xfrm>
            <a:off x="2657475" y="2987675"/>
            <a:ext cx="474663"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3200" b="1" i="0">
                <a:solidFill>
                  <a:srgbClr val="FAF200"/>
                </a:solidFill>
                <a:effectLst/>
                <a:latin typeface="Times" pitchFamily="2" charset="0"/>
              </a:rPr>
              <a:t>Y</a:t>
            </a:r>
          </a:p>
        </p:txBody>
      </p:sp>
      <p:sp>
        <p:nvSpPr>
          <p:cNvPr id="123945" name="Oval 41">
            <a:extLst>
              <a:ext uri="{FF2B5EF4-FFF2-40B4-BE49-F238E27FC236}">
                <a16:creationId xmlns:a16="http://schemas.microsoft.com/office/drawing/2014/main" id="{CF0B6816-6B9E-AF4D-B131-29B843E5ABA2}"/>
              </a:ext>
            </a:extLst>
          </p:cNvPr>
          <p:cNvSpPr>
            <a:spLocks noChangeArrowheads="1"/>
          </p:cNvSpPr>
          <p:nvPr/>
        </p:nvSpPr>
        <p:spPr bwMode="auto">
          <a:xfrm>
            <a:off x="2609850" y="2927350"/>
            <a:ext cx="728663" cy="731838"/>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3947" name="Text Box 43">
            <a:extLst>
              <a:ext uri="{FF2B5EF4-FFF2-40B4-BE49-F238E27FC236}">
                <a16:creationId xmlns:a16="http://schemas.microsoft.com/office/drawing/2014/main" id="{8683A17C-DA02-AE4E-A328-E62D757BA350}"/>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23952" name="Rectangle 48">
            <a:extLst>
              <a:ext uri="{FF2B5EF4-FFF2-40B4-BE49-F238E27FC236}">
                <a16:creationId xmlns:a16="http://schemas.microsoft.com/office/drawing/2014/main" id="{1158A5C2-387A-FC4C-9B84-DD034DB03305}"/>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69</a:t>
            </a:r>
          </a:p>
        </p:txBody>
      </p:sp>
      <p:sp>
        <p:nvSpPr>
          <p:cNvPr id="123953" name="Text Box 49">
            <a:extLst>
              <a:ext uri="{FF2B5EF4-FFF2-40B4-BE49-F238E27FC236}">
                <a16:creationId xmlns:a16="http://schemas.microsoft.com/office/drawing/2014/main" id="{E71937EF-9E77-2B45-B066-53EF1ACF153F}"/>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23955" name="Rectangle 51">
            <a:extLst>
              <a:ext uri="{FF2B5EF4-FFF2-40B4-BE49-F238E27FC236}">
                <a16:creationId xmlns:a16="http://schemas.microsoft.com/office/drawing/2014/main" id="{B43C5EFE-6F9D-8E40-90D0-BD31AE80F8EE}"/>
              </a:ext>
            </a:extLst>
          </p:cNvPr>
          <p:cNvSpPr>
            <a:spLocks noChangeArrowheads="1"/>
          </p:cNvSpPr>
          <p:nvPr/>
        </p:nvSpPr>
        <p:spPr bwMode="auto">
          <a:xfrm>
            <a:off x="251618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23956" name="Rectangle 52">
            <a:extLst>
              <a:ext uri="{FF2B5EF4-FFF2-40B4-BE49-F238E27FC236}">
                <a16:creationId xmlns:a16="http://schemas.microsoft.com/office/drawing/2014/main" id="{3185977E-6E43-524E-9609-7260720A44EF}"/>
              </a:ext>
            </a:extLst>
          </p:cNvPr>
          <p:cNvSpPr>
            <a:spLocks noChangeArrowheads="1"/>
          </p:cNvSpPr>
          <p:nvPr/>
        </p:nvSpPr>
        <p:spPr bwMode="auto">
          <a:xfrm>
            <a:off x="1687513"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23957" name="Rectangle 53">
            <a:extLst>
              <a:ext uri="{FF2B5EF4-FFF2-40B4-BE49-F238E27FC236}">
                <a16:creationId xmlns:a16="http://schemas.microsoft.com/office/drawing/2014/main" id="{5BB4B2BB-4C29-A944-928D-79881360DDC4}"/>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23958" name="Rectangle 54">
            <a:extLst>
              <a:ext uri="{FF2B5EF4-FFF2-40B4-BE49-F238E27FC236}">
                <a16:creationId xmlns:a16="http://schemas.microsoft.com/office/drawing/2014/main" id="{D420855B-6FCC-3B40-BE45-B33A1C9D4F60}"/>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B064901D-447E-A842-A578-662EA2CC93CF}"/>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87395" name="Rectangle 3">
            <a:extLst>
              <a:ext uri="{FF2B5EF4-FFF2-40B4-BE49-F238E27FC236}">
                <a16:creationId xmlns:a16="http://schemas.microsoft.com/office/drawing/2014/main" id="{00F85E71-5D81-5347-B2BA-6C637C9A9C39}"/>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396" name="Rectangle 4">
            <a:extLst>
              <a:ext uri="{FF2B5EF4-FFF2-40B4-BE49-F238E27FC236}">
                <a16:creationId xmlns:a16="http://schemas.microsoft.com/office/drawing/2014/main" id="{F5AF8163-3C0D-1042-977B-BF11846515DF}"/>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397" name="Line 5">
            <a:extLst>
              <a:ext uri="{FF2B5EF4-FFF2-40B4-BE49-F238E27FC236}">
                <a16:creationId xmlns:a16="http://schemas.microsoft.com/office/drawing/2014/main" id="{1D80C9C8-16C8-3A43-A687-6720E0A26054}"/>
              </a:ext>
            </a:extLst>
          </p:cNvPr>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398" name="Line 6">
            <a:extLst>
              <a:ext uri="{FF2B5EF4-FFF2-40B4-BE49-F238E27FC236}">
                <a16:creationId xmlns:a16="http://schemas.microsoft.com/office/drawing/2014/main" id="{2332AF23-3A39-0845-86F2-E3DCC5D4E023}"/>
              </a:ext>
            </a:extLst>
          </p:cNvPr>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400" name="Line 8">
            <a:extLst>
              <a:ext uri="{FF2B5EF4-FFF2-40B4-BE49-F238E27FC236}">
                <a16:creationId xmlns:a16="http://schemas.microsoft.com/office/drawing/2014/main" id="{20D94945-4DBA-254E-ADAD-DB5938A45774}"/>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87402" name="AutoShape 10">
            <a:extLst>
              <a:ext uri="{FF2B5EF4-FFF2-40B4-BE49-F238E27FC236}">
                <a16:creationId xmlns:a16="http://schemas.microsoft.com/office/drawing/2014/main" id="{978EB222-4298-4743-9839-BE25A0FA2BAC}"/>
              </a:ext>
            </a:extLst>
          </p:cNvPr>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87403" name="Rectangle 11">
            <a:extLst>
              <a:ext uri="{FF2B5EF4-FFF2-40B4-BE49-F238E27FC236}">
                <a16:creationId xmlns:a16="http://schemas.microsoft.com/office/drawing/2014/main" id="{76E60D5C-5DC8-7E44-868F-0C73C3BB60A2}"/>
              </a:ext>
            </a:extLst>
          </p:cNvPr>
          <p:cNvSpPr>
            <a:spLocks noChangeArrowheads="1"/>
          </p:cNvSpPr>
          <p:nvPr/>
        </p:nvSpPr>
        <p:spPr bwMode="auto">
          <a:xfrm>
            <a:off x="1481138" y="3881438"/>
            <a:ext cx="3402012" cy="20383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3200" b="1">
                <a:solidFill>
                  <a:srgbClr val="FAF200"/>
                </a:solidFill>
                <a:effectLst/>
              </a:rPr>
              <a:t>UNTUK MEMBUAT DUA GARIS LIPATAN.</a:t>
            </a:r>
          </a:p>
        </p:txBody>
      </p:sp>
      <p:sp>
        <p:nvSpPr>
          <p:cNvPr id="187404" name="Text Box 12">
            <a:extLst>
              <a:ext uri="{FF2B5EF4-FFF2-40B4-BE49-F238E27FC236}">
                <a16:creationId xmlns:a16="http://schemas.microsoft.com/office/drawing/2014/main" id="{366B6891-9B49-B249-A7C9-C676D2ED0622}"/>
              </a:ext>
            </a:extLst>
          </p:cNvPr>
          <p:cNvSpPr txBox="1">
            <a:spLocks noChangeArrowheads="1"/>
          </p:cNvSpPr>
          <p:nvPr/>
        </p:nvSpPr>
        <p:spPr bwMode="auto">
          <a:xfrm>
            <a:off x="7467600" y="5715000"/>
            <a:ext cx="1009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b="1" i="0">
              <a:effectLst>
                <a:outerShdw blurRad="38100" dist="38100" dir="2700000" algn="tl">
                  <a:srgbClr val="000000"/>
                </a:outerShdw>
              </a:effectLst>
            </a:endParaRPr>
          </a:p>
        </p:txBody>
      </p:sp>
      <p:pic>
        <p:nvPicPr>
          <p:cNvPr id="187406" name="Picture 14">
            <a:extLst>
              <a:ext uri="{FF2B5EF4-FFF2-40B4-BE49-F238E27FC236}">
                <a16:creationId xmlns:a16="http://schemas.microsoft.com/office/drawing/2014/main" id="{88E57B17-E40D-3442-84CF-004118B37B4B}"/>
              </a:ext>
            </a:extLst>
          </p:cNvPr>
          <p:cNvPicPr>
            <a:picLocks noChangeAspect="1" noChangeArrowheads="1"/>
          </p:cNvPicPr>
          <p:nvPr/>
        </p:nvPicPr>
        <p:blipFill>
          <a:blip r:embed="rId3" cstate="screen">
            <a:lum bright="18000" contrast="24000"/>
            <a:extLst>
              <a:ext uri="{28A0092B-C50C-407E-A947-70E740481C1C}">
                <a14:useLocalDpi xmlns:a14="http://schemas.microsoft.com/office/drawing/2010/main"/>
              </a:ext>
            </a:extLst>
          </a:blip>
          <a:srcRect/>
          <a:stretch>
            <a:fillRect/>
          </a:stretch>
        </p:blipFill>
        <p:spPr bwMode="auto">
          <a:xfrm>
            <a:off x="2016125" y="1309688"/>
            <a:ext cx="25146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87407" name="Picture 15">
            <a:extLst>
              <a:ext uri="{FF2B5EF4-FFF2-40B4-BE49-F238E27FC236}">
                <a16:creationId xmlns:a16="http://schemas.microsoft.com/office/drawing/2014/main" id="{022CC0EF-DF55-A54A-9F57-0AD6AA55CB7F}"/>
              </a:ext>
            </a:extLst>
          </p:cNvPr>
          <p:cNvPicPr>
            <a:picLocks noChangeAspect="1" noChangeArrowheads="1"/>
          </p:cNvPicPr>
          <p:nvPr/>
        </p:nvPicPr>
        <p:blipFill>
          <a:blip r:embed="rId4" cstate="screen">
            <a:lum bright="18000" contrast="36000"/>
            <a:extLst>
              <a:ext uri="{28A0092B-C50C-407E-A947-70E740481C1C}">
                <a14:useLocalDpi xmlns:a14="http://schemas.microsoft.com/office/drawing/2010/main"/>
              </a:ext>
            </a:extLst>
          </a:blip>
          <a:srcRect/>
          <a:stretch>
            <a:fillRect/>
          </a:stretch>
        </p:blipFill>
        <p:spPr bwMode="auto">
          <a:xfrm>
            <a:off x="5376863" y="3960813"/>
            <a:ext cx="2674937" cy="1782762"/>
          </a:xfrm>
          <a:prstGeom prst="rect">
            <a:avLst/>
          </a:prstGeom>
          <a:noFill/>
          <a:extLst>
            <a:ext uri="{909E8E84-426E-40DD-AFC4-6F175D3DCCD1}">
              <a14:hiddenFill xmlns:a14="http://schemas.microsoft.com/office/drawing/2010/main">
                <a:solidFill>
                  <a:srgbClr val="FFFFFF"/>
                </a:solidFill>
              </a14:hiddenFill>
            </a:ext>
          </a:extLst>
        </p:spPr>
      </p:pic>
      <p:sp>
        <p:nvSpPr>
          <p:cNvPr id="187401" name="AutoShape 9">
            <a:extLst>
              <a:ext uri="{FF2B5EF4-FFF2-40B4-BE49-F238E27FC236}">
                <a16:creationId xmlns:a16="http://schemas.microsoft.com/office/drawing/2014/main" id="{B4421386-1E04-824D-AADA-33808BDD74BF}"/>
              </a:ext>
            </a:extLst>
          </p:cNvPr>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87408" name="Rectangle 16">
            <a:extLst>
              <a:ext uri="{FF2B5EF4-FFF2-40B4-BE49-F238E27FC236}">
                <a16:creationId xmlns:a16="http://schemas.microsoft.com/office/drawing/2014/main" id="{143D6110-087A-1742-988B-1DC06DDA3540}"/>
              </a:ext>
            </a:extLst>
          </p:cNvPr>
          <p:cNvSpPr>
            <a:spLocks noChangeArrowheads="1"/>
          </p:cNvSpPr>
          <p:nvPr/>
        </p:nvSpPr>
        <p:spPr bwMode="auto">
          <a:xfrm>
            <a:off x="4989513" y="969963"/>
            <a:ext cx="3535362" cy="10636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3200" b="1">
                <a:solidFill>
                  <a:srgbClr val="FAF200"/>
                </a:solidFill>
                <a:effectLst/>
              </a:rPr>
              <a:t>LIPAT DUA KALI…</a:t>
            </a:r>
          </a:p>
        </p:txBody>
      </p:sp>
      <p:sp>
        <p:nvSpPr>
          <p:cNvPr id="187409" name="Text Box 17">
            <a:extLst>
              <a:ext uri="{FF2B5EF4-FFF2-40B4-BE49-F238E27FC236}">
                <a16:creationId xmlns:a16="http://schemas.microsoft.com/office/drawing/2014/main" id="{46521BB2-2DDF-FE40-8ADF-295C44E0859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87414" name="Rectangle 22">
            <a:extLst>
              <a:ext uri="{FF2B5EF4-FFF2-40B4-BE49-F238E27FC236}">
                <a16:creationId xmlns:a16="http://schemas.microsoft.com/office/drawing/2014/main" id="{A0D8C33C-B237-6249-A10A-5DDB334A4F8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07</a:t>
            </a:r>
          </a:p>
        </p:txBody>
      </p:sp>
      <p:sp>
        <p:nvSpPr>
          <p:cNvPr id="187415" name="Text Box 23">
            <a:extLst>
              <a:ext uri="{FF2B5EF4-FFF2-40B4-BE49-F238E27FC236}">
                <a16:creationId xmlns:a16="http://schemas.microsoft.com/office/drawing/2014/main" id="{A2386149-836A-2B46-80C5-FDA9EE86D2E2}"/>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87417" name="Rectangle 25">
            <a:extLst>
              <a:ext uri="{FF2B5EF4-FFF2-40B4-BE49-F238E27FC236}">
                <a16:creationId xmlns:a16="http://schemas.microsoft.com/office/drawing/2014/main" id="{A9F0BCD8-586C-0242-B784-0EE96BCCE2E7}"/>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500"/>
                                  </p:stCondLst>
                                  <p:childTnLst>
                                    <p:set>
                                      <p:cBhvr>
                                        <p:cTn id="6" dur="1" fill="hold">
                                          <p:stCondLst>
                                            <p:cond delay="0"/>
                                          </p:stCondLst>
                                        </p:cTn>
                                        <p:tgtEl>
                                          <p:spTgt spid="187401"/>
                                        </p:tgtEl>
                                        <p:attrNameLst>
                                          <p:attrName>style.visibility</p:attrName>
                                        </p:attrNameLst>
                                      </p:cBhvr>
                                      <p:to>
                                        <p:strVal val="visible"/>
                                      </p:to>
                                    </p:set>
                                    <p:anim calcmode="lin" valueType="num">
                                      <p:cBhvr>
                                        <p:cTn id="7" dur="500" fill="hold"/>
                                        <p:tgtEl>
                                          <p:spTgt spid="187401"/>
                                        </p:tgtEl>
                                        <p:attrNameLst>
                                          <p:attrName>ppt_w</p:attrName>
                                        </p:attrNameLst>
                                      </p:cBhvr>
                                      <p:tavLst>
                                        <p:tav tm="0">
                                          <p:val>
                                            <p:strVal val="(6*min(max(#ppt_w*#ppt_h,.3),1)-7.4)/-.7*#ppt_w"/>
                                          </p:val>
                                        </p:tav>
                                        <p:tav tm="100000">
                                          <p:val>
                                            <p:strVal val="#ppt_w"/>
                                          </p:val>
                                        </p:tav>
                                      </p:tavLst>
                                    </p:anim>
                                    <p:anim calcmode="lin" valueType="num">
                                      <p:cBhvr>
                                        <p:cTn id="8" dur="500" fill="hold"/>
                                        <p:tgtEl>
                                          <p:spTgt spid="187401"/>
                                        </p:tgtEl>
                                        <p:attrNameLst>
                                          <p:attrName>ppt_h</p:attrName>
                                        </p:attrNameLst>
                                      </p:cBhvr>
                                      <p:tavLst>
                                        <p:tav tm="0">
                                          <p:val>
                                            <p:strVal val="(6*min(max(#ppt_w*#ppt_h,.3),1)-7.4)/-.7*#ppt_h"/>
                                          </p:val>
                                        </p:tav>
                                        <p:tav tm="100000">
                                          <p:val>
                                            <p:strVal val="#ppt_h"/>
                                          </p:val>
                                        </p:tav>
                                      </p:tavLst>
                                    </p:anim>
                                    <p:anim calcmode="lin" valueType="num">
                                      <p:cBhvr>
                                        <p:cTn id="9" dur="500" fill="hold"/>
                                        <p:tgtEl>
                                          <p:spTgt spid="187401"/>
                                        </p:tgtEl>
                                        <p:attrNameLst>
                                          <p:attrName>ppt_x</p:attrName>
                                        </p:attrNameLst>
                                      </p:cBhvr>
                                      <p:tavLst>
                                        <p:tav tm="0">
                                          <p:val>
                                            <p:fltVal val="0.5"/>
                                          </p:val>
                                        </p:tav>
                                        <p:tav tm="100000">
                                          <p:val>
                                            <p:strVal val="#ppt_x"/>
                                          </p:val>
                                        </p:tav>
                                      </p:tavLst>
                                    </p:anim>
                                    <p:anim calcmode="lin" valueType="num">
                                      <p:cBhvr>
                                        <p:cTn id="10" dur="500" fill="hold"/>
                                        <p:tgtEl>
                                          <p:spTgt spid="18740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1000"/>
                            </p:stCondLst>
                            <p:childTnLst>
                              <p:par>
                                <p:cTn id="12" presetID="23" presetClass="entr" presetSubtype="36" fill="hold" nodeType="afterEffect">
                                  <p:stCondLst>
                                    <p:cond delay="500"/>
                                  </p:stCondLst>
                                  <p:childTnLst>
                                    <p:set>
                                      <p:cBhvr>
                                        <p:cTn id="13" dur="1" fill="hold">
                                          <p:stCondLst>
                                            <p:cond delay="0"/>
                                          </p:stCondLst>
                                        </p:cTn>
                                        <p:tgtEl>
                                          <p:spTgt spid="187402"/>
                                        </p:tgtEl>
                                        <p:attrNameLst>
                                          <p:attrName>style.visibility</p:attrName>
                                        </p:attrNameLst>
                                      </p:cBhvr>
                                      <p:to>
                                        <p:strVal val="visible"/>
                                      </p:to>
                                    </p:set>
                                    <p:anim calcmode="lin" valueType="num">
                                      <p:cBhvr>
                                        <p:cTn id="14" dur="500" fill="hold"/>
                                        <p:tgtEl>
                                          <p:spTgt spid="187402"/>
                                        </p:tgtEl>
                                        <p:attrNameLst>
                                          <p:attrName>ppt_w</p:attrName>
                                        </p:attrNameLst>
                                      </p:cBhvr>
                                      <p:tavLst>
                                        <p:tav tm="0">
                                          <p:val>
                                            <p:strVal val="(6*min(max(#ppt_w*#ppt_h,.3),1)-7.4)/-.7*#ppt_w"/>
                                          </p:val>
                                        </p:tav>
                                        <p:tav tm="100000">
                                          <p:val>
                                            <p:strVal val="#ppt_w"/>
                                          </p:val>
                                        </p:tav>
                                      </p:tavLst>
                                    </p:anim>
                                    <p:anim calcmode="lin" valueType="num">
                                      <p:cBhvr>
                                        <p:cTn id="15" dur="500" fill="hold"/>
                                        <p:tgtEl>
                                          <p:spTgt spid="187402"/>
                                        </p:tgtEl>
                                        <p:attrNameLst>
                                          <p:attrName>ppt_h</p:attrName>
                                        </p:attrNameLst>
                                      </p:cBhvr>
                                      <p:tavLst>
                                        <p:tav tm="0">
                                          <p:val>
                                            <p:strVal val="(6*min(max(#ppt_w*#ppt_h,.3),1)-7.4)/-.7*#ppt_h"/>
                                          </p:val>
                                        </p:tav>
                                        <p:tav tm="100000">
                                          <p:val>
                                            <p:strVal val="#ppt_h"/>
                                          </p:val>
                                        </p:tav>
                                      </p:tavLst>
                                    </p:anim>
                                    <p:anim calcmode="lin" valueType="num">
                                      <p:cBhvr>
                                        <p:cTn id="16" dur="500" fill="hold"/>
                                        <p:tgtEl>
                                          <p:spTgt spid="187402"/>
                                        </p:tgtEl>
                                        <p:attrNameLst>
                                          <p:attrName>ppt_x</p:attrName>
                                        </p:attrNameLst>
                                      </p:cBhvr>
                                      <p:tavLst>
                                        <p:tav tm="0">
                                          <p:val>
                                            <p:fltVal val="0.5"/>
                                          </p:val>
                                        </p:tav>
                                        <p:tav tm="100000">
                                          <p:val>
                                            <p:strVal val="#ppt_x"/>
                                          </p:val>
                                        </p:tav>
                                      </p:tavLst>
                                    </p:anim>
                                    <p:anim calcmode="lin" valueType="num">
                                      <p:cBhvr>
                                        <p:cTn id="17" dur="500" fill="hold"/>
                                        <p:tgtEl>
                                          <p:spTgt spid="1874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Freeform 2">
            <a:extLst>
              <a:ext uri="{FF2B5EF4-FFF2-40B4-BE49-F238E27FC236}">
                <a16:creationId xmlns:a16="http://schemas.microsoft.com/office/drawing/2014/main" id="{0D019FFD-24E0-0647-9722-EE2F0985E858}"/>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1" name="Rectangle 3">
            <a:extLst>
              <a:ext uri="{FF2B5EF4-FFF2-40B4-BE49-F238E27FC236}">
                <a16:creationId xmlns:a16="http://schemas.microsoft.com/office/drawing/2014/main" id="{537BFFC8-5758-F845-A27D-A6B2F95E3220}"/>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4932" name="Rectangle 4">
            <a:extLst>
              <a:ext uri="{FF2B5EF4-FFF2-40B4-BE49-F238E27FC236}">
                <a16:creationId xmlns:a16="http://schemas.microsoft.com/office/drawing/2014/main" id="{9EF48301-2D0F-B949-9694-A50DA4539FE3}"/>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33" name="Freeform 5">
            <a:extLst>
              <a:ext uri="{FF2B5EF4-FFF2-40B4-BE49-F238E27FC236}">
                <a16:creationId xmlns:a16="http://schemas.microsoft.com/office/drawing/2014/main" id="{B01E703F-50FB-D84C-A748-AEBAFA54BF20}"/>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4" name="Freeform 6">
            <a:extLst>
              <a:ext uri="{FF2B5EF4-FFF2-40B4-BE49-F238E27FC236}">
                <a16:creationId xmlns:a16="http://schemas.microsoft.com/office/drawing/2014/main" id="{B9962015-5F93-424B-A304-898D98B5E4AE}"/>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5" name="Rectangle 7">
            <a:extLst>
              <a:ext uri="{FF2B5EF4-FFF2-40B4-BE49-F238E27FC236}">
                <a16:creationId xmlns:a16="http://schemas.microsoft.com/office/drawing/2014/main" id="{FEB90C48-4E89-D144-BC98-D40440CB6CF2}"/>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24936" name="Freeform 8">
            <a:extLst>
              <a:ext uri="{FF2B5EF4-FFF2-40B4-BE49-F238E27FC236}">
                <a16:creationId xmlns:a16="http://schemas.microsoft.com/office/drawing/2014/main" id="{BF81C00A-9A56-AE46-82D7-4BC15EB356C4}"/>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7" name="Rectangle 9">
            <a:extLst>
              <a:ext uri="{FF2B5EF4-FFF2-40B4-BE49-F238E27FC236}">
                <a16:creationId xmlns:a16="http://schemas.microsoft.com/office/drawing/2014/main" id="{36B8D7AB-9A2B-F046-AA68-4DB6C0B83F23}"/>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24938" name="Freeform 10">
            <a:extLst>
              <a:ext uri="{FF2B5EF4-FFF2-40B4-BE49-F238E27FC236}">
                <a16:creationId xmlns:a16="http://schemas.microsoft.com/office/drawing/2014/main" id="{4B6732C8-F94A-3E45-8172-85AB192BC1C1}"/>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9" name="Freeform 11">
            <a:extLst>
              <a:ext uri="{FF2B5EF4-FFF2-40B4-BE49-F238E27FC236}">
                <a16:creationId xmlns:a16="http://schemas.microsoft.com/office/drawing/2014/main" id="{7274FB11-2414-9A4F-806B-3F6FB0F3B981}"/>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0" name="Freeform 12">
            <a:extLst>
              <a:ext uri="{FF2B5EF4-FFF2-40B4-BE49-F238E27FC236}">
                <a16:creationId xmlns:a16="http://schemas.microsoft.com/office/drawing/2014/main" id="{8B426BCB-9FDE-3C4A-98B4-00DBF0C0A6DC}"/>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1" name="Rectangle 13">
            <a:extLst>
              <a:ext uri="{FF2B5EF4-FFF2-40B4-BE49-F238E27FC236}">
                <a16:creationId xmlns:a16="http://schemas.microsoft.com/office/drawing/2014/main" id="{FB622E80-83A4-B549-BCDB-20F473E72541}"/>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24944" name="Rectangle 16">
            <a:extLst>
              <a:ext uri="{FF2B5EF4-FFF2-40B4-BE49-F238E27FC236}">
                <a16:creationId xmlns:a16="http://schemas.microsoft.com/office/drawing/2014/main" id="{0DE04199-BDFC-7641-8F91-E791334827BC}"/>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45" name="Line 17">
            <a:extLst>
              <a:ext uri="{FF2B5EF4-FFF2-40B4-BE49-F238E27FC236}">
                <a16:creationId xmlns:a16="http://schemas.microsoft.com/office/drawing/2014/main" id="{148A3AE8-CDC1-C14E-8BF3-A23C8CFEC83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46" name="Line 18">
            <a:extLst>
              <a:ext uri="{FF2B5EF4-FFF2-40B4-BE49-F238E27FC236}">
                <a16:creationId xmlns:a16="http://schemas.microsoft.com/office/drawing/2014/main" id="{916FE771-B70D-144A-9B0A-208A8197AEF2}"/>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49" name="Line 21">
            <a:extLst>
              <a:ext uri="{FF2B5EF4-FFF2-40B4-BE49-F238E27FC236}">
                <a16:creationId xmlns:a16="http://schemas.microsoft.com/office/drawing/2014/main" id="{29059923-A0EA-1D4C-B274-0DE5845301E1}"/>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24950" name="Oval 22">
            <a:extLst>
              <a:ext uri="{FF2B5EF4-FFF2-40B4-BE49-F238E27FC236}">
                <a16:creationId xmlns:a16="http://schemas.microsoft.com/office/drawing/2014/main" id="{72FFDEE8-9B7B-F942-9129-0C1CA92D0D3A}"/>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1" name="Rectangle 23">
            <a:extLst>
              <a:ext uri="{FF2B5EF4-FFF2-40B4-BE49-F238E27FC236}">
                <a16:creationId xmlns:a16="http://schemas.microsoft.com/office/drawing/2014/main" id="{EF6994F6-395B-1640-8C72-EEB5ECB1E92F}"/>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4952" name="Rectangle 24">
            <a:extLst>
              <a:ext uri="{FF2B5EF4-FFF2-40B4-BE49-F238E27FC236}">
                <a16:creationId xmlns:a16="http://schemas.microsoft.com/office/drawing/2014/main" id="{5279EC19-470D-DB41-B5EC-2E9B49C93614}"/>
              </a:ext>
            </a:extLst>
          </p:cNvPr>
          <p:cNvSpPr>
            <a:spLocks noChangeArrowheads="1"/>
          </p:cNvSpPr>
          <p:nvPr/>
        </p:nvSpPr>
        <p:spPr bwMode="auto">
          <a:xfrm>
            <a:off x="5145088" y="1125538"/>
            <a:ext cx="523875"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4953" name="Rectangle 25">
            <a:extLst>
              <a:ext uri="{FF2B5EF4-FFF2-40B4-BE49-F238E27FC236}">
                <a16:creationId xmlns:a16="http://schemas.microsoft.com/office/drawing/2014/main" id="{91CE78BD-9274-B849-81D9-4D1245C3E9FC}"/>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124954" name="Rectangle 26">
            <a:extLst>
              <a:ext uri="{FF2B5EF4-FFF2-40B4-BE49-F238E27FC236}">
                <a16:creationId xmlns:a16="http://schemas.microsoft.com/office/drawing/2014/main" id="{0ED4E70F-F69C-5A46-9AFA-804E9821FA6B}"/>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124955" name="Oval 27">
            <a:extLst>
              <a:ext uri="{FF2B5EF4-FFF2-40B4-BE49-F238E27FC236}">
                <a16:creationId xmlns:a16="http://schemas.microsoft.com/office/drawing/2014/main" id="{519B593D-4BE5-1A4F-B5DA-5D64849304A4}"/>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6" name="Rectangle 28">
            <a:extLst>
              <a:ext uri="{FF2B5EF4-FFF2-40B4-BE49-F238E27FC236}">
                <a16:creationId xmlns:a16="http://schemas.microsoft.com/office/drawing/2014/main" id="{29A5FC26-584F-EF4E-98B3-F0AB1B13542E}"/>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124957" name="Oval 29">
            <a:extLst>
              <a:ext uri="{FF2B5EF4-FFF2-40B4-BE49-F238E27FC236}">
                <a16:creationId xmlns:a16="http://schemas.microsoft.com/office/drawing/2014/main" id="{8350BC07-B838-2E4E-AB87-7517957D99B1}"/>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58" name="Rectangle 30">
            <a:extLst>
              <a:ext uri="{FF2B5EF4-FFF2-40B4-BE49-F238E27FC236}">
                <a16:creationId xmlns:a16="http://schemas.microsoft.com/office/drawing/2014/main" id="{295E61D1-B8FD-4444-9BF6-FA552D36A06D}"/>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124959" name="Oval 31">
            <a:extLst>
              <a:ext uri="{FF2B5EF4-FFF2-40B4-BE49-F238E27FC236}">
                <a16:creationId xmlns:a16="http://schemas.microsoft.com/office/drawing/2014/main" id="{979B72B0-8D7D-3C4B-9DFC-39CF9BE80604}"/>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0" name="Oval 32">
            <a:extLst>
              <a:ext uri="{FF2B5EF4-FFF2-40B4-BE49-F238E27FC236}">
                <a16:creationId xmlns:a16="http://schemas.microsoft.com/office/drawing/2014/main" id="{668B6334-183E-8342-9BC5-1EB03B15C569}"/>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1" name="Rectangle 33">
            <a:extLst>
              <a:ext uri="{FF2B5EF4-FFF2-40B4-BE49-F238E27FC236}">
                <a16:creationId xmlns:a16="http://schemas.microsoft.com/office/drawing/2014/main" id="{CBAE62BA-A5ED-454D-A3D6-069B58E77EB4}"/>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124962" name="Oval 34">
            <a:extLst>
              <a:ext uri="{FF2B5EF4-FFF2-40B4-BE49-F238E27FC236}">
                <a16:creationId xmlns:a16="http://schemas.microsoft.com/office/drawing/2014/main" id="{02EDCB4E-D01A-CA4C-9CA2-96095F3F03C2}"/>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3" name="Rectangle 35">
            <a:extLst>
              <a:ext uri="{FF2B5EF4-FFF2-40B4-BE49-F238E27FC236}">
                <a16:creationId xmlns:a16="http://schemas.microsoft.com/office/drawing/2014/main" id="{645D3970-E0DD-8240-991C-E7520FCC691F}"/>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Y</a:t>
            </a:r>
          </a:p>
        </p:txBody>
      </p:sp>
      <p:sp>
        <p:nvSpPr>
          <p:cNvPr id="124964" name="Oval 36">
            <a:extLst>
              <a:ext uri="{FF2B5EF4-FFF2-40B4-BE49-F238E27FC236}">
                <a16:creationId xmlns:a16="http://schemas.microsoft.com/office/drawing/2014/main" id="{8474E320-C943-174F-8A56-0DEAB0434D8D}"/>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65" name="Rectangle 37">
            <a:extLst>
              <a:ext uri="{FF2B5EF4-FFF2-40B4-BE49-F238E27FC236}">
                <a16:creationId xmlns:a16="http://schemas.microsoft.com/office/drawing/2014/main" id="{59A62CEB-A8A6-DB48-9C16-F0F0F415CD2F}"/>
              </a:ext>
            </a:extLst>
          </p:cNvPr>
          <p:cNvSpPr>
            <a:spLocks noChangeArrowheads="1"/>
          </p:cNvSpPr>
          <p:nvPr/>
        </p:nvSpPr>
        <p:spPr bwMode="auto">
          <a:xfrm>
            <a:off x="3702050" y="2987675"/>
            <a:ext cx="790575"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3200" b="1" i="0">
                <a:solidFill>
                  <a:srgbClr val="FAF200"/>
                </a:solidFill>
                <a:effectLst/>
                <a:latin typeface="Times" pitchFamily="2" charset="0"/>
              </a:rPr>
              <a:t>GN</a:t>
            </a:r>
          </a:p>
        </p:txBody>
      </p:sp>
      <p:sp>
        <p:nvSpPr>
          <p:cNvPr id="124966" name="Oval 38">
            <a:extLst>
              <a:ext uri="{FF2B5EF4-FFF2-40B4-BE49-F238E27FC236}">
                <a16:creationId xmlns:a16="http://schemas.microsoft.com/office/drawing/2014/main" id="{C26D62DD-2D63-E143-9377-759E62068382}"/>
              </a:ext>
            </a:extLst>
          </p:cNvPr>
          <p:cNvSpPr>
            <a:spLocks noChangeArrowheads="1"/>
          </p:cNvSpPr>
          <p:nvPr/>
        </p:nvSpPr>
        <p:spPr bwMode="auto">
          <a:xfrm>
            <a:off x="3387725" y="2909888"/>
            <a:ext cx="1260475" cy="731837"/>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4967" name="AutoShape 39">
            <a:extLst>
              <a:ext uri="{FF2B5EF4-FFF2-40B4-BE49-F238E27FC236}">
                <a16:creationId xmlns:a16="http://schemas.microsoft.com/office/drawing/2014/main" id="{CC227484-67E3-3143-8F41-5EC008A0D69A}"/>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4968" name="AutoShape 40">
            <a:extLst>
              <a:ext uri="{FF2B5EF4-FFF2-40B4-BE49-F238E27FC236}">
                <a16:creationId xmlns:a16="http://schemas.microsoft.com/office/drawing/2014/main" id="{AB1E1C96-86D2-034B-8D39-3C37827B5F74}"/>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4969" name="Line 41">
            <a:extLst>
              <a:ext uri="{FF2B5EF4-FFF2-40B4-BE49-F238E27FC236}">
                <a16:creationId xmlns:a16="http://schemas.microsoft.com/office/drawing/2014/main" id="{BC3550A5-3C37-A341-AF8A-1A902E460497}"/>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4970" name="Rectangle 42">
            <a:extLst>
              <a:ext uri="{FF2B5EF4-FFF2-40B4-BE49-F238E27FC236}">
                <a16:creationId xmlns:a16="http://schemas.microsoft.com/office/drawing/2014/main" id="{EC35B4D5-4E99-3D42-9B67-5128BB4C5CE8}"/>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24971" name="Rectangle 43">
            <a:extLst>
              <a:ext uri="{FF2B5EF4-FFF2-40B4-BE49-F238E27FC236}">
                <a16:creationId xmlns:a16="http://schemas.microsoft.com/office/drawing/2014/main" id="{703440E4-DDD5-D644-9ADB-7B1BE32137A0}"/>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124972" name="Rectangle 44">
            <a:extLst>
              <a:ext uri="{FF2B5EF4-FFF2-40B4-BE49-F238E27FC236}">
                <a16:creationId xmlns:a16="http://schemas.microsoft.com/office/drawing/2014/main" id="{8682F533-9CCB-284D-BD30-7B083DE20B38}"/>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124973" name="Oval 45">
            <a:extLst>
              <a:ext uri="{FF2B5EF4-FFF2-40B4-BE49-F238E27FC236}">
                <a16:creationId xmlns:a16="http://schemas.microsoft.com/office/drawing/2014/main" id="{C821059A-B130-2B4C-9732-18A84B9101A5}"/>
              </a:ext>
            </a:extLst>
          </p:cNvPr>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4975" name="Text Box 47">
            <a:extLst>
              <a:ext uri="{FF2B5EF4-FFF2-40B4-BE49-F238E27FC236}">
                <a16:creationId xmlns:a16="http://schemas.microsoft.com/office/drawing/2014/main" id="{F9BCA906-7A00-0349-BB23-E2F3F2C17F7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24980" name="Rectangle 52">
            <a:extLst>
              <a:ext uri="{FF2B5EF4-FFF2-40B4-BE49-F238E27FC236}">
                <a16:creationId xmlns:a16="http://schemas.microsoft.com/office/drawing/2014/main" id="{92F3B71F-21CD-BC4F-A196-BDF88B6F9384}"/>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70</a:t>
            </a:r>
          </a:p>
        </p:txBody>
      </p:sp>
      <p:sp>
        <p:nvSpPr>
          <p:cNvPr id="124981" name="Text Box 53">
            <a:extLst>
              <a:ext uri="{FF2B5EF4-FFF2-40B4-BE49-F238E27FC236}">
                <a16:creationId xmlns:a16="http://schemas.microsoft.com/office/drawing/2014/main" id="{77A7A32C-97D9-7C41-9A45-A5CCF0240EF5}"/>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24983" name="Rectangle 55">
            <a:extLst>
              <a:ext uri="{FF2B5EF4-FFF2-40B4-BE49-F238E27FC236}">
                <a16:creationId xmlns:a16="http://schemas.microsoft.com/office/drawing/2014/main" id="{45A669B5-EF4E-1C4C-808F-9E960A781BF4}"/>
              </a:ext>
            </a:extLst>
          </p:cNvPr>
          <p:cNvSpPr>
            <a:spLocks noChangeArrowheads="1"/>
          </p:cNvSpPr>
          <p:nvPr/>
        </p:nvSpPr>
        <p:spPr bwMode="auto">
          <a:xfrm>
            <a:off x="251618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24984" name="Rectangle 56">
            <a:extLst>
              <a:ext uri="{FF2B5EF4-FFF2-40B4-BE49-F238E27FC236}">
                <a16:creationId xmlns:a16="http://schemas.microsoft.com/office/drawing/2014/main" id="{898813F9-EBDA-044B-A9DF-BE4416D2AC3D}"/>
              </a:ext>
            </a:extLst>
          </p:cNvPr>
          <p:cNvSpPr>
            <a:spLocks noChangeArrowheads="1"/>
          </p:cNvSpPr>
          <p:nvPr/>
        </p:nvSpPr>
        <p:spPr bwMode="auto">
          <a:xfrm>
            <a:off x="1687513"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24985" name="Rectangle 57">
            <a:extLst>
              <a:ext uri="{FF2B5EF4-FFF2-40B4-BE49-F238E27FC236}">
                <a16:creationId xmlns:a16="http://schemas.microsoft.com/office/drawing/2014/main" id="{A853BE09-48CA-904E-BAE3-C8DEBD95205F}"/>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24986" name="Rectangle 58">
            <a:extLst>
              <a:ext uri="{FF2B5EF4-FFF2-40B4-BE49-F238E27FC236}">
                <a16:creationId xmlns:a16="http://schemas.microsoft.com/office/drawing/2014/main" id="{017D3229-93E8-F74C-8898-36089F9AC8C4}"/>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Tree>
  </p:cSld>
  <p:clrMapOvr>
    <a:masterClrMapping/>
  </p:clrMapOvr>
  <p:transition spd="med">
    <p:wheel spokes="0"/>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Freeform 2">
            <a:extLst>
              <a:ext uri="{FF2B5EF4-FFF2-40B4-BE49-F238E27FC236}">
                <a16:creationId xmlns:a16="http://schemas.microsoft.com/office/drawing/2014/main" id="{F8B44E2B-C8A9-AA4F-9020-79568265F4A3}"/>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55" name="Rectangle 3">
            <a:extLst>
              <a:ext uri="{FF2B5EF4-FFF2-40B4-BE49-F238E27FC236}">
                <a16:creationId xmlns:a16="http://schemas.microsoft.com/office/drawing/2014/main" id="{ADF36E44-9217-4E40-94F8-971CF9494168}"/>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5956" name="Rectangle 4">
            <a:extLst>
              <a:ext uri="{FF2B5EF4-FFF2-40B4-BE49-F238E27FC236}">
                <a16:creationId xmlns:a16="http://schemas.microsoft.com/office/drawing/2014/main" id="{7ACCA15A-311E-AB48-9532-914F802D5D92}"/>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7" name="Freeform 5">
            <a:extLst>
              <a:ext uri="{FF2B5EF4-FFF2-40B4-BE49-F238E27FC236}">
                <a16:creationId xmlns:a16="http://schemas.microsoft.com/office/drawing/2014/main" id="{2936E134-D329-3A41-B437-BAF05FE90098}"/>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58" name="Freeform 6">
            <a:extLst>
              <a:ext uri="{FF2B5EF4-FFF2-40B4-BE49-F238E27FC236}">
                <a16:creationId xmlns:a16="http://schemas.microsoft.com/office/drawing/2014/main" id="{66650828-3724-0540-9BFF-4F40E43EDB2D}"/>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59" name="Rectangle 7">
            <a:extLst>
              <a:ext uri="{FF2B5EF4-FFF2-40B4-BE49-F238E27FC236}">
                <a16:creationId xmlns:a16="http://schemas.microsoft.com/office/drawing/2014/main" id="{48EC0526-D94D-5F40-8D26-195B2AC967FB}"/>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25960" name="Freeform 8">
            <a:extLst>
              <a:ext uri="{FF2B5EF4-FFF2-40B4-BE49-F238E27FC236}">
                <a16:creationId xmlns:a16="http://schemas.microsoft.com/office/drawing/2014/main" id="{D65B91E7-296B-EE46-89A3-B6FE88C3E8E5}"/>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61" name="Rectangle 9">
            <a:extLst>
              <a:ext uri="{FF2B5EF4-FFF2-40B4-BE49-F238E27FC236}">
                <a16:creationId xmlns:a16="http://schemas.microsoft.com/office/drawing/2014/main" id="{B2934BF2-B857-7743-BBF7-5219380863A5}"/>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25962" name="Freeform 10">
            <a:extLst>
              <a:ext uri="{FF2B5EF4-FFF2-40B4-BE49-F238E27FC236}">
                <a16:creationId xmlns:a16="http://schemas.microsoft.com/office/drawing/2014/main" id="{B9161A4A-B255-D049-8A9E-7D260BE3B162}"/>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63" name="Freeform 11">
            <a:extLst>
              <a:ext uri="{FF2B5EF4-FFF2-40B4-BE49-F238E27FC236}">
                <a16:creationId xmlns:a16="http://schemas.microsoft.com/office/drawing/2014/main" id="{764F1F4D-A2F2-4542-A369-5F9D79C96767}"/>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64" name="Freeform 12">
            <a:extLst>
              <a:ext uri="{FF2B5EF4-FFF2-40B4-BE49-F238E27FC236}">
                <a16:creationId xmlns:a16="http://schemas.microsoft.com/office/drawing/2014/main" id="{6BB799E6-9C51-CE44-A1C8-8021221B762A}"/>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65" name="Rectangle 13">
            <a:extLst>
              <a:ext uri="{FF2B5EF4-FFF2-40B4-BE49-F238E27FC236}">
                <a16:creationId xmlns:a16="http://schemas.microsoft.com/office/drawing/2014/main" id="{A23D8435-FDB1-5C46-A963-84F8C6D21FAE}"/>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25968" name="Rectangle 16">
            <a:extLst>
              <a:ext uri="{FF2B5EF4-FFF2-40B4-BE49-F238E27FC236}">
                <a16:creationId xmlns:a16="http://schemas.microsoft.com/office/drawing/2014/main" id="{895DAF02-5D22-0D4D-AEFC-DA978FDA3FB4}"/>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9" name="Line 17">
            <a:extLst>
              <a:ext uri="{FF2B5EF4-FFF2-40B4-BE49-F238E27FC236}">
                <a16:creationId xmlns:a16="http://schemas.microsoft.com/office/drawing/2014/main" id="{75F863B3-7641-7448-B3AA-76996CBBD3A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0" name="Line 18">
            <a:extLst>
              <a:ext uri="{FF2B5EF4-FFF2-40B4-BE49-F238E27FC236}">
                <a16:creationId xmlns:a16="http://schemas.microsoft.com/office/drawing/2014/main" id="{AEA447A7-6906-5A4D-844E-398117D36427}"/>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2" name="Rectangle 20">
            <a:extLst>
              <a:ext uri="{FF2B5EF4-FFF2-40B4-BE49-F238E27FC236}">
                <a16:creationId xmlns:a16="http://schemas.microsoft.com/office/drawing/2014/main" id="{80F04172-91A9-EC4F-94E3-F3A851E3309D}"/>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125973" name="Line 21">
            <a:extLst>
              <a:ext uri="{FF2B5EF4-FFF2-40B4-BE49-F238E27FC236}">
                <a16:creationId xmlns:a16="http://schemas.microsoft.com/office/drawing/2014/main" id="{1A0B112D-50AA-E946-848E-3950A1AC3FA8}"/>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25974" name="Oval 22">
            <a:extLst>
              <a:ext uri="{FF2B5EF4-FFF2-40B4-BE49-F238E27FC236}">
                <a16:creationId xmlns:a16="http://schemas.microsoft.com/office/drawing/2014/main" id="{7ADCD7BF-B51C-4240-A1C2-2598401B1342}"/>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5" name="Rectangle 23">
            <a:extLst>
              <a:ext uri="{FF2B5EF4-FFF2-40B4-BE49-F238E27FC236}">
                <a16:creationId xmlns:a16="http://schemas.microsoft.com/office/drawing/2014/main" id="{04C01B9E-4409-CD41-A332-B9517F40C5EA}"/>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5976" name="Rectangle 24">
            <a:extLst>
              <a:ext uri="{FF2B5EF4-FFF2-40B4-BE49-F238E27FC236}">
                <a16:creationId xmlns:a16="http://schemas.microsoft.com/office/drawing/2014/main" id="{C4607CC8-179D-BD4D-85F0-D01C31844E9E}"/>
              </a:ext>
            </a:extLst>
          </p:cNvPr>
          <p:cNvSpPr>
            <a:spLocks noChangeArrowheads="1"/>
          </p:cNvSpPr>
          <p:nvPr/>
        </p:nvSpPr>
        <p:spPr bwMode="auto">
          <a:xfrm>
            <a:off x="5145088" y="1125538"/>
            <a:ext cx="523875"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5977" name="Rectangle 25">
            <a:extLst>
              <a:ext uri="{FF2B5EF4-FFF2-40B4-BE49-F238E27FC236}">
                <a16:creationId xmlns:a16="http://schemas.microsoft.com/office/drawing/2014/main" id="{70A61285-FDA8-2B49-B4AD-BE61D7BDA99E}"/>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125978" name="Rectangle 26">
            <a:extLst>
              <a:ext uri="{FF2B5EF4-FFF2-40B4-BE49-F238E27FC236}">
                <a16:creationId xmlns:a16="http://schemas.microsoft.com/office/drawing/2014/main" id="{F3B29602-7003-2F4D-A8C0-A081465134B1}"/>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125979" name="Oval 27">
            <a:extLst>
              <a:ext uri="{FF2B5EF4-FFF2-40B4-BE49-F238E27FC236}">
                <a16:creationId xmlns:a16="http://schemas.microsoft.com/office/drawing/2014/main" id="{8C28A7AB-89D4-D548-BF87-D6327E66C212}"/>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0" name="Rectangle 28">
            <a:extLst>
              <a:ext uri="{FF2B5EF4-FFF2-40B4-BE49-F238E27FC236}">
                <a16:creationId xmlns:a16="http://schemas.microsoft.com/office/drawing/2014/main" id="{8DD0A42F-4F18-034F-905A-A75A3D31DFD3}"/>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125981" name="Oval 29">
            <a:extLst>
              <a:ext uri="{FF2B5EF4-FFF2-40B4-BE49-F238E27FC236}">
                <a16:creationId xmlns:a16="http://schemas.microsoft.com/office/drawing/2014/main" id="{20EDCCD8-B733-4C4F-A854-7A5E66D4C61A}"/>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2" name="Rectangle 30">
            <a:extLst>
              <a:ext uri="{FF2B5EF4-FFF2-40B4-BE49-F238E27FC236}">
                <a16:creationId xmlns:a16="http://schemas.microsoft.com/office/drawing/2014/main" id="{A3A6D4C3-5D62-B347-A78B-003E9DAA84E1}"/>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125983" name="Oval 31">
            <a:extLst>
              <a:ext uri="{FF2B5EF4-FFF2-40B4-BE49-F238E27FC236}">
                <a16:creationId xmlns:a16="http://schemas.microsoft.com/office/drawing/2014/main" id="{49B6ADC0-7317-FA45-95A9-D294D103ADD5}"/>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4" name="Oval 32">
            <a:extLst>
              <a:ext uri="{FF2B5EF4-FFF2-40B4-BE49-F238E27FC236}">
                <a16:creationId xmlns:a16="http://schemas.microsoft.com/office/drawing/2014/main" id="{2E169D8D-BD65-C342-9EB8-3B150B93BE51}"/>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5" name="Rectangle 33">
            <a:extLst>
              <a:ext uri="{FF2B5EF4-FFF2-40B4-BE49-F238E27FC236}">
                <a16:creationId xmlns:a16="http://schemas.microsoft.com/office/drawing/2014/main" id="{4A2EE250-3F6F-3B47-972E-5DD2AEAB1DAE}"/>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125986" name="Oval 34">
            <a:extLst>
              <a:ext uri="{FF2B5EF4-FFF2-40B4-BE49-F238E27FC236}">
                <a16:creationId xmlns:a16="http://schemas.microsoft.com/office/drawing/2014/main" id="{96948EB8-AB27-AB42-94BE-E53D9BE5B4F5}"/>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7" name="Rectangle 35">
            <a:extLst>
              <a:ext uri="{FF2B5EF4-FFF2-40B4-BE49-F238E27FC236}">
                <a16:creationId xmlns:a16="http://schemas.microsoft.com/office/drawing/2014/main" id="{434DBD55-2A60-8E42-9A76-4B1EE3787162}"/>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Y</a:t>
            </a:r>
          </a:p>
        </p:txBody>
      </p:sp>
      <p:sp>
        <p:nvSpPr>
          <p:cNvPr id="125988" name="Oval 36">
            <a:extLst>
              <a:ext uri="{FF2B5EF4-FFF2-40B4-BE49-F238E27FC236}">
                <a16:creationId xmlns:a16="http://schemas.microsoft.com/office/drawing/2014/main" id="{8F9051A2-2C03-524C-9F36-1C8F4E56FEDE}"/>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90" name="Oval 38">
            <a:extLst>
              <a:ext uri="{FF2B5EF4-FFF2-40B4-BE49-F238E27FC236}">
                <a16:creationId xmlns:a16="http://schemas.microsoft.com/office/drawing/2014/main" id="{35720BBC-A35D-0D4B-AC64-5D15CD2C5925}"/>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91" name="Rectangle 39">
            <a:extLst>
              <a:ext uri="{FF2B5EF4-FFF2-40B4-BE49-F238E27FC236}">
                <a16:creationId xmlns:a16="http://schemas.microsoft.com/office/drawing/2014/main" id="{4CE20806-F36B-C542-8225-513C283C5F81}"/>
              </a:ext>
            </a:extLst>
          </p:cNvPr>
          <p:cNvSpPr>
            <a:spLocks noChangeArrowheads="1"/>
          </p:cNvSpPr>
          <p:nvPr/>
        </p:nvSpPr>
        <p:spPr bwMode="auto">
          <a:xfrm>
            <a:off x="3081338" y="4360863"/>
            <a:ext cx="768350"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3200" b="1" i="0">
                <a:solidFill>
                  <a:srgbClr val="FAF200"/>
                </a:solidFill>
                <a:effectLst/>
                <a:latin typeface="Times" pitchFamily="2" charset="0"/>
              </a:rPr>
              <a:t>KB</a:t>
            </a:r>
          </a:p>
        </p:txBody>
      </p:sp>
      <p:sp>
        <p:nvSpPr>
          <p:cNvPr id="125992" name="Oval 40">
            <a:extLst>
              <a:ext uri="{FF2B5EF4-FFF2-40B4-BE49-F238E27FC236}">
                <a16:creationId xmlns:a16="http://schemas.microsoft.com/office/drawing/2014/main" id="{640E501E-4059-5849-BBF2-864B509AF9DC}"/>
              </a:ext>
            </a:extLst>
          </p:cNvPr>
          <p:cNvSpPr>
            <a:spLocks noChangeArrowheads="1"/>
          </p:cNvSpPr>
          <p:nvPr/>
        </p:nvSpPr>
        <p:spPr bwMode="auto">
          <a:xfrm>
            <a:off x="2676525" y="4248150"/>
            <a:ext cx="1260475" cy="731838"/>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5993" name="AutoShape 41">
            <a:extLst>
              <a:ext uri="{FF2B5EF4-FFF2-40B4-BE49-F238E27FC236}">
                <a16:creationId xmlns:a16="http://schemas.microsoft.com/office/drawing/2014/main" id="{08696632-6D43-A245-A9CE-2097CC36B66A}"/>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5994" name="AutoShape 42">
            <a:extLst>
              <a:ext uri="{FF2B5EF4-FFF2-40B4-BE49-F238E27FC236}">
                <a16:creationId xmlns:a16="http://schemas.microsoft.com/office/drawing/2014/main" id="{1DDACFFD-C755-A949-95F8-C403D6F84888}"/>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5995" name="Line 43">
            <a:extLst>
              <a:ext uri="{FF2B5EF4-FFF2-40B4-BE49-F238E27FC236}">
                <a16:creationId xmlns:a16="http://schemas.microsoft.com/office/drawing/2014/main" id="{7A650F17-32AD-EC4D-8D1D-8E521E3E8875}"/>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5996" name="Rectangle 44">
            <a:extLst>
              <a:ext uri="{FF2B5EF4-FFF2-40B4-BE49-F238E27FC236}">
                <a16:creationId xmlns:a16="http://schemas.microsoft.com/office/drawing/2014/main" id="{3C461AD0-4278-6047-9B64-925ECE720A64}"/>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25997" name="Rectangle 45">
            <a:extLst>
              <a:ext uri="{FF2B5EF4-FFF2-40B4-BE49-F238E27FC236}">
                <a16:creationId xmlns:a16="http://schemas.microsoft.com/office/drawing/2014/main" id="{42603CCE-F710-F541-95A1-AC7C0CC302B0}"/>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125998" name="Rectangle 46">
            <a:extLst>
              <a:ext uri="{FF2B5EF4-FFF2-40B4-BE49-F238E27FC236}">
                <a16:creationId xmlns:a16="http://schemas.microsoft.com/office/drawing/2014/main" id="{B14F17C3-6FCA-074B-96EB-525F8D3DBCC3}"/>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125999" name="Oval 47">
            <a:extLst>
              <a:ext uri="{FF2B5EF4-FFF2-40B4-BE49-F238E27FC236}">
                <a16:creationId xmlns:a16="http://schemas.microsoft.com/office/drawing/2014/main" id="{8F7C8CDD-2FF6-3F4D-A0B3-1B6A9353E657}"/>
              </a:ext>
            </a:extLst>
          </p:cNvPr>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6001" name="Text Box 49">
            <a:extLst>
              <a:ext uri="{FF2B5EF4-FFF2-40B4-BE49-F238E27FC236}">
                <a16:creationId xmlns:a16="http://schemas.microsoft.com/office/drawing/2014/main" id="{82518963-D3B4-234A-8455-98A1D653BDA3}"/>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26006" name="Rectangle 54">
            <a:extLst>
              <a:ext uri="{FF2B5EF4-FFF2-40B4-BE49-F238E27FC236}">
                <a16:creationId xmlns:a16="http://schemas.microsoft.com/office/drawing/2014/main" id="{8A51C39D-1F57-2D4C-B1EA-07F6106A600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71</a:t>
            </a:r>
          </a:p>
        </p:txBody>
      </p:sp>
      <p:sp>
        <p:nvSpPr>
          <p:cNvPr id="126007" name="Text Box 55">
            <a:extLst>
              <a:ext uri="{FF2B5EF4-FFF2-40B4-BE49-F238E27FC236}">
                <a16:creationId xmlns:a16="http://schemas.microsoft.com/office/drawing/2014/main" id="{C852AD7C-8364-BF41-B0EB-1605883C8D40}"/>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26009" name="Rectangle 57">
            <a:extLst>
              <a:ext uri="{FF2B5EF4-FFF2-40B4-BE49-F238E27FC236}">
                <a16:creationId xmlns:a16="http://schemas.microsoft.com/office/drawing/2014/main" id="{B3634CAE-E133-374F-A62B-A993E3EC2169}"/>
              </a:ext>
            </a:extLst>
          </p:cNvPr>
          <p:cNvSpPr>
            <a:spLocks noChangeArrowheads="1"/>
          </p:cNvSpPr>
          <p:nvPr/>
        </p:nvSpPr>
        <p:spPr bwMode="auto">
          <a:xfrm>
            <a:off x="251618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26010" name="Rectangle 58">
            <a:extLst>
              <a:ext uri="{FF2B5EF4-FFF2-40B4-BE49-F238E27FC236}">
                <a16:creationId xmlns:a16="http://schemas.microsoft.com/office/drawing/2014/main" id="{8FAA31B1-A308-A146-91F1-DA3F87AD84A4}"/>
              </a:ext>
            </a:extLst>
          </p:cNvPr>
          <p:cNvSpPr>
            <a:spLocks noChangeArrowheads="1"/>
          </p:cNvSpPr>
          <p:nvPr/>
        </p:nvSpPr>
        <p:spPr bwMode="auto">
          <a:xfrm>
            <a:off x="1687513"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26011" name="Rectangle 59">
            <a:extLst>
              <a:ext uri="{FF2B5EF4-FFF2-40B4-BE49-F238E27FC236}">
                <a16:creationId xmlns:a16="http://schemas.microsoft.com/office/drawing/2014/main" id="{F6252CD3-114A-B14A-934F-F4C0610BC650}"/>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26012" name="Rectangle 60">
            <a:extLst>
              <a:ext uri="{FF2B5EF4-FFF2-40B4-BE49-F238E27FC236}">
                <a16:creationId xmlns:a16="http://schemas.microsoft.com/office/drawing/2014/main" id="{5A0D696B-6DB0-E143-881F-84FB33E00D0C}"/>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Tree>
  </p:cSld>
  <p:clrMapOvr>
    <a:masterClrMapping/>
  </p:clrMapOvr>
  <p:transition spd="med">
    <p:wheel spokes="0"/>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Freeform 2">
            <a:extLst>
              <a:ext uri="{FF2B5EF4-FFF2-40B4-BE49-F238E27FC236}">
                <a16:creationId xmlns:a16="http://schemas.microsoft.com/office/drawing/2014/main" id="{CDE7E86B-D089-C44E-9008-888E6311644F}"/>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3" name="Rectangle 3">
            <a:extLst>
              <a:ext uri="{FF2B5EF4-FFF2-40B4-BE49-F238E27FC236}">
                <a16:creationId xmlns:a16="http://schemas.microsoft.com/office/drawing/2014/main" id="{27CC6A33-07AD-2A44-AAF0-00FD72C3B86C}"/>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8004" name="Rectangle 4">
            <a:extLst>
              <a:ext uri="{FF2B5EF4-FFF2-40B4-BE49-F238E27FC236}">
                <a16:creationId xmlns:a16="http://schemas.microsoft.com/office/drawing/2014/main" id="{B936D37B-8BF9-964C-858A-8F47B12F13E2}"/>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5" name="Freeform 5">
            <a:extLst>
              <a:ext uri="{FF2B5EF4-FFF2-40B4-BE49-F238E27FC236}">
                <a16:creationId xmlns:a16="http://schemas.microsoft.com/office/drawing/2014/main" id="{C685A59C-C62E-E948-9739-71E3FFB08CA9}"/>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6" name="Freeform 6">
            <a:extLst>
              <a:ext uri="{FF2B5EF4-FFF2-40B4-BE49-F238E27FC236}">
                <a16:creationId xmlns:a16="http://schemas.microsoft.com/office/drawing/2014/main" id="{68508E51-00FA-E845-9436-2CAC064BC459}"/>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7" name="Rectangle 7">
            <a:extLst>
              <a:ext uri="{FF2B5EF4-FFF2-40B4-BE49-F238E27FC236}">
                <a16:creationId xmlns:a16="http://schemas.microsoft.com/office/drawing/2014/main" id="{122B2F57-AD16-7848-8237-3264E1179382}"/>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28008" name="Freeform 8">
            <a:extLst>
              <a:ext uri="{FF2B5EF4-FFF2-40B4-BE49-F238E27FC236}">
                <a16:creationId xmlns:a16="http://schemas.microsoft.com/office/drawing/2014/main" id="{CC462C2C-87A4-EF44-86C1-4BD3AD4733D8}"/>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9" name="Rectangle 9">
            <a:extLst>
              <a:ext uri="{FF2B5EF4-FFF2-40B4-BE49-F238E27FC236}">
                <a16:creationId xmlns:a16="http://schemas.microsoft.com/office/drawing/2014/main" id="{933C91C8-3AFF-A54B-A89A-1605BE08EEB2}"/>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28010" name="Freeform 10">
            <a:extLst>
              <a:ext uri="{FF2B5EF4-FFF2-40B4-BE49-F238E27FC236}">
                <a16:creationId xmlns:a16="http://schemas.microsoft.com/office/drawing/2014/main" id="{41CB9EC4-68BA-CF49-B995-583844F6B3D0}"/>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1" name="Freeform 11">
            <a:extLst>
              <a:ext uri="{FF2B5EF4-FFF2-40B4-BE49-F238E27FC236}">
                <a16:creationId xmlns:a16="http://schemas.microsoft.com/office/drawing/2014/main" id="{EE3A54CF-D044-5043-88D6-EE31BB698748}"/>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2" name="Freeform 12">
            <a:extLst>
              <a:ext uri="{FF2B5EF4-FFF2-40B4-BE49-F238E27FC236}">
                <a16:creationId xmlns:a16="http://schemas.microsoft.com/office/drawing/2014/main" id="{FF99C4C5-D624-F045-8A8F-991BCBC953B6}"/>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3" name="Rectangle 13">
            <a:extLst>
              <a:ext uri="{FF2B5EF4-FFF2-40B4-BE49-F238E27FC236}">
                <a16:creationId xmlns:a16="http://schemas.microsoft.com/office/drawing/2014/main" id="{B19412D6-09BD-1A45-A9E4-8093B087D3FF}"/>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28016" name="Line 16">
            <a:extLst>
              <a:ext uri="{FF2B5EF4-FFF2-40B4-BE49-F238E27FC236}">
                <a16:creationId xmlns:a16="http://schemas.microsoft.com/office/drawing/2014/main" id="{0625F119-32A1-1640-ACC3-90866C3E4BFE}"/>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7" name="Line 17">
            <a:extLst>
              <a:ext uri="{FF2B5EF4-FFF2-40B4-BE49-F238E27FC236}">
                <a16:creationId xmlns:a16="http://schemas.microsoft.com/office/drawing/2014/main" id="{C22D74E1-1BE8-644B-AFEB-7F62A5101616}"/>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19" name="Rectangle 19">
            <a:extLst>
              <a:ext uri="{FF2B5EF4-FFF2-40B4-BE49-F238E27FC236}">
                <a16:creationId xmlns:a16="http://schemas.microsoft.com/office/drawing/2014/main" id="{7DB9720C-B7F9-854B-AD07-FC95FA5C9CE0}"/>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128020" name="Line 20">
            <a:extLst>
              <a:ext uri="{FF2B5EF4-FFF2-40B4-BE49-F238E27FC236}">
                <a16:creationId xmlns:a16="http://schemas.microsoft.com/office/drawing/2014/main" id="{07C67416-3257-844F-997E-8B743F5589AC}"/>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28021" name="Oval 21">
            <a:extLst>
              <a:ext uri="{FF2B5EF4-FFF2-40B4-BE49-F238E27FC236}">
                <a16:creationId xmlns:a16="http://schemas.microsoft.com/office/drawing/2014/main" id="{0BC16F7E-B027-EF41-B94C-539172A3F5C2}"/>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22" name="AutoShape 22">
            <a:extLst>
              <a:ext uri="{FF2B5EF4-FFF2-40B4-BE49-F238E27FC236}">
                <a16:creationId xmlns:a16="http://schemas.microsoft.com/office/drawing/2014/main" id="{8F1A9E4C-B928-2849-8CC3-B4739A01F3FF}"/>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8023" name="AutoShape 23">
            <a:extLst>
              <a:ext uri="{FF2B5EF4-FFF2-40B4-BE49-F238E27FC236}">
                <a16:creationId xmlns:a16="http://schemas.microsoft.com/office/drawing/2014/main" id="{1F273F63-5EE0-8E46-9093-F0E8B1C0EBB5}"/>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8024" name="Line 24">
            <a:extLst>
              <a:ext uri="{FF2B5EF4-FFF2-40B4-BE49-F238E27FC236}">
                <a16:creationId xmlns:a16="http://schemas.microsoft.com/office/drawing/2014/main" id="{88065543-9849-C748-95C2-57E923B47ACA}"/>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8025" name="Rectangle 25">
            <a:extLst>
              <a:ext uri="{FF2B5EF4-FFF2-40B4-BE49-F238E27FC236}">
                <a16:creationId xmlns:a16="http://schemas.microsoft.com/office/drawing/2014/main" id="{85F40C5A-4BD1-3E4F-8259-78D251ECDB33}"/>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28026" name="Rectangle 26">
            <a:extLst>
              <a:ext uri="{FF2B5EF4-FFF2-40B4-BE49-F238E27FC236}">
                <a16:creationId xmlns:a16="http://schemas.microsoft.com/office/drawing/2014/main" id="{8C4BBE72-C900-014F-A4C1-01BD3DD072FA}"/>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128027" name="Rectangle 27">
            <a:extLst>
              <a:ext uri="{FF2B5EF4-FFF2-40B4-BE49-F238E27FC236}">
                <a16:creationId xmlns:a16="http://schemas.microsoft.com/office/drawing/2014/main" id="{362F506F-FE3E-954B-89EB-D995D94B18C4}"/>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128028" name="Rectangle 28">
            <a:extLst>
              <a:ext uri="{FF2B5EF4-FFF2-40B4-BE49-F238E27FC236}">
                <a16:creationId xmlns:a16="http://schemas.microsoft.com/office/drawing/2014/main" id="{81847483-8132-5942-BDEC-02092CA3E38D}"/>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128029" name="Rectangle 29">
            <a:extLst>
              <a:ext uri="{FF2B5EF4-FFF2-40B4-BE49-F238E27FC236}">
                <a16:creationId xmlns:a16="http://schemas.microsoft.com/office/drawing/2014/main" id="{CB662D95-E122-F14B-BE40-5D3DCFB94D43}"/>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128030" name="Oval 30">
            <a:extLst>
              <a:ext uri="{FF2B5EF4-FFF2-40B4-BE49-F238E27FC236}">
                <a16:creationId xmlns:a16="http://schemas.microsoft.com/office/drawing/2014/main" id="{F0DE2194-4DB8-3E40-A877-A58F1F4ED726}"/>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1" name="Rectangle 31">
            <a:extLst>
              <a:ext uri="{FF2B5EF4-FFF2-40B4-BE49-F238E27FC236}">
                <a16:creationId xmlns:a16="http://schemas.microsoft.com/office/drawing/2014/main" id="{A50E06C7-2AA1-9643-BB4B-52FC61144690}"/>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128032" name="Oval 32">
            <a:extLst>
              <a:ext uri="{FF2B5EF4-FFF2-40B4-BE49-F238E27FC236}">
                <a16:creationId xmlns:a16="http://schemas.microsoft.com/office/drawing/2014/main" id="{BE5B5D6C-DDFB-274B-B04A-6478F9AB4CD9}"/>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3" name="Rectangle 33">
            <a:extLst>
              <a:ext uri="{FF2B5EF4-FFF2-40B4-BE49-F238E27FC236}">
                <a16:creationId xmlns:a16="http://schemas.microsoft.com/office/drawing/2014/main" id="{E4AAFC6E-8104-6647-8566-AB6BDF57A0C6}"/>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128034" name="Oval 34">
            <a:extLst>
              <a:ext uri="{FF2B5EF4-FFF2-40B4-BE49-F238E27FC236}">
                <a16:creationId xmlns:a16="http://schemas.microsoft.com/office/drawing/2014/main" id="{F72D4690-FCAE-8A4C-B6DA-3CDD13B5831E}"/>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5" name="Oval 35">
            <a:extLst>
              <a:ext uri="{FF2B5EF4-FFF2-40B4-BE49-F238E27FC236}">
                <a16:creationId xmlns:a16="http://schemas.microsoft.com/office/drawing/2014/main" id="{B4311F6D-15B4-484C-9559-5389FDB20701}"/>
              </a:ext>
            </a:extLst>
          </p:cNvPr>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8036" name="Oval 36">
            <a:extLst>
              <a:ext uri="{FF2B5EF4-FFF2-40B4-BE49-F238E27FC236}">
                <a16:creationId xmlns:a16="http://schemas.microsoft.com/office/drawing/2014/main" id="{B9E57C8B-21B2-424C-96B6-18216EE04AB4}"/>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7" name="Rectangle 37">
            <a:extLst>
              <a:ext uri="{FF2B5EF4-FFF2-40B4-BE49-F238E27FC236}">
                <a16:creationId xmlns:a16="http://schemas.microsoft.com/office/drawing/2014/main" id="{6D6E7C41-A77B-6541-B470-B99D13536C7B}"/>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128038" name="Oval 38">
            <a:extLst>
              <a:ext uri="{FF2B5EF4-FFF2-40B4-BE49-F238E27FC236}">
                <a16:creationId xmlns:a16="http://schemas.microsoft.com/office/drawing/2014/main" id="{AFDFD0A5-EB71-9744-92E8-BFFA6C205A33}"/>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39" name="Rectangle 39">
            <a:extLst>
              <a:ext uri="{FF2B5EF4-FFF2-40B4-BE49-F238E27FC236}">
                <a16:creationId xmlns:a16="http://schemas.microsoft.com/office/drawing/2014/main" id="{3710C493-F82A-FF49-A9CF-1845464936D7}"/>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Y</a:t>
            </a:r>
          </a:p>
        </p:txBody>
      </p:sp>
      <p:sp>
        <p:nvSpPr>
          <p:cNvPr id="128040" name="Oval 40">
            <a:extLst>
              <a:ext uri="{FF2B5EF4-FFF2-40B4-BE49-F238E27FC236}">
                <a16:creationId xmlns:a16="http://schemas.microsoft.com/office/drawing/2014/main" id="{28C35437-523F-204C-8899-BBC87CA8F12D}"/>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5" name="Oval 45">
            <a:extLst>
              <a:ext uri="{FF2B5EF4-FFF2-40B4-BE49-F238E27FC236}">
                <a16:creationId xmlns:a16="http://schemas.microsoft.com/office/drawing/2014/main" id="{FA63855A-8EA3-1D48-BF97-2739E36DDE4B}"/>
              </a:ext>
            </a:extLst>
          </p:cNvPr>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46" name="Rectangle 46">
            <a:extLst>
              <a:ext uri="{FF2B5EF4-FFF2-40B4-BE49-F238E27FC236}">
                <a16:creationId xmlns:a16="http://schemas.microsoft.com/office/drawing/2014/main" id="{387C93ED-1BF2-9441-AEFC-75125636F539}"/>
              </a:ext>
            </a:extLst>
          </p:cNvPr>
          <p:cNvSpPr>
            <a:spLocks noChangeArrowheads="1"/>
          </p:cNvSpPr>
          <p:nvPr/>
        </p:nvSpPr>
        <p:spPr bwMode="auto">
          <a:xfrm>
            <a:off x="1809750" y="3935413"/>
            <a:ext cx="565150" cy="5762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3200" b="1" i="0">
                <a:solidFill>
                  <a:srgbClr val="FAF200"/>
                </a:solidFill>
                <a:effectLst/>
                <a:latin typeface="Times" pitchFamily="2" charset="0"/>
              </a:rPr>
              <a:t>M</a:t>
            </a:r>
          </a:p>
        </p:txBody>
      </p:sp>
      <p:sp>
        <p:nvSpPr>
          <p:cNvPr id="128047" name="Oval 47">
            <a:extLst>
              <a:ext uri="{FF2B5EF4-FFF2-40B4-BE49-F238E27FC236}">
                <a16:creationId xmlns:a16="http://schemas.microsoft.com/office/drawing/2014/main" id="{253FDDB0-147C-D347-948D-BED2F52DD0F3}"/>
              </a:ext>
            </a:extLst>
          </p:cNvPr>
          <p:cNvSpPr>
            <a:spLocks noChangeArrowheads="1"/>
          </p:cNvSpPr>
          <p:nvPr/>
        </p:nvSpPr>
        <p:spPr bwMode="auto">
          <a:xfrm>
            <a:off x="1595438" y="3875088"/>
            <a:ext cx="728662" cy="731837"/>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8049" name="Oval 49">
            <a:extLst>
              <a:ext uri="{FF2B5EF4-FFF2-40B4-BE49-F238E27FC236}">
                <a16:creationId xmlns:a16="http://schemas.microsoft.com/office/drawing/2014/main" id="{04570724-9A36-8647-806B-8B273EE7B497}"/>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50" name="Rectangle 50">
            <a:extLst>
              <a:ext uri="{FF2B5EF4-FFF2-40B4-BE49-F238E27FC236}">
                <a16:creationId xmlns:a16="http://schemas.microsoft.com/office/drawing/2014/main" id="{11741A95-AF5D-4047-94DD-E503D6E14250}"/>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KB</a:t>
            </a:r>
          </a:p>
        </p:txBody>
      </p:sp>
      <p:sp>
        <p:nvSpPr>
          <p:cNvPr id="128052" name="Text Box 52">
            <a:extLst>
              <a:ext uri="{FF2B5EF4-FFF2-40B4-BE49-F238E27FC236}">
                <a16:creationId xmlns:a16="http://schemas.microsoft.com/office/drawing/2014/main" id="{01BD68D9-998A-994E-935F-0BFDEC3CD4B0}"/>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28057" name="Rectangle 57">
            <a:extLst>
              <a:ext uri="{FF2B5EF4-FFF2-40B4-BE49-F238E27FC236}">
                <a16:creationId xmlns:a16="http://schemas.microsoft.com/office/drawing/2014/main" id="{F624A256-4554-7148-BF04-E59C8B6C96F1}"/>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72</a:t>
            </a:r>
          </a:p>
        </p:txBody>
      </p:sp>
      <p:sp>
        <p:nvSpPr>
          <p:cNvPr id="128058" name="Text Box 58">
            <a:extLst>
              <a:ext uri="{FF2B5EF4-FFF2-40B4-BE49-F238E27FC236}">
                <a16:creationId xmlns:a16="http://schemas.microsoft.com/office/drawing/2014/main" id="{5A4FBF80-2104-CC41-9928-C6896124D185}"/>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28060" name="Rectangle 60">
            <a:extLst>
              <a:ext uri="{FF2B5EF4-FFF2-40B4-BE49-F238E27FC236}">
                <a16:creationId xmlns:a16="http://schemas.microsoft.com/office/drawing/2014/main" id="{0F461509-D8D3-5B4C-B37E-5F9E2984470D}"/>
              </a:ext>
            </a:extLst>
          </p:cNvPr>
          <p:cNvSpPr>
            <a:spLocks noChangeArrowheads="1"/>
          </p:cNvSpPr>
          <p:nvPr/>
        </p:nvSpPr>
        <p:spPr bwMode="auto">
          <a:xfrm>
            <a:off x="251618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28061" name="Rectangle 61">
            <a:extLst>
              <a:ext uri="{FF2B5EF4-FFF2-40B4-BE49-F238E27FC236}">
                <a16:creationId xmlns:a16="http://schemas.microsoft.com/office/drawing/2014/main" id="{2522372A-D074-3849-862E-E5197D2393A4}"/>
              </a:ext>
            </a:extLst>
          </p:cNvPr>
          <p:cNvSpPr>
            <a:spLocks noChangeArrowheads="1"/>
          </p:cNvSpPr>
          <p:nvPr/>
        </p:nvSpPr>
        <p:spPr bwMode="auto">
          <a:xfrm>
            <a:off x="1687513"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28062" name="Rectangle 62">
            <a:extLst>
              <a:ext uri="{FF2B5EF4-FFF2-40B4-BE49-F238E27FC236}">
                <a16:creationId xmlns:a16="http://schemas.microsoft.com/office/drawing/2014/main" id="{7501577B-87EC-4F45-A41A-3C9DFABEEFB4}"/>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28063" name="Rectangle 63">
            <a:extLst>
              <a:ext uri="{FF2B5EF4-FFF2-40B4-BE49-F238E27FC236}">
                <a16:creationId xmlns:a16="http://schemas.microsoft.com/office/drawing/2014/main" id="{F3D684D3-0B47-764A-845D-E6BA6FE9B3E6}"/>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Tree>
  </p:cSld>
  <p:clrMapOvr>
    <a:masterClrMapping/>
  </p:clrMapOvr>
  <p:transition spd="med">
    <p:wheel spokes="0"/>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Freeform 2">
            <a:extLst>
              <a:ext uri="{FF2B5EF4-FFF2-40B4-BE49-F238E27FC236}">
                <a16:creationId xmlns:a16="http://schemas.microsoft.com/office/drawing/2014/main" id="{4CB54AF7-0CEF-394A-B894-5782E72BA17F}"/>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79" name="Rectangle 3">
            <a:extLst>
              <a:ext uri="{FF2B5EF4-FFF2-40B4-BE49-F238E27FC236}">
                <a16:creationId xmlns:a16="http://schemas.microsoft.com/office/drawing/2014/main" id="{8D4C5E32-DBEC-0746-BD15-92FDC8EC1167}"/>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6980" name="Rectangle 4">
            <a:extLst>
              <a:ext uri="{FF2B5EF4-FFF2-40B4-BE49-F238E27FC236}">
                <a16:creationId xmlns:a16="http://schemas.microsoft.com/office/drawing/2014/main" id="{CF4250BE-B9CA-EB4F-83E7-5A21BB67AE4F}"/>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81" name="Freeform 5">
            <a:extLst>
              <a:ext uri="{FF2B5EF4-FFF2-40B4-BE49-F238E27FC236}">
                <a16:creationId xmlns:a16="http://schemas.microsoft.com/office/drawing/2014/main" id="{69ED95A9-4AE7-4847-B311-4ACCC45E515D}"/>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2" name="Freeform 6">
            <a:extLst>
              <a:ext uri="{FF2B5EF4-FFF2-40B4-BE49-F238E27FC236}">
                <a16:creationId xmlns:a16="http://schemas.microsoft.com/office/drawing/2014/main" id="{297B2105-D9DE-FE4B-A051-7DD5087F46A5}"/>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3" name="Rectangle 7">
            <a:extLst>
              <a:ext uri="{FF2B5EF4-FFF2-40B4-BE49-F238E27FC236}">
                <a16:creationId xmlns:a16="http://schemas.microsoft.com/office/drawing/2014/main" id="{A58372F6-A39C-004A-8BD3-0AE04A6F3583}"/>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26984" name="Freeform 8">
            <a:extLst>
              <a:ext uri="{FF2B5EF4-FFF2-40B4-BE49-F238E27FC236}">
                <a16:creationId xmlns:a16="http://schemas.microsoft.com/office/drawing/2014/main" id="{AFBF391C-2CC7-9741-8DB1-D2F2FA6BD7B2}"/>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5" name="Rectangle 9">
            <a:extLst>
              <a:ext uri="{FF2B5EF4-FFF2-40B4-BE49-F238E27FC236}">
                <a16:creationId xmlns:a16="http://schemas.microsoft.com/office/drawing/2014/main" id="{A6EBA5C7-C7D9-DC48-B64D-FABA254F2286}"/>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26986" name="Freeform 10">
            <a:extLst>
              <a:ext uri="{FF2B5EF4-FFF2-40B4-BE49-F238E27FC236}">
                <a16:creationId xmlns:a16="http://schemas.microsoft.com/office/drawing/2014/main" id="{9E1EDD02-AA04-9945-ACBF-9CB210CAA14C}"/>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7" name="Freeform 11">
            <a:extLst>
              <a:ext uri="{FF2B5EF4-FFF2-40B4-BE49-F238E27FC236}">
                <a16:creationId xmlns:a16="http://schemas.microsoft.com/office/drawing/2014/main" id="{AACC0BFA-2CF3-C149-B9EE-BEC34811020D}"/>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8" name="Freeform 12">
            <a:extLst>
              <a:ext uri="{FF2B5EF4-FFF2-40B4-BE49-F238E27FC236}">
                <a16:creationId xmlns:a16="http://schemas.microsoft.com/office/drawing/2014/main" id="{92286F57-28C9-4544-8311-03D482FEB543}"/>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89" name="Rectangle 13">
            <a:extLst>
              <a:ext uri="{FF2B5EF4-FFF2-40B4-BE49-F238E27FC236}">
                <a16:creationId xmlns:a16="http://schemas.microsoft.com/office/drawing/2014/main" id="{C87DC942-F8D4-9245-B2BD-6D3F68977E59}"/>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26992" name="Rectangle 16">
            <a:extLst>
              <a:ext uri="{FF2B5EF4-FFF2-40B4-BE49-F238E27FC236}">
                <a16:creationId xmlns:a16="http://schemas.microsoft.com/office/drawing/2014/main" id="{B88AF109-5146-A243-9489-DC166E33A42B}"/>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3" name="Line 17">
            <a:extLst>
              <a:ext uri="{FF2B5EF4-FFF2-40B4-BE49-F238E27FC236}">
                <a16:creationId xmlns:a16="http://schemas.microsoft.com/office/drawing/2014/main" id="{44A20546-E52E-F248-B4E2-6DD5BF5F2725}"/>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4" name="Line 18">
            <a:extLst>
              <a:ext uri="{FF2B5EF4-FFF2-40B4-BE49-F238E27FC236}">
                <a16:creationId xmlns:a16="http://schemas.microsoft.com/office/drawing/2014/main" id="{085C13C8-BB81-494F-9E73-076795FDA721}"/>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6" name="Rectangle 20">
            <a:extLst>
              <a:ext uri="{FF2B5EF4-FFF2-40B4-BE49-F238E27FC236}">
                <a16:creationId xmlns:a16="http://schemas.microsoft.com/office/drawing/2014/main" id="{DC30EC20-D3BB-7242-884C-4C575EAC059B}"/>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126997" name="Line 21">
            <a:extLst>
              <a:ext uri="{FF2B5EF4-FFF2-40B4-BE49-F238E27FC236}">
                <a16:creationId xmlns:a16="http://schemas.microsoft.com/office/drawing/2014/main" id="{A7CEA0C9-6EF0-404E-9EC9-75C69C1BFB18}"/>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26998" name="Oval 22">
            <a:extLst>
              <a:ext uri="{FF2B5EF4-FFF2-40B4-BE49-F238E27FC236}">
                <a16:creationId xmlns:a16="http://schemas.microsoft.com/office/drawing/2014/main" id="{476F1E90-F5F1-CF49-9C50-B9214A7D2F94}"/>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999" name="Rectangle 23">
            <a:extLst>
              <a:ext uri="{FF2B5EF4-FFF2-40B4-BE49-F238E27FC236}">
                <a16:creationId xmlns:a16="http://schemas.microsoft.com/office/drawing/2014/main" id="{45188AE7-E51F-3743-BE74-07A3BF0203CC}"/>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7000" name="Rectangle 24">
            <a:extLst>
              <a:ext uri="{FF2B5EF4-FFF2-40B4-BE49-F238E27FC236}">
                <a16:creationId xmlns:a16="http://schemas.microsoft.com/office/drawing/2014/main" id="{CF6337F5-D34D-564C-8788-DE540BAE48CE}"/>
              </a:ext>
            </a:extLst>
          </p:cNvPr>
          <p:cNvSpPr>
            <a:spLocks noChangeArrowheads="1"/>
          </p:cNvSpPr>
          <p:nvPr/>
        </p:nvSpPr>
        <p:spPr bwMode="auto">
          <a:xfrm>
            <a:off x="5145088" y="1125538"/>
            <a:ext cx="523875"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7001" name="Rectangle 25">
            <a:extLst>
              <a:ext uri="{FF2B5EF4-FFF2-40B4-BE49-F238E27FC236}">
                <a16:creationId xmlns:a16="http://schemas.microsoft.com/office/drawing/2014/main" id="{E04CB59E-5AC8-1943-9F2D-591CA5CB97E3}"/>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127002" name="Rectangle 26">
            <a:extLst>
              <a:ext uri="{FF2B5EF4-FFF2-40B4-BE49-F238E27FC236}">
                <a16:creationId xmlns:a16="http://schemas.microsoft.com/office/drawing/2014/main" id="{2EE4F12B-AB0B-B64C-91A5-692DB181017C}"/>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127003" name="Oval 27">
            <a:extLst>
              <a:ext uri="{FF2B5EF4-FFF2-40B4-BE49-F238E27FC236}">
                <a16:creationId xmlns:a16="http://schemas.microsoft.com/office/drawing/2014/main" id="{02CF9E0B-51AC-3B41-A682-94EB013CEC47}"/>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4" name="Rectangle 28">
            <a:extLst>
              <a:ext uri="{FF2B5EF4-FFF2-40B4-BE49-F238E27FC236}">
                <a16:creationId xmlns:a16="http://schemas.microsoft.com/office/drawing/2014/main" id="{D3CDFD8A-C1F7-CC44-A42F-0DC893B84D09}"/>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127005" name="Oval 29">
            <a:extLst>
              <a:ext uri="{FF2B5EF4-FFF2-40B4-BE49-F238E27FC236}">
                <a16:creationId xmlns:a16="http://schemas.microsoft.com/office/drawing/2014/main" id="{A5C62247-1683-8942-8FC2-F59DEFA4AD1D}"/>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6" name="Rectangle 30">
            <a:extLst>
              <a:ext uri="{FF2B5EF4-FFF2-40B4-BE49-F238E27FC236}">
                <a16:creationId xmlns:a16="http://schemas.microsoft.com/office/drawing/2014/main" id="{A463451D-34DE-1141-81E5-92F1A40A2D66}"/>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127007" name="Oval 31">
            <a:extLst>
              <a:ext uri="{FF2B5EF4-FFF2-40B4-BE49-F238E27FC236}">
                <a16:creationId xmlns:a16="http://schemas.microsoft.com/office/drawing/2014/main" id="{2F9F63EE-9067-7947-8980-E30E0837C861}"/>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8" name="Oval 32">
            <a:extLst>
              <a:ext uri="{FF2B5EF4-FFF2-40B4-BE49-F238E27FC236}">
                <a16:creationId xmlns:a16="http://schemas.microsoft.com/office/drawing/2014/main" id="{4434854A-3054-B34C-9E09-2BEAB2455B1B}"/>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09" name="Rectangle 33">
            <a:extLst>
              <a:ext uri="{FF2B5EF4-FFF2-40B4-BE49-F238E27FC236}">
                <a16:creationId xmlns:a16="http://schemas.microsoft.com/office/drawing/2014/main" id="{7455ACCC-EAE2-4040-8BB2-8B356208C04B}"/>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127010" name="Oval 34">
            <a:extLst>
              <a:ext uri="{FF2B5EF4-FFF2-40B4-BE49-F238E27FC236}">
                <a16:creationId xmlns:a16="http://schemas.microsoft.com/office/drawing/2014/main" id="{65831C92-50DD-184B-9A40-D92747321661}"/>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11" name="Rectangle 35">
            <a:extLst>
              <a:ext uri="{FF2B5EF4-FFF2-40B4-BE49-F238E27FC236}">
                <a16:creationId xmlns:a16="http://schemas.microsoft.com/office/drawing/2014/main" id="{0D606BD5-4E83-1E4E-89E5-42A67948D786}"/>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Y</a:t>
            </a:r>
          </a:p>
        </p:txBody>
      </p:sp>
      <p:sp>
        <p:nvSpPr>
          <p:cNvPr id="127012" name="Oval 36">
            <a:extLst>
              <a:ext uri="{FF2B5EF4-FFF2-40B4-BE49-F238E27FC236}">
                <a16:creationId xmlns:a16="http://schemas.microsoft.com/office/drawing/2014/main" id="{CB66DC80-CE9C-E847-8E6B-6DDA4957450B}"/>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13" name="Oval 37">
            <a:extLst>
              <a:ext uri="{FF2B5EF4-FFF2-40B4-BE49-F238E27FC236}">
                <a16:creationId xmlns:a16="http://schemas.microsoft.com/office/drawing/2014/main" id="{48028C7E-CCBB-CB46-B2C0-08CDF6F5D3CF}"/>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14" name="Rectangle 38">
            <a:extLst>
              <a:ext uri="{FF2B5EF4-FFF2-40B4-BE49-F238E27FC236}">
                <a16:creationId xmlns:a16="http://schemas.microsoft.com/office/drawing/2014/main" id="{34DA7615-F7C2-9A4A-88F8-24B1EBB1F888}"/>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KB</a:t>
            </a:r>
          </a:p>
        </p:txBody>
      </p:sp>
      <p:sp>
        <p:nvSpPr>
          <p:cNvPr id="127015" name="Oval 39">
            <a:extLst>
              <a:ext uri="{FF2B5EF4-FFF2-40B4-BE49-F238E27FC236}">
                <a16:creationId xmlns:a16="http://schemas.microsoft.com/office/drawing/2014/main" id="{8E1DFF1C-D2F0-9145-80EF-7CCE487C01E1}"/>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16" name="Rectangle 40">
            <a:extLst>
              <a:ext uri="{FF2B5EF4-FFF2-40B4-BE49-F238E27FC236}">
                <a16:creationId xmlns:a16="http://schemas.microsoft.com/office/drawing/2014/main" id="{C512CA0C-1732-4B43-866B-AFE91D156244}"/>
              </a:ext>
            </a:extLst>
          </p:cNvPr>
          <p:cNvSpPr>
            <a:spLocks noChangeArrowheads="1"/>
          </p:cNvSpPr>
          <p:nvPr/>
        </p:nvSpPr>
        <p:spPr bwMode="auto">
          <a:xfrm>
            <a:off x="3173413" y="5073650"/>
            <a:ext cx="722312"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3200" b="1" i="0">
                <a:solidFill>
                  <a:srgbClr val="FAF200"/>
                </a:solidFill>
                <a:effectLst/>
                <a:latin typeface="Times" pitchFamily="2" charset="0"/>
              </a:rPr>
              <a:t>GS</a:t>
            </a:r>
          </a:p>
        </p:txBody>
      </p:sp>
      <p:sp>
        <p:nvSpPr>
          <p:cNvPr id="127017" name="Oval 41">
            <a:extLst>
              <a:ext uri="{FF2B5EF4-FFF2-40B4-BE49-F238E27FC236}">
                <a16:creationId xmlns:a16="http://schemas.microsoft.com/office/drawing/2014/main" id="{07112516-6E60-8F40-9B17-CAA777404DA6}"/>
              </a:ext>
            </a:extLst>
          </p:cNvPr>
          <p:cNvSpPr>
            <a:spLocks noChangeArrowheads="1"/>
          </p:cNvSpPr>
          <p:nvPr/>
        </p:nvSpPr>
        <p:spPr bwMode="auto">
          <a:xfrm>
            <a:off x="2828925" y="5008563"/>
            <a:ext cx="1260475" cy="731837"/>
          </a:xfrm>
          <a:prstGeom prst="ellips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7018" name="AutoShape 42">
            <a:extLst>
              <a:ext uri="{FF2B5EF4-FFF2-40B4-BE49-F238E27FC236}">
                <a16:creationId xmlns:a16="http://schemas.microsoft.com/office/drawing/2014/main" id="{DD4B3747-36D7-B24B-9612-EE0E8BE2F7F1}"/>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7019" name="AutoShape 43">
            <a:extLst>
              <a:ext uri="{FF2B5EF4-FFF2-40B4-BE49-F238E27FC236}">
                <a16:creationId xmlns:a16="http://schemas.microsoft.com/office/drawing/2014/main" id="{41C71AF6-694D-D74F-B8C7-1745F1BAF636}"/>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7020" name="Line 44">
            <a:extLst>
              <a:ext uri="{FF2B5EF4-FFF2-40B4-BE49-F238E27FC236}">
                <a16:creationId xmlns:a16="http://schemas.microsoft.com/office/drawing/2014/main" id="{BB54390C-87CE-224B-8E74-B1C11D45A309}"/>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7021" name="Rectangle 45">
            <a:extLst>
              <a:ext uri="{FF2B5EF4-FFF2-40B4-BE49-F238E27FC236}">
                <a16:creationId xmlns:a16="http://schemas.microsoft.com/office/drawing/2014/main" id="{AA2053DA-1035-E747-ABE1-8A0D4557F815}"/>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27022" name="Rectangle 46">
            <a:extLst>
              <a:ext uri="{FF2B5EF4-FFF2-40B4-BE49-F238E27FC236}">
                <a16:creationId xmlns:a16="http://schemas.microsoft.com/office/drawing/2014/main" id="{B42AC93C-9E1C-8544-9485-D6601A3F11FD}"/>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127023" name="Rectangle 47">
            <a:extLst>
              <a:ext uri="{FF2B5EF4-FFF2-40B4-BE49-F238E27FC236}">
                <a16:creationId xmlns:a16="http://schemas.microsoft.com/office/drawing/2014/main" id="{9CBBFC88-A518-3B47-AAEB-9EACFA48D708}"/>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127024" name="Oval 48">
            <a:extLst>
              <a:ext uri="{FF2B5EF4-FFF2-40B4-BE49-F238E27FC236}">
                <a16:creationId xmlns:a16="http://schemas.microsoft.com/office/drawing/2014/main" id="{EBD87E34-AE6F-124B-8201-0E500ED144F7}"/>
              </a:ext>
            </a:extLst>
          </p:cNvPr>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7026" name="Oval 50">
            <a:extLst>
              <a:ext uri="{FF2B5EF4-FFF2-40B4-BE49-F238E27FC236}">
                <a16:creationId xmlns:a16="http://schemas.microsoft.com/office/drawing/2014/main" id="{92B4C8EF-A835-F044-ACA0-7646F5664223}"/>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27" name="Rectangle 51">
            <a:extLst>
              <a:ext uri="{FF2B5EF4-FFF2-40B4-BE49-F238E27FC236}">
                <a16:creationId xmlns:a16="http://schemas.microsoft.com/office/drawing/2014/main" id="{6EFEE76D-C41D-DD46-9B21-7C2DC7BC39CE}"/>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M</a:t>
            </a:r>
          </a:p>
        </p:txBody>
      </p:sp>
      <p:sp>
        <p:nvSpPr>
          <p:cNvPr id="127029" name="Text Box 53">
            <a:extLst>
              <a:ext uri="{FF2B5EF4-FFF2-40B4-BE49-F238E27FC236}">
                <a16:creationId xmlns:a16="http://schemas.microsoft.com/office/drawing/2014/main" id="{F0350297-3FED-0D41-8788-BA70BCDF7B1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27034" name="Rectangle 58">
            <a:extLst>
              <a:ext uri="{FF2B5EF4-FFF2-40B4-BE49-F238E27FC236}">
                <a16:creationId xmlns:a16="http://schemas.microsoft.com/office/drawing/2014/main" id="{9207D439-446D-3243-B409-858825826BA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73</a:t>
            </a:r>
          </a:p>
        </p:txBody>
      </p:sp>
      <p:sp>
        <p:nvSpPr>
          <p:cNvPr id="127035" name="Text Box 59">
            <a:extLst>
              <a:ext uri="{FF2B5EF4-FFF2-40B4-BE49-F238E27FC236}">
                <a16:creationId xmlns:a16="http://schemas.microsoft.com/office/drawing/2014/main" id="{03F8B376-D690-C146-BF43-7B2F3AF29340}"/>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27037" name="Rectangle 61">
            <a:extLst>
              <a:ext uri="{FF2B5EF4-FFF2-40B4-BE49-F238E27FC236}">
                <a16:creationId xmlns:a16="http://schemas.microsoft.com/office/drawing/2014/main" id="{8759F66F-7C3D-9043-B53D-DE00111C2468}"/>
              </a:ext>
            </a:extLst>
          </p:cNvPr>
          <p:cNvSpPr>
            <a:spLocks noChangeArrowheads="1"/>
          </p:cNvSpPr>
          <p:nvPr/>
        </p:nvSpPr>
        <p:spPr bwMode="auto">
          <a:xfrm>
            <a:off x="251618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27038" name="Rectangle 62">
            <a:extLst>
              <a:ext uri="{FF2B5EF4-FFF2-40B4-BE49-F238E27FC236}">
                <a16:creationId xmlns:a16="http://schemas.microsoft.com/office/drawing/2014/main" id="{8F27CE03-6640-E049-8EFF-9CE77C42761C}"/>
              </a:ext>
            </a:extLst>
          </p:cNvPr>
          <p:cNvSpPr>
            <a:spLocks noChangeArrowheads="1"/>
          </p:cNvSpPr>
          <p:nvPr/>
        </p:nvSpPr>
        <p:spPr bwMode="auto">
          <a:xfrm>
            <a:off x="1687513"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27039" name="Rectangle 63">
            <a:extLst>
              <a:ext uri="{FF2B5EF4-FFF2-40B4-BE49-F238E27FC236}">
                <a16:creationId xmlns:a16="http://schemas.microsoft.com/office/drawing/2014/main" id="{607056B6-88C3-EE44-88DE-0CE904ACA760}"/>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
        <p:nvSpPr>
          <p:cNvPr id="127040" name="Rectangle 64">
            <a:extLst>
              <a:ext uri="{FF2B5EF4-FFF2-40B4-BE49-F238E27FC236}">
                <a16:creationId xmlns:a16="http://schemas.microsoft.com/office/drawing/2014/main" id="{126B56D1-8296-4941-AB59-225FF52A1C9E}"/>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Tree>
  </p:cSld>
  <p:clrMapOvr>
    <a:masterClrMapping/>
  </p:clrMapOvr>
  <p:transition spd="med">
    <p:wheel spokes="0"/>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Freeform 2">
            <a:extLst>
              <a:ext uri="{FF2B5EF4-FFF2-40B4-BE49-F238E27FC236}">
                <a16:creationId xmlns:a16="http://schemas.microsoft.com/office/drawing/2014/main" id="{C5813CDC-9CE2-034F-AB30-684C75B6DA7F}"/>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27" name="Rectangle 3">
            <a:extLst>
              <a:ext uri="{FF2B5EF4-FFF2-40B4-BE49-F238E27FC236}">
                <a16:creationId xmlns:a16="http://schemas.microsoft.com/office/drawing/2014/main" id="{EFEECD34-B582-BE4F-AF69-46E4072BBA80}"/>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9028" name="Rectangle 4">
            <a:extLst>
              <a:ext uri="{FF2B5EF4-FFF2-40B4-BE49-F238E27FC236}">
                <a16:creationId xmlns:a16="http://schemas.microsoft.com/office/drawing/2014/main" id="{B19E0CF6-9F9E-CB42-9E20-35250817ED4B}"/>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29" name="Freeform 5">
            <a:extLst>
              <a:ext uri="{FF2B5EF4-FFF2-40B4-BE49-F238E27FC236}">
                <a16:creationId xmlns:a16="http://schemas.microsoft.com/office/drawing/2014/main" id="{18E39DC7-2FDD-A747-86DB-A1BD03503435}"/>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0" name="Freeform 6">
            <a:extLst>
              <a:ext uri="{FF2B5EF4-FFF2-40B4-BE49-F238E27FC236}">
                <a16:creationId xmlns:a16="http://schemas.microsoft.com/office/drawing/2014/main" id="{A759EA6F-FAC4-F745-B320-5C9307B2846B}"/>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1" name="Rectangle 7">
            <a:extLst>
              <a:ext uri="{FF2B5EF4-FFF2-40B4-BE49-F238E27FC236}">
                <a16:creationId xmlns:a16="http://schemas.microsoft.com/office/drawing/2014/main" id="{B5D33D26-3B7F-0345-9627-A863625598D9}"/>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29032" name="Freeform 8">
            <a:extLst>
              <a:ext uri="{FF2B5EF4-FFF2-40B4-BE49-F238E27FC236}">
                <a16:creationId xmlns:a16="http://schemas.microsoft.com/office/drawing/2014/main" id="{A6B18EA3-1838-B848-873B-2492D08FB786}"/>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3" name="Rectangle 9">
            <a:extLst>
              <a:ext uri="{FF2B5EF4-FFF2-40B4-BE49-F238E27FC236}">
                <a16:creationId xmlns:a16="http://schemas.microsoft.com/office/drawing/2014/main" id="{CCD0EE86-F95A-E44D-8951-0596C411F238}"/>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29034" name="Freeform 10">
            <a:extLst>
              <a:ext uri="{FF2B5EF4-FFF2-40B4-BE49-F238E27FC236}">
                <a16:creationId xmlns:a16="http://schemas.microsoft.com/office/drawing/2014/main" id="{57812697-4B4E-684E-82A5-DA64DC17287A}"/>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5" name="Freeform 11">
            <a:extLst>
              <a:ext uri="{FF2B5EF4-FFF2-40B4-BE49-F238E27FC236}">
                <a16:creationId xmlns:a16="http://schemas.microsoft.com/office/drawing/2014/main" id="{1D844624-03EF-9948-BE3D-C1358D953244}"/>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6" name="Freeform 12">
            <a:extLst>
              <a:ext uri="{FF2B5EF4-FFF2-40B4-BE49-F238E27FC236}">
                <a16:creationId xmlns:a16="http://schemas.microsoft.com/office/drawing/2014/main" id="{5D92D9DC-C2EC-214B-98F4-A69002FAB084}"/>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7" name="Rectangle 13">
            <a:extLst>
              <a:ext uri="{FF2B5EF4-FFF2-40B4-BE49-F238E27FC236}">
                <a16:creationId xmlns:a16="http://schemas.microsoft.com/office/drawing/2014/main" id="{867ABD20-A0C6-4943-9777-8AEA4890EE96}"/>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29040" name="Rectangle 16">
            <a:extLst>
              <a:ext uri="{FF2B5EF4-FFF2-40B4-BE49-F238E27FC236}">
                <a16:creationId xmlns:a16="http://schemas.microsoft.com/office/drawing/2014/main" id="{D800338E-A491-A64F-B175-9D3AC3F994E4}"/>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41" name="Line 17">
            <a:extLst>
              <a:ext uri="{FF2B5EF4-FFF2-40B4-BE49-F238E27FC236}">
                <a16:creationId xmlns:a16="http://schemas.microsoft.com/office/drawing/2014/main" id="{5E6943A4-23E1-F44C-B94B-28A197D371FA}"/>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42" name="Line 18">
            <a:extLst>
              <a:ext uri="{FF2B5EF4-FFF2-40B4-BE49-F238E27FC236}">
                <a16:creationId xmlns:a16="http://schemas.microsoft.com/office/drawing/2014/main" id="{88D4B4D1-F3B9-344D-9FEE-5113028B270D}"/>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44" name="Rectangle 20">
            <a:extLst>
              <a:ext uri="{FF2B5EF4-FFF2-40B4-BE49-F238E27FC236}">
                <a16:creationId xmlns:a16="http://schemas.microsoft.com/office/drawing/2014/main" id="{3F9C8562-F256-1B4F-B303-E331F3CA5EB8}"/>
              </a:ext>
            </a:extLst>
          </p:cNvPr>
          <p:cNvSpPr>
            <a:spLocks noChangeArrowheads="1"/>
          </p:cNvSpPr>
          <p:nvPr/>
        </p:nvSpPr>
        <p:spPr bwMode="auto">
          <a:xfrm>
            <a:off x="255587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129045" name="Line 21">
            <a:extLst>
              <a:ext uri="{FF2B5EF4-FFF2-40B4-BE49-F238E27FC236}">
                <a16:creationId xmlns:a16="http://schemas.microsoft.com/office/drawing/2014/main" id="{3A37D606-7276-7D44-A6C7-33CEDF501861}"/>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29046" name="Oval 22">
            <a:extLst>
              <a:ext uri="{FF2B5EF4-FFF2-40B4-BE49-F238E27FC236}">
                <a16:creationId xmlns:a16="http://schemas.microsoft.com/office/drawing/2014/main" id="{15253F90-931E-8A4B-B107-FF159F5E33A7}"/>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47" name="Rectangle 23">
            <a:extLst>
              <a:ext uri="{FF2B5EF4-FFF2-40B4-BE49-F238E27FC236}">
                <a16:creationId xmlns:a16="http://schemas.microsoft.com/office/drawing/2014/main" id="{6818EA76-177A-2544-A5DA-FCCC3C185296}"/>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9048" name="Rectangle 24">
            <a:extLst>
              <a:ext uri="{FF2B5EF4-FFF2-40B4-BE49-F238E27FC236}">
                <a16:creationId xmlns:a16="http://schemas.microsoft.com/office/drawing/2014/main" id="{ECABDA04-3997-2A47-AD4C-BA8929FAC80F}"/>
              </a:ext>
            </a:extLst>
          </p:cNvPr>
          <p:cNvSpPr>
            <a:spLocks noChangeArrowheads="1"/>
          </p:cNvSpPr>
          <p:nvPr/>
        </p:nvSpPr>
        <p:spPr bwMode="auto">
          <a:xfrm>
            <a:off x="5145088" y="1125538"/>
            <a:ext cx="523875"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29049" name="Rectangle 25">
            <a:extLst>
              <a:ext uri="{FF2B5EF4-FFF2-40B4-BE49-F238E27FC236}">
                <a16:creationId xmlns:a16="http://schemas.microsoft.com/office/drawing/2014/main" id="{1986E104-24FE-B947-94F5-28B72E2666E4}"/>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129050" name="Rectangle 26">
            <a:extLst>
              <a:ext uri="{FF2B5EF4-FFF2-40B4-BE49-F238E27FC236}">
                <a16:creationId xmlns:a16="http://schemas.microsoft.com/office/drawing/2014/main" id="{79A35FF6-590B-5840-B440-4B1FC7249C66}"/>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129051" name="Oval 27">
            <a:extLst>
              <a:ext uri="{FF2B5EF4-FFF2-40B4-BE49-F238E27FC236}">
                <a16:creationId xmlns:a16="http://schemas.microsoft.com/office/drawing/2014/main" id="{D92DE160-200E-F444-9A29-BA3A707F042E}"/>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2" name="Rectangle 28">
            <a:extLst>
              <a:ext uri="{FF2B5EF4-FFF2-40B4-BE49-F238E27FC236}">
                <a16:creationId xmlns:a16="http://schemas.microsoft.com/office/drawing/2014/main" id="{1E3B9AA0-43E4-C64D-9640-37DA2F2D6025}"/>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129053" name="Oval 29">
            <a:extLst>
              <a:ext uri="{FF2B5EF4-FFF2-40B4-BE49-F238E27FC236}">
                <a16:creationId xmlns:a16="http://schemas.microsoft.com/office/drawing/2014/main" id="{428E936B-C708-5A4A-8C1A-8B48CC3C1B81}"/>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4" name="Rectangle 30">
            <a:extLst>
              <a:ext uri="{FF2B5EF4-FFF2-40B4-BE49-F238E27FC236}">
                <a16:creationId xmlns:a16="http://schemas.microsoft.com/office/drawing/2014/main" id="{9CB2BDAF-FA71-E345-AE43-1FCDAB79A6E7}"/>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129055" name="Oval 31">
            <a:extLst>
              <a:ext uri="{FF2B5EF4-FFF2-40B4-BE49-F238E27FC236}">
                <a16:creationId xmlns:a16="http://schemas.microsoft.com/office/drawing/2014/main" id="{FC8BFBF4-5F2E-6B45-BFEB-34D5D4E9FE37}"/>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6" name="Oval 32">
            <a:extLst>
              <a:ext uri="{FF2B5EF4-FFF2-40B4-BE49-F238E27FC236}">
                <a16:creationId xmlns:a16="http://schemas.microsoft.com/office/drawing/2014/main" id="{12F8F9BB-652C-B048-8E90-AD29CA7489E2}"/>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7" name="Rectangle 33">
            <a:extLst>
              <a:ext uri="{FF2B5EF4-FFF2-40B4-BE49-F238E27FC236}">
                <a16:creationId xmlns:a16="http://schemas.microsoft.com/office/drawing/2014/main" id="{0FE4B8B3-8AC3-B042-BBAC-4D4E2AF95A61}"/>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129058" name="Oval 34">
            <a:extLst>
              <a:ext uri="{FF2B5EF4-FFF2-40B4-BE49-F238E27FC236}">
                <a16:creationId xmlns:a16="http://schemas.microsoft.com/office/drawing/2014/main" id="{85E30BBE-A630-9641-8518-ED3481687FC4}"/>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59" name="Rectangle 35">
            <a:extLst>
              <a:ext uri="{FF2B5EF4-FFF2-40B4-BE49-F238E27FC236}">
                <a16:creationId xmlns:a16="http://schemas.microsoft.com/office/drawing/2014/main" id="{240E4169-66F4-F847-B1D2-553BDBD91AD8}"/>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Y</a:t>
            </a:r>
          </a:p>
        </p:txBody>
      </p:sp>
      <p:sp>
        <p:nvSpPr>
          <p:cNvPr id="129060" name="Oval 36">
            <a:extLst>
              <a:ext uri="{FF2B5EF4-FFF2-40B4-BE49-F238E27FC236}">
                <a16:creationId xmlns:a16="http://schemas.microsoft.com/office/drawing/2014/main" id="{323F1BD1-8755-6749-898E-CD688CF4BC14}"/>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61" name="Oval 37">
            <a:extLst>
              <a:ext uri="{FF2B5EF4-FFF2-40B4-BE49-F238E27FC236}">
                <a16:creationId xmlns:a16="http://schemas.microsoft.com/office/drawing/2014/main" id="{AADFB488-6667-CD4E-9EFD-E6E101EFDFBE}"/>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62" name="Rectangle 38">
            <a:extLst>
              <a:ext uri="{FF2B5EF4-FFF2-40B4-BE49-F238E27FC236}">
                <a16:creationId xmlns:a16="http://schemas.microsoft.com/office/drawing/2014/main" id="{D541E376-774D-E746-AADE-E045CED69BC4}"/>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KB</a:t>
            </a:r>
          </a:p>
        </p:txBody>
      </p:sp>
      <p:sp>
        <p:nvSpPr>
          <p:cNvPr id="129063" name="Oval 39">
            <a:extLst>
              <a:ext uri="{FF2B5EF4-FFF2-40B4-BE49-F238E27FC236}">
                <a16:creationId xmlns:a16="http://schemas.microsoft.com/office/drawing/2014/main" id="{0EDFE3B7-4ABE-C94A-9F9A-06440454290A}"/>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64" name="Rectangle 40">
            <a:extLst>
              <a:ext uri="{FF2B5EF4-FFF2-40B4-BE49-F238E27FC236}">
                <a16:creationId xmlns:a16="http://schemas.microsoft.com/office/drawing/2014/main" id="{CD53C09C-5B6D-2347-A70F-B45BE228DF3B}"/>
              </a:ext>
            </a:extLst>
          </p:cNvPr>
          <p:cNvSpPr>
            <a:spLocks noChangeArrowheads="1"/>
          </p:cNvSpPr>
          <p:nvPr/>
        </p:nvSpPr>
        <p:spPr bwMode="auto">
          <a:xfrm>
            <a:off x="3206750"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GS</a:t>
            </a:r>
          </a:p>
        </p:txBody>
      </p:sp>
      <p:sp>
        <p:nvSpPr>
          <p:cNvPr id="129065" name="Oval 41">
            <a:extLst>
              <a:ext uri="{FF2B5EF4-FFF2-40B4-BE49-F238E27FC236}">
                <a16:creationId xmlns:a16="http://schemas.microsoft.com/office/drawing/2014/main" id="{73140E41-516A-824D-A3D0-50415F79E207}"/>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66" name="Rectangle 42">
            <a:extLst>
              <a:ext uri="{FF2B5EF4-FFF2-40B4-BE49-F238E27FC236}">
                <a16:creationId xmlns:a16="http://schemas.microsoft.com/office/drawing/2014/main" id="{3717455E-543C-9B48-A4C6-3634AA211E3A}"/>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M</a:t>
            </a:r>
          </a:p>
        </p:txBody>
      </p:sp>
      <p:sp>
        <p:nvSpPr>
          <p:cNvPr id="129067" name="AutoShape 43">
            <a:extLst>
              <a:ext uri="{FF2B5EF4-FFF2-40B4-BE49-F238E27FC236}">
                <a16:creationId xmlns:a16="http://schemas.microsoft.com/office/drawing/2014/main" id="{6F4D918C-DC78-AF43-B80A-AEA0DA6B9AC8}"/>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9068" name="AutoShape 44">
            <a:extLst>
              <a:ext uri="{FF2B5EF4-FFF2-40B4-BE49-F238E27FC236}">
                <a16:creationId xmlns:a16="http://schemas.microsoft.com/office/drawing/2014/main" id="{AE6CFBA7-E629-5147-98B1-9486F423C9FB}"/>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dist="107763" dir="2700000" algn="ctr" rotWithShape="0">
              <a:schemeClr val="bg2"/>
            </a:outerShdw>
          </a:effectLst>
        </p:spPr>
        <p:txBody>
          <a:bodyPr wrap="none" anchor="ctr"/>
          <a:lstStyle/>
          <a:p>
            <a:endParaRPr lang="en-US"/>
          </a:p>
        </p:txBody>
      </p:sp>
      <p:sp>
        <p:nvSpPr>
          <p:cNvPr id="129069" name="Line 45">
            <a:extLst>
              <a:ext uri="{FF2B5EF4-FFF2-40B4-BE49-F238E27FC236}">
                <a16:creationId xmlns:a16="http://schemas.microsoft.com/office/drawing/2014/main" id="{10273C9F-2567-654A-AA4C-3ED0C0459060}"/>
              </a:ext>
            </a:extLst>
          </p:cNvPr>
          <p:cNvSpPr>
            <a:spLocks noChangeShapeType="1"/>
          </p:cNvSpPr>
          <p:nvPr/>
        </p:nvSpPr>
        <p:spPr bwMode="auto">
          <a:xfrm>
            <a:off x="4178300" y="1666875"/>
            <a:ext cx="1668463" cy="0"/>
          </a:xfrm>
          <a:prstGeom prst="line">
            <a:avLst/>
          </a:prstGeom>
          <a:noFill/>
          <a:ln w="254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29070" name="Rectangle 46">
            <a:extLst>
              <a:ext uri="{FF2B5EF4-FFF2-40B4-BE49-F238E27FC236}">
                <a16:creationId xmlns:a16="http://schemas.microsoft.com/office/drawing/2014/main" id="{4933F6FE-D2F1-A249-9FBA-0E3F9EB5127E}"/>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FAF200"/>
                </a:solidFill>
                <a:effectLst/>
                <a:latin typeface="Times" pitchFamily="2" charset="0"/>
              </a:rPr>
              <a:t>10 TEMPAT</a:t>
            </a:r>
          </a:p>
        </p:txBody>
      </p:sp>
      <p:sp>
        <p:nvSpPr>
          <p:cNvPr id="129071" name="Rectangle 47">
            <a:extLst>
              <a:ext uri="{FF2B5EF4-FFF2-40B4-BE49-F238E27FC236}">
                <a16:creationId xmlns:a16="http://schemas.microsoft.com/office/drawing/2014/main" id="{07D6A6C3-3913-C840-84B3-20FA689E4D7B}"/>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6</a:t>
            </a:r>
          </a:p>
        </p:txBody>
      </p:sp>
      <p:sp>
        <p:nvSpPr>
          <p:cNvPr id="129072" name="Rectangle 48">
            <a:extLst>
              <a:ext uri="{FF2B5EF4-FFF2-40B4-BE49-F238E27FC236}">
                <a16:creationId xmlns:a16="http://schemas.microsoft.com/office/drawing/2014/main" id="{21267C39-8C34-9E42-8009-2F388FB3E72E}"/>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FAF200"/>
                </a:solidFill>
                <a:effectLst>
                  <a:outerShdw blurRad="38100" dist="38100" dir="2700000" algn="tl">
                    <a:srgbClr val="000000"/>
                  </a:outerShdw>
                </a:effectLst>
                <a:latin typeface="Times" pitchFamily="2" charset="0"/>
              </a:rPr>
              <a:t>4</a:t>
            </a:r>
          </a:p>
        </p:txBody>
      </p:sp>
      <p:sp>
        <p:nvSpPr>
          <p:cNvPr id="129073" name="Oval 49">
            <a:extLst>
              <a:ext uri="{FF2B5EF4-FFF2-40B4-BE49-F238E27FC236}">
                <a16:creationId xmlns:a16="http://schemas.microsoft.com/office/drawing/2014/main" id="{8BB9471E-3E8F-A442-A4E9-3FAD8EC4AB67}"/>
              </a:ext>
            </a:extLst>
          </p:cNvPr>
          <p:cNvSpPr>
            <a:spLocks noChangeArrowheads="1"/>
          </p:cNvSpPr>
          <p:nvPr/>
        </p:nvSpPr>
        <p:spPr bwMode="auto">
          <a:xfrm>
            <a:off x="3848100" y="590550"/>
            <a:ext cx="2236788" cy="1201738"/>
          </a:xfrm>
          <a:prstGeom prst="ellipse">
            <a:avLst/>
          </a:prstGeom>
          <a:noFill/>
          <a:ln w="5715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r>
              <a:rPr lang="en-US" altLang="en-US">
                <a:effectLst>
                  <a:outerShdw blurRad="38100" dist="38100" dir="2700000" algn="tl">
                    <a:srgbClr val="000000"/>
                  </a:outerShdw>
                </a:effectLst>
              </a:rPr>
              <a:t> </a:t>
            </a:r>
          </a:p>
        </p:txBody>
      </p:sp>
      <p:sp>
        <p:nvSpPr>
          <p:cNvPr id="129074" name="Rectangle 50">
            <a:extLst>
              <a:ext uri="{FF2B5EF4-FFF2-40B4-BE49-F238E27FC236}">
                <a16:creationId xmlns:a16="http://schemas.microsoft.com/office/drawing/2014/main" id="{BFDDBD25-CB7F-9D4D-A2A6-E5E00E5355D8}"/>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
        <p:nvSpPr>
          <p:cNvPr id="129076" name="Oval 52">
            <a:extLst>
              <a:ext uri="{FF2B5EF4-FFF2-40B4-BE49-F238E27FC236}">
                <a16:creationId xmlns:a16="http://schemas.microsoft.com/office/drawing/2014/main" id="{7547CF15-6FDC-0647-A77F-CC75B0F4D447}"/>
              </a:ext>
            </a:extLst>
          </p:cNvPr>
          <p:cNvSpPr>
            <a:spLocks noChangeArrowheads="1"/>
          </p:cNvSpPr>
          <p:nvPr/>
        </p:nvSpPr>
        <p:spPr bwMode="auto">
          <a:xfrm>
            <a:off x="5200650" y="1671638"/>
            <a:ext cx="795338" cy="763587"/>
          </a:xfrm>
          <a:prstGeom prst="ellipse">
            <a:avLst/>
          </a:prstGeom>
          <a:noFill/>
          <a:ln w="57150">
            <a:solidFill>
              <a:srgbClr val="FF0000"/>
            </a:solidFill>
            <a:round/>
            <a:headEnd/>
            <a:tailEn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9077" name="Oval 53">
            <a:extLst>
              <a:ext uri="{FF2B5EF4-FFF2-40B4-BE49-F238E27FC236}">
                <a16:creationId xmlns:a16="http://schemas.microsoft.com/office/drawing/2014/main" id="{0C12DD65-5AE5-1E47-9637-98AD9919CED9}"/>
              </a:ext>
            </a:extLst>
          </p:cNvPr>
          <p:cNvSpPr>
            <a:spLocks noChangeArrowheads="1"/>
          </p:cNvSpPr>
          <p:nvPr/>
        </p:nvSpPr>
        <p:spPr bwMode="auto">
          <a:xfrm>
            <a:off x="5526088" y="2717800"/>
            <a:ext cx="795337" cy="763588"/>
          </a:xfrm>
          <a:prstGeom prst="ellipse">
            <a:avLst/>
          </a:prstGeom>
          <a:noFill/>
          <a:ln w="57150">
            <a:solidFill>
              <a:srgbClr val="FF0000"/>
            </a:solidFill>
            <a:round/>
            <a:headEnd/>
            <a:tailEn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9078" name="Oval 54">
            <a:extLst>
              <a:ext uri="{FF2B5EF4-FFF2-40B4-BE49-F238E27FC236}">
                <a16:creationId xmlns:a16="http://schemas.microsoft.com/office/drawing/2014/main" id="{D3E46BD9-2724-964E-88D1-01A4967D70A1}"/>
              </a:ext>
            </a:extLst>
          </p:cNvPr>
          <p:cNvSpPr>
            <a:spLocks noChangeArrowheads="1"/>
          </p:cNvSpPr>
          <p:nvPr/>
        </p:nvSpPr>
        <p:spPr bwMode="auto">
          <a:xfrm>
            <a:off x="6575425" y="1363663"/>
            <a:ext cx="1506538" cy="763587"/>
          </a:xfrm>
          <a:prstGeom prst="ellipse">
            <a:avLst/>
          </a:prstGeom>
          <a:noFill/>
          <a:ln w="57150">
            <a:solidFill>
              <a:srgbClr val="FF0000"/>
            </a:solidFill>
            <a:round/>
            <a:headEnd/>
            <a:tailEn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9079" name="Oval 55">
            <a:extLst>
              <a:ext uri="{FF2B5EF4-FFF2-40B4-BE49-F238E27FC236}">
                <a16:creationId xmlns:a16="http://schemas.microsoft.com/office/drawing/2014/main" id="{7286C332-0DDB-B544-9F33-5AA46DB11AB1}"/>
              </a:ext>
            </a:extLst>
          </p:cNvPr>
          <p:cNvSpPr>
            <a:spLocks noChangeArrowheads="1"/>
          </p:cNvSpPr>
          <p:nvPr/>
        </p:nvSpPr>
        <p:spPr bwMode="auto">
          <a:xfrm>
            <a:off x="6542088" y="4191000"/>
            <a:ext cx="795337" cy="763588"/>
          </a:xfrm>
          <a:prstGeom prst="ellipse">
            <a:avLst/>
          </a:prstGeom>
          <a:noFill/>
          <a:ln w="57150">
            <a:solidFill>
              <a:srgbClr val="FF0000"/>
            </a:solidFill>
            <a:round/>
            <a:headEnd/>
            <a:tailEn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9080" name="Oval 56">
            <a:extLst>
              <a:ext uri="{FF2B5EF4-FFF2-40B4-BE49-F238E27FC236}">
                <a16:creationId xmlns:a16="http://schemas.microsoft.com/office/drawing/2014/main" id="{BD4E5BB7-100C-5149-B71A-80393C25E210}"/>
              </a:ext>
            </a:extLst>
          </p:cNvPr>
          <p:cNvSpPr>
            <a:spLocks noChangeArrowheads="1"/>
          </p:cNvSpPr>
          <p:nvPr/>
        </p:nvSpPr>
        <p:spPr bwMode="auto">
          <a:xfrm>
            <a:off x="2801938" y="2447925"/>
            <a:ext cx="693737" cy="677863"/>
          </a:xfrm>
          <a:prstGeom prst="ellipse">
            <a:avLst/>
          </a:prstGeom>
          <a:noFill/>
          <a:ln w="57150">
            <a:solidFill>
              <a:srgbClr val="FF0000"/>
            </a:solidFill>
            <a:round/>
            <a:headEnd/>
            <a:tailEn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9081" name="Oval 57">
            <a:extLst>
              <a:ext uri="{FF2B5EF4-FFF2-40B4-BE49-F238E27FC236}">
                <a16:creationId xmlns:a16="http://schemas.microsoft.com/office/drawing/2014/main" id="{F727FC9F-A549-6147-AB76-0D7501DF85FE}"/>
              </a:ext>
            </a:extLst>
          </p:cNvPr>
          <p:cNvSpPr>
            <a:spLocks noChangeArrowheads="1"/>
          </p:cNvSpPr>
          <p:nvPr/>
        </p:nvSpPr>
        <p:spPr bwMode="auto">
          <a:xfrm>
            <a:off x="3378200" y="2932113"/>
            <a:ext cx="1193800" cy="677862"/>
          </a:xfrm>
          <a:prstGeom prst="ellipse">
            <a:avLst/>
          </a:prstGeom>
          <a:noFill/>
          <a:ln w="57150">
            <a:solidFill>
              <a:srgbClr val="FF0000"/>
            </a:solidFill>
            <a:round/>
            <a:headEnd/>
            <a:tailEn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9082" name="Oval 58">
            <a:extLst>
              <a:ext uri="{FF2B5EF4-FFF2-40B4-BE49-F238E27FC236}">
                <a16:creationId xmlns:a16="http://schemas.microsoft.com/office/drawing/2014/main" id="{51C0812B-E23D-D94E-B3F0-E42466B60932}"/>
              </a:ext>
            </a:extLst>
          </p:cNvPr>
          <p:cNvSpPr>
            <a:spLocks noChangeArrowheads="1"/>
          </p:cNvSpPr>
          <p:nvPr/>
        </p:nvSpPr>
        <p:spPr bwMode="auto">
          <a:xfrm>
            <a:off x="2622550" y="2967038"/>
            <a:ext cx="693738" cy="677862"/>
          </a:xfrm>
          <a:prstGeom prst="ellipse">
            <a:avLst/>
          </a:prstGeom>
          <a:noFill/>
          <a:ln w="57150">
            <a:solidFill>
              <a:srgbClr val="FF0000"/>
            </a:solidFill>
            <a:round/>
            <a:headEnd/>
            <a:tailEn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9083" name="Oval 59">
            <a:extLst>
              <a:ext uri="{FF2B5EF4-FFF2-40B4-BE49-F238E27FC236}">
                <a16:creationId xmlns:a16="http://schemas.microsoft.com/office/drawing/2014/main" id="{7605C4DE-A40C-F54D-B8F1-ABCFCD2AC2BA}"/>
              </a:ext>
            </a:extLst>
          </p:cNvPr>
          <p:cNvSpPr>
            <a:spLocks noChangeArrowheads="1"/>
          </p:cNvSpPr>
          <p:nvPr/>
        </p:nvSpPr>
        <p:spPr bwMode="auto">
          <a:xfrm>
            <a:off x="2794000" y="4321175"/>
            <a:ext cx="981075" cy="677863"/>
          </a:xfrm>
          <a:prstGeom prst="ellipse">
            <a:avLst/>
          </a:prstGeom>
          <a:noFill/>
          <a:ln w="57150">
            <a:solidFill>
              <a:srgbClr val="FF0000"/>
            </a:solidFill>
            <a:round/>
            <a:headEnd/>
            <a:tailEn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9084" name="Oval 60">
            <a:extLst>
              <a:ext uri="{FF2B5EF4-FFF2-40B4-BE49-F238E27FC236}">
                <a16:creationId xmlns:a16="http://schemas.microsoft.com/office/drawing/2014/main" id="{5382BC26-51BB-BB4B-AD87-03461EDAF046}"/>
              </a:ext>
            </a:extLst>
          </p:cNvPr>
          <p:cNvSpPr>
            <a:spLocks noChangeArrowheads="1"/>
          </p:cNvSpPr>
          <p:nvPr/>
        </p:nvSpPr>
        <p:spPr bwMode="auto">
          <a:xfrm>
            <a:off x="1555750" y="3965575"/>
            <a:ext cx="693738" cy="677863"/>
          </a:xfrm>
          <a:prstGeom prst="ellipse">
            <a:avLst/>
          </a:prstGeom>
          <a:noFill/>
          <a:ln w="57150">
            <a:solidFill>
              <a:srgbClr val="FF0000"/>
            </a:solidFill>
            <a:round/>
            <a:headEnd/>
            <a:tailEn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9085" name="Oval 61">
            <a:extLst>
              <a:ext uri="{FF2B5EF4-FFF2-40B4-BE49-F238E27FC236}">
                <a16:creationId xmlns:a16="http://schemas.microsoft.com/office/drawing/2014/main" id="{E947BEB8-7BB1-9846-B902-C1EC22690190}"/>
              </a:ext>
            </a:extLst>
          </p:cNvPr>
          <p:cNvSpPr>
            <a:spLocks noChangeArrowheads="1"/>
          </p:cNvSpPr>
          <p:nvPr/>
        </p:nvSpPr>
        <p:spPr bwMode="auto">
          <a:xfrm>
            <a:off x="2792413" y="5049838"/>
            <a:ext cx="1150937" cy="677862"/>
          </a:xfrm>
          <a:prstGeom prst="ellipse">
            <a:avLst/>
          </a:prstGeom>
          <a:noFill/>
          <a:ln w="57150">
            <a:solidFill>
              <a:srgbClr val="FF0000"/>
            </a:solidFill>
            <a:round/>
            <a:headEnd/>
            <a:tailEn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129092" name="Group 68">
            <a:extLst>
              <a:ext uri="{FF2B5EF4-FFF2-40B4-BE49-F238E27FC236}">
                <a16:creationId xmlns:a16="http://schemas.microsoft.com/office/drawing/2014/main" id="{239D4B7A-56DB-6C49-BD8C-6FF7AE787AAE}"/>
              </a:ext>
            </a:extLst>
          </p:cNvPr>
          <p:cNvGrpSpPr>
            <a:grpSpLocks/>
          </p:cNvGrpSpPr>
          <p:nvPr/>
        </p:nvGrpSpPr>
        <p:grpSpPr bwMode="auto">
          <a:xfrm>
            <a:off x="1962150" y="841375"/>
            <a:ext cx="5948363" cy="5375275"/>
            <a:chOff x="1236" y="530"/>
            <a:chExt cx="3747" cy="3386"/>
          </a:xfrm>
        </p:grpSpPr>
        <p:sp>
          <p:nvSpPr>
            <p:cNvPr id="129086" name="Oval 62">
              <a:extLst>
                <a:ext uri="{FF2B5EF4-FFF2-40B4-BE49-F238E27FC236}">
                  <a16:creationId xmlns:a16="http://schemas.microsoft.com/office/drawing/2014/main" id="{43992345-72FD-4045-A9F1-2EDC8F5CFA31}"/>
                </a:ext>
              </a:extLst>
            </p:cNvPr>
            <p:cNvSpPr>
              <a:spLocks noChangeArrowheads="1"/>
            </p:cNvSpPr>
            <p:nvPr/>
          </p:nvSpPr>
          <p:spPr bwMode="auto">
            <a:xfrm>
              <a:off x="1236" y="530"/>
              <a:ext cx="501" cy="481"/>
            </a:xfrm>
            <a:prstGeom prst="ellipse">
              <a:avLst/>
            </a:prstGeom>
            <a:noFill/>
            <a:ln w="57150">
              <a:solidFill>
                <a:srgbClr val="00CCFF"/>
              </a:solidFill>
              <a:round/>
              <a:headEnd/>
              <a:tailEnd/>
            </a:ln>
            <a:effectLst>
              <a:outerShdw dist="99190" dir="301166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9087" name="Oval 63">
              <a:extLst>
                <a:ext uri="{FF2B5EF4-FFF2-40B4-BE49-F238E27FC236}">
                  <a16:creationId xmlns:a16="http://schemas.microsoft.com/office/drawing/2014/main" id="{0025C770-A442-6744-AE04-3A0E04F847F3}"/>
                </a:ext>
              </a:extLst>
            </p:cNvPr>
            <p:cNvSpPr>
              <a:spLocks noChangeArrowheads="1"/>
            </p:cNvSpPr>
            <p:nvPr/>
          </p:nvSpPr>
          <p:spPr bwMode="auto">
            <a:xfrm>
              <a:off x="2856" y="1571"/>
              <a:ext cx="501" cy="481"/>
            </a:xfrm>
            <a:prstGeom prst="ellipse">
              <a:avLst/>
            </a:prstGeom>
            <a:noFill/>
            <a:ln w="57150">
              <a:solidFill>
                <a:srgbClr val="00CCFF"/>
              </a:solidFill>
              <a:round/>
              <a:headEnd/>
              <a:tailEnd/>
            </a:ln>
            <a:effectLst>
              <a:outerShdw dist="99190" dir="301166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9088" name="Oval 64">
              <a:extLst>
                <a:ext uri="{FF2B5EF4-FFF2-40B4-BE49-F238E27FC236}">
                  <a16:creationId xmlns:a16="http://schemas.microsoft.com/office/drawing/2014/main" id="{F2DFBDEC-666A-484B-88F4-53CCB77E19B5}"/>
                </a:ext>
              </a:extLst>
            </p:cNvPr>
            <p:cNvSpPr>
              <a:spLocks noChangeArrowheads="1"/>
            </p:cNvSpPr>
            <p:nvPr/>
          </p:nvSpPr>
          <p:spPr bwMode="auto">
            <a:xfrm>
              <a:off x="4482" y="3207"/>
              <a:ext cx="501" cy="481"/>
            </a:xfrm>
            <a:prstGeom prst="ellipse">
              <a:avLst/>
            </a:prstGeom>
            <a:noFill/>
            <a:ln w="57150">
              <a:solidFill>
                <a:srgbClr val="00CCFF"/>
              </a:solidFill>
              <a:round/>
              <a:headEnd/>
              <a:tailEnd/>
            </a:ln>
            <a:effectLst>
              <a:outerShdw dist="99190" dir="301166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9089" name="Oval 65">
              <a:extLst>
                <a:ext uri="{FF2B5EF4-FFF2-40B4-BE49-F238E27FC236}">
                  <a16:creationId xmlns:a16="http://schemas.microsoft.com/office/drawing/2014/main" id="{86341CE3-A6C8-0E47-82D4-4F90C2E9091D}"/>
                </a:ext>
              </a:extLst>
            </p:cNvPr>
            <p:cNvSpPr>
              <a:spLocks noChangeArrowheads="1"/>
            </p:cNvSpPr>
            <p:nvPr/>
          </p:nvSpPr>
          <p:spPr bwMode="auto">
            <a:xfrm>
              <a:off x="2094" y="1400"/>
              <a:ext cx="501" cy="481"/>
            </a:xfrm>
            <a:prstGeom prst="ellipse">
              <a:avLst/>
            </a:prstGeom>
            <a:noFill/>
            <a:ln w="57150">
              <a:solidFill>
                <a:srgbClr val="00CCFF"/>
              </a:solidFill>
              <a:round/>
              <a:headEnd/>
              <a:tailEnd/>
            </a:ln>
            <a:effectLst>
              <a:outerShdw dist="99190" dir="301166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9090" name="Oval 66">
              <a:extLst>
                <a:ext uri="{FF2B5EF4-FFF2-40B4-BE49-F238E27FC236}">
                  <a16:creationId xmlns:a16="http://schemas.microsoft.com/office/drawing/2014/main" id="{6E8DD2B1-DAB3-9748-853C-69F8CFB820EC}"/>
                </a:ext>
              </a:extLst>
            </p:cNvPr>
            <p:cNvSpPr>
              <a:spLocks noChangeArrowheads="1"/>
            </p:cNvSpPr>
            <p:nvPr/>
          </p:nvSpPr>
          <p:spPr bwMode="auto">
            <a:xfrm>
              <a:off x="1486" y="3435"/>
              <a:ext cx="501" cy="481"/>
            </a:xfrm>
            <a:prstGeom prst="ellipse">
              <a:avLst/>
            </a:prstGeom>
            <a:noFill/>
            <a:ln w="57150">
              <a:solidFill>
                <a:srgbClr val="00CCFF"/>
              </a:solidFill>
              <a:round/>
              <a:headEnd/>
              <a:tailEnd/>
            </a:ln>
            <a:effectLst>
              <a:outerShdw dist="99190" dir="301166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9091" name="Oval 67">
              <a:extLst>
                <a:ext uri="{FF2B5EF4-FFF2-40B4-BE49-F238E27FC236}">
                  <a16:creationId xmlns:a16="http://schemas.microsoft.com/office/drawing/2014/main" id="{A4720722-A476-6A4F-9767-178F6B687E11}"/>
                </a:ext>
              </a:extLst>
            </p:cNvPr>
            <p:cNvSpPr>
              <a:spLocks noChangeArrowheads="1"/>
            </p:cNvSpPr>
            <p:nvPr/>
          </p:nvSpPr>
          <p:spPr bwMode="auto">
            <a:xfrm>
              <a:off x="1583" y="2183"/>
              <a:ext cx="501" cy="481"/>
            </a:xfrm>
            <a:prstGeom prst="ellipse">
              <a:avLst/>
            </a:prstGeom>
            <a:noFill/>
            <a:ln w="57150">
              <a:solidFill>
                <a:srgbClr val="00CCFF"/>
              </a:solidFill>
              <a:round/>
              <a:headEnd/>
              <a:tailEnd/>
            </a:ln>
            <a:effectLst>
              <a:outerShdw dist="99190" dir="301166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129093" name="Text Box 69">
            <a:extLst>
              <a:ext uri="{FF2B5EF4-FFF2-40B4-BE49-F238E27FC236}">
                <a16:creationId xmlns:a16="http://schemas.microsoft.com/office/drawing/2014/main" id="{60406676-B502-454B-A9C9-9023CFB3C08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29098" name="Rectangle 74">
            <a:extLst>
              <a:ext uri="{FF2B5EF4-FFF2-40B4-BE49-F238E27FC236}">
                <a16:creationId xmlns:a16="http://schemas.microsoft.com/office/drawing/2014/main" id="{C9757F1C-E2D3-4A4B-8B20-8CC6820EB3C9}"/>
              </a:ext>
            </a:extLst>
          </p:cNvPr>
          <p:cNvSpPr>
            <a:spLocks noChangeArrowheads="1"/>
          </p:cNvSpPr>
          <p:nvPr/>
        </p:nvSpPr>
        <p:spPr bwMode="auto">
          <a:xfrm>
            <a:off x="4479925" y="2824163"/>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1000" b="1" i="0">
              <a:solidFill>
                <a:schemeClr val="tx1"/>
              </a:solidFill>
              <a:effectLst>
                <a:outerShdw blurRad="38100" dist="38100" dir="2700000" algn="tl">
                  <a:srgbClr val="000000"/>
                </a:outerShdw>
              </a:effectLst>
            </a:endParaRPr>
          </a:p>
        </p:txBody>
      </p:sp>
      <p:sp>
        <p:nvSpPr>
          <p:cNvPr id="129099" name="Rectangle 75">
            <a:extLst>
              <a:ext uri="{FF2B5EF4-FFF2-40B4-BE49-F238E27FC236}">
                <a16:creationId xmlns:a16="http://schemas.microsoft.com/office/drawing/2014/main" id="{4BF83B4E-80D1-9C40-9183-3470E5E12D19}"/>
              </a:ext>
            </a:extLst>
          </p:cNvPr>
          <p:cNvSpPr>
            <a:spLocks noChangeArrowheads="1"/>
          </p:cNvSpPr>
          <p:nvPr/>
        </p:nvSpPr>
        <p:spPr bwMode="auto">
          <a:xfrm>
            <a:off x="8091488" y="653097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74</a:t>
            </a:r>
          </a:p>
        </p:txBody>
      </p:sp>
      <p:sp>
        <p:nvSpPr>
          <p:cNvPr id="129100" name="Text Box 76">
            <a:extLst>
              <a:ext uri="{FF2B5EF4-FFF2-40B4-BE49-F238E27FC236}">
                <a16:creationId xmlns:a16="http://schemas.microsoft.com/office/drawing/2014/main" id="{8CA15EDC-C83E-FD47-A409-B2C5526EA191}"/>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29102" name="Text Box 78">
            <a:extLst>
              <a:ext uri="{FF2B5EF4-FFF2-40B4-BE49-F238E27FC236}">
                <a16:creationId xmlns:a16="http://schemas.microsoft.com/office/drawing/2014/main" id="{85660DDF-81CC-EC47-849D-40A7DC159D9C}"/>
              </a:ext>
            </a:extLst>
          </p:cNvPr>
          <p:cNvSpPr txBox="1">
            <a:spLocks noChangeArrowheads="1"/>
          </p:cNvSpPr>
          <p:nvPr/>
        </p:nvSpPr>
        <p:spPr bwMode="auto">
          <a:xfrm>
            <a:off x="8756650" y="6413500"/>
            <a:ext cx="25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 </a:t>
            </a:r>
          </a:p>
        </p:txBody>
      </p:sp>
      <p:sp>
        <p:nvSpPr>
          <p:cNvPr id="129103" name="Text Box 79">
            <a:extLst>
              <a:ext uri="{FF2B5EF4-FFF2-40B4-BE49-F238E27FC236}">
                <a16:creationId xmlns:a16="http://schemas.microsoft.com/office/drawing/2014/main" id="{4670241A-B433-F744-BECF-F9927FC4DEB2}"/>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1</a:t>
            </a:r>
          </a:p>
        </p:txBody>
      </p:sp>
      <p:sp>
        <p:nvSpPr>
          <p:cNvPr id="129107" name="Rectangle 83">
            <a:extLst>
              <a:ext uri="{FF2B5EF4-FFF2-40B4-BE49-F238E27FC236}">
                <a16:creationId xmlns:a16="http://schemas.microsoft.com/office/drawing/2014/main" id="{272109D8-921D-E748-A0D1-6264A6F95FA2}"/>
              </a:ext>
            </a:extLst>
          </p:cNvPr>
          <p:cNvSpPr>
            <a:spLocks noChangeArrowheads="1"/>
          </p:cNvSpPr>
          <p:nvPr/>
        </p:nvSpPr>
        <p:spPr bwMode="auto">
          <a:xfrm>
            <a:off x="234473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29108" name="Rectangle 84">
            <a:extLst>
              <a:ext uri="{FF2B5EF4-FFF2-40B4-BE49-F238E27FC236}">
                <a16:creationId xmlns:a16="http://schemas.microsoft.com/office/drawing/2014/main" id="{36FBAB5E-EDBE-1F4A-9402-C1C075ACAE3F}"/>
              </a:ext>
            </a:extLst>
          </p:cNvPr>
          <p:cNvSpPr>
            <a:spLocks noChangeArrowheads="1"/>
          </p:cNvSpPr>
          <p:nvPr/>
        </p:nvSpPr>
        <p:spPr bwMode="auto">
          <a:xfrm>
            <a:off x="1687513"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29109" name="Rectangle 85">
            <a:extLst>
              <a:ext uri="{FF2B5EF4-FFF2-40B4-BE49-F238E27FC236}">
                <a16:creationId xmlns:a16="http://schemas.microsoft.com/office/drawing/2014/main" id="{F941E828-C7F3-8442-9D98-4C70FB246E5B}"/>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129073"/>
                                        </p:tgtEl>
                                        <p:attrNameLst>
                                          <p:attrName>style.visibility</p:attrName>
                                        </p:attrNameLst>
                                      </p:cBhvr>
                                      <p:to>
                                        <p:strVal val="visible"/>
                                      </p:to>
                                    </p:set>
                                    <p:animEffect transition="in" filter="dissolve">
                                      <p:cBhvr>
                                        <p:cTn id="7" dur="500"/>
                                        <p:tgtEl>
                                          <p:spTgt spid="1290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9092"/>
                                        </p:tgtEl>
                                        <p:attrNameLst>
                                          <p:attrName>style.visibility</p:attrName>
                                        </p:attrNameLst>
                                      </p:cBhvr>
                                      <p:to>
                                        <p:strVal val="visible"/>
                                      </p:to>
                                    </p:set>
                                    <p:animEffect transition="in" filter="dissolve">
                                      <p:cBhvr>
                                        <p:cTn id="12" dur="500"/>
                                        <p:tgtEl>
                                          <p:spTgt spid="129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73"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683" name="Freeform 3">
            <a:extLst>
              <a:ext uri="{FF2B5EF4-FFF2-40B4-BE49-F238E27FC236}">
                <a16:creationId xmlns:a16="http://schemas.microsoft.com/office/drawing/2014/main" id="{7186C8CD-E542-E64C-A5E7-D874180879C9}"/>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684" name="Rectangle 4">
            <a:extLst>
              <a:ext uri="{FF2B5EF4-FFF2-40B4-BE49-F238E27FC236}">
                <a16:creationId xmlns:a16="http://schemas.microsoft.com/office/drawing/2014/main" id="{B9D5AA0F-58F5-AF42-8978-019E0B91CE0D}"/>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99685" name="Rectangle 5">
            <a:extLst>
              <a:ext uri="{FF2B5EF4-FFF2-40B4-BE49-F238E27FC236}">
                <a16:creationId xmlns:a16="http://schemas.microsoft.com/office/drawing/2014/main" id="{B74E2EB9-2E11-BA42-B7DC-867EF0FDCA29}"/>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686" name="Freeform 6">
            <a:extLst>
              <a:ext uri="{FF2B5EF4-FFF2-40B4-BE49-F238E27FC236}">
                <a16:creationId xmlns:a16="http://schemas.microsoft.com/office/drawing/2014/main" id="{FAED094A-88C9-E14F-838E-4D3F1684BCA2}"/>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687" name="Freeform 7">
            <a:extLst>
              <a:ext uri="{FF2B5EF4-FFF2-40B4-BE49-F238E27FC236}">
                <a16:creationId xmlns:a16="http://schemas.microsoft.com/office/drawing/2014/main" id="{3CDC08B4-7568-D644-B171-11936D94FB58}"/>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688" name="Rectangle 8">
            <a:extLst>
              <a:ext uri="{FF2B5EF4-FFF2-40B4-BE49-F238E27FC236}">
                <a16:creationId xmlns:a16="http://schemas.microsoft.com/office/drawing/2014/main" id="{B1F7F57D-4FFD-7847-A268-1AC3CDBA2BFF}"/>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99689" name="Freeform 9">
            <a:extLst>
              <a:ext uri="{FF2B5EF4-FFF2-40B4-BE49-F238E27FC236}">
                <a16:creationId xmlns:a16="http://schemas.microsoft.com/office/drawing/2014/main" id="{B811615E-AFCE-2348-8A30-ECC86589DB58}"/>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690" name="Rectangle 10">
            <a:extLst>
              <a:ext uri="{FF2B5EF4-FFF2-40B4-BE49-F238E27FC236}">
                <a16:creationId xmlns:a16="http://schemas.microsoft.com/office/drawing/2014/main" id="{0BE45D2A-E574-1B4A-9022-64E7EBB9F298}"/>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99691" name="Freeform 11">
            <a:extLst>
              <a:ext uri="{FF2B5EF4-FFF2-40B4-BE49-F238E27FC236}">
                <a16:creationId xmlns:a16="http://schemas.microsoft.com/office/drawing/2014/main" id="{7A6A5E5F-FE98-ED4F-B683-6F24DB45CC5E}"/>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692" name="Freeform 12">
            <a:extLst>
              <a:ext uri="{FF2B5EF4-FFF2-40B4-BE49-F238E27FC236}">
                <a16:creationId xmlns:a16="http://schemas.microsoft.com/office/drawing/2014/main" id="{E84FEDCF-B145-3D4E-A84E-5589A6888A44}"/>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693" name="Freeform 13">
            <a:extLst>
              <a:ext uri="{FF2B5EF4-FFF2-40B4-BE49-F238E27FC236}">
                <a16:creationId xmlns:a16="http://schemas.microsoft.com/office/drawing/2014/main" id="{6EF65BFA-B80A-0D42-9D72-55CF063824E1}"/>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694" name="Rectangle 14">
            <a:extLst>
              <a:ext uri="{FF2B5EF4-FFF2-40B4-BE49-F238E27FC236}">
                <a16:creationId xmlns:a16="http://schemas.microsoft.com/office/drawing/2014/main" id="{7F5EA1F9-F1AE-8D48-80B6-9B7F976855F9}"/>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9999FF"/>
                </a:solidFill>
                <a:effectLst/>
                <a:latin typeface="Times" pitchFamily="2" charset="0"/>
              </a:rPr>
              <a:t>DG</a:t>
            </a:r>
          </a:p>
        </p:txBody>
      </p:sp>
      <p:sp>
        <p:nvSpPr>
          <p:cNvPr id="199697" name="Rectangle 17">
            <a:extLst>
              <a:ext uri="{FF2B5EF4-FFF2-40B4-BE49-F238E27FC236}">
                <a16:creationId xmlns:a16="http://schemas.microsoft.com/office/drawing/2014/main" id="{E40C9ADE-1DBD-5848-80A9-3879D9E5500D}"/>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698" name="Line 18">
            <a:extLst>
              <a:ext uri="{FF2B5EF4-FFF2-40B4-BE49-F238E27FC236}">
                <a16:creationId xmlns:a16="http://schemas.microsoft.com/office/drawing/2014/main" id="{FDD3B8E3-CE13-4E47-A676-F3E91D082FC6}"/>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00" name="Rectangle 20">
            <a:extLst>
              <a:ext uri="{FF2B5EF4-FFF2-40B4-BE49-F238E27FC236}">
                <a16:creationId xmlns:a16="http://schemas.microsoft.com/office/drawing/2014/main" id="{EF6E55C5-45AE-2441-B3AF-34B3A71A9CB0}"/>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9999FF"/>
                </a:solidFill>
                <a:effectLst/>
                <a:latin typeface="Times" pitchFamily="2" charset="0"/>
              </a:rPr>
              <a:t>LMa</a:t>
            </a:r>
          </a:p>
        </p:txBody>
      </p:sp>
      <p:sp>
        <p:nvSpPr>
          <p:cNvPr id="199701" name="Line 21">
            <a:extLst>
              <a:ext uri="{FF2B5EF4-FFF2-40B4-BE49-F238E27FC236}">
                <a16:creationId xmlns:a16="http://schemas.microsoft.com/office/drawing/2014/main" id="{76B05525-A26E-2646-AE20-4A3D3DA6ED79}"/>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99702" name="Oval 22">
            <a:extLst>
              <a:ext uri="{FF2B5EF4-FFF2-40B4-BE49-F238E27FC236}">
                <a16:creationId xmlns:a16="http://schemas.microsoft.com/office/drawing/2014/main" id="{70E5F631-775C-1C45-8F94-A4ABE36F3E6A}"/>
              </a:ext>
            </a:extLst>
          </p:cNvPr>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03" name="AutoShape 23">
            <a:extLst>
              <a:ext uri="{FF2B5EF4-FFF2-40B4-BE49-F238E27FC236}">
                <a16:creationId xmlns:a16="http://schemas.microsoft.com/office/drawing/2014/main" id="{200B361B-3F37-2747-8893-C60A2D641A85}"/>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dist="107763" dir="2700000" algn="ctr" rotWithShape="0">
              <a:schemeClr val="bg2"/>
            </a:outerShdw>
          </a:effectLst>
        </p:spPr>
        <p:txBody>
          <a:bodyPr wrap="none" anchor="ctr"/>
          <a:lstStyle/>
          <a:p>
            <a:endParaRPr lang="en-US"/>
          </a:p>
        </p:txBody>
      </p:sp>
      <p:sp>
        <p:nvSpPr>
          <p:cNvPr id="199704" name="AutoShape 24">
            <a:extLst>
              <a:ext uri="{FF2B5EF4-FFF2-40B4-BE49-F238E27FC236}">
                <a16:creationId xmlns:a16="http://schemas.microsoft.com/office/drawing/2014/main" id="{BECCC3F4-990A-BF4B-9C28-7FFF1B407D4F}"/>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dist="107763" dir="2700000" algn="ctr" rotWithShape="0">
              <a:schemeClr val="bg2"/>
            </a:outerShdw>
          </a:effectLst>
        </p:spPr>
        <p:txBody>
          <a:bodyPr wrap="none" anchor="ctr"/>
          <a:lstStyle/>
          <a:p>
            <a:endParaRPr lang="en-US"/>
          </a:p>
        </p:txBody>
      </p:sp>
      <p:sp>
        <p:nvSpPr>
          <p:cNvPr id="199705" name="Line 25">
            <a:extLst>
              <a:ext uri="{FF2B5EF4-FFF2-40B4-BE49-F238E27FC236}">
                <a16:creationId xmlns:a16="http://schemas.microsoft.com/office/drawing/2014/main" id="{26563A1A-A849-3947-8D09-C85C964B8E03}"/>
              </a:ext>
            </a:extLst>
          </p:cNvPr>
          <p:cNvSpPr>
            <a:spLocks noChangeShapeType="1"/>
          </p:cNvSpPr>
          <p:nvPr/>
        </p:nvSpPr>
        <p:spPr bwMode="auto">
          <a:xfrm>
            <a:off x="4178300" y="1666875"/>
            <a:ext cx="1668463" cy="0"/>
          </a:xfrm>
          <a:prstGeom prst="line">
            <a:avLst/>
          </a:prstGeom>
          <a:noFill/>
          <a:ln w="25400">
            <a:solidFill>
              <a:srgbClr val="919191"/>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99706" name="Rectangle 26">
            <a:extLst>
              <a:ext uri="{FF2B5EF4-FFF2-40B4-BE49-F238E27FC236}">
                <a16:creationId xmlns:a16="http://schemas.microsoft.com/office/drawing/2014/main" id="{75568A0B-0FD5-9343-81FE-A352C3A30E98}"/>
              </a:ext>
            </a:extLst>
          </p:cNvPr>
          <p:cNvSpPr>
            <a:spLocks noChangeArrowheads="1"/>
          </p:cNvSpPr>
          <p:nvPr/>
        </p:nvSpPr>
        <p:spPr bwMode="auto">
          <a:xfrm>
            <a:off x="4097338" y="763588"/>
            <a:ext cx="37115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rgbClr val="919191"/>
                </a:solidFill>
                <a:effectLst/>
                <a:latin typeface="Times" pitchFamily="2" charset="0"/>
              </a:rPr>
              <a:t>10 TEMPAT</a:t>
            </a:r>
          </a:p>
        </p:txBody>
      </p:sp>
      <p:sp>
        <p:nvSpPr>
          <p:cNvPr id="199707" name="Rectangle 27">
            <a:extLst>
              <a:ext uri="{FF2B5EF4-FFF2-40B4-BE49-F238E27FC236}">
                <a16:creationId xmlns:a16="http://schemas.microsoft.com/office/drawing/2014/main" id="{7565736A-F560-BE4F-8942-4EB5992220CF}"/>
              </a:ext>
            </a:extLst>
          </p:cNvPr>
          <p:cNvSpPr>
            <a:spLocks noChangeArrowheads="1"/>
          </p:cNvSpPr>
          <p:nvPr/>
        </p:nvSpPr>
        <p:spPr bwMode="auto">
          <a:xfrm>
            <a:off x="4083050" y="1127125"/>
            <a:ext cx="809625"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919191"/>
                </a:solidFill>
                <a:effectLst>
                  <a:outerShdw blurRad="38100" dist="38100" dir="2700000" algn="tl">
                    <a:srgbClr val="000000"/>
                  </a:outerShdw>
                </a:effectLst>
                <a:latin typeface="Times" pitchFamily="2" charset="0"/>
              </a:rPr>
              <a:t>6</a:t>
            </a:r>
          </a:p>
        </p:txBody>
      </p:sp>
      <p:sp>
        <p:nvSpPr>
          <p:cNvPr id="199708" name="Rectangle 28">
            <a:extLst>
              <a:ext uri="{FF2B5EF4-FFF2-40B4-BE49-F238E27FC236}">
                <a16:creationId xmlns:a16="http://schemas.microsoft.com/office/drawing/2014/main" id="{5E72E82C-285F-354F-83EA-63273A804F5B}"/>
              </a:ext>
            </a:extLst>
          </p:cNvPr>
          <p:cNvSpPr>
            <a:spLocks noChangeArrowheads="1"/>
          </p:cNvSpPr>
          <p:nvPr/>
        </p:nvSpPr>
        <p:spPr bwMode="auto">
          <a:xfrm>
            <a:off x="5146675" y="1127125"/>
            <a:ext cx="5207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i="0">
                <a:solidFill>
                  <a:srgbClr val="919191"/>
                </a:solidFill>
                <a:effectLst>
                  <a:outerShdw blurRad="38100" dist="38100" dir="2700000" algn="tl">
                    <a:srgbClr val="000000"/>
                  </a:outerShdw>
                </a:effectLst>
                <a:latin typeface="Times" pitchFamily="2" charset="0"/>
              </a:rPr>
              <a:t>4</a:t>
            </a:r>
          </a:p>
        </p:txBody>
      </p:sp>
      <p:sp>
        <p:nvSpPr>
          <p:cNvPr id="199709" name="Rectangle 29">
            <a:extLst>
              <a:ext uri="{FF2B5EF4-FFF2-40B4-BE49-F238E27FC236}">
                <a16:creationId xmlns:a16="http://schemas.microsoft.com/office/drawing/2014/main" id="{1B7E27D9-7C3D-B44E-B684-F8A5E9234361}"/>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199710" name="Rectangle 30">
            <a:extLst>
              <a:ext uri="{FF2B5EF4-FFF2-40B4-BE49-F238E27FC236}">
                <a16:creationId xmlns:a16="http://schemas.microsoft.com/office/drawing/2014/main" id="{8E4F24E6-C04F-4E48-89DF-5CFE6D31DFE4}"/>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199711" name="Oval 31">
            <a:extLst>
              <a:ext uri="{FF2B5EF4-FFF2-40B4-BE49-F238E27FC236}">
                <a16:creationId xmlns:a16="http://schemas.microsoft.com/office/drawing/2014/main" id="{D532FC8B-9093-E44F-8953-896C23E4DCFA}"/>
              </a:ext>
            </a:extLst>
          </p:cNvPr>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12" name="Rectangle 32">
            <a:extLst>
              <a:ext uri="{FF2B5EF4-FFF2-40B4-BE49-F238E27FC236}">
                <a16:creationId xmlns:a16="http://schemas.microsoft.com/office/drawing/2014/main" id="{0CF259FF-8EC9-E240-B250-F744ACA18692}"/>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199713" name="Oval 33">
            <a:extLst>
              <a:ext uri="{FF2B5EF4-FFF2-40B4-BE49-F238E27FC236}">
                <a16:creationId xmlns:a16="http://schemas.microsoft.com/office/drawing/2014/main" id="{B9FE1D65-1D8A-4247-942B-27E234FEF376}"/>
              </a:ext>
            </a:extLst>
          </p:cNvPr>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14" name="Rectangle 34">
            <a:extLst>
              <a:ext uri="{FF2B5EF4-FFF2-40B4-BE49-F238E27FC236}">
                <a16:creationId xmlns:a16="http://schemas.microsoft.com/office/drawing/2014/main" id="{4D1FAFE1-2F4C-4B4D-BED5-A4D88E04F176}"/>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199715" name="Oval 35">
            <a:extLst>
              <a:ext uri="{FF2B5EF4-FFF2-40B4-BE49-F238E27FC236}">
                <a16:creationId xmlns:a16="http://schemas.microsoft.com/office/drawing/2014/main" id="{5A94E250-2657-CD4B-A9DE-B2482026D4A0}"/>
              </a:ext>
            </a:extLst>
          </p:cNvPr>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16" name="Oval 36">
            <a:extLst>
              <a:ext uri="{FF2B5EF4-FFF2-40B4-BE49-F238E27FC236}">
                <a16:creationId xmlns:a16="http://schemas.microsoft.com/office/drawing/2014/main" id="{4F4CBB04-59BC-674F-B84D-9204DCC8FCEA}"/>
              </a:ext>
            </a:extLst>
          </p:cNvPr>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17" name="Rectangle 37">
            <a:extLst>
              <a:ext uri="{FF2B5EF4-FFF2-40B4-BE49-F238E27FC236}">
                <a16:creationId xmlns:a16="http://schemas.microsoft.com/office/drawing/2014/main" id="{7BA94E3E-7E96-184F-9B9C-07AA1EC472C9}"/>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rgbClr val="9999FF"/>
                </a:solidFill>
                <a:effectLst/>
                <a:latin typeface="Times" pitchFamily="2" charset="0"/>
              </a:rPr>
              <a:t>K</a:t>
            </a:r>
          </a:p>
        </p:txBody>
      </p:sp>
      <p:sp>
        <p:nvSpPr>
          <p:cNvPr id="199718" name="Oval 38">
            <a:extLst>
              <a:ext uri="{FF2B5EF4-FFF2-40B4-BE49-F238E27FC236}">
                <a16:creationId xmlns:a16="http://schemas.microsoft.com/office/drawing/2014/main" id="{AB43D8ED-2205-C240-B70D-72CEDFC2A620}"/>
              </a:ext>
            </a:extLst>
          </p:cNvPr>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19" name="Rectangle 39">
            <a:extLst>
              <a:ext uri="{FF2B5EF4-FFF2-40B4-BE49-F238E27FC236}">
                <a16:creationId xmlns:a16="http://schemas.microsoft.com/office/drawing/2014/main" id="{A625CE90-8AFA-9546-8D91-2AC3FCA6A838}"/>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rgbClr val="9999FF"/>
                </a:solidFill>
                <a:effectLst/>
                <a:latin typeface="Times" pitchFamily="2" charset="0"/>
              </a:rPr>
              <a:t>Y</a:t>
            </a:r>
          </a:p>
        </p:txBody>
      </p:sp>
      <p:sp>
        <p:nvSpPr>
          <p:cNvPr id="199720" name="Oval 40">
            <a:extLst>
              <a:ext uri="{FF2B5EF4-FFF2-40B4-BE49-F238E27FC236}">
                <a16:creationId xmlns:a16="http://schemas.microsoft.com/office/drawing/2014/main" id="{F19B20E5-5680-A642-9F8B-CD1F35EF3102}"/>
              </a:ext>
            </a:extLst>
          </p:cNvPr>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21" name="Oval 41">
            <a:extLst>
              <a:ext uri="{FF2B5EF4-FFF2-40B4-BE49-F238E27FC236}">
                <a16:creationId xmlns:a16="http://schemas.microsoft.com/office/drawing/2014/main" id="{DBD638A3-DE93-B146-B5E4-774B7ADD699A}"/>
              </a:ext>
            </a:extLst>
          </p:cNvPr>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22" name="Oval 42">
            <a:extLst>
              <a:ext uri="{FF2B5EF4-FFF2-40B4-BE49-F238E27FC236}">
                <a16:creationId xmlns:a16="http://schemas.microsoft.com/office/drawing/2014/main" id="{E901AE24-E258-824C-9578-60D1EBCC40C8}"/>
              </a:ext>
            </a:extLst>
          </p:cNvPr>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23" name="Rectangle 43">
            <a:extLst>
              <a:ext uri="{FF2B5EF4-FFF2-40B4-BE49-F238E27FC236}">
                <a16:creationId xmlns:a16="http://schemas.microsoft.com/office/drawing/2014/main" id="{E0287AD4-CBB8-5D45-8707-14DCDCE35091}"/>
              </a:ext>
            </a:extLst>
          </p:cNvPr>
          <p:cNvSpPr>
            <a:spLocks noChangeArrowheads="1"/>
          </p:cNvSpPr>
          <p:nvPr/>
        </p:nvSpPr>
        <p:spPr bwMode="auto">
          <a:xfrm>
            <a:off x="3163888" y="5164138"/>
            <a:ext cx="671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LM</a:t>
            </a:r>
          </a:p>
        </p:txBody>
      </p:sp>
      <p:sp>
        <p:nvSpPr>
          <p:cNvPr id="199724" name="Oval 44">
            <a:extLst>
              <a:ext uri="{FF2B5EF4-FFF2-40B4-BE49-F238E27FC236}">
                <a16:creationId xmlns:a16="http://schemas.microsoft.com/office/drawing/2014/main" id="{0B44D2B6-36CB-BC4E-B5F2-4055B87C9C5E}"/>
              </a:ext>
            </a:extLst>
          </p:cNvPr>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25" name="Rectangle 45">
            <a:extLst>
              <a:ext uri="{FF2B5EF4-FFF2-40B4-BE49-F238E27FC236}">
                <a16:creationId xmlns:a16="http://schemas.microsoft.com/office/drawing/2014/main" id="{5AC49838-3B0B-9044-AE2C-C9BB6A3124CE}"/>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M</a:t>
            </a:r>
          </a:p>
        </p:txBody>
      </p:sp>
      <p:sp>
        <p:nvSpPr>
          <p:cNvPr id="199726" name="Oval 46">
            <a:extLst>
              <a:ext uri="{FF2B5EF4-FFF2-40B4-BE49-F238E27FC236}">
                <a16:creationId xmlns:a16="http://schemas.microsoft.com/office/drawing/2014/main" id="{F479B2B4-7F15-7743-9995-1CE546C8A98B}"/>
              </a:ext>
            </a:extLst>
          </p:cNvPr>
          <p:cNvSpPr>
            <a:spLocks noChangeArrowheads="1"/>
          </p:cNvSpPr>
          <p:nvPr/>
        </p:nvSpPr>
        <p:spPr bwMode="auto">
          <a:xfrm rot="1740000">
            <a:off x="1614488" y="1036638"/>
            <a:ext cx="808037" cy="3405187"/>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dist="107763" dir="2700000" algn="ctr" rotWithShape="0">
              <a:schemeClr val="bg2"/>
            </a:outerShdw>
          </a:effectLst>
        </p:spPr>
        <p:txBody>
          <a:bodyPr wrap="none" anchor="ctr"/>
          <a:lstStyle/>
          <a:p>
            <a:endParaRPr lang="en-US"/>
          </a:p>
        </p:txBody>
      </p:sp>
      <p:sp>
        <p:nvSpPr>
          <p:cNvPr id="199727" name="Rectangle 47">
            <a:extLst>
              <a:ext uri="{FF2B5EF4-FFF2-40B4-BE49-F238E27FC236}">
                <a16:creationId xmlns:a16="http://schemas.microsoft.com/office/drawing/2014/main" id="{CBCE310D-4BC4-B143-9C2B-D0B3551B86C6}"/>
              </a:ext>
            </a:extLst>
          </p:cNvPr>
          <p:cNvSpPr>
            <a:spLocks noChangeArrowheads="1"/>
          </p:cNvSpPr>
          <p:nvPr/>
        </p:nvSpPr>
        <p:spPr bwMode="auto">
          <a:xfrm rot="18000000">
            <a:off x="264319" y="2194719"/>
            <a:ext cx="3687763" cy="6381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3600" b="1">
                <a:solidFill>
                  <a:srgbClr val="FAF200"/>
                </a:solidFill>
                <a:effectLst>
                  <a:outerShdw blurRad="38100" dist="38100" dir="2700000" algn="tl">
                    <a:srgbClr val="000000"/>
                  </a:outerShdw>
                </a:effectLst>
                <a:latin typeface="Times" pitchFamily="2" charset="0"/>
              </a:rPr>
              <a:t>DAERAH</a:t>
            </a:r>
          </a:p>
        </p:txBody>
      </p:sp>
      <p:sp>
        <p:nvSpPr>
          <p:cNvPr id="199728" name="Line 48">
            <a:extLst>
              <a:ext uri="{FF2B5EF4-FFF2-40B4-BE49-F238E27FC236}">
                <a16:creationId xmlns:a16="http://schemas.microsoft.com/office/drawing/2014/main" id="{5C413279-0C7C-5741-B9B3-7C5C6E3B874A}"/>
              </a:ext>
            </a:extLst>
          </p:cNvPr>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99729" name="Line 49">
            <a:extLst>
              <a:ext uri="{FF2B5EF4-FFF2-40B4-BE49-F238E27FC236}">
                <a16:creationId xmlns:a16="http://schemas.microsoft.com/office/drawing/2014/main" id="{AAD0EE7E-4A38-6D43-AE9C-2AED57C89B8C}"/>
              </a:ext>
            </a:extLst>
          </p:cNvPr>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99730" name="Line 50">
            <a:extLst>
              <a:ext uri="{FF2B5EF4-FFF2-40B4-BE49-F238E27FC236}">
                <a16:creationId xmlns:a16="http://schemas.microsoft.com/office/drawing/2014/main" id="{173DD89B-3D3A-9D45-A6D7-92AF6E5A142A}"/>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31" name="Oval 51">
            <a:extLst>
              <a:ext uri="{FF2B5EF4-FFF2-40B4-BE49-F238E27FC236}">
                <a16:creationId xmlns:a16="http://schemas.microsoft.com/office/drawing/2014/main" id="{3592B86C-E6FE-4146-AAB1-57AEEA101382}"/>
              </a:ext>
            </a:extLst>
          </p:cNvPr>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32" name="Oval 52">
            <a:extLst>
              <a:ext uri="{FF2B5EF4-FFF2-40B4-BE49-F238E27FC236}">
                <a16:creationId xmlns:a16="http://schemas.microsoft.com/office/drawing/2014/main" id="{EA23FA67-1037-6346-ADB5-D918B99655F7}"/>
              </a:ext>
            </a:extLst>
          </p:cNvPr>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33" name="Text Box 53">
            <a:extLst>
              <a:ext uri="{FF2B5EF4-FFF2-40B4-BE49-F238E27FC236}">
                <a16:creationId xmlns:a16="http://schemas.microsoft.com/office/drawing/2014/main" id="{D02BB7E0-0576-2E4E-A06E-6B9D8B3BA266}"/>
              </a:ext>
            </a:extLst>
          </p:cNvPr>
          <p:cNvSpPr txBox="1">
            <a:spLocks noChangeArrowheads="1"/>
          </p:cNvSpPr>
          <p:nvPr/>
        </p:nvSpPr>
        <p:spPr bwMode="auto">
          <a:xfrm>
            <a:off x="6553200" y="22860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1400">
              <a:effectLst>
                <a:outerShdw blurRad="38100" dist="38100" dir="2700000" algn="tl">
                  <a:srgbClr val="000000"/>
                </a:outerShdw>
              </a:effectLst>
              <a:latin typeface="Times" pitchFamily="2" charset="0"/>
            </a:endParaRPr>
          </a:p>
        </p:txBody>
      </p:sp>
      <p:grpSp>
        <p:nvGrpSpPr>
          <p:cNvPr id="199747" name="Group 67">
            <a:extLst>
              <a:ext uri="{FF2B5EF4-FFF2-40B4-BE49-F238E27FC236}">
                <a16:creationId xmlns:a16="http://schemas.microsoft.com/office/drawing/2014/main" id="{C3791DCD-3CD4-1643-B056-546AA31C6877}"/>
              </a:ext>
            </a:extLst>
          </p:cNvPr>
          <p:cNvGrpSpPr>
            <a:grpSpLocks/>
          </p:cNvGrpSpPr>
          <p:nvPr/>
        </p:nvGrpSpPr>
        <p:grpSpPr bwMode="auto">
          <a:xfrm>
            <a:off x="3886200" y="3533775"/>
            <a:ext cx="2514600" cy="2362200"/>
            <a:chOff x="2448" y="2226"/>
            <a:chExt cx="1584" cy="1488"/>
          </a:xfrm>
        </p:grpSpPr>
        <p:sp>
          <p:nvSpPr>
            <p:cNvPr id="199735" name="Text Box 55">
              <a:extLst>
                <a:ext uri="{FF2B5EF4-FFF2-40B4-BE49-F238E27FC236}">
                  <a16:creationId xmlns:a16="http://schemas.microsoft.com/office/drawing/2014/main" id="{FF684465-8418-8C4B-8CAE-A89EC413A139}"/>
                </a:ext>
              </a:extLst>
            </p:cNvPr>
            <p:cNvSpPr txBox="1">
              <a:spLocks noChangeArrowheads="1"/>
            </p:cNvSpPr>
            <p:nvPr/>
          </p:nvSpPr>
          <p:spPr bwMode="auto">
            <a:xfrm>
              <a:off x="2448" y="2346"/>
              <a:ext cx="1584" cy="1107"/>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nSpc>
                  <a:spcPct val="60000"/>
                </a:lnSpc>
                <a:spcBef>
                  <a:spcPct val="50000"/>
                </a:spcBef>
              </a:pPr>
              <a:r>
                <a:rPr lang="en-US" altLang="en-US" b="1">
                  <a:solidFill>
                    <a:srgbClr val="FFFF00"/>
                  </a:solidFill>
                  <a:effectLst>
                    <a:outerShdw blurRad="38100" dist="38100" dir="2700000" algn="tl">
                      <a:srgbClr val="000000"/>
                    </a:outerShdw>
                  </a:effectLst>
                </a:rPr>
                <a:t>”DARI</a:t>
              </a:r>
            </a:p>
            <a:p>
              <a:pPr>
                <a:lnSpc>
                  <a:spcPct val="60000"/>
                </a:lnSpc>
                <a:spcBef>
                  <a:spcPct val="50000"/>
                </a:spcBef>
              </a:pPr>
              <a:r>
                <a:rPr lang="en-US" altLang="en-US" b="1">
                  <a:solidFill>
                    <a:srgbClr val="FFFF00"/>
                  </a:solidFill>
                  <a:effectLst>
                    <a:outerShdw blurRad="38100" dist="38100" dir="2700000" algn="tl">
                      <a:srgbClr val="000000"/>
                    </a:outerShdw>
                  </a:effectLst>
                </a:rPr>
                <a:t>DAN</a:t>
              </a:r>
            </a:p>
            <a:p>
              <a:pPr>
                <a:lnSpc>
                  <a:spcPct val="60000"/>
                </a:lnSpc>
                <a:spcBef>
                  <a:spcPct val="50000"/>
                </a:spcBef>
              </a:pPr>
              <a:r>
                <a:rPr lang="en-US" altLang="en-US" b="1">
                  <a:solidFill>
                    <a:srgbClr val="FFFF00"/>
                  </a:solidFill>
                  <a:effectLst>
                    <a:outerShdw blurRad="38100" dist="38100" dir="2700000" algn="tl">
                      <a:srgbClr val="000000"/>
                    </a:outerShdw>
                  </a:effectLst>
                </a:rPr>
                <a:t>SAMPAI</a:t>
              </a:r>
            </a:p>
            <a:p>
              <a:pPr>
                <a:lnSpc>
                  <a:spcPct val="60000"/>
                </a:lnSpc>
                <a:spcBef>
                  <a:spcPct val="50000"/>
                </a:spcBef>
              </a:pPr>
              <a:r>
                <a:rPr lang="en-US" altLang="en-US" b="1">
                  <a:solidFill>
                    <a:srgbClr val="FFFF00"/>
                  </a:solidFill>
                  <a:effectLst>
                    <a:outerShdw blurRad="38100" dist="38100" dir="2700000" algn="tl">
                      <a:srgbClr val="000000"/>
                    </a:outerShdw>
                  </a:effectLst>
                </a:rPr>
                <a:t>BERSYEBA”</a:t>
              </a:r>
            </a:p>
          </p:txBody>
        </p:sp>
        <p:sp>
          <p:nvSpPr>
            <p:cNvPr id="199736" name="AutoShape 56">
              <a:extLst>
                <a:ext uri="{FF2B5EF4-FFF2-40B4-BE49-F238E27FC236}">
                  <a16:creationId xmlns:a16="http://schemas.microsoft.com/office/drawing/2014/main" id="{DB52A41F-E11C-5148-82A7-9F1843557A81}"/>
                </a:ext>
              </a:extLst>
            </p:cNvPr>
            <p:cNvSpPr>
              <a:spLocks noChangeArrowheads="1"/>
            </p:cNvSpPr>
            <p:nvPr/>
          </p:nvSpPr>
          <p:spPr bwMode="auto">
            <a:xfrm>
              <a:off x="2448" y="2226"/>
              <a:ext cx="1584" cy="1488"/>
            </a:xfrm>
            <a:prstGeom prst="roundRect">
              <a:avLst>
                <a:gd name="adj" fmla="val 16667"/>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AF200"/>
                  </a:solidFill>
                  <a:round/>
                  <a:headEnd/>
                  <a:tailEnd/>
                </a14:hiddenLine>
              </a:ext>
            </a:extLst>
          </p:spPr>
          <p:txBody>
            <a:bodyPr wrap="none" anchor="ctr"/>
            <a:lstStyle/>
            <a:p>
              <a:endParaRPr lang="en-US"/>
            </a:p>
          </p:txBody>
        </p:sp>
      </p:grpSp>
      <p:sp>
        <p:nvSpPr>
          <p:cNvPr id="199737" name="Rectangle 57">
            <a:extLst>
              <a:ext uri="{FF2B5EF4-FFF2-40B4-BE49-F238E27FC236}">
                <a16:creationId xmlns:a16="http://schemas.microsoft.com/office/drawing/2014/main" id="{15B62FA7-9F38-3849-9C17-452BCA7DE781}"/>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KB</a:t>
            </a:r>
          </a:p>
        </p:txBody>
      </p:sp>
      <p:sp>
        <p:nvSpPr>
          <p:cNvPr id="199738" name="AutoShape 58">
            <a:extLst>
              <a:ext uri="{FF2B5EF4-FFF2-40B4-BE49-F238E27FC236}">
                <a16:creationId xmlns:a16="http://schemas.microsoft.com/office/drawing/2014/main" id="{351BC397-66C8-B749-BDDF-9EA474A1A5A8}"/>
              </a:ext>
            </a:extLst>
          </p:cNvPr>
          <p:cNvSpPr>
            <a:spLocks noChangeArrowheads="1"/>
          </p:cNvSpPr>
          <p:nvPr/>
        </p:nvSpPr>
        <p:spPr bwMode="auto">
          <a:xfrm rot="-3349850">
            <a:off x="2132806" y="3201194"/>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dist="89803" dir="2700000" algn="ctr" rotWithShape="0">
              <a:schemeClr val="bg2"/>
            </a:outerShdw>
          </a:effectLst>
        </p:spPr>
        <p:txBody>
          <a:bodyPr vert="eaVert" wrap="none" anchor="ctr"/>
          <a:lstStyle/>
          <a:p>
            <a:endParaRPr lang="en-US" altLang="en-US" sz="1400">
              <a:solidFill>
                <a:srgbClr val="FAF200"/>
              </a:solidFill>
              <a:effectLst>
                <a:outerShdw blurRad="38100" dist="38100" dir="2700000" algn="tl">
                  <a:srgbClr val="000000"/>
                </a:outerShdw>
              </a:effectLst>
              <a:latin typeface="Times" pitchFamily="2" charset="0"/>
            </a:endParaRPr>
          </a:p>
        </p:txBody>
      </p:sp>
      <p:sp>
        <p:nvSpPr>
          <p:cNvPr id="199740" name="Text Box 60">
            <a:extLst>
              <a:ext uri="{FF2B5EF4-FFF2-40B4-BE49-F238E27FC236}">
                <a16:creationId xmlns:a16="http://schemas.microsoft.com/office/drawing/2014/main" id="{46FB0163-F2D3-7242-8C5A-7C5FB86C65EA}"/>
              </a:ext>
            </a:extLst>
          </p:cNvPr>
          <p:cNvSpPr txBox="1">
            <a:spLocks noChangeArrowheads="1"/>
          </p:cNvSpPr>
          <p:nvPr/>
        </p:nvSpPr>
        <p:spPr bwMode="auto">
          <a:xfrm>
            <a:off x="484188" y="5292725"/>
            <a:ext cx="11557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i="0">
                <a:effectLst>
                  <a:outerShdw blurRad="38100" dist="38100" dir="2700000" algn="tl">
                    <a:srgbClr val="000000"/>
                  </a:outerShdw>
                </a:effectLst>
              </a:rPr>
              <a:t>Hakim Hakim 20:1</a:t>
            </a:r>
          </a:p>
        </p:txBody>
      </p:sp>
      <p:sp>
        <p:nvSpPr>
          <p:cNvPr id="199741" name="Text Box 61">
            <a:extLst>
              <a:ext uri="{FF2B5EF4-FFF2-40B4-BE49-F238E27FC236}">
                <a16:creationId xmlns:a16="http://schemas.microsoft.com/office/drawing/2014/main" id="{58EAB037-3251-2A43-8492-22D73C297F1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99748" name="Rectangle 68">
            <a:extLst>
              <a:ext uri="{FF2B5EF4-FFF2-40B4-BE49-F238E27FC236}">
                <a16:creationId xmlns:a16="http://schemas.microsoft.com/office/drawing/2014/main" id="{CFEBC37E-9627-C547-9D9C-A116A321880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75</a:t>
            </a:r>
          </a:p>
        </p:txBody>
      </p:sp>
      <p:sp>
        <p:nvSpPr>
          <p:cNvPr id="199749" name="Text Box 69">
            <a:extLst>
              <a:ext uri="{FF2B5EF4-FFF2-40B4-BE49-F238E27FC236}">
                <a16:creationId xmlns:a16="http://schemas.microsoft.com/office/drawing/2014/main" id="{B4581ADD-600B-7C45-8983-84CD70035E68}"/>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99751" name="Rectangle 71">
            <a:extLst>
              <a:ext uri="{FF2B5EF4-FFF2-40B4-BE49-F238E27FC236}">
                <a16:creationId xmlns:a16="http://schemas.microsoft.com/office/drawing/2014/main" id="{197FC4EC-1626-3A41-AEE9-75351E41E2EB}"/>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
        <p:nvSpPr>
          <p:cNvPr id="199752" name="Rectangle 72">
            <a:extLst>
              <a:ext uri="{FF2B5EF4-FFF2-40B4-BE49-F238E27FC236}">
                <a16:creationId xmlns:a16="http://schemas.microsoft.com/office/drawing/2014/main" id="{FA4ECCA8-1D0B-E74B-A0D0-4F4E97D08470}"/>
              </a:ext>
            </a:extLst>
          </p:cNvPr>
          <p:cNvSpPr>
            <a:spLocks noChangeArrowheads="1"/>
          </p:cNvSpPr>
          <p:nvPr/>
        </p:nvSpPr>
        <p:spPr bwMode="auto">
          <a:xfrm>
            <a:off x="234473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99753" name="Rectangle 73">
            <a:extLst>
              <a:ext uri="{FF2B5EF4-FFF2-40B4-BE49-F238E27FC236}">
                <a16:creationId xmlns:a16="http://schemas.microsoft.com/office/drawing/2014/main" id="{C4AB9C16-E0B4-754E-A363-BD78FC5C4EC8}"/>
              </a:ext>
            </a:extLst>
          </p:cNvPr>
          <p:cNvSpPr>
            <a:spLocks noChangeArrowheads="1"/>
          </p:cNvSpPr>
          <p:nvPr/>
        </p:nvSpPr>
        <p:spPr bwMode="auto">
          <a:xfrm>
            <a:off x="1687513"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99754" name="Rectangle 74">
            <a:extLst>
              <a:ext uri="{FF2B5EF4-FFF2-40B4-BE49-F238E27FC236}">
                <a16:creationId xmlns:a16="http://schemas.microsoft.com/office/drawing/2014/main" id="{558E1185-5061-B545-B883-1B9502FFAB3E}"/>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199738"/>
                                        </p:tgtEl>
                                        <p:attrNameLst>
                                          <p:attrName>style.visibility</p:attrName>
                                        </p:attrNameLst>
                                      </p:cBhvr>
                                      <p:to>
                                        <p:strVal val="visible"/>
                                      </p:to>
                                    </p:set>
                                    <p:animEffect transition="in" filter="dissolve">
                                      <p:cBhvr>
                                        <p:cTn id="7" dur="500"/>
                                        <p:tgtEl>
                                          <p:spTgt spid="199738"/>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199747"/>
                                        </p:tgtEl>
                                        <p:attrNameLst>
                                          <p:attrName>style.visibility</p:attrName>
                                        </p:attrNameLst>
                                      </p:cBhvr>
                                      <p:to>
                                        <p:strVal val="visible"/>
                                      </p:to>
                                    </p:set>
                                    <p:anim calcmode="lin" valueType="num">
                                      <p:cBhvr additive="base">
                                        <p:cTn id="11" dur="500" fill="hold"/>
                                        <p:tgtEl>
                                          <p:spTgt spid="199747"/>
                                        </p:tgtEl>
                                        <p:attrNameLst>
                                          <p:attrName>ppt_x</p:attrName>
                                        </p:attrNameLst>
                                      </p:cBhvr>
                                      <p:tavLst>
                                        <p:tav tm="0">
                                          <p:val>
                                            <p:strVal val="#ppt_x"/>
                                          </p:val>
                                        </p:tav>
                                        <p:tav tm="100000">
                                          <p:val>
                                            <p:strVal val="#ppt_x"/>
                                          </p:val>
                                        </p:tav>
                                      </p:tavLst>
                                    </p:anim>
                                    <p:anim calcmode="lin" valueType="num">
                                      <p:cBhvr additive="base">
                                        <p:cTn id="12" dur="500" fill="hold"/>
                                        <p:tgtEl>
                                          <p:spTgt spid="1997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738"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8" name="Freeform 2">
            <a:extLst>
              <a:ext uri="{FF2B5EF4-FFF2-40B4-BE49-F238E27FC236}">
                <a16:creationId xmlns:a16="http://schemas.microsoft.com/office/drawing/2014/main" id="{BA65BC12-361B-BD4D-AF10-697BA3660A99}"/>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099" name="Rectangle 3">
            <a:extLst>
              <a:ext uri="{FF2B5EF4-FFF2-40B4-BE49-F238E27FC236}">
                <a16:creationId xmlns:a16="http://schemas.microsoft.com/office/drawing/2014/main" id="{E5ABEB8C-F5B5-154D-B4DA-2BA43DFB9D8F}"/>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32100" name="Rectangle 4">
            <a:extLst>
              <a:ext uri="{FF2B5EF4-FFF2-40B4-BE49-F238E27FC236}">
                <a16:creationId xmlns:a16="http://schemas.microsoft.com/office/drawing/2014/main" id="{309C6439-5043-154C-A874-0F065D7D10D6}"/>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1" name="Freeform 5">
            <a:extLst>
              <a:ext uri="{FF2B5EF4-FFF2-40B4-BE49-F238E27FC236}">
                <a16:creationId xmlns:a16="http://schemas.microsoft.com/office/drawing/2014/main" id="{3E6EF5FE-337E-7F44-96BB-DD62DA5ABB6B}"/>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02" name="Freeform 6">
            <a:extLst>
              <a:ext uri="{FF2B5EF4-FFF2-40B4-BE49-F238E27FC236}">
                <a16:creationId xmlns:a16="http://schemas.microsoft.com/office/drawing/2014/main" id="{C39C481E-29D1-1D44-A67F-389DEFB76CE9}"/>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03" name="Rectangle 7">
            <a:extLst>
              <a:ext uri="{FF2B5EF4-FFF2-40B4-BE49-F238E27FC236}">
                <a16:creationId xmlns:a16="http://schemas.microsoft.com/office/drawing/2014/main" id="{562BC1DF-9226-D14F-897A-10DB88633C1F}"/>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32104" name="Freeform 8">
            <a:extLst>
              <a:ext uri="{FF2B5EF4-FFF2-40B4-BE49-F238E27FC236}">
                <a16:creationId xmlns:a16="http://schemas.microsoft.com/office/drawing/2014/main" id="{4CC49C50-2452-4E4D-B609-DA491ED9D600}"/>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05" name="Rectangle 9">
            <a:extLst>
              <a:ext uri="{FF2B5EF4-FFF2-40B4-BE49-F238E27FC236}">
                <a16:creationId xmlns:a16="http://schemas.microsoft.com/office/drawing/2014/main" id="{BE79EEFC-3E23-6A4D-81BD-2F31046FAC07}"/>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32106" name="Freeform 10">
            <a:extLst>
              <a:ext uri="{FF2B5EF4-FFF2-40B4-BE49-F238E27FC236}">
                <a16:creationId xmlns:a16="http://schemas.microsoft.com/office/drawing/2014/main" id="{2C83CD4D-5C2A-0545-A654-A84B2B5C7F32}"/>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07" name="Freeform 11">
            <a:extLst>
              <a:ext uri="{FF2B5EF4-FFF2-40B4-BE49-F238E27FC236}">
                <a16:creationId xmlns:a16="http://schemas.microsoft.com/office/drawing/2014/main" id="{E57A63EB-B5D0-B249-8BA3-0A46C236B0D0}"/>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08" name="Freeform 12">
            <a:extLst>
              <a:ext uri="{FF2B5EF4-FFF2-40B4-BE49-F238E27FC236}">
                <a16:creationId xmlns:a16="http://schemas.microsoft.com/office/drawing/2014/main" id="{7892898C-3895-E24D-944E-D7D348C63665}"/>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09" name="Rectangle 13">
            <a:extLst>
              <a:ext uri="{FF2B5EF4-FFF2-40B4-BE49-F238E27FC236}">
                <a16:creationId xmlns:a16="http://schemas.microsoft.com/office/drawing/2014/main" id="{DA9C52AF-9BD2-9E41-8A3C-B74419731FF5}"/>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32112" name="Rectangle 16">
            <a:extLst>
              <a:ext uri="{FF2B5EF4-FFF2-40B4-BE49-F238E27FC236}">
                <a16:creationId xmlns:a16="http://schemas.microsoft.com/office/drawing/2014/main" id="{5E8362CE-A1FE-9E45-8CCB-F6124BA30C8C}"/>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13" name="Line 17">
            <a:extLst>
              <a:ext uri="{FF2B5EF4-FFF2-40B4-BE49-F238E27FC236}">
                <a16:creationId xmlns:a16="http://schemas.microsoft.com/office/drawing/2014/main" id="{2CE55C86-0A70-2D43-A6BB-7AF14AA58049}"/>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14" name="Line 18">
            <a:extLst>
              <a:ext uri="{FF2B5EF4-FFF2-40B4-BE49-F238E27FC236}">
                <a16:creationId xmlns:a16="http://schemas.microsoft.com/office/drawing/2014/main" id="{EF92CBBE-36CC-A84A-B0E5-AEBA3B0CE23C}"/>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16" name="Rectangle 20">
            <a:extLst>
              <a:ext uri="{FF2B5EF4-FFF2-40B4-BE49-F238E27FC236}">
                <a16:creationId xmlns:a16="http://schemas.microsoft.com/office/drawing/2014/main" id="{452BF319-DD64-CB40-B44B-3B77EA5D3C36}"/>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132117" name="Line 21">
            <a:extLst>
              <a:ext uri="{FF2B5EF4-FFF2-40B4-BE49-F238E27FC236}">
                <a16:creationId xmlns:a16="http://schemas.microsoft.com/office/drawing/2014/main" id="{54B79F1B-115A-704C-B884-08B206A9BCF7}"/>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32118" name="Oval 22">
            <a:extLst>
              <a:ext uri="{FF2B5EF4-FFF2-40B4-BE49-F238E27FC236}">
                <a16:creationId xmlns:a16="http://schemas.microsoft.com/office/drawing/2014/main" id="{9CE20A19-D5CD-594B-9CB9-4CDC51D414BD}"/>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19" name="Rectangle 23">
            <a:extLst>
              <a:ext uri="{FF2B5EF4-FFF2-40B4-BE49-F238E27FC236}">
                <a16:creationId xmlns:a16="http://schemas.microsoft.com/office/drawing/2014/main" id="{D0BFAB23-DBAE-2142-8EEE-1253B4BEBDBD}"/>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32120" name="Rectangle 24">
            <a:extLst>
              <a:ext uri="{FF2B5EF4-FFF2-40B4-BE49-F238E27FC236}">
                <a16:creationId xmlns:a16="http://schemas.microsoft.com/office/drawing/2014/main" id="{42AF4D60-2570-A548-A588-EBDF72AF2878}"/>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132121" name="Rectangle 25">
            <a:extLst>
              <a:ext uri="{FF2B5EF4-FFF2-40B4-BE49-F238E27FC236}">
                <a16:creationId xmlns:a16="http://schemas.microsoft.com/office/drawing/2014/main" id="{F9B4B992-8F52-3F49-812E-260002041CCE}"/>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132122" name="Oval 26">
            <a:extLst>
              <a:ext uri="{FF2B5EF4-FFF2-40B4-BE49-F238E27FC236}">
                <a16:creationId xmlns:a16="http://schemas.microsoft.com/office/drawing/2014/main" id="{97D112BF-B8EF-A84B-B0C1-7300CEC5873F}"/>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23" name="Rectangle 27">
            <a:extLst>
              <a:ext uri="{FF2B5EF4-FFF2-40B4-BE49-F238E27FC236}">
                <a16:creationId xmlns:a16="http://schemas.microsoft.com/office/drawing/2014/main" id="{E36060D1-3188-AE4B-916E-8D3CE50025AB}"/>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132124" name="Oval 28">
            <a:extLst>
              <a:ext uri="{FF2B5EF4-FFF2-40B4-BE49-F238E27FC236}">
                <a16:creationId xmlns:a16="http://schemas.microsoft.com/office/drawing/2014/main" id="{20D8051F-F429-3F45-BFDA-2E58BE4DD5C5}"/>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25" name="Rectangle 29">
            <a:extLst>
              <a:ext uri="{FF2B5EF4-FFF2-40B4-BE49-F238E27FC236}">
                <a16:creationId xmlns:a16="http://schemas.microsoft.com/office/drawing/2014/main" id="{83E49EA2-7D24-2142-B66B-A198A83F60C3}"/>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132126" name="Oval 30">
            <a:extLst>
              <a:ext uri="{FF2B5EF4-FFF2-40B4-BE49-F238E27FC236}">
                <a16:creationId xmlns:a16="http://schemas.microsoft.com/office/drawing/2014/main" id="{2A9F84CE-9637-6748-80BA-12A09A236FBC}"/>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27" name="Oval 31">
            <a:extLst>
              <a:ext uri="{FF2B5EF4-FFF2-40B4-BE49-F238E27FC236}">
                <a16:creationId xmlns:a16="http://schemas.microsoft.com/office/drawing/2014/main" id="{ABE5844F-2A6B-BA47-BAC0-FE28BD715A8E}"/>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28" name="Rectangle 32">
            <a:extLst>
              <a:ext uri="{FF2B5EF4-FFF2-40B4-BE49-F238E27FC236}">
                <a16:creationId xmlns:a16="http://schemas.microsoft.com/office/drawing/2014/main" id="{0B5E8452-D1DC-694E-B7E5-67FBB4D4F442}"/>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132129" name="Oval 33">
            <a:extLst>
              <a:ext uri="{FF2B5EF4-FFF2-40B4-BE49-F238E27FC236}">
                <a16:creationId xmlns:a16="http://schemas.microsoft.com/office/drawing/2014/main" id="{738D2613-E4A9-5D4A-A116-3A034977D248}"/>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30" name="Rectangle 34">
            <a:extLst>
              <a:ext uri="{FF2B5EF4-FFF2-40B4-BE49-F238E27FC236}">
                <a16:creationId xmlns:a16="http://schemas.microsoft.com/office/drawing/2014/main" id="{27BDB2D6-F953-0F4C-9DA7-5A5068CD984D}"/>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Y</a:t>
            </a:r>
          </a:p>
        </p:txBody>
      </p:sp>
      <p:sp>
        <p:nvSpPr>
          <p:cNvPr id="132131" name="Oval 35">
            <a:extLst>
              <a:ext uri="{FF2B5EF4-FFF2-40B4-BE49-F238E27FC236}">
                <a16:creationId xmlns:a16="http://schemas.microsoft.com/office/drawing/2014/main" id="{7763F8AB-AA0C-F247-A6B5-9955931E2371}"/>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32" name="Oval 36">
            <a:extLst>
              <a:ext uri="{FF2B5EF4-FFF2-40B4-BE49-F238E27FC236}">
                <a16:creationId xmlns:a16="http://schemas.microsoft.com/office/drawing/2014/main" id="{4A7CF698-6854-474E-A1A8-B408E3AD0517}"/>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33" name="Rectangle 37">
            <a:extLst>
              <a:ext uri="{FF2B5EF4-FFF2-40B4-BE49-F238E27FC236}">
                <a16:creationId xmlns:a16="http://schemas.microsoft.com/office/drawing/2014/main" id="{B7DEDE39-F1A7-0443-AF3B-C78C530C6769}"/>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KB</a:t>
            </a:r>
          </a:p>
        </p:txBody>
      </p:sp>
      <p:sp>
        <p:nvSpPr>
          <p:cNvPr id="132134" name="Oval 38">
            <a:extLst>
              <a:ext uri="{FF2B5EF4-FFF2-40B4-BE49-F238E27FC236}">
                <a16:creationId xmlns:a16="http://schemas.microsoft.com/office/drawing/2014/main" id="{B9780A73-13F3-524F-B087-85B6CE009229}"/>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35" name="Rectangle 39">
            <a:extLst>
              <a:ext uri="{FF2B5EF4-FFF2-40B4-BE49-F238E27FC236}">
                <a16:creationId xmlns:a16="http://schemas.microsoft.com/office/drawing/2014/main" id="{FD130589-12C9-B24E-ADAF-AF9B0DB105D1}"/>
              </a:ext>
            </a:extLst>
          </p:cNvPr>
          <p:cNvSpPr>
            <a:spLocks noChangeArrowheads="1"/>
          </p:cNvSpPr>
          <p:nvPr/>
        </p:nvSpPr>
        <p:spPr bwMode="auto">
          <a:xfrm>
            <a:off x="3163888" y="5164138"/>
            <a:ext cx="671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LM</a:t>
            </a:r>
          </a:p>
        </p:txBody>
      </p:sp>
      <p:sp>
        <p:nvSpPr>
          <p:cNvPr id="132136" name="Oval 40">
            <a:extLst>
              <a:ext uri="{FF2B5EF4-FFF2-40B4-BE49-F238E27FC236}">
                <a16:creationId xmlns:a16="http://schemas.microsoft.com/office/drawing/2014/main" id="{8707F1D8-A665-8946-BF32-9ACFBD1A7CC1}"/>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37" name="Rectangle 41">
            <a:extLst>
              <a:ext uri="{FF2B5EF4-FFF2-40B4-BE49-F238E27FC236}">
                <a16:creationId xmlns:a16="http://schemas.microsoft.com/office/drawing/2014/main" id="{8CE67059-F97A-DD41-A597-6C9C595D6ECA}"/>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M</a:t>
            </a:r>
          </a:p>
        </p:txBody>
      </p:sp>
      <p:sp>
        <p:nvSpPr>
          <p:cNvPr id="132139" name="Text Box 43">
            <a:extLst>
              <a:ext uri="{FF2B5EF4-FFF2-40B4-BE49-F238E27FC236}">
                <a16:creationId xmlns:a16="http://schemas.microsoft.com/office/drawing/2014/main" id="{7E8D84D5-6E70-8143-B2EB-307A5B68049B}"/>
              </a:ext>
            </a:extLst>
          </p:cNvPr>
          <p:cNvSpPr txBox="1">
            <a:spLocks noChangeArrowheads="1"/>
          </p:cNvSpPr>
          <p:nvPr/>
        </p:nvSpPr>
        <p:spPr bwMode="auto">
          <a:xfrm>
            <a:off x="3581400" y="4168775"/>
            <a:ext cx="3352800" cy="19065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nSpc>
                <a:spcPct val="45000"/>
              </a:lnSpc>
              <a:spcBef>
                <a:spcPct val="50000"/>
              </a:spcBef>
            </a:pPr>
            <a:endParaRPr lang="en-US" altLang="en-US" sz="3600" b="1">
              <a:solidFill>
                <a:srgbClr val="FFFA35"/>
              </a:solidFill>
              <a:effectLst>
                <a:outerShdw blurRad="38100" dist="38100" dir="2700000" algn="tl">
                  <a:srgbClr val="000000"/>
                </a:outerShdw>
              </a:effectLst>
            </a:endParaRPr>
          </a:p>
          <a:p>
            <a:pPr>
              <a:lnSpc>
                <a:spcPct val="45000"/>
              </a:lnSpc>
              <a:spcBef>
                <a:spcPct val="50000"/>
              </a:spcBef>
            </a:pPr>
            <a:r>
              <a:rPr lang="en-US" altLang="en-US" sz="3600" b="1">
                <a:solidFill>
                  <a:srgbClr val="FFFA35"/>
                </a:solidFill>
                <a:effectLst>
                  <a:outerShdw blurRad="38100" dist="38100" dir="2700000" algn="tl">
                    <a:srgbClr val="000000"/>
                  </a:outerShdw>
                </a:effectLst>
              </a:rPr>
              <a:t>“PANGGUNG</a:t>
            </a:r>
          </a:p>
          <a:p>
            <a:pPr>
              <a:lnSpc>
                <a:spcPct val="45000"/>
              </a:lnSpc>
              <a:spcBef>
                <a:spcPct val="50000"/>
              </a:spcBef>
            </a:pPr>
            <a:r>
              <a:rPr lang="en-US" altLang="en-US" sz="3600" b="1">
                <a:solidFill>
                  <a:srgbClr val="FFFA35"/>
                </a:solidFill>
                <a:effectLst>
                  <a:outerShdw blurRad="38100" dist="38100" dir="2700000" algn="tl">
                    <a:srgbClr val="000000"/>
                  </a:outerShdw>
                </a:effectLst>
              </a:rPr>
              <a:t>AKSI!”</a:t>
            </a:r>
          </a:p>
          <a:p>
            <a:pPr>
              <a:lnSpc>
                <a:spcPct val="45000"/>
              </a:lnSpc>
              <a:spcBef>
                <a:spcPct val="50000"/>
              </a:spcBef>
            </a:pPr>
            <a:endParaRPr lang="en-US" altLang="en-US" sz="3600" b="1">
              <a:solidFill>
                <a:srgbClr val="FFFA35"/>
              </a:solidFill>
              <a:effectLst>
                <a:outerShdw blurRad="38100" dist="38100" dir="2700000" algn="tl">
                  <a:srgbClr val="000000"/>
                </a:outerShdw>
              </a:effectLst>
            </a:endParaRPr>
          </a:p>
        </p:txBody>
      </p:sp>
      <p:sp>
        <p:nvSpPr>
          <p:cNvPr id="132142" name="Text Box 46">
            <a:extLst>
              <a:ext uri="{FF2B5EF4-FFF2-40B4-BE49-F238E27FC236}">
                <a16:creationId xmlns:a16="http://schemas.microsoft.com/office/drawing/2014/main" id="{6A8E2883-1F18-B648-84B5-8571009584F3}"/>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32147" name="Rectangle 51">
            <a:extLst>
              <a:ext uri="{FF2B5EF4-FFF2-40B4-BE49-F238E27FC236}">
                <a16:creationId xmlns:a16="http://schemas.microsoft.com/office/drawing/2014/main" id="{768802A8-DFBC-E44C-AB79-9FBA663647DE}"/>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76</a:t>
            </a:r>
          </a:p>
        </p:txBody>
      </p:sp>
      <p:sp>
        <p:nvSpPr>
          <p:cNvPr id="132148" name="Text Box 52">
            <a:extLst>
              <a:ext uri="{FF2B5EF4-FFF2-40B4-BE49-F238E27FC236}">
                <a16:creationId xmlns:a16="http://schemas.microsoft.com/office/drawing/2014/main" id="{6134E16E-88FA-8344-86D7-E05FD83BD9F0}"/>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32150" name="Rectangle 54">
            <a:extLst>
              <a:ext uri="{FF2B5EF4-FFF2-40B4-BE49-F238E27FC236}">
                <a16:creationId xmlns:a16="http://schemas.microsoft.com/office/drawing/2014/main" id="{843D4198-FAFE-4448-B848-60DD76BD1351}"/>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
        <p:nvSpPr>
          <p:cNvPr id="132151" name="Rectangle 55">
            <a:extLst>
              <a:ext uri="{FF2B5EF4-FFF2-40B4-BE49-F238E27FC236}">
                <a16:creationId xmlns:a16="http://schemas.microsoft.com/office/drawing/2014/main" id="{9C3ECF29-34AC-A442-A546-72B64F5625C0}"/>
              </a:ext>
            </a:extLst>
          </p:cNvPr>
          <p:cNvSpPr>
            <a:spLocks noChangeArrowheads="1"/>
          </p:cNvSpPr>
          <p:nvPr/>
        </p:nvSpPr>
        <p:spPr bwMode="auto">
          <a:xfrm>
            <a:off x="234473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32152" name="Rectangle 56">
            <a:extLst>
              <a:ext uri="{FF2B5EF4-FFF2-40B4-BE49-F238E27FC236}">
                <a16:creationId xmlns:a16="http://schemas.microsoft.com/office/drawing/2014/main" id="{6AA63C69-7A5D-294A-AD18-C1BA3F95AE36}"/>
              </a:ext>
            </a:extLst>
          </p:cNvPr>
          <p:cNvSpPr>
            <a:spLocks noChangeArrowheads="1"/>
          </p:cNvSpPr>
          <p:nvPr/>
        </p:nvSpPr>
        <p:spPr bwMode="auto">
          <a:xfrm>
            <a:off x="1687513"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32153" name="Rectangle 57">
            <a:extLst>
              <a:ext uri="{FF2B5EF4-FFF2-40B4-BE49-F238E27FC236}">
                <a16:creationId xmlns:a16="http://schemas.microsoft.com/office/drawing/2014/main" id="{48B2772D-6DBE-064B-BEFD-F302416E0B44}"/>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132139"/>
                                        </p:tgtEl>
                                        <p:attrNameLst>
                                          <p:attrName>style.visibility</p:attrName>
                                        </p:attrNameLst>
                                      </p:cBhvr>
                                      <p:to>
                                        <p:strVal val="visible"/>
                                      </p:to>
                                    </p:set>
                                    <p:anim calcmode="lin" valueType="num">
                                      <p:cBhvr>
                                        <p:cTn id="7" dur="500" fill="hold"/>
                                        <p:tgtEl>
                                          <p:spTgt spid="132139"/>
                                        </p:tgtEl>
                                        <p:attrNameLst>
                                          <p:attrName>ppt_w</p:attrName>
                                        </p:attrNameLst>
                                      </p:cBhvr>
                                      <p:tavLst>
                                        <p:tav tm="0">
                                          <p:val>
                                            <p:fltVal val="0"/>
                                          </p:val>
                                        </p:tav>
                                        <p:tav tm="100000">
                                          <p:val>
                                            <p:strVal val="#ppt_w"/>
                                          </p:val>
                                        </p:tav>
                                      </p:tavLst>
                                    </p:anim>
                                    <p:anim calcmode="lin" valueType="num">
                                      <p:cBhvr>
                                        <p:cTn id="8" dur="500" fill="hold"/>
                                        <p:tgtEl>
                                          <p:spTgt spid="132139"/>
                                        </p:tgtEl>
                                        <p:attrNameLst>
                                          <p:attrName>ppt_h</p:attrName>
                                        </p:attrNameLst>
                                      </p:cBhvr>
                                      <p:tavLst>
                                        <p:tav tm="0">
                                          <p:val>
                                            <p:fltVal val="0"/>
                                          </p:val>
                                        </p:tav>
                                        <p:tav tm="100000">
                                          <p:val>
                                            <p:strVal val="#ppt_h"/>
                                          </p:val>
                                        </p:tav>
                                      </p:tavLst>
                                    </p:anim>
                                    <p:anim calcmode="lin" valueType="num">
                                      <p:cBhvr>
                                        <p:cTn id="9" dur="500" fill="hold"/>
                                        <p:tgtEl>
                                          <p:spTgt spid="132139"/>
                                        </p:tgtEl>
                                        <p:attrNameLst>
                                          <p:attrName>ppt_x</p:attrName>
                                        </p:attrNameLst>
                                      </p:cBhvr>
                                      <p:tavLst>
                                        <p:tav tm="0">
                                          <p:val>
                                            <p:fltVal val="0.5"/>
                                          </p:val>
                                        </p:tav>
                                        <p:tav tm="100000">
                                          <p:val>
                                            <p:strVal val="#ppt_x"/>
                                          </p:val>
                                        </p:tav>
                                      </p:tavLst>
                                    </p:anim>
                                    <p:anim calcmode="lin" valueType="num">
                                      <p:cBhvr>
                                        <p:cTn id="10" dur="500" fill="hold"/>
                                        <p:tgtEl>
                                          <p:spTgt spid="1321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3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1E2FD84D-33A4-F04A-BE5A-6E2ED52DEE31}"/>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36547" name="Rectangle 3">
            <a:extLst>
              <a:ext uri="{FF2B5EF4-FFF2-40B4-BE49-F238E27FC236}">
                <a16:creationId xmlns:a16="http://schemas.microsoft.com/office/drawing/2014/main" id="{D0A4866F-F4E4-654E-B86F-5121ECB0B647}"/>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549" name="Line 5">
            <a:extLst>
              <a:ext uri="{FF2B5EF4-FFF2-40B4-BE49-F238E27FC236}">
                <a16:creationId xmlns:a16="http://schemas.microsoft.com/office/drawing/2014/main" id="{6C1023DA-ADB8-0E42-B9E8-B5961A1E955A}"/>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36550" name="Text Box 6">
            <a:extLst>
              <a:ext uri="{FF2B5EF4-FFF2-40B4-BE49-F238E27FC236}">
                <a16:creationId xmlns:a16="http://schemas.microsoft.com/office/drawing/2014/main" id="{A7AF0698-36E5-B048-BF72-48CC1AB79834}"/>
              </a:ext>
            </a:extLst>
          </p:cNvPr>
          <p:cNvSpPr txBox="1">
            <a:spLocks noChangeArrowheads="1"/>
          </p:cNvSpPr>
          <p:nvPr/>
        </p:nvSpPr>
        <p:spPr bwMode="auto">
          <a:xfrm>
            <a:off x="2505075" y="2282825"/>
            <a:ext cx="5029200" cy="1920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000" b="1">
                <a:solidFill>
                  <a:srgbClr val="FFFA35"/>
                </a:solidFill>
                <a:effectLst>
                  <a:outerShdw blurRad="38100" dist="38100" dir="2700000" algn="tl">
                    <a:srgbClr val="000000"/>
                  </a:outerShdw>
                </a:effectLst>
              </a:rPr>
              <a:t>SEKARANG ALASAN DARI SEMUA INI...</a:t>
            </a:r>
          </a:p>
        </p:txBody>
      </p:sp>
      <p:sp>
        <p:nvSpPr>
          <p:cNvPr id="236552" name="Text Box 8">
            <a:extLst>
              <a:ext uri="{FF2B5EF4-FFF2-40B4-BE49-F238E27FC236}">
                <a16:creationId xmlns:a16="http://schemas.microsoft.com/office/drawing/2014/main" id="{CE4A2A20-F666-D040-BEF3-1C52D8D80D98}"/>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36558" name="Rectangle 14">
            <a:extLst>
              <a:ext uri="{FF2B5EF4-FFF2-40B4-BE49-F238E27FC236}">
                <a16:creationId xmlns:a16="http://schemas.microsoft.com/office/drawing/2014/main" id="{5F3D5AFF-2DE4-1045-A717-54E2568FA7FF}"/>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77</a:t>
            </a:r>
          </a:p>
        </p:txBody>
      </p:sp>
      <p:sp>
        <p:nvSpPr>
          <p:cNvPr id="236559" name="Text Box 15">
            <a:extLst>
              <a:ext uri="{FF2B5EF4-FFF2-40B4-BE49-F238E27FC236}">
                <a16:creationId xmlns:a16="http://schemas.microsoft.com/office/drawing/2014/main" id="{88EC95E2-189B-A44C-B6D9-90844C503442}"/>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236561" name="Rectangle 17">
            <a:extLst>
              <a:ext uri="{FF2B5EF4-FFF2-40B4-BE49-F238E27FC236}">
                <a16:creationId xmlns:a16="http://schemas.microsoft.com/office/drawing/2014/main" id="{CD04C815-47A6-B749-B86E-70713B589A27}"/>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7528" name="Rectangle 24">
            <a:extLst>
              <a:ext uri="{FF2B5EF4-FFF2-40B4-BE49-F238E27FC236}">
                <a16:creationId xmlns:a16="http://schemas.microsoft.com/office/drawing/2014/main" id="{DC419D39-732B-5348-AA45-CD73272B1E98}"/>
              </a:ext>
            </a:extLst>
          </p:cNvPr>
          <p:cNvSpPr>
            <a:spLocks noChangeArrowheads="1"/>
          </p:cNvSpPr>
          <p:nvPr/>
        </p:nvSpPr>
        <p:spPr bwMode="auto">
          <a:xfrm>
            <a:off x="0" y="0"/>
            <a:ext cx="1817688" cy="1816100"/>
          </a:xfrm>
          <a:prstGeom prst="rect">
            <a:avLst/>
          </a:prstGeom>
          <a:solidFill>
            <a:srgbClr val="78001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06" name="Rectangle 2">
            <a:extLst>
              <a:ext uri="{FF2B5EF4-FFF2-40B4-BE49-F238E27FC236}">
                <a16:creationId xmlns:a16="http://schemas.microsoft.com/office/drawing/2014/main" id="{94A58D66-CF41-2646-9239-DE635D2C79B9}"/>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77507" name="Rectangle 3">
            <a:extLst>
              <a:ext uri="{FF2B5EF4-FFF2-40B4-BE49-F238E27FC236}">
                <a16:creationId xmlns:a16="http://schemas.microsoft.com/office/drawing/2014/main" id="{71B8F1F5-B019-724E-B2D7-8D6F466704E0}"/>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09" name="Line 5">
            <a:extLst>
              <a:ext uri="{FF2B5EF4-FFF2-40B4-BE49-F238E27FC236}">
                <a16:creationId xmlns:a16="http://schemas.microsoft.com/office/drawing/2014/main" id="{2D854FD1-E022-E949-9131-3CCA4454C927}"/>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77511" name="Text Box 7">
            <a:extLst>
              <a:ext uri="{FF2B5EF4-FFF2-40B4-BE49-F238E27FC236}">
                <a16:creationId xmlns:a16="http://schemas.microsoft.com/office/drawing/2014/main" id="{9C80C81B-8F6C-214C-97D0-014502F9E60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77512" name="Rectangle 8">
            <a:extLst>
              <a:ext uri="{FF2B5EF4-FFF2-40B4-BE49-F238E27FC236}">
                <a16:creationId xmlns:a16="http://schemas.microsoft.com/office/drawing/2014/main" id="{45539878-7488-5549-A6A7-94173A189D43}"/>
              </a:ext>
            </a:extLst>
          </p:cNvPr>
          <p:cNvSpPr>
            <a:spLocks noChangeArrowheads="1"/>
          </p:cNvSpPr>
          <p:nvPr/>
        </p:nvSpPr>
        <p:spPr bwMode="auto">
          <a:xfrm>
            <a:off x="8093075"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78</a:t>
            </a:r>
          </a:p>
        </p:txBody>
      </p:sp>
      <p:sp>
        <p:nvSpPr>
          <p:cNvPr id="277513" name="Text Box 9">
            <a:extLst>
              <a:ext uri="{FF2B5EF4-FFF2-40B4-BE49-F238E27FC236}">
                <a16:creationId xmlns:a16="http://schemas.microsoft.com/office/drawing/2014/main" id="{3E27FB8D-FA1D-BC42-AF6D-B437EA9C07CA}"/>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pic>
        <p:nvPicPr>
          <p:cNvPr id="277515" name="Picture 11">
            <a:extLst>
              <a:ext uri="{FF2B5EF4-FFF2-40B4-BE49-F238E27FC236}">
                <a16:creationId xmlns:a16="http://schemas.microsoft.com/office/drawing/2014/main" id="{25ED7DE5-ACF1-6E47-8758-E03FB62A54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b="11746"/>
          <a:stretch>
            <a:fillRect/>
          </a:stretch>
        </p:blipFill>
        <p:spPr bwMode="auto">
          <a:xfrm>
            <a:off x="325438" y="250825"/>
            <a:ext cx="3649662" cy="2416175"/>
          </a:xfrm>
          <a:prstGeom prst="rect">
            <a:avLst/>
          </a:prstGeom>
          <a:noFill/>
          <a:ln w="76200">
            <a:solidFill>
              <a:schemeClr val="accent2"/>
            </a:solidFill>
            <a:miter lim="800000"/>
            <a:headEnd/>
            <a:tailEnd/>
          </a:ln>
          <a:effectLst>
            <a:outerShdw dist="102391" dir="3615307"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77516" name="Picture 12">
            <a:extLst>
              <a:ext uri="{FF2B5EF4-FFF2-40B4-BE49-F238E27FC236}">
                <a16:creationId xmlns:a16="http://schemas.microsoft.com/office/drawing/2014/main" id="{2E4E1CFB-9492-0C4C-9B10-16E3E3D321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b="9659"/>
          <a:stretch>
            <a:fillRect/>
          </a:stretch>
        </p:blipFill>
        <p:spPr bwMode="auto">
          <a:xfrm>
            <a:off x="5897563" y="280988"/>
            <a:ext cx="2959100" cy="2589212"/>
          </a:xfrm>
          <a:prstGeom prst="rect">
            <a:avLst/>
          </a:prstGeom>
          <a:noFill/>
          <a:ln w="76200">
            <a:solidFill>
              <a:schemeClr val="accent2"/>
            </a:solidFill>
            <a:miter lim="800000"/>
            <a:headEnd/>
            <a:tailEnd/>
          </a:ln>
          <a:effectLst>
            <a:outerShdw dist="102391" dir="3615307"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77517" name="Picture 13">
            <a:extLst>
              <a:ext uri="{FF2B5EF4-FFF2-40B4-BE49-F238E27FC236}">
                <a16:creationId xmlns:a16="http://schemas.microsoft.com/office/drawing/2014/main" id="{07838BD0-8611-3441-8202-3FE60A52D3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b="22656"/>
          <a:stretch>
            <a:fillRect/>
          </a:stretch>
        </p:blipFill>
        <p:spPr bwMode="auto">
          <a:xfrm>
            <a:off x="3587750" y="576263"/>
            <a:ext cx="2982913" cy="1727200"/>
          </a:xfrm>
          <a:prstGeom prst="rect">
            <a:avLst/>
          </a:prstGeom>
          <a:noFill/>
          <a:ln w="76200">
            <a:solidFill>
              <a:schemeClr val="accent2"/>
            </a:solidFill>
            <a:miter lim="800000"/>
            <a:headEnd/>
            <a:tailEnd/>
          </a:ln>
          <a:effectLst>
            <a:outerShdw dist="102391" dir="3615307"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77518" name="Picture 14">
            <a:extLst>
              <a:ext uri="{FF2B5EF4-FFF2-40B4-BE49-F238E27FC236}">
                <a16:creationId xmlns:a16="http://schemas.microsoft.com/office/drawing/2014/main" id="{3ADF0648-483C-9448-AA15-F2F6432CB4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b="9006"/>
          <a:stretch>
            <a:fillRect/>
          </a:stretch>
        </p:blipFill>
        <p:spPr bwMode="auto">
          <a:xfrm>
            <a:off x="2754313" y="4760913"/>
            <a:ext cx="1825625" cy="1244600"/>
          </a:xfrm>
          <a:prstGeom prst="rect">
            <a:avLst/>
          </a:prstGeom>
          <a:noFill/>
          <a:ln w="76200">
            <a:solidFill>
              <a:schemeClr val="accent2"/>
            </a:solidFill>
            <a:miter lim="800000"/>
            <a:headEnd/>
            <a:tailEnd/>
          </a:ln>
          <a:effectLst>
            <a:outerShdw dist="102391" dir="3615307"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77519" name="Picture 15">
            <a:extLst>
              <a:ext uri="{FF2B5EF4-FFF2-40B4-BE49-F238E27FC236}">
                <a16:creationId xmlns:a16="http://schemas.microsoft.com/office/drawing/2014/main" id="{6C33F9E1-6095-624E-8CB9-263161DC295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b="16017"/>
          <a:stretch>
            <a:fillRect/>
          </a:stretch>
        </p:blipFill>
        <p:spPr bwMode="auto">
          <a:xfrm>
            <a:off x="6337300" y="4418013"/>
            <a:ext cx="2536825" cy="1597025"/>
          </a:xfrm>
          <a:prstGeom prst="rect">
            <a:avLst/>
          </a:prstGeom>
          <a:noFill/>
          <a:ln w="76200">
            <a:solidFill>
              <a:schemeClr val="accent2"/>
            </a:solidFill>
            <a:miter lim="800000"/>
            <a:headEnd/>
            <a:tailEnd/>
          </a:ln>
          <a:effectLst>
            <a:outerShdw dist="102391" dir="3615307"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77520" name="Picture 16">
            <a:extLst>
              <a:ext uri="{FF2B5EF4-FFF2-40B4-BE49-F238E27FC236}">
                <a16:creationId xmlns:a16="http://schemas.microsoft.com/office/drawing/2014/main" id="{1EC44EE5-7D17-4E49-88AC-F36287C392B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b="15291"/>
          <a:stretch>
            <a:fillRect/>
          </a:stretch>
        </p:blipFill>
        <p:spPr bwMode="auto">
          <a:xfrm>
            <a:off x="4302125" y="4132263"/>
            <a:ext cx="2470150" cy="1322387"/>
          </a:xfrm>
          <a:prstGeom prst="rect">
            <a:avLst/>
          </a:prstGeom>
          <a:noFill/>
          <a:ln w="76200">
            <a:solidFill>
              <a:schemeClr val="accent2"/>
            </a:solidFill>
            <a:miter lim="800000"/>
            <a:headEnd/>
            <a:tailEnd/>
          </a:ln>
          <a:effectLst>
            <a:outerShdw dist="102391" dir="3615307"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77521" name="Picture 17">
            <a:extLst>
              <a:ext uri="{FF2B5EF4-FFF2-40B4-BE49-F238E27FC236}">
                <a16:creationId xmlns:a16="http://schemas.microsoft.com/office/drawing/2014/main" id="{DDFF41C5-7BAA-1141-A0A1-B3BB6442344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r="-452" b="8960"/>
          <a:stretch>
            <a:fillRect/>
          </a:stretch>
        </p:blipFill>
        <p:spPr bwMode="auto">
          <a:xfrm>
            <a:off x="609600" y="3800475"/>
            <a:ext cx="2486025" cy="1687513"/>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77525" name="Text Box 21">
            <a:extLst>
              <a:ext uri="{FF2B5EF4-FFF2-40B4-BE49-F238E27FC236}">
                <a16:creationId xmlns:a16="http://schemas.microsoft.com/office/drawing/2014/main" id="{FC113EF1-BF5A-9D4B-B2B0-0DC1A7B013BE}"/>
              </a:ext>
            </a:extLst>
          </p:cNvPr>
          <p:cNvSpPr txBox="1">
            <a:spLocks noChangeArrowheads="1"/>
          </p:cNvSpPr>
          <p:nvPr/>
        </p:nvSpPr>
        <p:spPr bwMode="auto">
          <a:xfrm>
            <a:off x="436563" y="2544763"/>
            <a:ext cx="8128000" cy="11906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600" b="1">
                <a:solidFill>
                  <a:srgbClr val="FFFF00"/>
                </a:solidFill>
                <a:effectLst>
                  <a:outerShdw blurRad="38100" dist="38100" dir="2700000" algn="tl">
                    <a:srgbClr val="000000"/>
                  </a:outerShdw>
                </a:effectLst>
              </a:rPr>
              <a:t>Dari daerah subur di Utara sampai daerah tandus di Selatan…</a:t>
            </a:r>
          </a:p>
        </p:txBody>
      </p:sp>
      <p:sp>
        <p:nvSpPr>
          <p:cNvPr id="277529" name="Rectangle 25">
            <a:extLst>
              <a:ext uri="{FF2B5EF4-FFF2-40B4-BE49-F238E27FC236}">
                <a16:creationId xmlns:a16="http://schemas.microsoft.com/office/drawing/2014/main" id="{09B76DA6-456F-324A-B6CC-5A2BEA6D3CE4}"/>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77515"/>
                                        </p:tgtEl>
                                        <p:attrNameLst>
                                          <p:attrName>style.visibility</p:attrName>
                                        </p:attrNameLst>
                                      </p:cBhvr>
                                      <p:to>
                                        <p:strVal val="visible"/>
                                      </p:to>
                                    </p:set>
                                    <p:anim calcmode="lin" valueType="num">
                                      <p:cBhvr>
                                        <p:cTn id="7" dur="500" fill="hold"/>
                                        <p:tgtEl>
                                          <p:spTgt spid="277515"/>
                                        </p:tgtEl>
                                        <p:attrNameLst>
                                          <p:attrName>ppt_w</p:attrName>
                                        </p:attrNameLst>
                                      </p:cBhvr>
                                      <p:tavLst>
                                        <p:tav tm="0">
                                          <p:val>
                                            <p:strVal val="2/3*#ppt_w"/>
                                          </p:val>
                                        </p:tav>
                                        <p:tav tm="100000">
                                          <p:val>
                                            <p:strVal val="#ppt_w"/>
                                          </p:val>
                                        </p:tav>
                                      </p:tavLst>
                                    </p:anim>
                                    <p:anim calcmode="lin" valueType="num">
                                      <p:cBhvr>
                                        <p:cTn id="8" dur="500" fill="hold"/>
                                        <p:tgtEl>
                                          <p:spTgt spid="2775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277516"/>
                                        </p:tgtEl>
                                        <p:attrNameLst>
                                          <p:attrName>style.visibility</p:attrName>
                                        </p:attrNameLst>
                                      </p:cBhvr>
                                      <p:to>
                                        <p:strVal val="visible"/>
                                      </p:to>
                                    </p:set>
                                    <p:anim calcmode="lin" valueType="num">
                                      <p:cBhvr>
                                        <p:cTn id="12" dur="500" fill="hold"/>
                                        <p:tgtEl>
                                          <p:spTgt spid="277516"/>
                                        </p:tgtEl>
                                        <p:attrNameLst>
                                          <p:attrName>ppt_w</p:attrName>
                                        </p:attrNameLst>
                                      </p:cBhvr>
                                      <p:tavLst>
                                        <p:tav tm="0">
                                          <p:val>
                                            <p:strVal val="2/3*#ppt_w"/>
                                          </p:val>
                                        </p:tav>
                                        <p:tav tm="100000">
                                          <p:val>
                                            <p:strVal val="#ppt_w"/>
                                          </p:val>
                                        </p:tav>
                                      </p:tavLst>
                                    </p:anim>
                                    <p:anim calcmode="lin" valueType="num">
                                      <p:cBhvr>
                                        <p:cTn id="13" dur="500" fill="hold"/>
                                        <p:tgtEl>
                                          <p:spTgt spid="27751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277517"/>
                                        </p:tgtEl>
                                        <p:attrNameLst>
                                          <p:attrName>style.visibility</p:attrName>
                                        </p:attrNameLst>
                                      </p:cBhvr>
                                      <p:to>
                                        <p:strVal val="visible"/>
                                      </p:to>
                                    </p:set>
                                    <p:anim calcmode="lin" valueType="num">
                                      <p:cBhvr>
                                        <p:cTn id="17" dur="500" fill="hold"/>
                                        <p:tgtEl>
                                          <p:spTgt spid="277517"/>
                                        </p:tgtEl>
                                        <p:attrNameLst>
                                          <p:attrName>ppt_w</p:attrName>
                                        </p:attrNameLst>
                                      </p:cBhvr>
                                      <p:tavLst>
                                        <p:tav tm="0">
                                          <p:val>
                                            <p:strVal val="2/3*#ppt_w"/>
                                          </p:val>
                                        </p:tav>
                                        <p:tav tm="100000">
                                          <p:val>
                                            <p:strVal val="#ppt_w"/>
                                          </p:val>
                                        </p:tav>
                                      </p:tavLst>
                                    </p:anim>
                                    <p:anim calcmode="lin" valueType="num">
                                      <p:cBhvr>
                                        <p:cTn id="18" dur="500" fill="hold"/>
                                        <p:tgtEl>
                                          <p:spTgt spid="277517"/>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nodeType="afterEffect">
                                  <p:stCondLst>
                                    <p:cond delay="0"/>
                                  </p:stCondLst>
                                  <p:childTnLst>
                                    <p:set>
                                      <p:cBhvr>
                                        <p:cTn id="21" dur="1" fill="hold">
                                          <p:stCondLst>
                                            <p:cond delay="0"/>
                                          </p:stCondLst>
                                        </p:cTn>
                                        <p:tgtEl>
                                          <p:spTgt spid="277521"/>
                                        </p:tgtEl>
                                        <p:attrNameLst>
                                          <p:attrName>style.visibility</p:attrName>
                                        </p:attrNameLst>
                                      </p:cBhvr>
                                      <p:to>
                                        <p:strVal val="visible"/>
                                      </p:to>
                                    </p:set>
                                    <p:anim calcmode="lin" valueType="num">
                                      <p:cBhvr>
                                        <p:cTn id="22" dur="500" fill="hold"/>
                                        <p:tgtEl>
                                          <p:spTgt spid="277521"/>
                                        </p:tgtEl>
                                        <p:attrNameLst>
                                          <p:attrName>ppt_w</p:attrName>
                                        </p:attrNameLst>
                                      </p:cBhvr>
                                      <p:tavLst>
                                        <p:tav tm="0">
                                          <p:val>
                                            <p:strVal val="2/3*#ppt_w"/>
                                          </p:val>
                                        </p:tav>
                                        <p:tav tm="100000">
                                          <p:val>
                                            <p:strVal val="#ppt_w"/>
                                          </p:val>
                                        </p:tav>
                                      </p:tavLst>
                                    </p:anim>
                                    <p:anim calcmode="lin" valueType="num">
                                      <p:cBhvr>
                                        <p:cTn id="23" dur="500" fill="hold"/>
                                        <p:tgtEl>
                                          <p:spTgt spid="27752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nodeType="afterEffect">
                                  <p:stCondLst>
                                    <p:cond delay="0"/>
                                  </p:stCondLst>
                                  <p:childTnLst>
                                    <p:set>
                                      <p:cBhvr>
                                        <p:cTn id="26" dur="1" fill="hold">
                                          <p:stCondLst>
                                            <p:cond delay="0"/>
                                          </p:stCondLst>
                                        </p:cTn>
                                        <p:tgtEl>
                                          <p:spTgt spid="277518"/>
                                        </p:tgtEl>
                                        <p:attrNameLst>
                                          <p:attrName>style.visibility</p:attrName>
                                        </p:attrNameLst>
                                      </p:cBhvr>
                                      <p:to>
                                        <p:strVal val="visible"/>
                                      </p:to>
                                    </p:set>
                                    <p:anim calcmode="lin" valueType="num">
                                      <p:cBhvr>
                                        <p:cTn id="27" dur="500" fill="hold"/>
                                        <p:tgtEl>
                                          <p:spTgt spid="277518"/>
                                        </p:tgtEl>
                                        <p:attrNameLst>
                                          <p:attrName>ppt_w</p:attrName>
                                        </p:attrNameLst>
                                      </p:cBhvr>
                                      <p:tavLst>
                                        <p:tav tm="0">
                                          <p:val>
                                            <p:strVal val="2/3*#ppt_w"/>
                                          </p:val>
                                        </p:tav>
                                        <p:tav tm="100000">
                                          <p:val>
                                            <p:strVal val="#ppt_w"/>
                                          </p:val>
                                        </p:tav>
                                      </p:tavLst>
                                    </p:anim>
                                    <p:anim calcmode="lin" valueType="num">
                                      <p:cBhvr>
                                        <p:cTn id="28" dur="500" fill="hold"/>
                                        <p:tgtEl>
                                          <p:spTgt spid="277518"/>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2500"/>
                            </p:stCondLst>
                            <p:childTnLst>
                              <p:par>
                                <p:cTn id="30" presetID="23" presetClass="entr" presetSubtype="272" fill="hold" nodeType="afterEffect">
                                  <p:stCondLst>
                                    <p:cond delay="0"/>
                                  </p:stCondLst>
                                  <p:childTnLst>
                                    <p:set>
                                      <p:cBhvr>
                                        <p:cTn id="31" dur="1" fill="hold">
                                          <p:stCondLst>
                                            <p:cond delay="0"/>
                                          </p:stCondLst>
                                        </p:cTn>
                                        <p:tgtEl>
                                          <p:spTgt spid="277519"/>
                                        </p:tgtEl>
                                        <p:attrNameLst>
                                          <p:attrName>style.visibility</p:attrName>
                                        </p:attrNameLst>
                                      </p:cBhvr>
                                      <p:to>
                                        <p:strVal val="visible"/>
                                      </p:to>
                                    </p:set>
                                    <p:anim calcmode="lin" valueType="num">
                                      <p:cBhvr>
                                        <p:cTn id="32" dur="500" fill="hold"/>
                                        <p:tgtEl>
                                          <p:spTgt spid="277519"/>
                                        </p:tgtEl>
                                        <p:attrNameLst>
                                          <p:attrName>ppt_w</p:attrName>
                                        </p:attrNameLst>
                                      </p:cBhvr>
                                      <p:tavLst>
                                        <p:tav tm="0">
                                          <p:val>
                                            <p:strVal val="2/3*#ppt_w"/>
                                          </p:val>
                                        </p:tav>
                                        <p:tav tm="100000">
                                          <p:val>
                                            <p:strVal val="#ppt_w"/>
                                          </p:val>
                                        </p:tav>
                                      </p:tavLst>
                                    </p:anim>
                                    <p:anim calcmode="lin" valueType="num">
                                      <p:cBhvr>
                                        <p:cTn id="33" dur="500" fill="hold"/>
                                        <p:tgtEl>
                                          <p:spTgt spid="277519"/>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3000"/>
                            </p:stCondLst>
                            <p:childTnLst>
                              <p:par>
                                <p:cTn id="35" presetID="23" presetClass="entr" presetSubtype="272" fill="hold" nodeType="afterEffect">
                                  <p:stCondLst>
                                    <p:cond delay="0"/>
                                  </p:stCondLst>
                                  <p:childTnLst>
                                    <p:set>
                                      <p:cBhvr>
                                        <p:cTn id="36" dur="1" fill="hold">
                                          <p:stCondLst>
                                            <p:cond delay="0"/>
                                          </p:stCondLst>
                                        </p:cTn>
                                        <p:tgtEl>
                                          <p:spTgt spid="277520"/>
                                        </p:tgtEl>
                                        <p:attrNameLst>
                                          <p:attrName>style.visibility</p:attrName>
                                        </p:attrNameLst>
                                      </p:cBhvr>
                                      <p:to>
                                        <p:strVal val="visible"/>
                                      </p:to>
                                    </p:set>
                                    <p:anim calcmode="lin" valueType="num">
                                      <p:cBhvr>
                                        <p:cTn id="37" dur="500" fill="hold"/>
                                        <p:tgtEl>
                                          <p:spTgt spid="277520"/>
                                        </p:tgtEl>
                                        <p:attrNameLst>
                                          <p:attrName>ppt_w</p:attrName>
                                        </p:attrNameLst>
                                      </p:cBhvr>
                                      <p:tavLst>
                                        <p:tav tm="0">
                                          <p:val>
                                            <p:strVal val="2/3*#ppt_w"/>
                                          </p:val>
                                        </p:tav>
                                        <p:tav tm="100000">
                                          <p:val>
                                            <p:strVal val="#ppt_w"/>
                                          </p:val>
                                        </p:tav>
                                      </p:tavLst>
                                    </p:anim>
                                    <p:anim calcmode="lin" valueType="num">
                                      <p:cBhvr>
                                        <p:cTn id="38" dur="500" fill="hold"/>
                                        <p:tgtEl>
                                          <p:spTgt spid="27752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Freeform 2">
            <a:extLst>
              <a:ext uri="{FF2B5EF4-FFF2-40B4-BE49-F238E27FC236}">
                <a16:creationId xmlns:a16="http://schemas.microsoft.com/office/drawing/2014/main" id="{ACDC0A55-66EB-D241-A756-E97907EBFC0D}"/>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27" name="Rectangle 3">
            <a:extLst>
              <a:ext uri="{FF2B5EF4-FFF2-40B4-BE49-F238E27FC236}">
                <a16:creationId xmlns:a16="http://schemas.microsoft.com/office/drawing/2014/main" id="{9C9C649A-50AA-A34E-8EF0-61CC08FBE415}"/>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54628" name="Rectangle 4">
            <a:extLst>
              <a:ext uri="{FF2B5EF4-FFF2-40B4-BE49-F238E27FC236}">
                <a16:creationId xmlns:a16="http://schemas.microsoft.com/office/drawing/2014/main" id="{D22B257A-96E2-B145-A32A-3373B9236627}"/>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29" name="Freeform 5">
            <a:extLst>
              <a:ext uri="{FF2B5EF4-FFF2-40B4-BE49-F238E27FC236}">
                <a16:creationId xmlns:a16="http://schemas.microsoft.com/office/drawing/2014/main" id="{935BBBC1-57A6-FB46-A8A5-A56791436130}"/>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0" name="Freeform 6">
            <a:extLst>
              <a:ext uri="{FF2B5EF4-FFF2-40B4-BE49-F238E27FC236}">
                <a16:creationId xmlns:a16="http://schemas.microsoft.com/office/drawing/2014/main" id="{0CD51950-C298-1141-8B75-52CB9C71172B}"/>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1" name="Rectangle 7">
            <a:extLst>
              <a:ext uri="{FF2B5EF4-FFF2-40B4-BE49-F238E27FC236}">
                <a16:creationId xmlns:a16="http://schemas.microsoft.com/office/drawing/2014/main" id="{B0A3B9B2-EFA2-B940-8275-CFDA0E752A19}"/>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154632" name="Freeform 8">
            <a:extLst>
              <a:ext uri="{FF2B5EF4-FFF2-40B4-BE49-F238E27FC236}">
                <a16:creationId xmlns:a16="http://schemas.microsoft.com/office/drawing/2014/main" id="{C679D919-A3F8-624C-95B3-0487BC833671}"/>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3" name="Rectangle 9">
            <a:extLst>
              <a:ext uri="{FF2B5EF4-FFF2-40B4-BE49-F238E27FC236}">
                <a16:creationId xmlns:a16="http://schemas.microsoft.com/office/drawing/2014/main" id="{8CFC0CD3-29D0-E34D-9FA5-D05B892E222B}"/>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154634" name="Freeform 10">
            <a:extLst>
              <a:ext uri="{FF2B5EF4-FFF2-40B4-BE49-F238E27FC236}">
                <a16:creationId xmlns:a16="http://schemas.microsoft.com/office/drawing/2014/main" id="{4771905B-8D9D-D640-83BC-A65B711E12B0}"/>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5" name="Freeform 11">
            <a:extLst>
              <a:ext uri="{FF2B5EF4-FFF2-40B4-BE49-F238E27FC236}">
                <a16:creationId xmlns:a16="http://schemas.microsoft.com/office/drawing/2014/main" id="{8E3D3407-8850-2540-84B8-8F04844D1F9F}"/>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6" name="Freeform 12">
            <a:extLst>
              <a:ext uri="{FF2B5EF4-FFF2-40B4-BE49-F238E27FC236}">
                <a16:creationId xmlns:a16="http://schemas.microsoft.com/office/drawing/2014/main" id="{62565498-29CF-A641-BD26-C0B50E706F50}"/>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7" name="Rectangle 13">
            <a:extLst>
              <a:ext uri="{FF2B5EF4-FFF2-40B4-BE49-F238E27FC236}">
                <a16:creationId xmlns:a16="http://schemas.microsoft.com/office/drawing/2014/main" id="{FDEF006D-7186-F248-9FF5-AA80EF7B0749}"/>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154640" name="Rectangle 16">
            <a:extLst>
              <a:ext uri="{FF2B5EF4-FFF2-40B4-BE49-F238E27FC236}">
                <a16:creationId xmlns:a16="http://schemas.microsoft.com/office/drawing/2014/main" id="{EF32D74C-96AA-804C-83C1-0E14CB0B187F}"/>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41" name="Line 17">
            <a:extLst>
              <a:ext uri="{FF2B5EF4-FFF2-40B4-BE49-F238E27FC236}">
                <a16:creationId xmlns:a16="http://schemas.microsoft.com/office/drawing/2014/main" id="{497460EF-A27A-084A-B068-1C857B511765}"/>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42" name="Line 18">
            <a:extLst>
              <a:ext uri="{FF2B5EF4-FFF2-40B4-BE49-F238E27FC236}">
                <a16:creationId xmlns:a16="http://schemas.microsoft.com/office/drawing/2014/main" id="{E9D390EC-0796-9944-BE72-FEB10CB6F9AD}"/>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44" name="Rectangle 20">
            <a:extLst>
              <a:ext uri="{FF2B5EF4-FFF2-40B4-BE49-F238E27FC236}">
                <a16:creationId xmlns:a16="http://schemas.microsoft.com/office/drawing/2014/main" id="{8565AD4E-B5E2-D047-9B31-6762D5940BFF}"/>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154645" name="Line 21">
            <a:extLst>
              <a:ext uri="{FF2B5EF4-FFF2-40B4-BE49-F238E27FC236}">
                <a16:creationId xmlns:a16="http://schemas.microsoft.com/office/drawing/2014/main" id="{07A51CEC-AA3E-9E4F-891E-E352539B9B68}"/>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54647" name="Rectangle 23">
            <a:extLst>
              <a:ext uri="{FF2B5EF4-FFF2-40B4-BE49-F238E27FC236}">
                <a16:creationId xmlns:a16="http://schemas.microsoft.com/office/drawing/2014/main" id="{5CC025B7-A2E9-AC40-A220-F7F749FB4D66}"/>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54648" name="Rectangle 24">
            <a:extLst>
              <a:ext uri="{FF2B5EF4-FFF2-40B4-BE49-F238E27FC236}">
                <a16:creationId xmlns:a16="http://schemas.microsoft.com/office/drawing/2014/main" id="{848249C9-EF83-E049-A05E-A6750ACFEBD1}"/>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154649" name="Rectangle 25">
            <a:extLst>
              <a:ext uri="{FF2B5EF4-FFF2-40B4-BE49-F238E27FC236}">
                <a16:creationId xmlns:a16="http://schemas.microsoft.com/office/drawing/2014/main" id="{D0D01649-3E9E-2440-B446-91926D1CF2C5}"/>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154651" name="Rectangle 27">
            <a:extLst>
              <a:ext uri="{FF2B5EF4-FFF2-40B4-BE49-F238E27FC236}">
                <a16:creationId xmlns:a16="http://schemas.microsoft.com/office/drawing/2014/main" id="{D85CB0DF-99EF-0C46-B5DB-BB76DA023FEF}"/>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154653" name="Rectangle 29">
            <a:extLst>
              <a:ext uri="{FF2B5EF4-FFF2-40B4-BE49-F238E27FC236}">
                <a16:creationId xmlns:a16="http://schemas.microsoft.com/office/drawing/2014/main" id="{74CA9F0C-A548-BF4A-9AB0-2D1BC1621B1D}"/>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154654" name="Oval 30">
            <a:extLst>
              <a:ext uri="{FF2B5EF4-FFF2-40B4-BE49-F238E27FC236}">
                <a16:creationId xmlns:a16="http://schemas.microsoft.com/office/drawing/2014/main" id="{9C9B46EE-EC93-EF46-A28E-8431F26B1AAF}"/>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56" name="Rectangle 32">
            <a:extLst>
              <a:ext uri="{FF2B5EF4-FFF2-40B4-BE49-F238E27FC236}">
                <a16:creationId xmlns:a16="http://schemas.microsoft.com/office/drawing/2014/main" id="{E02E8A37-F909-0845-B77E-1AEC6FF9FC9C}"/>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154658" name="Rectangle 34">
            <a:extLst>
              <a:ext uri="{FF2B5EF4-FFF2-40B4-BE49-F238E27FC236}">
                <a16:creationId xmlns:a16="http://schemas.microsoft.com/office/drawing/2014/main" id="{6B3A5EF5-6BB0-F64F-A3FF-6C4DD51C3AB8}"/>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Y</a:t>
            </a:r>
          </a:p>
        </p:txBody>
      </p:sp>
      <p:sp>
        <p:nvSpPr>
          <p:cNvPr id="154661" name="Rectangle 37">
            <a:extLst>
              <a:ext uri="{FF2B5EF4-FFF2-40B4-BE49-F238E27FC236}">
                <a16:creationId xmlns:a16="http://schemas.microsoft.com/office/drawing/2014/main" id="{AE42E695-DCE3-2344-B670-0FF5E8E46983}"/>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KB</a:t>
            </a:r>
          </a:p>
        </p:txBody>
      </p:sp>
      <p:sp>
        <p:nvSpPr>
          <p:cNvPr id="154663" name="Rectangle 39">
            <a:extLst>
              <a:ext uri="{FF2B5EF4-FFF2-40B4-BE49-F238E27FC236}">
                <a16:creationId xmlns:a16="http://schemas.microsoft.com/office/drawing/2014/main" id="{678C4D27-D782-1C47-8892-DCABDF459312}"/>
              </a:ext>
            </a:extLst>
          </p:cNvPr>
          <p:cNvSpPr>
            <a:spLocks noChangeArrowheads="1"/>
          </p:cNvSpPr>
          <p:nvPr/>
        </p:nvSpPr>
        <p:spPr bwMode="auto">
          <a:xfrm>
            <a:off x="3206750"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GS</a:t>
            </a:r>
          </a:p>
        </p:txBody>
      </p:sp>
      <p:sp>
        <p:nvSpPr>
          <p:cNvPr id="154665" name="Rectangle 41">
            <a:extLst>
              <a:ext uri="{FF2B5EF4-FFF2-40B4-BE49-F238E27FC236}">
                <a16:creationId xmlns:a16="http://schemas.microsoft.com/office/drawing/2014/main" id="{B3697941-CDFE-1048-BFE5-CDD950D47E9A}"/>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M</a:t>
            </a:r>
          </a:p>
        </p:txBody>
      </p:sp>
      <p:sp>
        <p:nvSpPr>
          <p:cNvPr id="154667" name="Freeform 43">
            <a:extLst>
              <a:ext uri="{FF2B5EF4-FFF2-40B4-BE49-F238E27FC236}">
                <a16:creationId xmlns:a16="http://schemas.microsoft.com/office/drawing/2014/main" id="{DBD437FE-099B-FF4A-8A05-9A9F83D7F5A0}"/>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154668" name="Freeform 44">
            <a:extLst>
              <a:ext uri="{FF2B5EF4-FFF2-40B4-BE49-F238E27FC236}">
                <a16:creationId xmlns:a16="http://schemas.microsoft.com/office/drawing/2014/main" id="{C374EBE9-477E-2A4B-BE66-BF449067E6FC}"/>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4669" name="Freeform 45">
            <a:extLst>
              <a:ext uri="{FF2B5EF4-FFF2-40B4-BE49-F238E27FC236}">
                <a16:creationId xmlns:a16="http://schemas.microsoft.com/office/drawing/2014/main" id="{F43FB027-E118-0942-B152-00E57DBDA670}"/>
              </a:ext>
            </a:extLst>
          </p:cNvPr>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70" name="Freeform 46">
            <a:extLst>
              <a:ext uri="{FF2B5EF4-FFF2-40B4-BE49-F238E27FC236}">
                <a16:creationId xmlns:a16="http://schemas.microsoft.com/office/drawing/2014/main" id="{EC36B9A3-6335-7545-8B1A-0D42FB25B618}"/>
              </a:ext>
            </a:extLst>
          </p:cNvPr>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Lst>
            <a:ahLst/>
            <a:cxnLst>
              <a:cxn ang="0">
                <a:pos x="T0" y="T1"/>
              </a:cxn>
              <a:cxn ang="0">
                <a:pos x="T2" y="T3"/>
              </a:cxn>
              <a:cxn ang="0">
                <a:pos x="T4" y="T5"/>
              </a:cxn>
              <a:cxn ang="0">
                <a:pos x="T6" y="T7"/>
              </a:cxn>
              <a:cxn ang="0">
                <a:pos x="T8" y="T9"/>
              </a:cxn>
              <a:cxn ang="0">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4671" name="Freeform 47">
            <a:extLst>
              <a:ext uri="{FF2B5EF4-FFF2-40B4-BE49-F238E27FC236}">
                <a16:creationId xmlns:a16="http://schemas.microsoft.com/office/drawing/2014/main" id="{278DA086-21F4-8442-B0FD-B4BD071A6EA9}"/>
              </a:ext>
            </a:extLst>
          </p:cNvPr>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Lst>
            <a:ahLst/>
            <a:cxnLst>
              <a:cxn ang="0">
                <a:pos x="T0" y="T1"/>
              </a:cxn>
              <a:cxn ang="0">
                <a:pos x="T2" y="T3"/>
              </a:cxn>
              <a:cxn ang="0">
                <a:pos x="T4" y="T5"/>
              </a:cxn>
              <a:cxn ang="0">
                <a:pos x="T6" y="T7"/>
              </a:cxn>
              <a:cxn ang="0">
                <a:pos x="T8" y="T9"/>
              </a:cxn>
              <a:cxn ang="0">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4672" name="Freeform 48">
            <a:extLst>
              <a:ext uri="{FF2B5EF4-FFF2-40B4-BE49-F238E27FC236}">
                <a16:creationId xmlns:a16="http://schemas.microsoft.com/office/drawing/2014/main" id="{A723F61F-0F17-5D47-B4B9-18B4FE04D55D}"/>
              </a:ext>
            </a:extLst>
          </p:cNvPr>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4673" name="Freeform 49">
            <a:extLst>
              <a:ext uri="{FF2B5EF4-FFF2-40B4-BE49-F238E27FC236}">
                <a16:creationId xmlns:a16="http://schemas.microsoft.com/office/drawing/2014/main" id="{260C84C2-5E0E-ED44-87C2-0D790374108F}"/>
              </a:ext>
            </a:extLst>
          </p:cNvPr>
          <p:cNvSpPr>
            <a:spLocks/>
          </p:cNvSpPr>
          <p:nvPr/>
        </p:nvSpPr>
        <p:spPr bwMode="auto">
          <a:xfrm>
            <a:off x="3035300" y="3162300"/>
            <a:ext cx="520700" cy="139700"/>
          </a:xfrm>
          <a:custGeom>
            <a:avLst/>
            <a:gdLst>
              <a:gd name="T0" fmla="*/ 328 w 328"/>
              <a:gd name="T1" fmla="*/ 56 h 88"/>
              <a:gd name="T2" fmla="*/ 208 w 328"/>
              <a:gd name="T3" fmla="*/ 0 h 88"/>
              <a:gd name="T4" fmla="*/ 80 w 328"/>
              <a:gd name="T5" fmla="*/ 8 h 88"/>
              <a:gd name="T6" fmla="*/ 32 w 328"/>
              <a:gd name="T7" fmla="*/ 24 h 88"/>
              <a:gd name="T8" fmla="*/ 0 w 328"/>
              <a:gd name="T9" fmla="*/ 88 h 88"/>
            </a:gdLst>
            <a:ahLst/>
            <a:cxnLst>
              <a:cxn ang="0">
                <a:pos x="T0" y="T1"/>
              </a:cxn>
              <a:cxn ang="0">
                <a:pos x="T2" y="T3"/>
              </a:cxn>
              <a:cxn ang="0">
                <a:pos x="T4" y="T5"/>
              </a:cxn>
              <a:cxn ang="0">
                <a:pos x="T6" y="T7"/>
              </a:cxn>
              <a:cxn ang="0">
                <a:pos x="T8" y="T9"/>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4675" name="Freeform 51">
            <a:extLst>
              <a:ext uri="{FF2B5EF4-FFF2-40B4-BE49-F238E27FC236}">
                <a16:creationId xmlns:a16="http://schemas.microsoft.com/office/drawing/2014/main" id="{3301DDD3-90DF-2145-81A7-5937A016CC25}"/>
              </a:ext>
            </a:extLst>
          </p:cNvPr>
          <p:cNvSpPr>
            <a:spLocks/>
          </p:cNvSpPr>
          <p:nvPr/>
        </p:nvSpPr>
        <p:spPr bwMode="auto">
          <a:xfrm>
            <a:off x="3038475" y="1549400"/>
            <a:ext cx="3835400" cy="1712913"/>
          </a:xfrm>
          <a:custGeom>
            <a:avLst/>
            <a:gdLst>
              <a:gd name="T0" fmla="*/ 0 w 2416"/>
              <a:gd name="T1" fmla="*/ 1079 h 1079"/>
              <a:gd name="T2" fmla="*/ 125 w 2416"/>
              <a:gd name="T3" fmla="*/ 820 h 1079"/>
              <a:gd name="T4" fmla="*/ 298 w 2416"/>
              <a:gd name="T5" fmla="*/ 577 h 1079"/>
              <a:gd name="T6" fmla="*/ 1090 w 2416"/>
              <a:gd name="T7" fmla="*/ 52 h 1079"/>
              <a:gd name="T8" fmla="*/ 1302 w 2416"/>
              <a:gd name="T9" fmla="*/ 12 h 1079"/>
              <a:gd name="T10" fmla="*/ 2086 w 2416"/>
              <a:gd name="T11" fmla="*/ 36 h 1079"/>
              <a:gd name="T12" fmla="*/ 2416 w 2416"/>
              <a:gd name="T13" fmla="*/ 114 h 1079"/>
            </a:gdLst>
            <a:ahLst/>
            <a:cxnLst>
              <a:cxn ang="0">
                <a:pos x="T0" y="T1"/>
              </a:cxn>
              <a:cxn ang="0">
                <a:pos x="T2" y="T3"/>
              </a:cxn>
              <a:cxn ang="0">
                <a:pos x="T4" y="T5"/>
              </a:cxn>
              <a:cxn ang="0">
                <a:pos x="T6" y="T7"/>
              </a:cxn>
              <a:cxn ang="0">
                <a:pos x="T8" y="T9"/>
              </a:cxn>
              <a:cxn ang="0">
                <a:pos x="T10" y="T11"/>
              </a:cxn>
              <a:cxn ang="0">
                <a:pos x="T12" y="T13"/>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4682" name="Group 58">
            <a:extLst>
              <a:ext uri="{FF2B5EF4-FFF2-40B4-BE49-F238E27FC236}">
                <a16:creationId xmlns:a16="http://schemas.microsoft.com/office/drawing/2014/main" id="{55087AC2-6DF0-7C42-921D-F83A1F4F9178}"/>
              </a:ext>
            </a:extLst>
          </p:cNvPr>
          <p:cNvGrpSpPr>
            <a:grpSpLocks/>
          </p:cNvGrpSpPr>
          <p:nvPr/>
        </p:nvGrpSpPr>
        <p:grpSpPr bwMode="auto">
          <a:xfrm>
            <a:off x="6477000" y="1066800"/>
            <a:ext cx="1066800" cy="1295400"/>
            <a:chOff x="4080" y="672"/>
            <a:chExt cx="672" cy="816"/>
          </a:xfrm>
        </p:grpSpPr>
        <p:sp>
          <p:nvSpPr>
            <p:cNvPr id="154676" name="Line 52">
              <a:extLst>
                <a:ext uri="{FF2B5EF4-FFF2-40B4-BE49-F238E27FC236}">
                  <a16:creationId xmlns:a16="http://schemas.microsoft.com/office/drawing/2014/main" id="{03BE3C5E-D037-F84F-8676-6A76BB7ACD0B}"/>
                </a:ext>
              </a:extLst>
            </p:cNvPr>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77" name="Line 53">
              <a:extLst>
                <a:ext uri="{FF2B5EF4-FFF2-40B4-BE49-F238E27FC236}">
                  <a16:creationId xmlns:a16="http://schemas.microsoft.com/office/drawing/2014/main" id="{72488F7D-1249-264C-8246-50462040F737}"/>
                </a:ext>
              </a:extLst>
            </p:cNvPr>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78" name="Line 54">
              <a:extLst>
                <a:ext uri="{FF2B5EF4-FFF2-40B4-BE49-F238E27FC236}">
                  <a16:creationId xmlns:a16="http://schemas.microsoft.com/office/drawing/2014/main" id="{70F8EE78-E983-F546-9B61-4497F921A134}"/>
                </a:ext>
              </a:extLst>
            </p:cNvPr>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79" name="Line 55">
              <a:extLst>
                <a:ext uri="{FF2B5EF4-FFF2-40B4-BE49-F238E27FC236}">
                  <a16:creationId xmlns:a16="http://schemas.microsoft.com/office/drawing/2014/main" id="{A6915EB9-5D08-3F48-9A5A-BE92D68096CF}"/>
                </a:ext>
              </a:extLst>
            </p:cNvPr>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4680" name="Freeform 56">
            <a:extLst>
              <a:ext uri="{FF2B5EF4-FFF2-40B4-BE49-F238E27FC236}">
                <a16:creationId xmlns:a16="http://schemas.microsoft.com/office/drawing/2014/main" id="{03D7B2C0-0EE2-DD4E-A511-EA9D8E1F7866}"/>
              </a:ext>
            </a:extLst>
          </p:cNvPr>
          <p:cNvSpPr>
            <a:spLocks/>
          </p:cNvSpPr>
          <p:nvPr/>
        </p:nvSpPr>
        <p:spPr bwMode="auto">
          <a:xfrm>
            <a:off x="3125788" y="2701925"/>
            <a:ext cx="2552700" cy="460375"/>
          </a:xfrm>
          <a:custGeom>
            <a:avLst/>
            <a:gdLst>
              <a:gd name="T0" fmla="*/ 1608 w 1608"/>
              <a:gd name="T1" fmla="*/ 290 h 290"/>
              <a:gd name="T2" fmla="*/ 1427 w 1608"/>
              <a:gd name="T3" fmla="*/ 102 h 290"/>
              <a:gd name="T4" fmla="*/ 1372 w 1608"/>
              <a:gd name="T5" fmla="*/ 63 h 290"/>
              <a:gd name="T6" fmla="*/ 1121 w 1608"/>
              <a:gd name="T7" fmla="*/ 0 h 290"/>
              <a:gd name="T8" fmla="*/ 486 w 1608"/>
              <a:gd name="T9" fmla="*/ 31 h 290"/>
              <a:gd name="T10" fmla="*/ 400 w 1608"/>
              <a:gd name="T11" fmla="*/ 55 h 290"/>
              <a:gd name="T12" fmla="*/ 313 w 1608"/>
              <a:gd name="T13" fmla="*/ 86 h 290"/>
              <a:gd name="T14" fmla="*/ 211 w 1608"/>
              <a:gd name="T15" fmla="*/ 133 h 290"/>
              <a:gd name="T16" fmla="*/ 110 w 1608"/>
              <a:gd name="T17" fmla="*/ 188 h 290"/>
              <a:gd name="T18" fmla="*/ 0 w 1608"/>
              <a:gd name="T19" fmla="*/ 275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81" name="Freeform 57">
            <a:extLst>
              <a:ext uri="{FF2B5EF4-FFF2-40B4-BE49-F238E27FC236}">
                <a16:creationId xmlns:a16="http://schemas.microsoft.com/office/drawing/2014/main" id="{6818A980-0A9D-8442-BB45-0CAEAD3BE6B0}"/>
              </a:ext>
            </a:extLst>
          </p:cNvPr>
          <p:cNvSpPr>
            <a:spLocks/>
          </p:cNvSpPr>
          <p:nvPr/>
        </p:nvSpPr>
        <p:spPr bwMode="auto">
          <a:xfrm>
            <a:off x="3100388" y="2439988"/>
            <a:ext cx="2540000" cy="747712"/>
          </a:xfrm>
          <a:custGeom>
            <a:avLst/>
            <a:gdLst>
              <a:gd name="T0" fmla="*/ 0 w 1600"/>
              <a:gd name="T1" fmla="*/ 471 h 471"/>
              <a:gd name="T2" fmla="*/ 78 w 1600"/>
              <a:gd name="T3" fmla="*/ 322 h 471"/>
              <a:gd name="T4" fmla="*/ 110 w 1600"/>
              <a:gd name="T5" fmla="*/ 291 h 471"/>
              <a:gd name="T6" fmla="*/ 133 w 1600"/>
              <a:gd name="T7" fmla="*/ 251 h 471"/>
              <a:gd name="T8" fmla="*/ 165 w 1600"/>
              <a:gd name="T9" fmla="*/ 228 h 471"/>
              <a:gd name="T10" fmla="*/ 188 w 1600"/>
              <a:gd name="T11" fmla="*/ 204 h 471"/>
              <a:gd name="T12" fmla="*/ 212 w 1600"/>
              <a:gd name="T13" fmla="*/ 173 h 471"/>
              <a:gd name="T14" fmla="*/ 400 w 1600"/>
              <a:gd name="T15" fmla="*/ 47 h 471"/>
              <a:gd name="T16" fmla="*/ 463 w 1600"/>
              <a:gd name="T17" fmla="*/ 16 h 471"/>
              <a:gd name="T18" fmla="*/ 549 w 1600"/>
              <a:gd name="T19" fmla="*/ 0 h 471"/>
              <a:gd name="T20" fmla="*/ 980 w 1600"/>
              <a:gd name="T21" fmla="*/ 32 h 471"/>
              <a:gd name="T22" fmla="*/ 1067 w 1600"/>
              <a:gd name="T23" fmla="*/ 55 h 471"/>
              <a:gd name="T24" fmla="*/ 1177 w 1600"/>
              <a:gd name="T25" fmla="*/ 87 h 471"/>
              <a:gd name="T26" fmla="*/ 1310 w 1600"/>
              <a:gd name="T27" fmla="*/ 157 h 471"/>
              <a:gd name="T28" fmla="*/ 1388 w 1600"/>
              <a:gd name="T29" fmla="*/ 212 h 471"/>
              <a:gd name="T30" fmla="*/ 1475 w 1600"/>
              <a:gd name="T31" fmla="*/ 306 h 471"/>
              <a:gd name="T32" fmla="*/ 1553 w 1600"/>
              <a:gd name="T33" fmla="*/ 393 h 471"/>
              <a:gd name="T34" fmla="*/ 1600 w 1600"/>
              <a:gd name="T35" fmla="*/ 44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50" name="Oval 26">
            <a:extLst>
              <a:ext uri="{FF2B5EF4-FFF2-40B4-BE49-F238E27FC236}">
                <a16:creationId xmlns:a16="http://schemas.microsoft.com/office/drawing/2014/main" id="{5212201C-63DD-974D-BFA7-34AC2DE02471}"/>
              </a:ext>
            </a:extLst>
          </p:cNvPr>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52" name="Oval 28">
            <a:extLst>
              <a:ext uri="{FF2B5EF4-FFF2-40B4-BE49-F238E27FC236}">
                <a16:creationId xmlns:a16="http://schemas.microsoft.com/office/drawing/2014/main" id="{BB379B83-CB64-DE47-A81E-E2AE7EF3DA3F}"/>
              </a:ext>
            </a:extLst>
          </p:cNvPr>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57" name="Oval 33">
            <a:extLst>
              <a:ext uri="{FF2B5EF4-FFF2-40B4-BE49-F238E27FC236}">
                <a16:creationId xmlns:a16="http://schemas.microsoft.com/office/drawing/2014/main" id="{49F9C859-8D67-BB4A-91E4-413962EE2498}"/>
              </a:ext>
            </a:extLst>
          </p:cNvPr>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59" name="Oval 35">
            <a:extLst>
              <a:ext uri="{FF2B5EF4-FFF2-40B4-BE49-F238E27FC236}">
                <a16:creationId xmlns:a16="http://schemas.microsoft.com/office/drawing/2014/main" id="{D3C1A93D-B6D0-FA48-9A33-18A07866FA38}"/>
              </a:ext>
            </a:extLst>
          </p:cNvPr>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60" name="Oval 36">
            <a:extLst>
              <a:ext uri="{FF2B5EF4-FFF2-40B4-BE49-F238E27FC236}">
                <a16:creationId xmlns:a16="http://schemas.microsoft.com/office/drawing/2014/main" id="{2D6899C7-0333-574F-90A3-06444A7A49F5}"/>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62" name="Oval 38">
            <a:extLst>
              <a:ext uri="{FF2B5EF4-FFF2-40B4-BE49-F238E27FC236}">
                <a16:creationId xmlns:a16="http://schemas.microsoft.com/office/drawing/2014/main" id="{D8BA09EE-BF5C-B541-AD7B-8487646AE251}"/>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64" name="Oval 40">
            <a:extLst>
              <a:ext uri="{FF2B5EF4-FFF2-40B4-BE49-F238E27FC236}">
                <a16:creationId xmlns:a16="http://schemas.microsoft.com/office/drawing/2014/main" id="{88D64DE6-DC16-234B-A9C2-0701D172FCA0}"/>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55" name="Oval 31">
            <a:extLst>
              <a:ext uri="{FF2B5EF4-FFF2-40B4-BE49-F238E27FC236}">
                <a16:creationId xmlns:a16="http://schemas.microsoft.com/office/drawing/2014/main" id="{AF65ADC6-8E0C-3D4C-9902-FFDF7E02F9A2}"/>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46" name="Oval 22">
            <a:extLst>
              <a:ext uri="{FF2B5EF4-FFF2-40B4-BE49-F238E27FC236}">
                <a16:creationId xmlns:a16="http://schemas.microsoft.com/office/drawing/2014/main" id="{5CB8527E-4C40-4A46-AB33-7892357F5316}"/>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84" name="Text Box 60">
            <a:extLst>
              <a:ext uri="{FF2B5EF4-FFF2-40B4-BE49-F238E27FC236}">
                <a16:creationId xmlns:a16="http://schemas.microsoft.com/office/drawing/2014/main" id="{F73335AA-24CF-AD4D-A1F2-D7635E6F8A2D}"/>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54691" name="Rectangle 67">
            <a:extLst>
              <a:ext uri="{FF2B5EF4-FFF2-40B4-BE49-F238E27FC236}">
                <a16:creationId xmlns:a16="http://schemas.microsoft.com/office/drawing/2014/main" id="{CB5C1D35-A5CA-DD4E-9937-85F742D91F8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79</a:t>
            </a:r>
          </a:p>
        </p:txBody>
      </p:sp>
      <p:sp>
        <p:nvSpPr>
          <p:cNvPr id="154692" name="Text Box 68">
            <a:extLst>
              <a:ext uri="{FF2B5EF4-FFF2-40B4-BE49-F238E27FC236}">
                <a16:creationId xmlns:a16="http://schemas.microsoft.com/office/drawing/2014/main" id="{3FC522A2-2BD0-6F42-93D9-8F3C46184EAD}"/>
              </a:ext>
            </a:extLst>
          </p:cNvPr>
          <p:cNvSpPr txBox="1">
            <a:spLocks noChangeArrowheads="1"/>
          </p:cNvSpPr>
          <p:nvPr/>
        </p:nvSpPr>
        <p:spPr bwMode="auto">
          <a:xfrm>
            <a:off x="3849688" y="3633788"/>
            <a:ext cx="3673475" cy="222726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2EF9FF"/>
                </a:solidFill>
                <a:effectLst>
                  <a:outerShdw blurRad="38100" dist="38100" dir="2700000" algn="tl">
                    <a:srgbClr val="000000"/>
                  </a:outerShdw>
                </a:effectLst>
              </a:rPr>
              <a:t>…Anda akan“menata panggung” dalam pikiran Anda untuk drama alkitab yang besar!</a:t>
            </a:r>
          </a:p>
        </p:txBody>
      </p:sp>
      <p:sp>
        <p:nvSpPr>
          <p:cNvPr id="154693" name="Text Box 69">
            <a:extLst>
              <a:ext uri="{FF2B5EF4-FFF2-40B4-BE49-F238E27FC236}">
                <a16:creationId xmlns:a16="http://schemas.microsoft.com/office/drawing/2014/main" id="{3505117B-7188-C148-B405-27D8D8421F5A}"/>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154695" name="Text Box 71">
            <a:extLst>
              <a:ext uri="{FF2B5EF4-FFF2-40B4-BE49-F238E27FC236}">
                <a16:creationId xmlns:a16="http://schemas.microsoft.com/office/drawing/2014/main" id="{4E3DC7C9-F7C9-9D4E-AB6F-9836D0A3A3AB}"/>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1</a:t>
            </a:r>
          </a:p>
        </p:txBody>
      </p:sp>
      <p:sp>
        <p:nvSpPr>
          <p:cNvPr id="154697" name="Rectangle 73">
            <a:extLst>
              <a:ext uri="{FF2B5EF4-FFF2-40B4-BE49-F238E27FC236}">
                <a16:creationId xmlns:a16="http://schemas.microsoft.com/office/drawing/2014/main" id="{80B9F6FB-12AF-7C4D-B85A-458747051952}"/>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
        <p:nvSpPr>
          <p:cNvPr id="154698" name="Rectangle 74">
            <a:extLst>
              <a:ext uri="{FF2B5EF4-FFF2-40B4-BE49-F238E27FC236}">
                <a16:creationId xmlns:a16="http://schemas.microsoft.com/office/drawing/2014/main" id="{447C69C4-29BD-D94F-A4BB-67DDED6EE7F7}"/>
              </a:ext>
            </a:extLst>
          </p:cNvPr>
          <p:cNvSpPr>
            <a:spLocks noChangeArrowheads="1"/>
          </p:cNvSpPr>
          <p:nvPr/>
        </p:nvSpPr>
        <p:spPr bwMode="auto">
          <a:xfrm>
            <a:off x="234473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154699" name="Rectangle 75">
            <a:extLst>
              <a:ext uri="{FF2B5EF4-FFF2-40B4-BE49-F238E27FC236}">
                <a16:creationId xmlns:a16="http://schemas.microsoft.com/office/drawing/2014/main" id="{91961E16-2399-3A4C-9A56-0649BFCEBD5C}"/>
              </a:ext>
            </a:extLst>
          </p:cNvPr>
          <p:cNvSpPr>
            <a:spLocks noChangeArrowheads="1"/>
          </p:cNvSpPr>
          <p:nvPr/>
        </p:nvSpPr>
        <p:spPr bwMode="auto">
          <a:xfrm>
            <a:off x="1687513"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154700" name="Rectangle 76">
            <a:extLst>
              <a:ext uri="{FF2B5EF4-FFF2-40B4-BE49-F238E27FC236}">
                <a16:creationId xmlns:a16="http://schemas.microsoft.com/office/drawing/2014/main" id="{10034488-E74B-D047-A199-412B022ABBEF}"/>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54667"/>
                                        </p:tgtEl>
                                        <p:attrNameLst>
                                          <p:attrName>style.visibility</p:attrName>
                                        </p:attrNameLst>
                                      </p:cBhvr>
                                      <p:to>
                                        <p:strVal val="visible"/>
                                      </p:to>
                                    </p:set>
                                    <p:animEffect transition="in" filter="wipe(right)">
                                      <p:cBhvr>
                                        <p:cTn id="7" dur="500"/>
                                        <p:tgtEl>
                                          <p:spTgt spid="154667"/>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54668"/>
                                        </p:tgtEl>
                                        <p:attrNameLst>
                                          <p:attrName>style.visibility</p:attrName>
                                        </p:attrNameLst>
                                      </p:cBhvr>
                                      <p:to>
                                        <p:strVal val="visible"/>
                                      </p:to>
                                    </p:set>
                                    <p:animEffect transition="in" filter="wipe(right)">
                                      <p:cBhvr>
                                        <p:cTn id="11" dur="500"/>
                                        <p:tgtEl>
                                          <p:spTgt spid="154668"/>
                                        </p:tgtEl>
                                      </p:cBhvr>
                                    </p:animEffect>
                                  </p:childTnLst>
                                </p:cTn>
                              </p:par>
                            </p:childTnLst>
                          </p:cTn>
                        </p:par>
                        <p:par>
                          <p:cTn id="12" fill="hold" nodeType="afterGroup">
                            <p:stCondLst>
                              <p:cond delay="1000"/>
                            </p:stCondLst>
                            <p:childTnLst>
                              <p:par>
                                <p:cTn id="13" presetID="22" presetClass="entr" presetSubtype="2" fill="hold" nodeType="afterEffect">
                                  <p:stCondLst>
                                    <p:cond delay="0"/>
                                  </p:stCondLst>
                                  <p:childTnLst>
                                    <p:set>
                                      <p:cBhvr>
                                        <p:cTn id="14" dur="1" fill="hold">
                                          <p:stCondLst>
                                            <p:cond delay="0"/>
                                          </p:stCondLst>
                                        </p:cTn>
                                        <p:tgtEl>
                                          <p:spTgt spid="154669"/>
                                        </p:tgtEl>
                                        <p:attrNameLst>
                                          <p:attrName>style.visibility</p:attrName>
                                        </p:attrNameLst>
                                      </p:cBhvr>
                                      <p:to>
                                        <p:strVal val="visible"/>
                                      </p:to>
                                    </p:set>
                                    <p:animEffect transition="in" filter="wipe(right)">
                                      <p:cBhvr>
                                        <p:cTn id="15" dur="500"/>
                                        <p:tgtEl>
                                          <p:spTgt spid="154669"/>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154670"/>
                                        </p:tgtEl>
                                        <p:attrNameLst>
                                          <p:attrName>style.visibility</p:attrName>
                                        </p:attrNameLst>
                                      </p:cBhvr>
                                      <p:to>
                                        <p:strVal val="visible"/>
                                      </p:to>
                                    </p:set>
                                    <p:animEffect transition="in" filter="wipe(up)">
                                      <p:cBhvr>
                                        <p:cTn id="19" dur="500"/>
                                        <p:tgtEl>
                                          <p:spTgt spid="154670"/>
                                        </p:tgtEl>
                                      </p:cBhvr>
                                    </p:animEffect>
                                  </p:childTnLst>
                                </p:cTn>
                              </p:par>
                            </p:childTnLst>
                          </p:cTn>
                        </p:par>
                        <p:par>
                          <p:cTn id="20" fill="hold" nodeType="afterGroup">
                            <p:stCondLst>
                              <p:cond delay="2000"/>
                            </p:stCondLst>
                            <p:childTnLst>
                              <p:par>
                                <p:cTn id="21" presetID="22" presetClass="entr" presetSubtype="4" fill="hold" nodeType="afterEffect">
                                  <p:stCondLst>
                                    <p:cond delay="0"/>
                                  </p:stCondLst>
                                  <p:childTnLst>
                                    <p:set>
                                      <p:cBhvr>
                                        <p:cTn id="22" dur="1" fill="hold">
                                          <p:stCondLst>
                                            <p:cond delay="0"/>
                                          </p:stCondLst>
                                        </p:cTn>
                                        <p:tgtEl>
                                          <p:spTgt spid="154671"/>
                                        </p:tgtEl>
                                        <p:attrNameLst>
                                          <p:attrName>style.visibility</p:attrName>
                                        </p:attrNameLst>
                                      </p:cBhvr>
                                      <p:to>
                                        <p:strVal val="visible"/>
                                      </p:to>
                                    </p:set>
                                    <p:animEffect transition="in" filter="wipe(down)">
                                      <p:cBhvr>
                                        <p:cTn id="23" dur="500"/>
                                        <p:tgtEl>
                                          <p:spTgt spid="154671"/>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154672"/>
                                        </p:tgtEl>
                                        <p:attrNameLst>
                                          <p:attrName>style.visibility</p:attrName>
                                        </p:attrNameLst>
                                      </p:cBhvr>
                                      <p:to>
                                        <p:strVal val="visible"/>
                                      </p:to>
                                    </p:set>
                                    <p:animEffect transition="in" filter="wipe(left)">
                                      <p:cBhvr>
                                        <p:cTn id="27" dur="500"/>
                                        <p:tgtEl>
                                          <p:spTgt spid="154672"/>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54673"/>
                                        </p:tgtEl>
                                        <p:attrNameLst>
                                          <p:attrName>style.visibility</p:attrName>
                                        </p:attrNameLst>
                                      </p:cBhvr>
                                      <p:to>
                                        <p:strVal val="visible"/>
                                      </p:to>
                                    </p:set>
                                    <p:animEffect transition="in" filter="wipe(right)">
                                      <p:cBhvr>
                                        <p:cTn id="31" dur="500"/>
                                        <p:tgtEl>
                                          <p:spTgt spid="154673"/>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54675"/>
                                        </p:tgtEl>
                                        <p:attrNameLst>
                                          <p:attrName>style.visibility</p:attrName>
                                        </p:attrNameLst>
                                      </p:cBhvr>
                                      <p:to>
                                        <p:strVal val="visible"/>
                                      </p:to>
                                    </p:set>
                                    <p:animEffect transition="in" filter="wipe(left)">
                                      <p:cBhvr>
                                        <p:cTn id="35" dur="500"/>
                                        <p:tgtEl>
                                          <p:spTgt spid="154675"/>
                                        </p:tgtEl>
                                      </p:cBhvr>
                                    </p:animEffect>
                                  </p:childTnLst>
                                </p:cTn>
                              </p:par>
                            </p:childTnLst>
                          </p:cTn>
                        </p:par>
                        <p:par>
                          <p:cTn id="36" fill="hold" nodeType="afterGroup">
                            <p:stCondLst>
                              <p:cond delay="4000"/>
                            </p:stCondLst>
                            <p:childTnLst>
                              <p:par>
                                <p:cTn id="37" presetID="23" presetClass="entr" presetSubtype="528" fill="hold" nodeType="afterEffect">
                                  <p:stCondLst>
                                    <p:cond delay="0"/>
                                  </p:stCondLst>
                                  <p:childTnLst>
                                    <p:set>
                                      <p:cBhvr>
                                        <p:cTn id="38" dur="1" fill="hold">
                                          <p:stCondLst>
                                            <p:cond delay="0"/>
                                          </p:stCondLst>
                                        </p:cTn>
                                        <p:tgtEl>
                                          <p:spTgt spid="154682"/>
                                        </p:tgtEl>
                                        <p:attrNameLst>
                                          <p:attrName>style.visibility</p:attrName>
                                        </p:attrNameLst>
                                      </p:cBhvr>
                                      <p:to>
                                        <p:strVal val="visible"/>
                                      </p:to>
                                    </p:set>
                                    <p:anim calcmode="lin" valueType="num">
                                      <p:cBhvr>
                                        <p:cTn id="39" dur="500" fill="hold"/>
                                        <p:tgtEl>
                                          <p:spTgt spid="154682"/>
                                        </p:tgtEl>
                                        <p:attrNameLst>
                                          <p:attrName>ppt_w</p:attrName>
                                        </p:attrNameLst>
                                      </p:cBhvr>
                                      <p:tavLst>
                                        <p:tav tm="0">
                                          <p:val>
                                            <p:fltVal val="0"/>
                                          </p:val>
                                        </p:tav>
                                        <p:tav tm="100000">
                                          <p:val>
                                            <p:strVal val="#ppt_w"/>
                                          </p:val>
                                        </p:tav>
                                      </p:tavLst>
                                    </p:anim>
                                    <p:anim calcmode="lin" valueType="num">
                                      <p:cBhvr>
                                        <p:cTn id="40" dur="500" fill="hold"/>
                                        <p:tgtEl>
                                          <p:spTgt spid="154682"/>
                                        </p:tgtEl>
                                        <p:attrNameLst>
                                          <p:attrName>ppt_h</p:attrName>
                                        </p:attrNameLst>
                                      </p:cBhvr>
                                      <p:tavLst>
                                        <p:tav tm="0">
                                          <p:val>
                                            <p:fltVal val="0"/>
                                          </p:val>
                                        </p:tav>
                                        <p:tav tm="100000">
                                          <p:val>
                                            <p:strVal val="#ppt_h"/>
                                          </p:val>
                                        </p:tav>
                                      </p:tavLst>
                                    </p:anim>
                                    <p:anim calcmode="lin" valueType="num">
                                      <p:cBhvr>
                                        <p:cTn id="41" dur="500" fill="hold"/>
                                        <p:tgtEl>
                                          <p:spTgt spid="154682"/>
                                        </p:tgtEl>
                                        <p:attrNameLst>
                                          <p:attrName>ppt_x</p:attrName>
                                        </p:attrNameLst>
                                      </p:cBhvr>
                                      <p:tavLst>
                                        <p:tav tm="0">
                                          <p:val>
                                            <p:fltVal val="0.5"/>
                                          </p:val>
                                        </p:tav>
                                        <p:tav tm="100000">
                                          <p:val>
                                            <p:strVal val="#ppt_x"/>
                                          </p:val>
                                        </p:tav>
                                      </p:tavLst>
                                    </p:anim>
                                    <p:anim calcmode="lin" valueType="num">
                                      <p:cBhvr>
                                        <p:cTn id="42" dur="500" fill="hold"/>
                                        <p:tgtEl>
                                          <p:spTgt spid="154682"/>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4500"/>
                            </p:stCondLst>
                            <p:childTnLst>
                              <p:par>
                                <p:cTn id="44" presetID="22" presetClass="entr" presetSubtype="8" fill="hold" nodeType="afterEffect">
                                  <p:stCondLst>
                                    <p:cond delay="0"/>
                                  </p:stCondLst>
                                  <p:childTnLst>
                                    <p:set>
                                      <p:cBhvr>
                                        <p:cTn id="45" dur="1" fill="hold">
                                          <p:stCondLst>
                                            <p:cond delay="0"/>
                                          </p:stCondLst>
                                        </p:cTn>
                                        <p:tgtEl>
                                          <p:spTgt spid="154680"/>
                                        </p:tgtEl>
                                        <p:attrNameLst>
                                          <p:attrName>style.visibility</p:attrName>
                                        </p:attrNameLst>
                                      </p:cBhvr>
                                      <p:to>
                                        <p:strVal val="visible"/>
                                      </p:to>
                                    </p:set>
                                    <p:animEffect transition="in" filter="wipe(left)">
                                      <p:cBhvr>
                                        <p:cTn id="46" dur="500"/>
                                        <p:tgtEl>
                                          <p:spTgt spid="154680"/>
                                        </p:tgtEl>
                                      </p:cBhvr>
                                    </p:animEffect>
                                  </p:childTnLst>
                                </p:cTn>
                              </p:par>
                            </p:childTnLst>
                          </p:cTn>
                        </p:par>
                        <p:par>
                          <p:cTn id="47" fill="hold" nodeType="afterGroup">
                            <p:stCondLst>
                              <p:cond delay="5000"/>
                            </p:stCondLst>
                            <p:childTnLst>
                              <p:par>
                                <p:cTn id="48" presetID="22" presetClass="entr" presetSubtype="2" fill="hold" nodeType="afterEffect">
                                  <p:stCondLst>
                                    <p:cond delay="0"/>
                                  </p:stCondLst>
                                  <p:childTnLst>
                                    <p:set>
                                      <p:cBhvr>
                                        <p:cTn id="49" dur="1" fill="hold">
                                          <p:stCondLst>
                                            <p:cond delay="0"/>
                                          </p:stCondLst>
                                        </p:cTn>
                                        <p:tgtEl>
                                          <p:spTgt spid="154681"/>
                                        </p:tgtEl>
                                        <p:attrNameLst>
                                          <p:attrName>style.visibility</p:attrName>
                                        </p:attrNameLst>
                                      </p:cBhvr>
                                      <p:to>
                                        <p:strVal val="visible"/>
                                      </p:to>
                                    </p:set>
                                    <p:animEffect transition="in" filter="wipe(right)">
                                      <p:cBhvr>
                                        <p:cTn id="50" dur="500"/>
                                        <p:tgtEl>
                                          <p:spTgt spid="154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E8BAA215-DD32-0849-8FCC-8E96B37C1FB9}"/>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173" name="Rectangle 5">
            <a:extLst>
              <a:ext uri="{FF2B5EF4-FFF2-40B4-BE49-F238E27FC236}">
                <a16:creationId xmlns:a16="http://schemas.microsoft.com/office/drawing/2014/main" id="{180D5961-D817-C045-94B7-FD1DD93ABBA2}"/>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 name="Rectangle 7">
            <a:extLst>
              <a:ext uri="{FF2B5EF4-FFF2-40B4-BE49-F238E27FC236}">
                <a16:creationId xmlns:a16="http://schemas.microsoft.com/office/drawing/2014/main" id="{7FE7894B-6154-364E-AFEE-2EAA236DF4C2}"/>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6" name="Line 8">
            <a:extLst>
              <a:ext uri="{FF2B5EF4-FFF2-40B4-BE49-F238E27FC236}">
                <a16:creationId xmlns:a16="http://schemas.microsoft.com/office/drawing/2014/main" id="{6B209170-8A53-C743-A01F-E70B10D98787}"/>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 name="Line 9">
            <a:extLst>
              <a:ext uri="{FF2B5EF4-FFF2-40B4-BE49-F238E27FC236}">
                <a16:creationId xmlns:a16="http://schemas.microsoft.com/office/drawing/2014/main" id="{0C84988E-D56B-1C45-A2A9-1D0B13DBE137}"/>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 name="Line 11">
            <a:extLst>
              <a:ext uri="{FF2B5EF4-FFF2-40B4-BE49-F238E27FC236}">
                <a16:creationId xmlns:a16="http://schemas.microsoft.com/office/drawing/2014/main" id="{D972AA08-8E9C-9847-A762-49450ED11D46}"/>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7183" name="Freeform 15">
            <a:extLst>
              <a:ext uri="{FF2B5EF4-FFF2-40B4-BE49-F238E27FC236}">
                <a16:creationId xmlns:a16="http://schemas.microsoft.com/office/drawing/2014/main" id="{2EF84DED-D18B-714E-A856-D9B3B08BE53D}"/>
              </a:ext>
            </a:extLst>
          </p:cNvPr>
          <p:cNvSpPr>
            <a:spLocks/>
          </p:cNvSpPr>
          <p:nvPr/>
        </p:nvSpPr>
        <p:spPr bwMode="auto">
          <a:xfrm>
            <a:off x="1879600" y="1371600"/>
            <a:ext cx="6451600" cy="3784600"/>
          </a:xfrm>
          <a:custGeom>
            <a:avLst/>
            <a:gdLst>
              <a:gd name="T0" fmla="*/ 0 w 4064"/>
              <a:gd name="T1" fmla="*/ 0 h 2384"/>
              <a:gd name="T2" fmla="*/ 48 w 4064"/>
              <a:gd name="T3" fmla="*/ 16 h 2384"/>
              <a:gd name="T4" fmla="*/ 160 w 4064"/>
              <a:gd name="T5" fmla="*/ 304 h 2384"/>
              <a:gd name="T6" fmla="*/ 288 w 4064"/>
              <a:gd name="T7" fmla="*/ 400 h 2384"/>
              <a:gd name="T8" fmla="*/ 368 w 4064"/>
              <a:gd name="T9" fmla="*/ 384 h 2384"/>
              <a:gd name="T10" fmla="*/ 464 w 4064"/>
              <a:gd name="T11" fmla="*/ 352 h 2384"/>
              <a:gd name="T12" fmla="*/ 640 w 4064"/>
              <a:gd name="T13" fmla="*/ 368 h 2384"/>
              <a:gd name="T14" fmla="*/ 768 w 4064"/>
              <a:gd name="T15" fmla="*/ 528 h 2384"/>
              <a:gd name="T16" fmla="*/ 848 w 4064"/>
              <a:gd name="T17" fmla="*/ 768 h 2384"/>
              <a:gd name="T18" fmla="*/ 864 w 4064"/>
              <a:gd name="T19" fmla="*/ 832 h 2384"/>
              <a:gd name="T20" fmla="*/ 912 w 4064"/>
              <a:gd name="T21" fmla="*/ 864 h 2384"/>
              <a:gd name="T22" fmla="*/ 1072 w 4064"/>
              <a:gd name="T23" fmla="*/ 944 h 2384"/>
              <a:gd name="T24" fmla="*/ 1248 w 4064"/>
              <a:gd name="T25" fmla="*/ 912 h 2384"/>
              <a:gd name="T26" fmla="*/ 1392 w 4064"/>
              <a:gd name="T27" fmla="*/ 768 h 2384"/>
              <a:gd name="T28" fmla="*/ 1568 w 4064"/>
              <a:gd name="T29" fmla="*/ 560 h 2384"/>
              <a:gd name="T30" fmla="*/ 1632 w 4064"/>
              <a:gd name="T31" fmla="*/ 416 h 2384"/>
              <a:gd name="T32" fmla="*/ 1744 w 4064"/>
              <a:gd name="T33" fmla="*/ 320 h 2384"/>
              <a:gd name="T34" fmla="*/ 1792 w 4064"/>
              <a:gd name="T35" fmla="*/ 272 h 2384"/>
              <a:gd name="T36" fmla="*/ 1888 w 4064"/>
              <a:gd name="T37" fmla="*/ 240 h 2384"/>
              <a:gd name="T38" fmla="*/ 2000 w 4064"/>
              <a:gd name="T39" fmla="*/ 256 h 2384"/>
              <a:gd name="T40" fmla="*/ 2272 w 4064"/>
              <a:gd name="T41" fmla="*/ 400 h 2384"/>
              <a:gd name="T42" fmla="*/ 2336 w 4064"/>
              <a:gd name="T43" fmla="*/ 496 h 2384"/>
              <a:gd name="T44" fmla="*/ 2416 w 4064"/>
              <a:gd name="T45" fmla="*/ 736 h 2384"/>
              <a:gd name="T46" fmla="*/ 2464 w 4064"/>
              <a:gd name="T47" fmla="*/ 896 h 2384"/>
              <a:gd name="T48" fmla="*/ 2528 w 4064"/>
              <a:gd name="T49" fmla="*/ 1024 h 2384"/>
              <a:gd name="T50" fmla="*/ 2576 w 4064"/>
              <a:gd name="T51" fmla="*/ 1072 h 2384"/>
              <a:gd name="T52" fmla="*/ 2720 w 4064"/>
              <a:gd name="T53" fmla="*/ 1216 h 2384"/>
              <a:gd name="T54" fmla="*/ 3024 w 4064"/>
              <a:gd name="T55" fmla="*/ 1248 h 2384"/>
              <a:gd name="T56" fmla="*/ 3120 w 4064"/>
              <a:gd name="T57" fmla="*/ 1264 h 2384"/>
              <a:gd name="T58" fmla="*/ 3232 w 4064"/>
              <a:gd name="T59" fmla="*/ 1456 h 2384"/>
              <a:gd name="T60" fmla="*/ 3264 w 4064"/>
              <a:gd name="T61" fmla="*/ 1504 h 2384"/>
              <a:gd name="T62" fmla="*/ 3360 w 4064"/>
              <a:gd name="T63" fmla="*/ 1808 h 2384"/>
              <a:gd name="T64" fmla="*/ 3392 w 4064"/>
              <a:gd name="T65" fmla="*/ 1904 h 2384"/>
              <a:gd name="T66" fmla="*/ 3408 w 4064"/>
              <a:gd name="T67" fmla="*/ 1952 h 2384"/>
              <a:gd name="T68" fmla="*/ 3536 w 4064"/>
              <a:gd name="T69" fmla="*/ 2096 h 2384"/>
              <a:gd name="T70" fmla="*/ 3840 w 4064"/>
              <a:gd name="T71" fmla="*/ 2272 h 2384"/>
              <a:gd name="T72" fmla="*/ 3952 w 4064"/>
              <a:gd name="T73" fmla="*/ 2352 h 2384"/>
              <a:gd name="T74" fmla="*/ 4032 w 4064"/>
              <a:gd name="T75" fmla="*/ 2368 h 2384"/>
              <a:gd name="T76" fmla="*/ 4064 w 4064"/>
              <a:gd name="T77" fmla="*/ 2384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38100" cap="flat" cmpd="sng">
            <a:solidFill>
              <a:srgbClr val="FAF200"/>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185" name="Freeform 17">
            <a:extLst>
              <a:ext uri="{FF2B5EF4-FFF2-40B4-BE49-F238E27FC236}">
                <a16:creationId xmlns:a16="http://schemas.microsoft.com/office/drawing/2014/main" id="{3D2F5BF6-BB3D-1A43-AC6A-A20D7D1A7F60}"/>
              </a:ext>
            </a:extLst>
          </p:cNvPr>
          <p:cNvSpPr>
            <a:spLocks/>
          </p:cNvSpPr>
          <p:nvPr/>
        </p:nvSpPr>
        <p:spPr bwMode="auto">
          <a:xfrm>
            <a:off x="1841500" y="1344613"/>
            <a:ext cx="6451600" cy="3784600"/>
          </a:xfrm>
          <a:custGeom>
            <a:avLst/>
            <a:gdLst>
              <a:gd name="T0" fmla="*/ 0 w 4064"/>
              <a:gd name="T1" fmla="*/ 0 h 2384"/>
              <a:gd name="T2" fmla="*/ 48 w 4064"/>
              <a:gd name="T3" fmla="*/ 16 h 2384"/>
              <a:gd name="T4" fmla="*/ 160 w 4064"/>
              <a:gd name="T5" fmla="*/ 304 h 2384"/>
              <a:gd name="T6" fmla="*/ 288 w 4064"/>
              <a:gd name="T7" fmla="*/ 400 h 2384"/>
              <a:gd name="T8" fmla="*/ 368 w 4064"/>
              <a:gd name="T9" fmla="*/ 384 h 2384"/>
              <a:gd name="T10" fmla="*/ 464 w 4064"/>
              <a:gd name="T11" fmla="*/ 352 h 2384"/>
              <a:gd name="T12" fmla="*/ 640 w 4064"/>
              <a:gd name="T13" fmla="*/ 368 h 2384"/>
              <a:gd name="T14" fmla="*/ 768 w 4064"/>
              <a:gd name="T15" fmla="*/ 528 h 2384"/>
              <a:gd name="T16" fmla="*/ 848 w 4064"/>
              <a:gd name="T17" fmla="*/ 768 h 2384"/>
              <a:gd name="T18" fmla="*/ 864 w 4064"/>
              <a:gd name="T19" fmla="*/ 832 h 2384"/>
              <a:gd name="T20" fmla="*/ 912 w 4064"/>
              <a:gd name="T21" fmla="*/ 864 h 2384"/>
              <a:gd name="T22" fmla="*/ 1072 w 4064"/>
              <a:gd name="T23" fmla="*/ 944 h 2384"/>
              <a:gd name="T24" fmla="*/ 1248 w 4064"/>
              <a:gd name="T25" fmla="*/ 912 h 2384"/>
              <a:gd name="T26" fmla="*/ 1392 w 4064"/>
              <a:gd name="T27" fmla="*/ 768 h 2384"/>
              <a:gd name="T28" fmla="*/ 1568 w 4064"/>
              <a:gd name="T29" fmla="*/ 560 h 2384"/>
              <a:gd name="T30" fmla="*/ 1632 w 4064"/>
              <a:gd name="T31" fmla="*/ 416 h 2384"/>
              <a:gd name="T32" fmla="*/ 1744 w 4064"/>
              <a:gd name="T33" fmla="*/ 320 h 2384"/>
              <a:gd name="T34" fmla="*/ 1792 w 4064"/>
              <a:gd name="T35" fmla="*/ 272 h 2384"/>
              <a:gd name="T36" fmla="*/ 1888 w 4064"/>
              <a:gd name="T37" fmla="*/ 240 h 2384"/>
              <a:gd name="T38" fmla="*/ 2000 w 4064"/>
              <a:gd name="T39" fmla="*/ 256 h 2384"/>
              <a:gd name="T40" fmla="*/ 2272 w 4064"/>
              <a:gd name="T41" fmla="*/ 400 h 2384"/>
              <a:gd name="T42" fmla="*/ 2336 w 4064"/>
              <a:gd name="T43" fmla="*/ 496 h 2384"/>
              <a:gd name="T44" fmla="*/ 2416 w 4064"/>
              <a:gd name="T45" fmla="*/ 736 h 2384"/>
              <a:gd name="T46" fmla="*/ 2464 w 4064"/>
              <a:gd name="T47" fmla="*/ 896 h 2384"/>
              <a:gd name="T48" fmla="*/ 2528 w 4064"/>
              <a:gd name="T49" fmla="*/ 1024 h 2384"/>
              <a:gd name="T50" fmla="*/ 2576 w 4064"/>
              <a:gd name="T51" fmla="*/ 1072 h 2384"/>
              <a:gd name="T52" fmla="*/ 2720 w 4064"/>
              <a:gd name="T53" fmla="*/ 1216 h 2384"/>
              <a:gd name="T54" fmla="*/ 3024 w 4064"/>
              <a:gd name="T55" fmla="*/ 1248 h 2384"/>
              <a:gd name="T56" fmla="*/ 3120 w 4064"/>
              <a:gd name="T57" fmla="*/ 1264 h 2384"/>
              <a:gd name="T58" fmla="*/ 3232 w 4064"/>
              <a:gd name="T59" fmla="*/ 1456 h 2384"/>
              <a:gd name="T60" fmla="*/ 3264 w 4064"/>
              <a:gd name="T61" fmla="*/ 1504 h 2384"/>
              <a:gd name="T62" fmla="*/ 3360 w 4064"/>
              <a:gd name="T63" fmla="*/ 1808 h 2384"/>
              <a:gd name="T64" fmla="*/ 3392 w 4064"/>
              <a:gd name="T65" fmla="*/ 1904 h 2384"/>
              <a:gd name="T66" fmla="*/ 3408 w 4064"/>
              <a:gd name="T67" fmla="*/ 1952 h 2384"/>
              <a:gd name="T68" fmla="*/ 3536 w 4064"/>
              <a:gd name="T69" fmla="*/ 2096 h 2384"/>
              <a:gd name="T70" fmla="*/ 3840 w 4064"/>
              <a:gd name="T71" fmla="*/ 2272 h 2384"/>
              <a:gd name="T72" fmla="*/ 3952 w 4064"/>
              <a:gd name="T73" fmla="*/ 2352 h 2384"/>
              <a:gd name="T74" fmla="*/ 4032 w 4064"/>
              <a:gd name="T75" fmla="*/ 2368 h 2384"/>
              <a:gd name="T76" fmla="*/ 4064 w 4064"/>
              <a:gd name="T77" fmla="*/ 2384 h 2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76200" cap="flat" cmpd="sng">
            <a:solidFill>
              <a:srgbClr val="099910"/>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rgbClr val="00FF00"/>
                </a:solidFill>
              </a14:hiddenFill>
            </a:ext>
          </a:extLst>
        </p:spPr>
        <p:txBody>
          <a:bodyPr wrap="none" anchor="ctr"/>
          <a:lstStyle/>
          <a:p>
            <a:endParaRPr lang="en-US"/>
          </a:p>
        </p:txBody>
      </p:sp>
      <p:sp>
        <p:nvSpPr>
          <p:cNvPr id="7184" name="Freeform 16">
            <a:extLst>
              <a:ext uri="{FF2B5EF4-FFF2-40B4-BE49-F238E27FC236}">
                <a16:creationId xmlns:a16="http://schemas.microsoft.com/office/drawing/2014/main" id="{14CA20B8-965E-464A-8773-52BB8017D1AB}"/>
              </a:ext>
            </a:extLst>
          </p:cNvPr>
          <p:cNvSpPr>
            <a:spLocks/>
          </p:cNvSpPr>
          <p:nvPr/>
        </p:nvSpPr>
        <p:spPr bwMode="auto">
          <a:xfrm>
            <a:off x="1727200" y="1955800"/>
            <a:ext cx="6273800" cy="3581400"/>
          </a:xfrm>
          <a:custGeom>
            <a:avLst/>
            <a:gdLst>
              <a:gd name="T0" fmla="*/ 3952 w 3952"/>
              <a:gd name="T1" fmla="*/ 0 h 2256"/>
              <a:gd name="T2" fmla="*/ 3824 w 3952"/>
              <a:gd name="T3" fmla="*/ 80 h 2256"/>
              <a:gd name="T4" fmla="*/ 3792 w 3952"/>
              <a:gd name="T5" fmla="*/ 160 h 2256"/>
              <a:gd name="T6" fmla="*/ 3760 w 3952"/>
              <a:gd name="T7" fmla="*/ 256 h 2256"/>
              <a:gd name="T8" fmla="*/ 3712 w 3952"/>
              <a:gd name="T9" fmla="*/ 464 h 2256"/>
              <a:gd name="T10" fmla="*/ 3360 w 3952"/>
              <a:gd name="T11" fmla="*/ 576 h 2256"/>
              <a:gd name="T12" fmla="*/ 3264 w 3952"/>
              <a:gd name="T13" fmla="*/ 608 h 2256"/>
              <a:gd name="T14" fmla="*/ 3168 w 3952"/>
              <a:gd name="T15" fmla="*/ 672 h 2256"/>
              <a:gd name="T16" fmla="*/ 3024 w 3952"/>
              <a:gd name="T17" fmla="*/ 880 h 2256"/>
              <a:gd name="T18" fmla="*/ 2752 w 3952"/>
              <a:gd name="T19" fmla="*/ 1232 h 2256"/>
              <a:gd name="T20" fmla="*/ 1904 w 3952"/>
              <a:gd name="T21" fmla="*/ 1248 h 2256"/>
              <a:gd name="T22" fmla="*/ 1264 w 3952"/>
              <a:gd name="T23" fmla="*/ 1600 h 2256"/>
              <a:gd name="T24" fmla="*/ 720 w 3952"/>
              <a:gd name="T25" fmla="*/ 2016 h 2256"/>
              <a:gd name="T26" fmla="*/ 240 w 3952"/>
              <a:gd name="T27" fmla="*/ 2000 h 2256"/>
              <a:gd name="T28" fmla="*/ 176 w 3952"/>
              <a:gd name="T29" fmla="*/ 2032 h 2256"/>
              <a:gd name="T30" fmla="*/ 128 w 3952"/>
              <a:gd name="T31" fmla="*/ 2048 h 2256"/>
              <a:gd name="T32" fmla="*/ 64 w 3952"/>
              <a:gd name="T33" fmla="*/ 2144 h 2256"/>
              <a:gd name="T34" fmla="*/ 0 w 3952"/>
              <a:gd name="T35" fmla="*/ 2256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52" h="2256">
                <a:moveTo>
                  <a:pt x="3952" y="0"/>
                </a:moveTo>
                <a:cubicBezTo>
                  <a:pt x="3864" y="29"/>
                  <a:pt x="3859" y="9"/>
                  <a:pt x="3824" y="80"/>
                </a:cubicBezTo>
                <a:cubicBezTo>
                  <a:pt x="3811" y="105"/>
                  <a:pt x="3801" y="133"/>
                  <a:pt x="3792" y="160"/>
                </a:cubicBezTo>
                <a:cubicBezTo>
                  <a:pt x="3780" y="191"/>
                  <a:pt x="3760" y="256"/>
                  <a:pt x="3760" y="256"/>
                </a:cubicBezTo>
                <a:cubicBezTo>
                  <a:pt x="3757" y="274"/>
                  <a:pt x="3739" y="445"/>
                  <a:pt x="3712" y="464"/>
                </a:cubicBezTo>
                <a:cubicBezTo>
                  <a:pt x="3603" y="536"/>
                  <a:pt x="3481" y="539"/>
                  <a:pt x="3360" y="576"/>
                </a:cubicBezTo>
                <a:cubicBezTo>
                  <a:pt x="3327" y="585"/>
                  <a:pt x="3292" y="589"/>
                  <a:pt x="3264" y="608"/>
                </a:cubicBezTo>
                <a:cubicBezTo>
                  <a:pt x="3232" y="629"/>
                  <a:pt x="3168" y="672"/>
                  <a:pt x="3168" y="672"/>
                </a:cubicBezTo>
                <a:cubicBezTo>
                  <a:pt x="3126" y="734"/>
                  <a:pt x="3050" y="809"/>
                  <a:pt x="3024" y="880"/>
                </a:cubicBezTo>
                <a:cubicBezTo>
                  <a:pt x="2977" y="1004"/>
                  <a:pt x="2926" y="1225"/>
                  <a:pt x="2752" y="1232"/>
                </a:cubicBezTo>
                <a:cubicBezTo>
                  <a:pt x="2469" y="1241"/>
                  <a:pt x="2186" y="1242"/>
                  <a:pt x="1904" y="1248"/>
                </a:cubicBezTo>
                <a:cubicBezTo>
                  <a:pt x="1630" y="1293"/>
                  <a:pt x="1465" y="1421"/>
                  <a:pt x="1264" y="1600"/>
                </a:cubicBezTo>
                <a:cubicBezTo>
                  <a:pt x="1087" y="1757"/>
                  <a:pt x="961" y="1955"/>
                  <a:pt x="720" y="2016"/>
                </a:cubicBezTo>
                <a:cubicBezTo>
                  <a:pt x="519" y="2004"/>
                  <a:pt x="424" y="1981"/>
                  <a:pt x="240" y="2000"/>
                </a:cubicBezTo>
                <a:cubicBezTo>
                  <a:pt x="218" y="2010"/>
                  <a:pt x="197" y="2022"/>
                  <a:pt x="176" y="2032"/>
                </a:cubicBezTo>
                <a:cubicBezTo>
                  <a:pt x="160" y="2038"/>
                  <a:pt x="139" y="2036"/>
                  <a:pt x="128" y="2048"/>
                </a:cubicBezTo>
                <a:cubicBezTo>
                  <a:pt x="100" y="2075"/>
                  <a:pt x="85" y="2112"/>
                  <a:pt x="64" y="2144"/>
                </a:cubicBezTo>
                <a:cubicBezTo>
                  <a:pt x="42" y="2176"/>
                  <a:pt x="0" y="2215"/>
                  <a:pt x="0" y="2256"/>
                </a:cubicBezTo>
              </a:path>
            </a:pathLst>
          </a:custGeom>
          <a:noFill/>
          <a:ln w="57150" cap="flat" cmpd="sng">
            <a:solidFill>
              <a:srgbClr val="FAF200"/>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186" name="Text Box 18">
            <a:extLst>
              <a:ext uri="{FF2B5EF4-FFF2-40B4-BE49-F238E27FC236}">
                <a16:creationId xmlns:a16="http://schemas.microsoft.com/office/drawing/2014/main" id="{7EDDDA61-79FB-614A-B9B8-3A6E046855A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7190" name="Text Box 22">
            <a:extLst>
              <a:ext uri="{FF2B5EF4-FFF2-40B4-BE49-F238E27FC236}">
                <a16:creationId xmlns:a16="http://schemas.microsoft.com/office/drawing/2014/main" id="{A827B58D-68CF-9046-8066-A74E6CC6BD42}"/>
              </a:ext>
            </a:extLst>
          </p:cNvPr>
          <p:cNvSpPr txBox="1">
            <a:spLocks noChangeArrowheads="1"/>
          </p:cNvSpPr>
          <p:nvPr/>
        </p:nvSpPr>
        <p:spPr bwMode="auto">
          <a:xfrm>
            <a:off x="8629650" y="653097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1400" b="1" i="0">
              <a:solidFill>
                <a:srgbClr val="FFFFFF"/>
              </a:solidFill>
              <a:effectLst/>
              <a:latin typeface="Arial" panose="020B0604020202020204" pitchFamily="34" charset="0"/>
            </a:endParaRPr>
          </a:p>
        </p:txBody>
      </p:sp>
      <p:sp>
        <p:nvSpPr>
          <p:cNvPr id="7191" name="Rectangle 23">
            <a:extLst>
              <a:ext uri="{FF2B5EF4-FFF2-40B4-BE49-F238E27FC236}">
                <a16:creationId xmlns:a16="http://schemas.microsoft.com/office/drawing/2014/main" id="{C2769D11-6B0D-6F4D-ABAF-0C2E0158C87E}"/>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08</a:t>
            </a:r>
          </a:p>
        </p:txBody>
      </p:sp>
      <p:sp>
        <p:nvSpPr>
          <p:cNvPr id="7192" name="Text Box 24">
            <a:extLst>
              <a:ext uri="{FF2B5EF4-FFF2-40B4-BE49-F238E27FC236}">
                <a16:creationId xmlns:a16="http://schemas.microsoft.com/office/drawing/2014/main" id="{A172D6B7-12DE-3943-BA3B-1F0B8503CAEA}"/>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3</a:t>
            </a:r>
          </a:p>
        </p:txBody>
      </p:sp>
      <p:sp>
        <p:nvSpPr>
          <p:cNvPr id="7193" name="Text Box 25">
            <a:extLst>
              <a:ext uri="{FF2B5EF4-FFF2-40B4-BE49-F238E27FC236}">
                <a16:creationId xmlns:a16="http://schemas.microsoft.com/office/drawing/2014/main" id="{E97D71C8-6538-7541-B5E6-9CD18CFB7E53}"/>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7195" name="Rectangle 27">
            <a:extLst>
              <a:ext uri="{FF2B5EF4-FFF2-40B4-BE49-F238E27FC236}">
                <a16:creationId xmlns:a16="http://schemas.microsoft.com/office/drawing/2014/main" id="{953569EE-8EB4-F34F-A2F5-708281A35789}"/>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wipe(left)">
                                      <p:cBhvr>
                                        <p:cTn id="7" dur="500"/>
                                        <p:tgtEl>
                                          <p:spTgt spid="7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7184"/>
                                        </p:tgtEl>
                                        <p:attrNameLst>
                                          <p:attrName>style.visibility</p:attrName>
                                        </p:attrNameLst>
                                      </p:cBhvr>
                                      <p:to>
                                        <p:strVal val="visible"/>
                                      </p:to>
                                    </p:set>
                                    <p:animEffect transition="in" filter="wipe(right)">
                                      <p:cBhvr>
                                        <p:cTn id="12" dur="500"/>
                                        <p:tgtEl>
                                          <p:spTgt spid="7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185"/>
                                        </p:tgtEl>
                                        <p:attrNameLst>
                                          <p:attrName>style.visibility</p:attrName>
                                        </p:attrNameLst>
                                      </p:cBhvr>
                                      <p:to>
                                        <p:strVal val="visible"/>
                                      </p:to>
                                    </p:set>
                                    <p:animEffect transition="in" filter="wipe(left)">
                                      <p:cBhvr>
                                        <p:cTn id="17" dur="500"/>
                                        <p:tgtEl>
                                          <p:spTgt spid="7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2578" name="Rectangle 130">
            <a:extLst>
              <a:ext uri="{FF2B5EF4-FFF2-40B4-BE49-F238E27FC236}">
                <a16:creationId xmlns:a16="http://schemas.microsoft.com/office/drawing/2014/main" id="{41E760F1-59B8-2044-BF8A-1A58F0D6B11F}"/>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GN</a:t>
            </a:r>
          </a:p>
        </p:txBody>
      </p:sp>
      <p:sp>
        <p:nvSpPr>
          <p:cNvPr id="232450" name="Freeform 2">
            <a:extLst>
              <a:ext uri="{FF2B5EF4-FFF2-40B4-BE49-F238E27FC236}">
                <a16:creationId xmlns:a16="http://schemas.microsoft.com/office/drawing/2014/main" id="{6889EF79-CD20-EA41-8496-E6429DF6106E}"/>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451" name="Rectangle 3">
            <a:extLst>
              <a:ext uri="{FF2B5EF4-FFF2-40B4-BE49-F238E27FC236}">
                <a16:creationId xmlns:a16="http://schemas.microsoft.com/office/drawing/2014/main" id="{8AE61AD4-B8BE-2D4F-A69B-3CE81B0052AE}"/>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32452" name="Rectangle 4">
            <a:extLst>
              <a:ext uri="{FF2B5EF4-FFF2-40B4-BE49-F238E27FC236}">
                <a16:creationId xmlns:a16="http://schemas.microsoft.com/office/drawing/2014/main" id="{B54DD065-8F0C-044A-A0E3-8CE5672A8AB5}"/>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53" name="Freeform 5">
            <a:extLst>
              <a:ext uri="{FF2B5EF4-FFF2-40B4-BE49-F238E27FC236}">
                <a16:creationId xmlns:a16="http://schemas.microsoft.com/office/drawing/2014/main" id="{BA086579-75E2-BF46-A92F-6D24F32FCCBA}"/>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454" name="Freeform 6">
            <a:extLst>
              <a:ext uri="{FF2B5EF4-FFF2-40B4-BE49-F238E27FC236}">
                <a16:creationId xmlns:a16="http://schemas.microsoft.com/office/drawing/2014/main" id="{3E7666DD-23DE-E94D-9BF0-CE9D98783098}"/>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455" name="Rectangle 7">
            <a:extLst>
              <a:ext uri="{FF2B5EF4-FFF2-40B4-BE49-F238E27FC236}">
                <a16:creationId xmlns:a16="http://schemas.microsoft.com/office/drawing/2014/main" id="{99AA672A-2DA9-9C47-BAB1-F51DC03F6DF9}"/>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SE</a:t>
            </a:r>
          </a:p>
        </p:txBody>
      </p:sp>
      <p:sp>
        <p:nvSpPr>
          <p:cNvPr id="232456" name="Freeform 8">
            <a:extLst>
              <a:ext uri="{FF2B5EF4-FFF2-40B4-BE49-F238E27FC236}">
                <a16:creationId xmlns:a16="http://schemas.microsoft.com/office/drawing/2014/main" id="{066F2DF5-F499-9343-AF4E-C6725F267539}"/>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457" name="Rectangle 9">
            <a:extLst>
              <a:ext uri="{FF2B5EF4-FFF2-40B4-BE49-F238E27FC236}">
                <a16:creationId xmlns:a16="http://schemas.microsoft.com/office/drawing/2014/main" id="{F643C6B7-210B-0E43-88A9-4AA4E8C6135F}"/>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TP</a:t>
            </a:r>
          </a:p>
        </p:txBody>
      </p:sp>
      <p:sp>
        <p:nvSpPr>
          <p:cNvPr id="232458" name="Freeform 10">
            <a:extLst>
              <a:ext uri="{FF2B5EF4-FFF2-40B4-BE49-F238E27FC236}">
                <a16:creationId xmlns:a16="http://schemas.microsoft.com/office/drawing/2014/main" id="{67148239-D1CB-2A46-B296-C070D5A75499}"/>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459" name="Freeform 11">
            <a:extLst>
              <a:ext uri="{FF2B5EF4-FFF2-40B4-BE49-F238E27FC236}">
                <a16:creationId xmlns:a16="http://schemas.microsoft.com/office/drawing/2014/main" id="{EA6C9050-4409-9D41-8FE7-EC9F4B473B89}"/>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460" name="Freeform 12">
            <a:extLst>
              <a:ext uri="{FF2B5EF4-FFF2-40B4-BE49-F238E27FC236}">
                <a16:creationId xmlns:a16="http://schemas.microsoft.com/office/drawing/2014/main" id="{5B232B82-7499-E145-8C1C-F85A0750B0CA}"/>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461" name="Rectangle 13">
            <a:extLst>
              <a:ext uri="{FF2B5EF4-FFF2-40B4-BE49-F238E27FC236}">
                <a16:creationId xmlns:a16="http://schemas.microsoft.com/office/drawing/2014/main" id="{F0F20836-5D82-9946-8F8D-F8516CB7CA23}"/>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DG</a:t>
            </a:r>
          </a:p>
        </p:txBody>
      </p:sp>
      <p:sp>
        <p:nvSpPr>
          <p:cNvPr id="232464" name="Rectangle 16">
            <a:extLst>
              <a:ext uri="{FF2B5EF4-FFF2-40B4-BE49-F238E27FC236}">
                <a16:creationId xmlns:a16="http://schemas.microsoft.com/office/drawing/2014/main" id="{B7C5CD09-9B8C-694B-9CAC-30ACDC435409}"/>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65" name="Line 17">
            <a:extLst>
              <a:ext uri="{FF2B5EF4-FFF2-40B4-BE49-F238E27FC236}">
                <a16:creationId xmlns:a16="http://schemas.microsoft.com/office/drawing/2014/main" id="{B0648F90-AD58-664C-B082-D69AD6AC937D}"/>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66" name="Line 18">
            <a:extLst>
              <a:ext uri="{FF2B5EF4-FFF2-40B4-BE49-F238E27FC236}">
                <a16:creationId xmlns:a16="http://schemas.microsoft.com/office/drawing/2014/main" id="{74589B83-25FE-A749-82CA-CFC7A3ED19AC}"/>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68" name="Rectangle 20">
            <a:extLst>
              <a:ext uri="{FF2B5EF4-FFF2-40B4-BE49-F238E27FC236}">
                <a16:creationId xmlns:a16="http://schemas.microsoft.com/office/drawing/2014/main" id="{198675E3-C6A6-5B48-863B-6D9C63D43A9D}"/>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LMa</a:t>
            </a:r>
          </a:p>
        </p:txBody>
      </p:sp>
      <p:sp>
        <p:nvSpPr>
          <p:cNvPr id="232469" name="Line 21">
            <a:extLst>
              <a:ext uri="{FF2B5EF4-FFF2-40B4-BE49-F238E27FC236}">
                <a16:creationId xmlns:a16="http://schemas.microsoft.com/office/drawing/2014/main" id="{BDC9A501-71DB-9F4A-A708-ABF69EFA8A35}"/>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32470" name="Rectangle 22">
            <a:extLst>
              <a:ext uri="{FF2B5EF4-FFF2-40B4-BE49-F238E27FC236}">
                <a16:creationId xmlns:a16="http://schemas.microsoft.com/office/drawing/2014/main" id="{8CD9920E-7F54-6249-AA15-A099BBF31A53}"/>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32471" name="Rectangle 23">
            <a:extLst>
              <a:ext uri="{FF2B5EF4-FFF2-40B4-BE49-F238E27FC236}">
                <a16:creationId xmlns:a16="http://schemas.microsoft.com/office/drawing/2014/main" id="{7AC1DA23-A5E4-B54A-97E7-F1771CA29BAD}"/>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U</a:t>
            </a:r>
          </a:p>
        </p:txBody>
      </p:sp>
      <p:sp>
        <p:nvSpPr>
          <p:cNvPr id="232472" name="Rectangle 24">
            <a:extLst>
              <a:ext uri="{FF2B5EF4-FFF2-40B4-BE49-F238E27FC236}">
                <a16:creationId xmlns:a16="http://schemas.microsoft.com/office/drawing/2014/main" id="{1E894FCF-3ABB-8E4D-AC20-894D1933F6B2}"/>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B</a:t>
            </a:r>
          </a:p>
        </p:txBody>
      </p:sp>
      <p:sp>
        <p:nvSpPr>
          <p:cNvPr id="232473" name="Rectangle 25">
            <a:extLst>
              <a:ext uri="{FF2B5EF4-FFF2-40B4-BE49-F238E27FC236}">
                <a16:creationId xmlns:a16="http://schemas.microsoft.com/office/drawing/2014/main" id="{161E6C74-4B2E-9C49-AA3F-81D3914CC578}"/>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H</a:t>
            </a:r>
          </a:p>
        </p:txBody>
      </p:sp>
      <p:sp>
        <p:nvSpPr>
          <p:cNvPr id="232474" name="Rectangle 26">
            <a:extLst>
              <a:ext uri="{FF2B5EF4-FFF2-40B4-BE49-F238E27FC236}">
                <a16:creationId xmlns:a16="http://schemas.microsoft.com/office/drawing/2014/main" id="{AE244CF9-692A-7F48-9556-16E02EAFA6DA}"/>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N(A)</a:t>
            </a:r>
          </a:p>
        </p:txBody>
      </p:sp>
      <p:sp>
        <p:nvSpPr>
          <p:cNvPr id="232475" name="Oval 27">
            <a:extLst>
              <a:ext uri="{FF2B5EF4-FFF2-40B4-BE49-F238E27FC236}">
                <a16:creationId xmlns:a16="http://schemas.microsoft.com/office/drawing/2014/main" id="{DDF06E35-BAFB-9547-85C6-9FDCF967F1DC}"/>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76" name="Rectangle 28">
            <a:extLst>
              <a:ext uri="{FF2B5EF4-FFF2-40B4-BE49-F238E27FC236}">
                <a16:creationId xmlns:a16="http://schemas.microsoft.com/office/drawing/2014/main" id="{4424DDCA-ECF1-4240-84FA-683924576E75}"/>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a:t>
            </a:r>
          </a:p>
        </p:txBody>
      </p:sp>
      <p:sp>
        <p:nvSpPr>
          <p:cNvPr id="232477" name="Rectangle 29">
            <a:extLst>
              <a:ext uri="{FF2B5EF4-FFF2-40B4-BE49-F238E27FC236}">
                <a16:creationId xmlns:a16="http://schemas.microsoft.com/office/drawing/2014/main" id="{2DADE6BD-BD0E-C84B-AEC5-DAC59166A8AE}"/>
              </a:ext>
            </a:extLst>
          </p:cNvPr>
          <p:cNvSpPr>
            <a:spLocks noChangeArrowheads="1"/>
          </p:cNvSpPr>
          <p:nvPr/>
        </p:nvSpPr>
        <p:spPr bwMode="auto">
          <a:xfrm>
            <a:off x="2727325" y="3078163"/>
            <a:ext cx="333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J</a:t>
            </a:r>
          </a:p>
        </p:txBody>
      </p:sp>
      <p:sp>
        <p:nvSpPr>
          <p:cNvPr id="232478" name="Rectangle 30">
            <a:extLst>
              <a:ext uri="{FF2B5EF4-FFF2-40B4-BE49-F238E27FC236}">
                <a16:creationId xmlns:a16="http://schemas.microsoft.com/office/drawing/2014/main" id="{3FF23D37-4227-3C4D-8357-D148CC3250CE}"/>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KB</a:t>
            </a:r>
          </a:p>
        </p:txBody>
      </p:sp>
      <p:sp>
        <p:nvSpPr>
          <p:cNvPr id="232479" name="Rectangle 31">
            <a:extLst>
              <a:ext uri="{FF2B5EF4-FFF2-40B4-BE49-F238E27FC236}">
                <a16:creationId xmlns:a16="http://schemas.microsoft.com/office/drawing/2014/main" id="{A772B559-4547-6E4D-B38D-7BB55B377644}"/>
              </a:ext>
            </a:extLst>
          </p:cNvPr>
          <p:cNvSpPr>
            <a:spLocks noChangeArrowheads="1"/>
          </p:cNvSpPr>
          <p:nvPr/>
        </p:nvSpPr>
        <p:spPr bwMode="auto">
          <a:xfrm>
            <a:off x="3206750"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GS</a:t>
            </a:r>
          </a:p>
        </p:txBody>
      </p:sp>
      <p:sp>
        <p:nvSpPr>
          <p:cNvPr id="232480" name="Rectangle 32">
            <a:extLst>
              <a:ext uri="{FF2B5EF4-FFF2-40B4-BE49-F238E27FC236}">
                <a16:creationId xmlns:a16="http://schemas.microsoft.com/office/drawing/2014/main" id="{300182E2-381E-B74C-B9E4-DC2F6C0C43EF}"/>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M</a:t>
            </a:r>
          </a:p>
        </p:txBody>
      </p:sp>
      <p:sp>
        <p:nvSpPr>
          <p:cNvPr id="232481" name="Rectangle 33">
            <a:extLst>
              <a:ext uri="{FF2B5EF4-FFF2-40B4-BE49-F238E27FC236}">
                <a16:creationId xmlns:a16="http://schemas.microsoft.com/office/drawing/2014/main" id="{32A8EFEA-BEA1-B44F-A621-3213E350769A}"/>
              </a:ext>
            </a:extLst>
          </p:cNvPr>
          <p:cNvSpPr>
            <a:spLocks noChangeArrowheads="1"/>
          </p:cNvSpPr>
          <p:nvPr/>
        </p:nvSpPr>
        <p:spPr bwMode="auto">
          <a:xfrm>
            <a:off x="3751263" y="3078163"/>
            <a:ext cx="6889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400" b="1" i="0">
                <a:solidFill>
                  <a:schemeClr val="folHlink"/>
                </a:solidFill>
                <a:effectLst/>
                <a:latin typeface="Times" pitchFamily="2" charset="0"/>
              </a:rPr>
              <a:t>MN</a:t>
            </a:r>
          </a:p>
        </p:txBody>
      </p:sp>
      <p:sp>
        <p:nvSpPr>
          <p:cNvPr id="232482" name="Freeform 34">
            <a:extLst>
              <a:ext uri="{FF2B5EF4-FFF2-40B4-BE49-F238E27FC236}">
                <a16:creationId xmlns:a16="http://schemas.microsoft.com/office/drawing/2014/main" id="{8EADE260-9EB8-1C4A-8D76-9A40954D6BB8}"/>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32483" name="Freeform 35">
            <a:extLst>
              <a:ext uri="{FF2B5EF4-FFF2-40B4-BE49-F238E27FC236}">
                <a16:creationId xmlns:a16="http://schemas.microsoft.com/office/drawing/2014/main" id="{D9D0C6DE-FF98-9D4B-AA4E-4F9BB8351ED3}"/>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2484" name="Freeform 36">
            <a:extLst>
              <a:ext uri="{FF2B5EF4-FFF2-40B4-BE49-F238E27FC236}">
                <a16:creationId xmlns:a16="http://schemas.microsoft.com/office/drawing/2014/main" id="{813C14FC-DCCA-3644-9704-E94E18D07C3C}"/>
              </a:ext>
            </a:extLst>
          </p:cNvPr>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85" name="Freeform 37">
            <a:extLst>
              <a:ext uri="{FF2B5EF4-FFF2-40B4-BE49-F238E27FC236}">
                <a16:creationId xmlns:a16="http://schemas.microsoft.com/office/drawing/2014/main" id="{A8B7A3A9-615A-7242-8619-C906C8FC03B1}"/>
              </a:ext>
            </a:extLst>
          </p:cNvPr>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Lst>
            <a:ahLst/>
            <a:cxnLst>
              <a:cxn ang="0">
                <a:pos x="T0" y="T1"/>
              </a:cxn>
              <a:cxn ang="0">
                <a:pos x="T2" y="T3"/>
              </a:cxn>
              <a:cxn ang="0">
                <a:pos x="T4" y="T5"/>
              </a:cxn>
              <a:cxn ang="0">
                <a:pos x="T6" y="T7"/>
              </a:cxn>
              <a:cxn ang="0">
                <a:pos x="T8" y="T9"/>
              </a:cxn>
              <a:cxn ang="0">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2486" name="Freeform 38">
            <a:extLst>
              <a:ext uri="{FF2B5EF4-FFF2-40B4-BE49-F238E27FC236}">
                <a16:creationId xmlns:a16="http://schemas.microsoft.com/office/drawing/2014/main" id="{B6A05554-6186-EE4A-8A46-B4102745D12E}"/>
              </a:ext>
            </a:extLst>
          </p:cNvPr>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Lst>
            <a:ahLst/>
            <a:cxnLst>
              <a:cxn ang="0">
                <a:pos x="T0" y="T1"/>
              </a:cxn>
              <a:cxn ang="0">
                <a:pos x="T2" y="T3"/>
              </a:cxn>
              <a:cxn ang="0">
                <a:pos x="T4" y="T5"/>
              </a:cxn>
              <a:cxn ang="0">
                <a:pos x="T6" y="T7"/>
              </a:cxn>
              <a:cxn ang="0">
                <a:pos x="T8" y="T9"/>
              </a:cxn>
              <a:cxn ang="0">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2487" name="Freeform 39">
            <a:extLst>
              <a:ext uri="{FF2B5EF4-FFF2-40B4-BE49-F238E27FC236}">
                <a16:creationId xmlns:a16="http://schemas.microsoft.com/office/drawing/2014/main" id="{87B95E0D-33D2-2147-BC84-649A8B454613}"/>
              </a:ext>
            </a:extLst>
          </p:cNvPr>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2488" name="Freeform 40">
            <a:extLst>
              <a:ext uri="{FF2B5EF4-FFF2-40B4-BE49-F238E27FC236}">
                <a16:creationId xmlns:a16="http://schemas.microsoft.com/office/drawing/2014/main" id="{370361CD-8DE3-9F4C-858B-33159004DD68}"/>
              </a:ext>
            </a:extLst>
          </p:cNvPr>
          <p:cNvSpPr>
            <a:spLocks/>
          </p:cNvSpPr>
          <p:nvPr/>
        </p:nvSpPr>
        <p:spPr bwMode="auto">
          <a:xfrm>
            <a:off x="3035300" y="3162300"/>
            <a:ext cx="520700" cy="139700"/>
          </a:xfrm>
          <a:custGeom>
            <a:avLst/>
            <a:gdLst>
              <a:gd name="T0" fmla="*/ 328 w 328"/>
              <a:gd name="T1" fmla="*/ 56 h 88"/>
              <a:gd name="T2" fmla="*/ 208 w 328"/>
              <a:gd name="T3" fmla="*/ 0 h 88"/>
              <a:gd name="T4" fmla="*/ 80 w 328"/>
              <a:gd name="T5" fmla="*/ 8 h 88"/>
              <a:gd name="T6" fmla="*/ 32 w 328"/>
              <a:gd name="T7" fmla="*/ 24 h 88"/>
              <a:gd name="T8" fmla="*/ 0 w 328"/>
              <a:gd name="T9" fmla="*/ 88 h 88"/>
            </a:gdLst>
            <a:ahLst/>
            <a:cxnLst>
              <a:cxn ang="0">
                <a:pos x="T0" y="T1"/>
              </a:cxn>
              <a:cxn ang="0">
                <a:pos x="T2" y="T3"/>
              </a:cxn>
              <a:cxn ang="0">
                <a:pos x="T4" y="T5"/>
              </a:cxn>
              <a:cxn ang="0">
                <a:pos x="T6" y="T7"/>
              </a:cxn>
              <a:cxn ang="0">
                <a:pos x="T8" y="T9"/>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2489" name="Freeform 41">
            <a:extLst>
              <a:ext uri="{FF2B5EF4-FFF2-40B4-BE49-F238E27FC236}">
                <a16:creationId xmlns:a16="http://schemas.microsoft.com/office/drawing/2014/main" id="{77620940-330A-1346-BCA3-312F10B20A1C}"/>
              </a:ext>
            </a:extLst>
          </p:cNvPr>
          <p:cNvSpPr>
            <a:spLocks/>
          </p:cNvSpPr>
          <p:nvPr/>
        </p:nvSpPr>
        <p:spPr bwMode="auto">
          <a:xfrm>
            <a:off x="3038475" y="1549400"/>
            <a:ext cx="3835400" cy="1712913"/>
          </a:xfrm>
          <a:custGeom>
            <a:avLst/>
            <a:gdLst>
              <a:gd name="T0" fmla="*/ 0 w 2416"/>
              <a:gd name="T1" fmla="*/ 1079 h 1079"/>
              <a:gd name="T2" fmla="*/ 125 w 2416"/>
              <a:gd name="T3" fmla="*/ 820 h 1079"/>
              <a:gd name="T4" fmla="*/ 298 w 2416"/>
              <a:gd name="T5" fmla="*/ 577 h 1079"/>
              <a:gd name="T6" fmla="*/ 1090 w 2416"/>
              <a:gd name="T7" fmla="*/ 52 h 1079"/>
              <a:gd name="T8" fmla="*/ 1302 w 2416"/>
              <a:gd name="T9" fmla="*/ 12 h 1079"/>
              <a:gd name="T10" fmla="*/ 2086 w 2416"/>
              <a:gd name="T11" fmla="*/ 36 h 1079"/>
              <a:gd name="T12" fmla="*/ 2416 w 2416"/>
              <a:gd name="T13" fmla="*/ 114 h 1079"/>
            </a:gdLst>
            <a:ahLst/>
            <a:cxnLst>
              <a:cxn ang="0">
                <a:pos x="T0" y="T1"/>
              </a:cxn>
              <a:cxn ang="0">
                <a:pos x="T2" y="T3"/>
              </a:cxn>
              <a:cxn ang="0">
                <a:pos x="T4" y="T5"/>
              </a:cxn>
              <a:cxn ang="0">
                <a:pos x="T6" y="T7"/>
              </a:cxn>
              <a:cxn ang="0">
                <a:pos x="T8" y="T9"/>
              </a:cxn>
              <a:cxn ang="0">
                <a:pos x="T10" y="T11"/>
              </a:cxn>
              <a:cxn ang="0">
                <a:pos x="T12" y="T13"/>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32490" name="Group 42">
            <a:extLst>
              <a:ext uri="{FF2B5EF4-FFF2-40B4-BE49-F238E27FC236}">
                <a16:creationId xmlns:a16="http://schemas.microsoft.com/office/drawing/2014/main" id="{AB5C336B-FB4D-BF4E-82E4-8A14D3DE3606}"/>
              </a:ext>
            </a:extLst>
          </p:cNvPr>
          <p:cNvGrpSpPr>
            <a:grpSpLocks/>
          </p:cNvGrpSpPr>
          <p:nvPr/>
        </p:nvGrpSpPr>
        <p:grpSpPr bwMode="auto">
          <a:xfrm>
            <a:off x="6477000" y="1066800"/>
            <a:ext cx="1066800" cy="1295400"/>
            <a:chOff x="4080" y="672"/>
            <a:chExt cx="672" cy="816"/>
          </a:xfrm>
        </p:grpSpPr>
        <p:sp>
          <p:nvSpPr>
            <p:cNvPr id="232491" name="Line 43">
              <a:extLst>
                <a:ext uri="{FF2B5EF4-FFF2-40B4-BE49-F238E27FC236}">
                  <a16:creationId xmlns:a16="http://schemas.microsoft.com/office/drawing/2014/main" id="{556FE812-F261-394E-B013-51346DD8D3D1}"/>
                </a:ext>
              </a:extLst>
            </p:cNvPr>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92" name="Line 44">
              <a:extLst>
                <a:ext uri="{FF2B5EF4-FFF2-40B4-BE49-F238E27FC236}">
                  <a16:creationId xmlns:a16="http://schemas.microsoft.com/office/drawing/2014/main" id="{F69F04AE-4F81-DE45-BB09-251A0B976416}"/>
                </a:ext>
              </a:extLst>
            </p:cNvPr>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93" name="Line 45">
              <a:extLst>
                <a:ext uri="{FF2B5EF4-FFF2-40B4-BE49-F238E27FC236}">
                  <a16:creationId xmlns:a16="http://schemas.microsoft.com/office/drawing/2014/main" id="{6A9689FF-0CB6-704B-B37F-78D35F0DBE98}"/>
                </a:ext>
              </a:extLst>
            </p:cNvPr>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94" name="Line 46">
              <a:extLst>
                <a:ext uri="{FF2B5EF4-FFF2-40B4-BE49-F238E27FC236}">
                  <a16:creationId xmlns:a16="http://schemas.microsoft.com/office/drawing/2014/main" id="{6A04E454-F2C4-8049-B004-19C47783A349}"/>
                </a:ext>
              </a:extLst>
            </p:cNvPr>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2495" name="Freeform 47">
            <a:extLst>
              <a:ext uri="{FF2B5EF4-FFF2-40B4-BE49-F238E27FC236}">
                <a16:creationId xmlns:a16="http://schemas.microsoft.com/office/drawing/2014/main" id="{D1AF01EC-FDAA-2A41-9DC8-DA1E025001E3}"/>
              </a:ext>
            </a:extLst>
          </p:cNvPr>
          <p:cNvSpPr>
            <a:spLocks/>
          </p:cNvSpPr>
          <p:nvPr/>
        </p:nvSpPr>
        <p:spPr bwMode="auto">
          <a:xfrm>
            <a:off x="3125788" y="2701925"/>
            <a:ext cx="2552700" cy="460375"/>
          </a:xfrm>
          <a:custGeom>
            <a:avLst/>
            <a:gdLst>
              <a:gd name="T0" fmla="*/ 1608 w 1608"/>
              <a:gd name="T1" fmla="*/ 290 h 290"/>
              <a:gd name="T2" fmla="*/ 1427 w 1608"/>
              <a:gd name="T3" fmla="*/ 102 h 290"/>
              <a:gd name="T4" fmla="*/ 1372 w 1608"/>
              <a:gd name="T5" fmla="*/ 63 h 290"/>
              <a:gd name="T6" fmla="*/ 1121 w 1608"/>
              <a:gd name="T7" fmla="*/ 0 h 290"/>
              <a:gd name="T8" fmla="*/ 486 w 1608"/>
              <a:gd name="T9" fmla="*/ 31 h 290"/>
              <a:gd name="T10" fmla="*/ 400 w 1608"/>
              <a:gd name="T11" fmla="*/ 55 h 290"/>
              <a:gd name="T12" fmla="*/ 313 w 1608"/>
              <a:gd name="T13" fmla="*/ 86 h 290"/>
              <a:gd name="T14" fmla="*/ 211 w 1608"/>
              <a:gd name="T15" fmla="*/ 133 h 290"/>
              <a:gd name="T16" fmla="*/ 110 w 1608"/>
              <a:gd name="T17" fmla="*/ 188 h 290"/>
              <a:gd name="T18" fmla="*/ 0 w 1608"/>
              <a:gd name="T19" fmla="*/ 275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96" name="Freeform 48">
            <a:extLst>
              <a:ext uri="{FF2B5EF4-FFF2-40B4-BE49-F238E27FC236}">
                <a16:creationId xmlns:a16="http://schemas.microsoft.com/office/drawing/2014/main" id="{2455A66D-F5FA-EF43-AAE8-7A4774E00D21}"/>
              </a:ext>
            </a:extLst>
          </p:cNvPr>
          <p:cNvSpPr>
            <a:spLocks/>
          </p:cNvSpPr>
          <p:nvPr/>
        </p:nvSpPr>
        <p:spPr bwMode="auto">
          <a:xfrm>
            <a:off x="3100388" y="2439988"/>
            <a:ext cx="2540000" cy="747712"/>
          </a:xfrm>
          <a:custGeom>
            <a:avLst/>
            <a:gdLst>
              <a:gd name="T0" fmla="*/ 0 w 1600"/>
              <a:gd name="T1" fmla="*/ 471 h 471"/>
              <a:gd name="T2" fmla="*/ 78 w 1600"/>
              <a:gd name="T3" fmla="*/ 322 h 471"/>
              <a:gd name="T4" fmla="*/ 110 w 1600"/>
              <a:gd name="T5" fmla="*/ 291 h 471"/>
              <a:gd name="T6" fmla="*/ 133 w 1600"/>
              <a:gd name="T7" fmla="*/ 251 h 471"/>
              <a:gd name="T8" fmla="*/ 165 w 1600"/>
              <a:gd name="T9" fmla="*/ 228 h 471"/>
              <a:gd name="T10" fmla="*/ 188 w 1600"/>
              <a:gd name="T11" fmla="*/ 204 h 471"/>
              <a:gd name="T12" fmla="*/ 212 w 1600"/>
              <a:gd name="T13" fmla="*/ 173 h 471"/>
              <a:gd name="T14" fmla="*/ 400 w 1600"/>
              <a:gd name="T15" fmla="*/ 47 h 471"/>
              <a:gd name="T16" fmla="*/ 463 w 1600"/>
              <a:gd name="T17" fmla="*/ 16 h 471"/>
              <a:gd name="T18" fmla="*/ 549 w 1600"/>
              <a:gd name="T19" fmla="*/ 0 h 471"/>
              <a:gd name="T20" fmla="*/ 980 w 1600"/>
              <a:gd name="T21" fmla="*/ 32 h 471"/>
              <a:gd name="T22" fmla="*/ 1067 w 1600"/>
              <a:gd name="T23" fmla="*/ 55 h 471"/>
              <a:gd name="T24" fmla="*/ 1177 w 1600"/>
              <a:gd name="T25" fmla="*/ 87 h 471"/>
              <a:gd name="T26" fmla="*/ 1310 w 1600"/>
              <a:gd name="T27" fmla="*/ 157 h 471"/>
              <a:gd name="T28" fmla="*/ 1388 w 1600"/>
              <a:gd name="T29" fmla="*/ 212 h 471"/>
              <a:gd name="T30" fmla="*/ 1475 w 1600"/>
              <a:gd name="T31" fmla="*/ 306 h 471"/>
              <a:gd name="T32" fmla="*/ 1553 w 1600"/>
              <a:gd name="T33" fmla="*/ 393 h 471"/>
              <a:gd name="T34" fmla="*/ 1600 w 1600"/>
              <a:gd name="T35" fmla="*/ 44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98" name="Oval 50">
            <a:extLst>
              <a:ext uri="{FF2B5EF4-FFF2-40B4-BE49-F238E27FC236}">
                <a16:creationId xmlns:a16="http://schemas.microsoft.com/office/drawing/2014/main" id="{DD3EAC89-CDF6-A74C-9731-7B17DD0C0A51}"/>
              </a:ext>
            </a:extLst>
          </p:cNvPr>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99" name="Oval 51">
            <a:extLst>
              <a:ext uri="{FF2B5EF4-FFF2-40B4-BE49-F238E27FC236}">
                <a16:creationId xmlns:a16="http://schemas.microsoft.com/office/drawing/2014/main" id="{649068CF-51D3-F444-95E7-BF01A587634A}"/>
              </a:ext>
            </a:extLst>
          </p:cNvPr>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00" name="Oval 52">
            <a:extLst>
              <a:ext uri="{FF2B5EF4-FFF2-40B4-BE49-F238E27FC236}">
                <a16:creationId xmlns:a16="http://schemas.microsoft.com/office/drawing/2014/main" id="{7EDE78E4-EAA1-924F-B3DA-27EAC726EB8A}"/>
              </a:ext>
            </a:extLst>
          </p:cNvPr>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01" name="Oval 53">
            <a:extLst>
              <a:ext uri="{FF2B5EF4-FFF2-40B4-BE49-F238E27FC236}">
                <a16:creationId xmlns:a16="http://schemas.microsoft.com/office/drawing/2014/main" id="{137DBA3F-9FD7-FF43-9C43-A04D3EA3A491}"/>
              </a:ext>
            </a:extLst>
          </p:cNvPr>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02" name="Oval 54">
            <a:extLst>
              <a:ext uri="{FF2B5EF4-FFF2-40B4-BE49-F238E27FC236}">
                <a16:creationId xmlns:a16="http://schemas.microsoft.com/office/drawing/2014/main" id="{D21D4433-2F6E-7640-9D52-03AD1D39FA24}"/>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03" name="Oval 55">
            <a:extLst>
              <a:ext uri="{FF2B5EF4-FFF2-40B4-BE49-F238E27FC236}">
                <a16:creationId xmlns:a16="http://schemas.microsoft.com/office/drawing/2014/main" id="{7EB43997-9305-974F-8BF7-90B73FC29079}"/>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04" name="Oval 56">
            <a:extLst>
              <a:ext uri="{FF2B5EF4-FFF2-40B4-BE49-F238E27FC236}">
                <a16:creationId xmlns:a16="http://schemas.microsoft.com/office/drawing/2014/main" id="{EFA26E0D-36BC-B54A-979C-F07710E6096B}"/>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05" name="Oval 57">
            <a:extLst>
              <a:ext uri="{FF2B5EF4-FFF2-40B4-BE49-F238E27FC236}">
                <a16:creationId xmlns:a16="http://schemas.microsoft.com/office/drawing/2014/main" id="{A91041DD-2EF1-F04C-BDA4-324895E7E1D4}"/>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06" name="Oval 58">
            <a:extLst>
              <a:ext uri="{FF2B5EF4-FFF2-40B4-BE49-F238E27FC236}">
                <a16:creationId xmlns:a16="http://schemas.microsoft.com/office/drawing/2014/main" id="{3F8B388A-75A2-6241-B518-7EDA16A1441D}"/>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32508" name="Group 60">
            <a:extLst>
              <a:ext uri="{FF2B5EF4-FFF2-40B4-BE49-F238E27FC236}">
                <a16:creationId xmlns:a16="http://schemas.microsoft.com/office/drawing/2014/main" id="{19CCF763-1040-5743-AB63-01D19D195395}"/>
              </a:ext>
            </a:extLst>
          </p:cNvPr>
          <p:cNvGrpSpPr>
            <a:grpSpLocks/>
          </p:cNvGrpSpPr>
          <p:nvPr/>
        </p:nvGrpSpPr>
        <p:grpSpPr bwMode="auto">
          <a:xfrm>
            <a:off x="2228850" y="1377950"/>
            <a:ext cx="2763838" cy="1343025"/>
            <a:chOff x="2412" y="2052"/>
            <a:chExt cx="1741" cy="846"/>
          </a:xfrm>
        </p:grpSpPr>
        <p:sp>
          <p:nvSpPr>
            <p:cNvPr id="232509" name="Rectangle 61">
              <a:extLst>
                <a:ext uri="{FF2B5EF4-FFF2-40B4-BE49-F238E27FC236}">
                  <a16:creationId xmlns:a16="http://schemas.microsoft.com/office/drawing/2014/main" id="{C39EE43C-3B94-134A-918F-E9793B96B7A3}"/>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232510" name="AutoShape 62">
              <a:extLst>
                <a:ext uri="{FF2B5EF4-FFF2-40B4-BE49-F238E27FC236}">
                  <a16:creationId xmlns:a16="http://schemas.microsoft.com/office/drawing/2014/main" id="{43DE50CF-7B5C-2B41-84ED-97E959DFF071}"/>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232511" name="Rectangle 63">
              <a:extLst>
                <a:ext uri="{FF2B5EF4-FFF2-40B4-BE49-F238E27FC236}">
                  <a16:creationId xmlns:a16="http://schemas.microsoft.com/office/drawing/2014/main" id="{4948A08E-CEED-854E-A1E8-E7819FA66F78}"/>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32512" name="Rectangle 64">
              <a:extLst>
                <a:ext uri="{FF2B5EF4-FFF2-40B4-BE49-F238E27FC236}">
                  <a16:creationId xmlns:a16="http://schemas.microsoft.com/office/drawing/2014/main" id="{589E57A9-16FE-3D48-A1CE-A15C35E1EBB8}"/>
                </a:ext>
              </a:extLst>
            </p:cNvPr>
            <p:cNvSpPr>
              <a:spLocks noChangeArrowheads="1"/>
            </p:cNvSpPr>
            <p:nvPr/>
          </p:nvSpPr>
          <p:spPr bwMode="auto">
            <a:xfrm>
              <a:off x="2486" y="2078"/>
              <a:ext cx="7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800" b="1" i="0">
                  <a:solidFill>
                    <a:srgbClr val="790015"/>
                  </a:solidFill>
                  <a:effectLst/>
                  <a:latin typeface="Helvetica" pitchFamily="2" charset="0"/>
                </a:rPr>
                <a:t>   CIPTAAN</a:t>
              </a:r>
              <a:endParaRPr lang="en-US" altLang="en-US" b="1" i="0">
                <a:solidFill>
                  <a:srgbClr val="FFA27C"/>
                </a:solidFill>
                <a:effectLst>
                  <a:outerShdw blurRad="38100" dist="38100" dir="2700000" algn="tl">
                    <a:srgbClr val="000000"/>
                  </a:outerShdw>
                </a:effectLst>
                <a:latin typeface="Helvetica" pitchFamily="2" charset="0"/>
              </a:endParaRPr>
            </a:p>
          </p:txBody>
        </p:sp>
        <p:sp>
          <p:nvSpPr>
            <p:cNvPr id="232513" name="Line 65">
              <a:extLst>
                <a:ext uri="{FF2B5EF4-FFF2-40B4-BE49-F238E27FC236}">
                  <a16:creationId xmlns:a16="http://schemas.microsoft.com/office/drawing/2014/main" id="{CD77C53C-FC69-7645-8A89-91DEDF98CE56}"/>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2514" name="Group 66">
            <a:extLst>
              <a:ext uri="{FF2B5EF4-FFF2-40B4-BE49-F238E27FC236}">
                <a16:creationId xmlns:a16="http://schemas.microsoft.com/office/drawing/2014/main" id="{D451D341-C0C0-A542-8A32-499ACDEB2D00}"/>
              </a:ext>
            </a:extLst>
          </p:cNvPr>
          <p:cNvGrpSpPr>
            <a:grpSpLocks/>
          </p:cNvGrpSpPr>
          <p:nvPr/>
        </p:nvGrpSpPr>
        <p:grpSpPr bwMode="auto">
          <a:xfrm>
            <a:off x="2470150" y="1733550"/>
            <a:ext cx="2763838" cy="1343025"/>
            <a:chOff x="2412" y="2052"/>
            <a:chExt cx="1741" cy="846"/>
          </a:xfrm>
        </p:grpSpPr>
        <p:sp>
          <p:nvSpPr>
            <p:cNvPr id="232515" name="Rectangle 67">
              <a:extLst>
                <a:ext uri="{FF2B5EF4-FFF2-40B4-BE49-F238E27FC236}">
                  <a16:creationId xmlns:a16="http://schemas.microsoft.com/office/drawing/2014/main" id="{5FF528D3-F703-4641-8DB9-1644CF814767}"/>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232516" name="AutoShape 68">
              <a:extLst>
                <a:ext uri="{FF2B5EF4-FFF2-40B4-BE49-F238E27FC236}">
                  <a16:creationId xmlns:a16="http://schemas.microsoft.com/office/drawing/2014/main" id="{2D7731D3-8D91-454F-A8D9-A5894578A8CE}"/>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232517" name="Rectangle 69">
              <a:extLst>
                <a:ext uri="{FF2B5EF4-FFF2-40B4-BE49-F238E27FC236}">
                  <a16:creationId xmlns:a16="http://schemas.microsoft.com/office/drawing/2014/main" id="{5A3BF33F-3657-BE40-B204-9393E28403F7}"/>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32518" name="Rectangle 70">
              <a:extLst>
                <a:ext uri="{FF2B5EF4-FFF2-40B4-BE49-F238E27FC236}">
                  <a16:creationId xmlns:a16="http://schemas.microsoft.com/office/drawing/2014/main" id="{C56D7B17-7BE2-EA4C-8D47-0D454380D2CB}"/>
                </a:ext>
              </a:extLst>
            </p:cNvPr>
            <p:cNvSpPr>
              <a:spLocks noChangeArrowheads="1"/>
            </p:cNvSpPr>
            <p:nvPr/>
          </p:nvSpPr>
          <p:spPr bwMode="auto">
            <a:xfrm>
              <a:off x="2434" y="2078"/>
              <a:ext cx="8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800" b="1" i="0">
                  <a:solidFill>
                    <a:srgbClr val="790015"/>
                  </a:solidFill>
                  <a:effectLst/>
                  <a:latin typeface="Helvetica" pitchFamily="2" charset="0"/>
                </a:rPr>
                <a:t>   ABRAHAM</a:t>
              </a:r>
              <a:endParaRPr lang="en-US" altLang="en-US" b="1" i="0">
                <a:solidFill>
                  <a:srgbClr val="FFA27C"/>
                </a:solidFill>
                <a:effectLst>
                  <a:outerShdw blurRad="38100" dist="38100" dir="2700000" algn="tl">
                    <a:srgbClr val="000000"/>
                  </a:outerShdw>
                </a:effectLst>
                <a:latin typeface="Helvetica" pitchFamily="2" charset="0"/>
              </a:endParaRPr>
            </a:p>
          </p:txBody>
        </p:sp>
        <p:sp>
          <p:nvSpPr>
            <p:cNvPr id="232519" name="Line 71">
              <a:extLst>
                <a:ext uri="{FF2B5EF4-FFF2-40B4-BE49-F238E27FC236}">
                  <a16:creationId xmlns:a16="http://schemas.microsoft.com/office/drawing/2014/main" id="{06C5E388-5B7E-0B48-8081-18BAA4FA22CB}"/>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2520" name="Group 72">
            <a:extLst>
              <a:ext uri="{FF2B5EF4-FFF2-40B4-BE49-F238E27FC236}">
                <a16:creationId xmlns:a16="http://schemas.microsoft.com/office/drawing/2014/main" id="{A4556FE6-BAD6-2343-AE26-559011D3585C}"/>
              </a:ext>
            </a:extLst>
          </p:cNvPr>
          <p:cNvGrpSpPr>
            <a:grpSpLocks/>
          </p:cNvGrpSpPr>
          <p:nvPr/>
        </p:nvGrpSpPr>
        <p:grpSpPr bwMode="auto">
          <a:xfrm>
            <a:off x="2749550" y="2076450"/>
            <a:ext cx="2763838" cy="1343025"/>
            <a:chOff x="2412" y="2052"/>
            <a:chExt cx="1741" cy="846"/>
          </a:xfrm>
        </p:grpSpPr>
        <p:sp>
          <p:nvSpPr>
            <p:cNvPr id="232521" name="Rectangle 73">
              <a:extLst>
                <a:ext uri="{FF2B5EF4-FFF2-40B4-BE49-F238E27FC236}">
                  <a16:creationId xmlns:a16="http://schemas.microsoft.com/office/drawing/2014/main" id="{9C9AC500-DAC4-274A-80C2-1DD3705A0B21}"/>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232522" name="AutoShape 74">
              <a:extLst>
                <a:ext uri="{FF2B5EF4-FFF2-40B4-BE49-F238E27FC236}">
                  <a16:creationId xmlns:a16="http://schemas.microsoft.com/office/drawing/2014/main" id="{38D6C4F4-DD33-B84C-8C7D-F29347AED1F9}"/>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232523" name="Rectangle 75">
              <a:extLst>
                <a:ext uri="{FF2B5EF4-FFF2-40B4-BE49-F238E27FC236}">
                  <a16:creationId xmlns:a16="http://schemas.microsoft.com/office/drawing/2014/main" id="{5682CFF0-6A29-694D-8487-7EFF24598621}"/>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32524" name="Rectangle 76">
              <a:extLst>
                <a:ext uri="{FF2B5EF4-FFF2-40B4-BE49-F238E27FC236}">
                  <a16:creationId xmlns:a16="http://schemas.microsoft.com/office/drawing/2014/main" id="{4A474736-6082-B740-A827-68DFF7245F75}"/>
                </a:ext>
              </a:extLst>
            </p:cNvPr>
            <p:cNvSpPr>
              <a:spLocks noChangeArrowheads="1"/>
            </p:cNvSpPr>
            <p:nvPr/>
          </p:nvSpPr>
          <p:spPr bwMode="auto">
            <a:xfrm>
              <a:off x="2562" y="2078"/>
              <a:ext cx="6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800" b="1" i="0">
                  <a:solidFill>
                    <a:srgbClr val="790015"/>
                  </a:solidFill>
                  <a:effectLst/>
                  <a:latin typeface="Helvetica" pitchFamily="2" charset="0"/>
                </a:rPr>
                <a:t>   YUSUF</a:t>
              </a:r>
              <a:endParaRPr lang="en-US" altLang="en-US" b="1" i="0">
                <a:solidFill>
                  <a:srgbClr val="FFA27C"/>
                </a:solidFill>
                <a:effectLst>
                  <a:outerShdw blurRad="38100" dist="38100" dir="2700000" algn="tl">
                    <a:srgbClr val="000000"/>
                  </a:outerShdw>
                </a:effectLst>
                <a:latin typeface="Helvetica" pitchFamily="2" charset="0"/>
              </a:endParaRPr>
            </a:p>
          </p:txBody>
        </p:sp>
        <p:sp>
          <p:nvSpPr>
            <p:cNvPr id="232525" name="Line 77">
              <a:extLst>
                <a:ext uri="{FF2B5EF4-FFF2-40B4-BE49-F238E27FC236}">
                  <a16:creationId xmlns:a16="http://schemas.microsoft.com/office/drawing/2014/main" id="{93A757EC-72CA-0A49-B85D-663622AB3F65}"/>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2526" name="Group 78">
            <a:extLst>
              <a:ext uri="{FF2B5EF4-FFF2-40B4-BE49-F238E27FC236}">
                <a16:creationId xmlns:a16="http://schemas.microsoft.com/office/drawing/2014/main" id="{EA5A38A5-A10B-2240-8B2D-470A1FC0C8B2}"/>
              </a:ext>
            </a:extLst>
          </p:cNvPr>
          <p:cNvGrpSpPr>
            <a:grpSpLocks/>
          </p:cNvGrpSpPr>
          <p:nvPr/>
        </p:nvGrpSpPr>
        <p:grpSpPr bwMode="auto">
          <a:xfrm>
            <a:off x="3041650" y="2393950"/>
            <a:ext cx="2763838" cy="1343025"/>
            <a:chOff x="2412" y="2052"/>
            <a:chExt cx="1741" cy="846"/>
          </a:xfrm>
        </p:grpSpPr>
        <p:sp>
          <p:nvSpPr>
            <p:cNvPr id="232527" name="Rectangle 79">
              <a:extLst>
                <a:ext uri="{FF2B5EF4-FFF2-40B4-BE49-F238E27FC236}">
                  <a16:creationId xmlns:a16="http://schemas.microsoft.com/office/drawing/2014/main" id="{A0435256-8F48-6E46-8C5E-1C8EF7031746}"/>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232528" name="AutoShape 80">
              <a:extLst>
                <a:ext uri="{FF2B5EF4-FFF2-40B4-BE49-F238E27FC236}">
                  <a16:creationId xmlns:a16="http://schemas.microsoft.com/office/drawing/2014/main" id="{6312AD86-9C4E-2E42-9AEE-D669D1332B7A}"/>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232529" name="Rectangle 81">
              <a:extLst>
                <a:ext uri="{FF2B5EF4-FFF2-40B4-BE49-F238E27FC236}">
                  <a16:creationId xmlns:a16="http://schemas.microsoft.com/office/drawing/2014/main" id="{3DAE8A4D-BAD7-4848-ABD7-46CC20E31E96}"/>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32530" name="Rectangle 82">
              <a:extLst>
                <a:ext uri="{FF2B5EF4-FFF2-40B4-BE49-F238E27FC236}">
                  <a16:creationId xmlns:a16="http://schemas.microsoft.com/office/drawing/2014/main" id="{DF89EFB8-BF10-204F-9505-2813A4F285E3}"/>
                </a:ext>
              </a:extLst>
            </p:cNvPr>
            <p:cNvSpPr>
              <a:spLocks noChangeArrowheads="1"/>
            </p:cNvSpPr>
            <p:nvPr/>
          </p:nvSpPr>
          <p:spPr bwMode="auto">
            <a:xfrm>
              <a:off x="2594" y="2078"/>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800" b="1" i="0">
                  <a:solidFill>
                    <a:srgbClr val="790015"/>
                  </a:solidFill>
                  <a:effectLst/>
                  <a:latin typeface="Helvetica" pitchFamily="2" charset="0"/>
                </a:rPr>
                <a:t>   MUSA</a:t>
              </a:r>
              <a:endParaRPr lang="en-US" altLang="en-US" b="1" i="0">
                <a:solidFill>
                  <a:srgbClr val="FFA27C"/>
                </a:solidFill>
                <a:effectLst>
                  <a:outerShdw blurRad="38100" dist="38100" dir="2700000" algn="tl">
                    <a:srgbClr val="000000"/>
                  </a:outerShdw>
                </a:effectLst>
                <a:latin typeface="Helvetica" pitchFamily="2" charset="0"/>
              </a:endParaRPr>
            </a:p>
          </p:txBody>
        </p:sp>
        <p:sp>
          <p:nvSpPr>
            <p:cNvPr id="232531" name="Line 83">
              <a:extLst>
                <a:ext uri="{FF2B5EF4-FFF2-40B4-BE49-F238E27FC236}">
                  <a16:creationId xmlns:a16="http://schemas.microsoft.com/office/drawing/2014/main" id="{8826521A-21F1-5A45-A02F-5ECA53D7E39A}"/>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2532" name="Group 84">
            <a:extLst>
              <a:ext uri="{FF2B5EF4-FFF2-40B4-BE49-F238E27FC236}">
                <a16:creationId xmlns:a16="http://schemas.microsoft.com/office/drawing/2014/main" id="{AF34264C-0B99-1743-82DD-3D38849D215C}"/>
              </a:ext>
            </a:extLst>
          </p:cNvPr>
          <p:cNvGrpSpPr>
            <a:grpSpLocks/>
          </p:cNvGrpSpPr>
          <p:nvPr/>
        </p:nvGrpSpPr>
        <p:grpSpPr bwMode="auto">
          <a:xfrm>
            <a:off x="3308350" y="2698750"/>
            <a:ext cx="2763838" cy="1343025"/>
            <a:chOff x="2412" y="2052"/>
            <a:chExt cx="1741" cy="846"/>
          </a:xfrm>
        </p:grpSpPr>
        <p:sp>
          <p:nvSpPr>
            <p:cNvPr id="232533" name="Rectangle 85">
              <a:extLst>
                <a:ext uri="{FF2B5EF4-FFF2-40B4-BE49-F238E27FC236}">
                  <a16:creationId xmlns:a16="http://schemas.microsoft.com/office/drawing/2014/main" id="{9FDDCC06-5E96-914C-B604-602BE935D18A}"/>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232534" name="AutoShape 86">
              <a:extLst>
                <a:ext uri="{FF2B5EF4-FFF2-40B4-BE49-F238E27FC236}">
                  <a16:creationId xmlns:a16="http://schemas.microsoft.com/office/drawing/2014/main" id="{A72CEEFC-D691-964A-B710-C6F3472A3934}"/>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232535" name="Rectangle 87">
              <a:extLst>
                <a:ext uri="{FF2B5EF4-FFF2-40B4-BE49-F238E27FC236}">
                  <a16:creationId xmlns:a16="http://schemas.microsoft.com/office/drawing/2014/main" id="{D6E2983B-CE34-8449-B95B-F6339B3B90DB}"/>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32536" name="Rectangle 88">
              <a:extLst>
                <a:ext uri="{FF2B5EF4-FFF2-40B4-BE49-F238E27FC236}">
                  <a16:creationId xmlns:a16="http://schemas.microsoft.com/office/drawing/2014/main" id="{9E1BF064-8579-2E49-A9E1-A498C365171C}"/>
                </a:ext>
              </a:extLst>
            </p:cNvPr>
            <p:cNvSpPr>
              <a:spLocks noChangeArrowheads="1"/>
            </p:cNvSpPr>
            <p:nvPr/>
          </p:nvSpPr>
          <p:spPr bwMode="auto">
            <a:xfrm>
              <a:off x="2550" y="2078"/>
              <a:ext cx="6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800" b="1" i="0">
                  <a:solidFill>
                    <a:srgbClr val="790015"/>
                  </a:solidFill>
                  <a:effectLst/>
                  <a:latin typeface="Helvetica" pitchFamily="2" charset="0"/>
                </a:rPr>
                <a:t>   YOSUA</a:t>
              </a:r>
              <a:endParaRPr lang="en-US" altLang="en-US" b="1" i="0">
                <a:solidFill>
                  <a:srgbClr val="FFA27C"/>
                </a:solidFill>
                <a:effectLst>
                  <a:outerShdw blurRad="38100" dist="38100" dir="2700000" algn="tl">
                    <a:srgbClr val="000000"/>
                  </a:outerShdw>
                </a:effectLst>
                <a:latin typeface="Helvetica" pitchFamily="2" charset="0"/>
              </a:endParaRPr>
            </a:p>
          </p:txBody>
        </p:sp>
        <p:sp>
          <p:nvSpPr>
            <p:cNvPr id="232537" name="Line 89">
              <a:extLst>
                <a:ext uri="{FF2B5EF4-FFF2-40B4-BE49-F238E27FC236}">
                  <a16:creationId xmlns:a16="http://schemas.microsoft.com/office/drawing/2014/main" id="{5A0304F0-DDC8-B541-8E93-A731D86A084F}"/>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2538" name="Group 90">
            <a:extLst>
              <a:ext uri="{FF2B5EF4-FFF2-40B4-BE49-F238E27FC236}">
                <a16:creationId xmlns:a16="http://schemas.microsoft.com/office/drawing/2014/main" id="{F6BBEE7A-2FC9-A84C-A984-C8188F80C435}"/>
              </a:ext>
            </a:extLst>
          </p:cNvPr>
          <p:cNvGrpSpPr>
            <a:grpSpLocks/>
          </p:cNvGrpSpPr>
          <p:nvPr/>
        </p:nvGrpSpPr>
        <p:grpSpPr bwMode="auto">
          <a:xfrm>
            <a:off x="3587750" y="3003550"/>
            <a:ext cx="2763838" cy="1343025"/>
            <a:chOff x="2412" y="2052"/>
            <a:chExt cx="1741" cy="846"/>
          </a:xfrm>
        </p:grpSpPr>
        <p:sp>
          <p:nvSpPr>
            <p:cNvPr id="232539" name="Rectangle 91">
              <a:extLst>
                <a:ext uri="{FF2B5EF4-FFF2-40B4-BE49-F238E27FC236}">
                  <a16:creationId xmlns:a16="http://schemas.microsoft.com/office/drawing/2014/main" id="{D9553B88-F1A6-A34E-983F-ED5FFF6D4693}"/>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232540" name="AutoShape 92">
              <a:extLst>
                <a:ext uri="{FF2B5EF4-FFF2-40B4-BE49-F238E27FC236}">
                  <a16:creationId xmlns:a16="http://schemas.microsoft.com/office/drawing/2014/main" id="{56C62C0F-49D2-B641-93CB-721AC7399F53}"/>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232541" name="Rectangle 93">
              <a:extLst>
                <a:ext uri="{FF2B5EF4-FFF2-40B4-BE49-F238E27FC236}">
                  <a16:creationId xmlns:a16="http://schemas.microsoft.com/office/drawing/2014/main" id="{DB2942DA-17F3-3046-8423-2BBB5FF0E99B}"/>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32542" name="Rectangle 94">
              <a:extLst>
                <a:ext uri="{FF2B5EF4-FFF2-40B4-BE49-F238E27FC236}">
                  <a16:creationId xmlns:a16="http://schemas.microsoft.com/office/drawing/2014/main" id="{64EF6816-D282-F744-BB81-5052B7648E14}"/>
                </a:ext>
              </a:extLst>
            </p:cNvPr>
            <p:cNvSpPr>
              <a:spLocks noChangeArrowheads="1"/>
            </p:cNvSpPr>
            <p:nvPr/>
          </p:nvSpPr>
          <p:spPr bwMode="auto">
            <a:xfrm>
              <a:off x="2526" y="2078"/>
              <a:ext cx="6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800" b="1" i="0">
                  <a:solidFill>
                    <a:srgbClr val="790015"/>
                  </a:solidFill>
                  <a:effectLst/>
                  <a:latin typeface="Helvetica" pitchFamily="2" charset="0"/>
                </a:rPr>
                <a:t>   ANARKI</a:t>
              </a:r>
              <a:endParaRPr lang="en-US" altLang="en-US" b="1" i="0">
                <a:solidFill>
                  <a:srgbClr val="FFA27C"/>
                </a:solidFill>
                <a:effectLst>
                  <a:outerShdw blurRad="38100" dist="38100" dir="2700000" algn="tl">
                    <a:srgbClr val="000000"/>
                  </a:outerShdw>
                </a:effectLst>
                <a:latin typeface="Helvetica" pitchFamily="2" charset="0"/>
              </a:endParaRPr>
            </a:p>
          </p:txBody>
        </p:sp>
        <p:sp>
          <p:nvSpPr>
            <p:cNvPr id="232543" name="Line 95">
              <a:extLst>
                <a:ext uri="{FF2B5EF4-FFF2-40B4-BE49-F238E27FC236}">
                  <a16:creationId xmlns:a16="http://schemas.microsoft.com/office/drawing/2014/main" id="{31E03E92-C000-3B4C-8A3C-123BE417744E}"/>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2544" name="Group 96">
            <a:extLst>
              <a:ext uri="{FF2B5EF4-FFF2-40B4-BE49-F238E27FC236}">
                <a16:creationId xmlns:a16="http://schemas.microsoft.com/office/drawing/2014/main" id="{083DD49A-F683-2A49-A984-650A74BCD42C}"/>
              </a:ext>
            </a:extLst>
          </p:cNvPr>
          <p:cNvGrpSpPr>
            <a:grpSpLocks/>
          </p:cNvGrpSpPr>
          <p:nvPr/>
        </p:nvGrpSpPr>
        <p:grpSpPr bwMode="auto">
          <a:xfrm>
            <a:off x="3879850" y="3321050"/>
            <a:ext cx="2763838" cy="1343025"/>
            <a:chOff x="2412" y="2052"/>
            <a:chExt cx="1741" cy="846"/>
          </a:xfrm>
        </p:grpSpPr>
        <p:sp>
          <p:nvSpPr>
            <p:cNvPr id="232545" name="Rectangle 97">
              <a:extLst>
                <a:ext uri="{FF2B5EF4-FFF2-40B4-BE49-F238E27FC236}">
                  <a16:creationId xmlns:a16="http://schemas.microsoft.com/office/drawing/2014/main" id="{040AE944-C341-F647-AA7A-DAF2666A79E8}"/>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232546" name="AutoShape 98">
              <a:extLst>
                <a:ext uri="{FF2B5EF4-FFF2-40B4-BE49-F238E27FC236}">
                  <a16:creationId xmlns:a16="http://schemas.microsoft.com/office/drawing/2014/main" id="{9422F230-76E9-3F44-B254-4B76B7E30989}"/>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232547" name="Rectangle 99">
              <a:extLst>
                <a:ext uri="{FF2B5EF4-FFF2-40B4-BE49-F238E27FC236}">
                  <a16:creationId xmlns:a16="http://schemas.microsoft.com/office/drawing/2014/main" id="{0E9A492F-87C1-2E4B-A6E8-4F0CD4BB28E5}"/>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32548" name="Rectangle 100">
              <a:extLst>
                <a:ext uri="{FF2B5EF4-FFF2-40B4-BE49-F238E27FC236}">
                  <a16:creationId xmlns:a16="http://schemas.microsoft.com/office/drawing/2014/main" id="{3C98E973-6537-FA43-8CF5-80502FBAD67A}"/>
                </a:ext>
              </a:extLst>
            </p:cNvPr>
            <p:cNvSpPr>
              <a:spLocks noChangeArrowheads="1"/>
            </p:cNvSpPr>
            <p:nvPr/>
          </p:nvSpPr>
          <p:spPr bwMode="auto">
            <a:xfrm>
              <a:off x="2434" y="2078"/>
              <a:ext cx="8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800" b="1" i="0">
                  <a:solidFill>
                    <a:srgbClr val="790015"/>
                  </a:solidFill>
                  <a:effectLst/>
                  <a:latin typeface="Helvetica" pitchFamily="2" charset="0"/>
                </a:rPr>
                <a:t>   K’RAJAAN</a:t>
              </a:r>
              <a:endParaRPr lang="en-US" altLang="en-US" b="1" i="0">
                <a:solidFill>
                  <a:srgbClr val="FFA27C"/>
                </a:solidFill>
                <a:effectLst>
                  <a:outerShdw blurRad="38100" dist="38100" dir="2700000" algn="tl">
                    <a:srgbClr val="000000"/>
                  </a:outerShdw>
                </a:effectLst>
                <a:latin typeface="Helvetica" pitchFamily="2" charset="0"/>
              </a:endParaRPr>
            </a:p>
          </p:txBody>
        </p:sp>
        <p:sp>
          <p:nvSpPr>
            <p:cNvPr id="232549" name="Line 101">
              <a:extLst>
                <a:ext uri="{FF2B5EF4-FFF2-40B4-BE49-F238E27FC236}">
                  <a16:creationId xmlns:a16="http://schemas.microsoft.com/office/drawing/2014/main" id="{E8C28A15-89BC-EF46-8D3F-7110510DD00A}"/>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2550" name="Group 102">
            <a:extLst>
              <a:ext uri="{FF2B5EF4-FFF2-40B4-BE49-F238E27FC236}">
                <a16:creationId xmlns:a16="http://schemas.microsoft.com/office/drawing/2014/main" id="{53B416EB-2CA7-AE4C-8A90-99C756C11E09}"/>
              </a:ext>
            </a:extLst>
          </p:cNvPr>
          <p:cNvGrpSpPr>
            <a:grpSpLocks/>
          </p:cNvGrpSpPr>
          <p:nvPr/>
        </p:nvGrpSpPr>
        <p:grpSpPr bwMode="auto">
          <a:xfrm>
            <a:off x="3921125" y="3676650"/>
            <a:ext cx="2963863" cy="1343025"/>
            <a:chOff x="2286" y="2052"/>
            <a:chExt cx="1867" cy="846"/>
          </a:xfrm>
        </p:grpSpPr>
        <p:sp>
          <p:nvSpPr>
            <p:cNvPr id="232551" name="Rectangle 103">
              <a:extLst>
                <a:ext uri="{FF2B5EF4-FFF2-40B4-BE49-F238E27FC236}">
                  <a16:creationId xmlns:a16="http://schemas.microsoft.com/office/drawing/2014/main" id="{9E1A5EE8-20BE-3D4D-AFBC-2635EAE49C5E}"/>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232552" name="AutoShape 104">
              <a:extLst>
                <a:ext uri="{FF2B5EF4-FFF2-40B4-BE49-F238E27FC236}">
                  <a16:creationId xmlns:a16="http://schemas.microsoft.com/office/drawing/2014/main" id="{5F7A9288-A292-C342-8558-E4D20A8F6D77}"/>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232553" name="Rectangle 105">
              <a:extLst>
                <a:ext uri="{FF2B5EF4-FFF2-40B4-BE49-F238E27FC236}">
                  <a16:creationId xmlns:a16="http://schemas.microsoft.com/office/drawing/2014/main" id="{8453DCCC-D0B4-7A4A-B0E3-882194200A54}"/>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32554" name="Rectangle 106">
              <a:extLst>
                <a:ext uri="{FF2B5EF4-FFF2-40B4-BE49-F238E27FC236}">
                  <a16:creationId xmlns:a16="http://schemas.microsoft.com/office/drawing/2014/main" id="{BBA8DA3E-2EA9-C14C-BF25-DD52647564D8}"/>
                </a:ext>
              </a:extLst>
            </p:cNvPr>
            <p:cNvSpPr>
              <a:spLocks noChangeArrowheads="1"/>
            </p:cNvSpPr>
            <p:nvPr/>
          </p:nvSpPr>
          <p:spPr bwMode="auto">
            <a:xfrm>
              <a:off x="2286" y="2078"/>
              <a:ext cx="1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800" b="1" i="0">
                  <a:solidFill>
                    <a:srgbClr val="790015"/>
                  </a:solidFill>
                  <a:effectLst/>
                  <a:latin typeface="Helvetica" pitchFamily="2" charset="0"/>
                </a:rPr>
                <a:t>   PEMBUANGAN</a:t>
              </a:r>
              <a:endParaRPr lang="en-US" altLang="en-US" b="1" i="0">
                <a:solidFill>
                  <a:srgbClr val="FFA27C"/>
                </a:solidFill>
                <a:effectLst>
                  <a:outerShdw blurRad="38100" dist="38100" dir="2700000" algn="tl">
                    <a:srgbClr val="000000"/>
                  </a:outerShdw>
                </a:effectLst>
                <a:latin typeface="Helvetica" pitchFamily="2" charset="0"/>
              </a:endParaRPr>
            </a:p>
          </p:txBody>
        </p:sp>
        <p:sp>
          <p:nvSpPr>
            <p:cNvPr id="232555" name="Line 107">
              <a:extLst>
                <a:ext uri="{FF2B5EF4-FFF2-40B4-BE49-F238E27FC236}">
                  <a16:creationId xmlns:a16="http://schemas.microsoft.com/office/drawing/2014/main" id="{51D43D04-6877-4342-BB53-CE375E9D6D0C}"/>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2556" name="Group 108">
            <a:extLst>
              <a:ext uri="{FF2B5EF4-FFF2-40B4-BE49-F238E27FC236}">
                <a16:creationId xmlns:a16="http://schemas.microsoft.com/office/drawing/2014/main" id="{AEC9F79F-DAA1-C840-BD51-EE85B5C4805A}"/>
              </a:ext>
            </a:extLst>
          </p:cNvPr>
          <p:cNvGrpSpPr>
            <a:grpSpLocks/>
          </p:cNvGrpSpPr>
          <p:nvPr/>
        </p:nvGrpSpPr>
        <p:grpSpPr bwMode="auto">
          <a:xfrm>
            <a:off x="4425950" y="4011613"/>
            <a:ext cx="2760663" cy="1333500"/>
            <a:chOff x="2652" y="2271"/>
            <a:chExt cx="1739" cy="840"/>
          </a:xfrm>
        </p:grpSpPr>
        <p:sp>
          <p:nvSpPr>
            <p:cNvPr id="232557" name="Rectangle 109">
              <a:extLst>
                <a:ext uri="{FF2B5EF4-FFF2-40B4-BE49-F238E27FC236}">
                  <a16:creationId xmlns:a16="http://schemas.microsoft.com/office/drawing/2014/main" id="{B49C1CFE-7E3A-4841-923E-0528E3D869C6}"/>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232558" name="AutoShape 110">
              <a:extLst>
                <a:ext uri="{FF2B5EF4-FFF2-40B4-BE49-F238E27FC236}">
                  <a16:creationId xmlns:a16="http://schemas.microsoft.com/office/drawing/2014/main" id="{A4530EDE-E985-1042-892D-3ED4FD935D44}"/>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32559" name="Rectangle 111">
              <a:extLst>
                <a:ext uri="{FF2B5EF4-FFF2-40B4-BE49-F238E27FC236}">
                  <a16:creationId xmlns:a16="http://schemas.microsoft.com/office/drawing/2014/main" id="{40CA538E-DCCB-0748-8BA6-A0F3FAF734C1}"/>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232560" name="Rectangle 112">
              <a:extLst>
                <a:ext uri="{FF2B5EF4-FFF2-40B4-BE49-F238E27FC236}">
                  <a16:creationId xmlns:a16="http://schemas.microsoft.com/office/drawing/2014/main" id="{24EBE0F2-5DB2-2241-B33A-2BE372B6FBFE}"/>
                </a:ext>
              </a:extLst>
            </p:cNvPr>
            <p:cNvSpPr>
              <a:spLocks noChangeArrowheads="1"/>
            </p:cNvSpPr>
            <p:nvPr/>
          </p:nvSpPr>
          <p:spPr bwMode="auto">
            <a:xfrm>
              <a:off x="2779" y="2298"/>
              <a:ext cx="7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800" b="1" i="0">
                  <a:solidFill>
                    <a:srgbClr val="790015"/>
                  </a:solidFill>
                  <a:effectLst/>
                  <a:latin typeface="Helvetica" pitchFamily="2" charset="0"/>
                </a:rPr>
                <a:t>   SENYAP</a:t>
              </a:r>
              <a:endParaRPr lang="en-US" altLang="en-US" b="1" i="0">
                <a:solidFill>
                  <a:srgbClr val="FFA27C"/>
                </a:solidFill>
                <a:effectLst>
                  <a:outerShdw blurRad="38100" dist="38100" dir="2700000" algn="tl">
                    <a:srgbClr val="000000"/>
                  </a:outerShdw>
                </a:effectLst>
                <a:latin typeface="Helvetica" pitchFamily="2" charset="0"/>
              </a:endParaRPr>
            </a:p>
          </p:txBody>
        </p:sp>
      </p:grpSp>
      <p:grpSp>
        <p:nvGrpSpPr>
          <p:cNvPr id="232561" name="Group 113">
            <a:extLst>
              <a:ext uri="{FF2B5EF4-FFF2-40B4-BE49-F238E27FC236}">
                <a16:creationId xmlns:a16="http://schemas.microsoft.com/office/drawing/2014/main" id="{42B28055-8B4C-EB48-B2B8-B02AC2919B7F}"/>
              </a:ext>
            </a:extLst>
          </p:cNvPr>
          <p:cNvGrpSpPr>
            <a:grpSpLocks/>
          </p:cNvGrpSpPr>
          <p:nvPr/>
        </p:nvGrpSpPr>
        <p:grpSpPr bwMode="auto">
          <a:xfrm>
            <a:off x="4692650" y="4360863"/>
            <a:ext cx="2762250" cy="1479550"/>
            <a:chOff x="3948" y="107"/>
            <a:chExt cx="1740" cy="932"/>
          </a:xfrm>
        </p:grpSpPr>
        <p:sp>
          <p:nvSpPr>
            <p:cNvPr id="232562" name="Rectangle 114">
              <a:extLst>
                <a:ext uri="{FF2B5EF4-FFF2-40B4-BE49-F238E27FC236}">
                  <a16:creationId xmlns:a16="http://schemas.microsoft.com/office/drawing/2014/main" id="{E71A3119-5932-DC48-B044-56FD4EBBBFBA}"/>
                </a:ext>
              </a:extLst>
            </p:cNvPr>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232563" name="AutoShape 115">
              <a:extLst>
                <a:ext uri="{FF2B5EF4-FFF2-40B4-BE49-F238E27FC236}">
                  <a16:creationId xmlns:a16="http://schemas.microsoft.com/office/drawing/2014/main" id="{E87AC5C4-7929-E643-9473-C6E2EAC6A693}"/>
                </a:ext>
              </a:extLst>
            </p:cNvPr>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32564" name="Rectangle 116">
              <a:extLst>
                <a:ext uri="{FF2B5EF4-FFF2-40B4-BE49-F238E27FC236}">
                  <a16:creationId xmlns:a16="http://schemas.microsoft.com/office/drawing/2014/main" id="{28169EEF-6FE6-674F-B645-0FAA9240197B}"/>
                </a:ext>
              </a:extLst>
            </p:cNvPr>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232565" name="Group 117">
              <a:extLst>
                <a:ext uri="{FF2B5EF4-FFF2-40B4-BE49-F238E27FC236}">
                  <a16:creationId xmlns:a16="http://schemas.microsoft.com/office/drawing/2014/main" id="{FB7B01F8-C6A8-5B43-AFDB-0E740EA8788D}"/>
                </a:ext>
              </a:extLst>
            </p:cNvPr>
            <p:cNvGrpSpPr>
              <a:grpSpLocks/>
            </p:cNvGrpSpPr>
            <p:nvPr/>
          </p:nvGrpSpPr>
          <p:grpSpPr bwMode="auto">
            <a:xfrm>
              <a:off x="4040" y="130"/>
              <a:ext cx="788" cy="283"/>
              <a:chOff x="3068" y="3101"/>
              <a:chExt cx="617" cy="235"/>
            </a:xfrm>
          </p:grpSpPr>
          <p:sp>
            <p:nvSpPr>
              <p:cNvPr id="232566" name="Rectangle 118">
                <a:extLst>
                  <a:ext uri="{FF2B5EF4-FFF2-40B4-BE49-F238E27FC236}">
                    <a16:creationId xmlns:a16="http://schemas.microsoft.com/office/drawing/2014/main" id="{6A16A44A-A968-CD48-BE65-E9A1C88F2480}"/>
                  </a:ext>
                </a:extLst>
              </p:cNvPr>
              <p:cNvSpPr>
                <a:spLocks noChangeArrowheads="1"/>
              </p:cNvSpPr>
              <p:nvPr/>
            </p:nvSpPr>
            <p:spPr bwMode="auto">
              <a:xfrm>
                <a:off x="3082" y="3113"/>
                <a:ext cx="146"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b="1" i="0">
                    <a:solidFill>
                      <a:srgbClr val="790015"/>
                    </a:solidFill>
                    <a:effectLst/>
                    <a:latin typeface="Helvetica" pitchFamily="2" charset="0"/>
                  </a:rPr>
                  <a:t>   </a:t>
                </a:r>
                <a:endParaRPr lang="en-US" altLang="en-US" sz="4000" b="1" i="0">
                  <a:solidFill>
                    <a:srgbClr val="FFA27C"/>
                  </a:solidFill>
                  <a:effectLst>
                    <a:outerShdw blurRad="38100" dist="38100" dir="2700000" algn="tl">
                      <a:srgbClr val="000000"/>
                    </a:outerShdw>
                  </a:effectLst>
                  <a:latin typeface="Helvetica" pitchFamily="2" charset="0"/>
                </a:endParaRPr>
              </a:p>
            </p:txBody>
          </p:sp>
          <p:sp>
            <p:nvSpPr>
              <p:cNvPr id="232567" name="Rectangle 119">
                <a:extLst>
                  <a:ext uri="{FF2B5EF4-FFF2-40B4-BE49-F238E27FC236}">
                    <a16:creationId xmlns:a16="http://schemas.microsoft.com/office/drawing/2014/main" id="{7B7C4775-15FB-CA42-8FC7-931C46C6E353}"/>
                  </a:ext>
                </a:extLst>
              </p:cNvPr>
              <p:cNvSpPr>
                <a:spLocks noChangeArrowheads="1"/>
              </p:cNvSpPr>
              <p:nvPr/>
            </p:nvSpPr>
            <p:spPr bwMode="auto">
              <a:xfrm>
                <a:off x="3068" y="3101"/>
                <a:ext cx="61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900" b="1" i="0">
                    <a:solidFill>
                      <a:srgbClr val="790015"/>
                    </a:solidFill>
                    <a:effectLst/>
                    <a:latin typeface="Helvetica" pitchFamily="2" charset="0"/>
                  </a:rPr>
                  <a:t>YESUS</a:t>
                </a:r>
                <a:endParaRPr lang="en-US" altLang="en-US" sz="4000" b="1" i="0">
                  <a:solidFill>
                    <a:srgbClr val="FFA27C"/>
                  </a:solidFill>
                  <a:effectLst>
                    <a:outerShdw blurRad="38100" dist="38100" dir="2700000" algn="tl">
                      <a:srgbClr val="000000"/>
                    </a:outerShdw>
                  </a:effectLst>
                  <a:latin typeface="Helvetica" pitchFamily="2" charset="0"/>
                </a:endParaRPr>
              </a:p>
            </p:txBody>
          </p:sp>
        </p:grpSp>
        <p:sp>
          <p:nvSpPr>
            <p:cNvPr id="232568" name="Line 120">
              <a:extLst>
                <a:ext uri="{FF2B5EF4-FFF2-40B4-BE49-F238E27FC236}">
                  <a16:creationId xmlns:a16="http://schemas.microsoft.com/office/drawing/2014/main" id="{4E27D290-2670-3842-BB54-067566BE533E}"/>
                </a:ext>
              </a:extLst>
            </p:cNvPr>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2569" name="Line 121">
              <a:extLst>
                <a:ext uri="{FF2B5EF4-FFF2-40B4-BE49-F238E27FC236}">
                  <a16:creationId xmlns:a16="http://schemas.microsoft.com/office/drawing/2014/main" id="{47308817-A04A-A840-93B6-13DDB6B92C48}"/>
                </a:ext>
              </a:extLst>
            </p:cNvPr>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2570" name="Text Box 122">
            <a:extLst>
              <a:ext uri="{FF2B5EF4-FFF2-40B4-BE49-F238E27FC236}">
                <a16:creationId xmlns:a16="http://schemas.microsoft.com/office/drawing/2014/main" id="{EC3B15D2-8B17-5742-BC9F-BC7331D90239}"/>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32575" name="Rectangle 127">
            <a:extLst>
              <a:ext uri="{FF2B5EF4-FFF2-40B4-BE49-F238E27FC236}">
                <a16:creationId xmlns:a16="http://schemas.microsoft.com/office/drawing/2014/main" id="{79FFF739-E0DF-C146-830C-D9B1939B418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80</a:t>
            </a:r>
          </a:p>
        </p:txBody>
      </p:sp>
      <p:sp>
        <p:nvSpPr>
          <p:cNvPr id="232576" name="Text Box 128">
            <a:extLst>
              <a:ext uri="{FF2B5EF4-FFF2-40B4-BE49-F238E27FC236}">
                <a16:creationId xmlns:a16="http://schemas.microsoft.com/office/drawing/2014/main" id="{FABA2DB4-7EFB-2D46-91FE-2956133E0EAF}"/>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232579" name="Rectangle 131">
            <a:extLst>
              <a:ext uri="{FF2B5EF4-FFF2-40B4-BE49-F238E27FC236}">
                <a16:creationId xmlns:a16="http://schemas.microsoft.com/office/drawing/2014/main" id="{81E74D38-6436-2A4E-BB70-7D85E68DC8FD}"/>
              </a:ext>
            </a:extLst>
          </p:cNvPr>
          <p:cNvSpPr>
            <a:spLocks noChangeArrowheads="1"/>
          </p:cNvSpPr>
          <p:nvPr/>
        </p:nvSpPr>
        <p:spPr bwMode="auto">
          <a:xfrm>
            <a:off x="234473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a:t>
            </a:r>
          </a:p>
        </p:txBody>
      </p:sp>
      <p:sp>
        <p:nvSpPr>
          <p:cNvPr id="232580" name="Rectangle 132">
            <a:extLst>
              <a:ext uri="{FF2B5EF4-FFF2-40B4-BE49-F238E27FC236}">
                <a16:creationId xmlns:a16="http://schemas.microsoft.com/office/drawing/2014/main" id="{4ED25732-44CB-914B-8A21-0CAF3BE7A58A}"/>
              </a:ext>
            </a:extLst>
          </p:cNvPr>
          <p:cNvSpPr>
            <a:spLocks noChangeArrowheads="1"/>
          </p:cNvSpPr>
          <p:nvPr/>
        </p:nvSpPr>
        <p:spPr bwMode="auto">
          <a:xfrm>
            <a:off x="1687513" y="992188"/>
            <a:ext cx="13414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en-US" sz="2400" b="1" i="0">
                <a:solidFill>
                  <a:schemeClr val="folHlink"/>
                </a:solidFill>
                <a:effectLst/>
                <a:latin typeface="Times" pitchFamily="2" charset="0"/>
              </a:rPr>
              <a:t>LMedit</a:t>
            </a:r>
          </a:p>
        </p:txBody>
      </p:sp>
      <p:sp>
        <p:nvSpPr>
          <p:cNvPr id="232581" name="Rectangle 133">
            <a:extLst>
              <a:ext uri="{FF2B5EF4-FFF2-40B4-BE49-F238E27FC236}">
                <a16:creationId xmlns:a16="http://schemas.microsoft.com/office/drawing/2014/main" id="{6E10F8CC-3452-1A41-818D-6BF2AD1DB18A}"/>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2508"/>
                                        </p:tgtEl>
                                        <p:attrNameLst>
                                          <p:attrName>style.visibility</p:attrName>
                                        </p:attrNameLst>
                                      </p:cBhvr>
                                      <p:to>
                                        <p:strVal val="visible"/>
                                      </p:to>
                                    </p:set>
                                    <p:animEffect transition="in" filter="dissolve">
                                      <p:cBhvr>
                                        <p:cTn id="7" dur="500"/>
                                        <p:tgtEl>
                                          <p:spTgt spid="232508"/>
                                        </p:tgtEl>
                                      </p:cBhvr>
                                    </p:animEffect>
                                  </p:childTnLst>
                                </p:cTn>
                              </p:par>
                            </p:childTnLst>
                          </p:cTn>
                        </p:par>
                        <p:par>
                          <p:cTn id="8" fill="hold" nodeType="afterGroup">
                            <p:stCondLst>
                              <p:cond delay="500"/>
                            </p:stCondLst>
                            <p:childTnLst>
                              <p:par>
                                <p:cTn id="9" presetID="9" presetClass="entr" presetSubtype="0" fill="hold" nodeType="afterEffect">
                                  <p:stCondLst>
                                    <p:cond delay="100"/>
                                  </p:stCondLst>
                                  <p:childTnLst>
                                    <p:set>
                                      <p:cBhvr>
                                        <p:cTn id="10" dur="1" fill="hold">
                                          <p:stCondLst>
                                            <p:cond delay="0"/>
                                          </p:stCondLst>
                                        </p:cTn>
                                        <p:tgtEl>
                                          <p:spTgt spid="232514"/>
                                        </p:tgtEl>
                                        <p:attrNameLst>
                                          <p:attrName>style.visibility</p:attrName>
                                        </p:attrNameLst>
                                      </p:cBhvr>
                                      <p:to>
                                        <p:strVal val="visible"/>
                                      </p:to>
                                    </p:set>
                                    <p:animEffect transition="in" filter="dissolve">
                                      <p:cBhvr>
                                        <p:cTn id="11" dur="500"/>
                                        <p:tgtEl>
                                          <p:spTgt spid="232514"/>
                                        </p:tgtEl>
                                      </p:cBhvr>
                                    </p:animEffect>
                                  </p:childTnLst>
                                </p:cTn>
                              </p:par>
                            </p:childTnLst>
                          </p:cTn>
                        </p:par>
                        <p:par>
                          <p:cTn id="12" fill="hold" nodeType="afterGroup">
                            <p:stCondLst>
                              <p:cond delay="1100"/>
                            </p:stCondLst>
                            <p:childTnLst>
                              <p:par>
                                <p:cTn id="13" presetID="9" presetClass="entr" presetSubtype="0" fill="hold" nodeType="afterEffect">
                                  <p:stCondLst>
                                    <p:cond delay="100"/>
                                  </p:stCondLst>
                                  <p:childTnLst>
                                    <p:set>
                                      <p:cBhvr>
                                        <p:cTn id="14" dur="1" fill="hold">
                                          <p:stCondLst>
                                            <p:cond delay="0"/>
                                          </p:stCondLst>
                                        </p:cTn>
                                        <p:tgtEl>
                                          <p:spTgt spid="232520"/>
                                        </p:tgtEl>
                                        <p:attrNameLst>
                                          <p:attrName>style.visibility</p:attrName>
                                        </p:attrNameLst>
                                      </p:cBhvr>
                                      <p:to>
                                        <p:strVal val="visible"/>
                                      </p:to>
                                    </p:set>
                                    <p:animEffect transition="in" filter="dissolve">
                                      <p:cBhvr>
                                        <p:cTn id="15" dur="500"/>
                                        <p:tgtEl>
                                          <p:spTgt spid="232520"/>
                                        </p:tgtEl>
                                      </p:cBhvr>
                                    </p:animEffect>
                                  </p:childTnLst>
                                </p:cTn>
                              </p:par>
                            </p:childTnLst>
                          </p:cTn>
                        </p:par>
                        <p:par>
                          <p:cTn id="16" fill="hold" nodeType="afterGroup">
                            <p:stCondLst>
                              <p:cond delay="1700"/>
                            </p:stCondLst>
                            <p:childTnLst>
                              <p:par>
                                <p:cTn id="17" presetID="9" presetClass="entr" presetSubtype="0" fill="hold" nodeType="afterEffect">
                                  <p:stCondLst>
                                    <p:cond delay="100"/>
                                  </p:stCondLst>
                                  <p:childTnLst>
                                    <p:set>
                                      <p:cBhvr>
                                        <p:cTn id="18" dur="1" fill="hold">
                                          <p:stCondLst>
                                            <p:cond delay="0"/>
                                          </p:stCondLst>
                                        </p:cTn>
                                        <p:tgtEl>
                                          <p:spTgt spid="232526"/>
                                        </p:tgtEl>
                                        <p:attrNameLst>
                                          <p:attrName>style.visibility</p:attrName>
                                        </p:attrNameLst>
                                      </p:cBhvr>
                                      <p:to>
                                        <p:strVal val="visible"/>
                                      </p:to>
                                    </p:set>
                                    <p:animEffect transition="in" filter="dissolve">
                                      <p:cBhvr>
                                        <p:cTn id="19" dur="500"/>
                                        <p:tgtEl>
                                          <p:spTgt spid="232526"/>
                                        </p:tgtEl>
                                      </p:cBhvr>
                                    </p:animEffect>
                                  </p:childTnLst>
                                </p:cTn>
                              </p:par>
                            </p:childTnLst>
                          </p:cTn>
                        </p:par>
                        <p:par>
                          <p:cTn id="20" fill="hold" nodeType="afterGroup">
                            <p:stCondLst>
                              <p:cond delay="2300"/>
                            </p:stCondLst>
                            <p:childTnLst>
                              <p:par>
                                <p:cTn id="21" presetID="9" presetClass="entr" presetSubtype="0" fill="hold" nodeType="afterEffect">
                                  <p:stCondLst>
                                    <p:cond delay="100"/>
                                  </p:stCondLst>
                                  <p:childTnLst>
                                    <p:set>
                                      <p:cBhvr>
                                        <p:cTn id="22" dur="1" fill="hold">
                                          <p:stCondLst>
                                            <p:cond delay="0"/>
                                          </p:stCondLst>
                                        </p:cTn>
                                        <p:tgtEl>
                                          <p:spTgt spid="232532"/>
                                        </p:tgtEl>
                                        <p:attrNameLst>
                                          <p:attrName>style.visibility</p:attrName>
                                        </p:attrNameLst>
                                      </p:cBhvr>
                                      <p:to>
                                        <p:strVal val="visible"/>
                                      </p:to>
                                    </p:set>
                                    <p:animEffect transition="in" filter="dissolve">
                                      <p:cBhvr>
                                        <p:cTn id="23" dur="500"/>
                                        <p:tgtEl>
                                          <p:spTgt spid="232532"/>
                                        </p:tgtEl>
                                      </p:cBhvr>
                                    </p:animEffect>
                                  </p:childTnLst>
                                </p:cTn>
                              </p:par>
                            </p:childTnLst>
                          </p:cTn>
                        </p:par>
                        <p:par>
                          <p:cTn id="24" fill="hold" nodeType="afterGroup">
                            <p:stCondLst>
                              <p:cond delay="2900"/>
                            </p:stCondLst>
                            <p:childTnLst>
                              <p:par>
                                <p:cTn id="25" presetID="9" presetClass="entr" presetSubtype="0" fill="hold" nodeType="afterEffect">
                                  <p:stCondLst>
                                    <p:cond delay="100"/>
                                  </p:stCondLst>
                                  <p:childTnLst>
                                    <p:set>
                                      <p:cBhvr>
                                        <p:cTn id="26" dur="1" fill="hold">
                                          <p:stCondLst>
                                            <p:cond delay="0"/>
                                          </p:stCondLst>
                                        </p:cTn>
                                        <p:tgtEl>
                                          <p:spTgt spid="232538"/>
                                        </p:tgtEl>
                                        <p:attrNameLst>
                                          <p:attrName>style.visibility</p:attrName>
                                        </p:attrNameLst>
                                      </p:cBhvr>
                                      <p:to>
                                        <p:strVal val="visible"/>
                                      </p:to>
                                    </p:set>
                                    <p:animEffect transition="in" filter="dissolve">
                                      <p:cBhvr>
                                        <p:cTn id="27" dur="500"/>
                                        <p:tgtEl>
                                          <p:spTgt spid="232538"/>
                                        </p:tgtEl>
                                      </p:cBhvr>
                                    </p:animEffect>
                                  </p:childTnLst>
                                </p:cTn>
                              </p:par>
                            </p:childTnLst>
                          </p:cTn>
                        </p:par>
                        <p:par>
                          <p:cTn id="28" fill="hold" nodeType="afterGroup">
                            <p:stCondLst>
                              <p:cond delay="3500"/>
                            </p:stCondLst>
                            <p:childTnLst>
                              <p:par>
                                <p:cTn id="29" presetID="9" presetClass="entr" presetSubtype="0" fill="hold" nodeType="afterEffect">
                                  <p:stCondLst>
                                    <p:cond delay="100"/>
                                  </p:stCondLst>
                                  <p:childTnLst>
                                    <p:set>
                                      <p:cBhvr>
                                        <p:cTn id="30" dur="1" fill="hold">
                                          <p:stCondLst>
                                            <p:cond delay="0"/>
                                          </p:stCondLst>
                                        </p:cTn>
                                        <p:tgtEl>
                                          <p:spTgt spid="232544"/>
                                        </p:tgtEl>
                                        <p:attrNameLst>
                                          <p:attrName>style.visibility</p:attrName>
                                        </p:attrNameLst>
                                      </p:cBhvr>
                                      <p:to>
                                        <p:strVal val="visible"/>
                                      </p:to>
                                    </p:set>
                                    <p:animEffect transition="in" filter="dissolve">
                                      <p:cBhvr>
                                        <p:cTn id="31" dur="500"/>
                                        <p:tgtEl>
                                          <p:spTgt spid="232544"/>
                                        </p:tgtEl>
                                      </p:cBhvr>
                                    </p:animEffect>
                                  </p:childTnLst>
                                </p:cTn>
                              </p:par>
                            </p:childTnLst>
                          </p:cTn>
                        </p:par>
                        <p:par>
                          <p:cTn id="32" fill="hold" nodeType="afterGroup">
                            <p:stCondLst>
                              <p:cond delay="4100"/>
                            </p:stCondLst>
                            <p:childTnLst>
                              <p:par>
                                <p:cTn id="33" presetID="9" presetClass="entr" presetSubtype="0" fill="hold" nodeType="afterEffect">
                                  <p:stCondLst>
                                    <p:cond delay="100"/>
                                  </p:stCondLst>
                                  <p:childTnLst>
                                    <p:set>
                                      <p:cBhvr>
                                        <p:cTn id="34" dur="1" fill="hold">
                                          <p:stCondLst>
                                            <p:cond delay="0"/>
                                          </p:stCondLst>
                                        </p:cTn>
                                        <p:tgtEl>
                                          <p:spTgt spid="232550"/>
                                        </p:tgtEl>
                                        <p:attrNameLst>
                                          <p:attrName>style.visibility</p:attrName>
                                        </p:attrNameLst>
                                      </p:cBhvr>
                                      <p:to>
                                        <p:strVal val="visible"/>
                                      </p:to>
                                    </p:set>
                                    <p:animEffect transition="in" filter="dissolve">
                                      <p:cBhvr>
                                        <p:cTn id="35" dur="500"/>
                                        <p:tgtEl>
                                          <p:spTgt spid="232550"/>
                                        </p:tgtEl>
                                      </p:cBhvr>
                                    </p:animEffect>
                                  </p:childTnLst>
                                </p:cTn>
                              </p:par>
                            </p:childTnLst>
                          </p:cTn>
                        </p:par>
                        <p:par>
                          <p:cTn id="36" fill="hold" nodeType="afterGroup">
                            <p:stCondLst>
                              <p:cond delay="4700"/>
                            </p:stCondLst>
                            <p:childTnLst>
                              <p:par>
                                <p:cTn id="37" presetID="9" presetClass="entr" presetSubtype="0" fill="hold" nodeType="afterEffect">
                                  <p:stCondLst>
                                    <p:cond delay="100"/>
                                  </p:stCondLst>
                                  <p:childTnLst>
                                    <p:set>
                                      <p:cBhvr>
                                        <p:cTn id="38" dur="1" fill="hold">
                                          <p:stCondLst>
                                            <p:cond delay="0"/>
                                          </p:stCondLst>
                                        </p:cTn>
                                        <p:tgtEl>
                                          <p:spTgt spid="232556"/>
                                        </p:tgtEl>
                                        <p:attrNameLst>
                                          <p:attrName>style.visibility</p:attrName>
                                        </p:attrNameLst>
                                      </p:cBhvr>
                                      <p:to>
                                        <p:strVal val="visible"/>
                                      </p:to>
                                    </p:set>
                                    <p:animEffect transition="in" filter="dissolve">
                                      <p:cBhvr>
                                        <p:cTn id="39" dur="500"/>
                                        <p:tgtEl>
                                          <p:spTgt spid="232556"/>
                                        </p:tgtEl>
                                      </p:cBhvr>
                                    </p:animEffect>
                                  </p:childTnLst>
                                </p:cTn>
                              </p:par>
                            </p:childTnLst>
                          </p:cTn>
                        </p:par>
                        <p:par>
                          <p:cTn id="40" fill="hold" nodeType="afterGroup">
                            <p:stCondLst>
                              <p:cond delay="5300"/>
                            </p:stCondLst>
                            <p:childTnLst>
                              <p:par>
                                <p:cTn id="41" presetID="9" presetClass="entr" presetSubtype="0" fill="hold" nodeType="afterEffect">
                                  <p:stCondLst>
                                    <p:cond delay="100"/>
                                  </p:stCondLst>
                                  <p:childTnLst>
                                    <p:set>
                                      <p:cBhvr>
                                        <p:cTn id="42" dur="1" fill="hold">
                                          <p:stCondLst>
                                            <p:cond delay="0"/>
                                          </p:stCondLst>
                                        </p:cTn>
                                        <p:tgtEl>
                                          <p:spTgt spid="232561"/>
                                        </p:tgtEl>
                                        <p:attrNameLst>
                                          <p:attrName>style.visibility</p:attrName>
                                        </p:attrNameLst>
                                      </p:cBhvr>
                                      <p:to>
                                        <p:strVal val="visible"/>
                                      </p:to>
                                    </p:set>
                                    <p:animEffect transition="in" filter="dissolve">
                                      <p:cBhvr>
                                        <p:cTn id="43" dur="500"/>
                                        <p:tgtEl>
                                          <p:spTgt spid="232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D23B2648-1922-4C4F-8BEE-B44486E4A071}"/>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93539" name="Rectangle 3">
            <a:extLst>
              <a:ext uri="{FF2B5EF4-FFF2-40B4-BE49-F238E27FC236}">
                <a16:creationId xmlns:a16="http://schemas.microsoft.com/office/drawing/2014/main" id="{3B05D580-4C6E-8C45-BFA1-942A61737D29}"/>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541" name="Line 5">
            <a:extLst>
              <a:ext uri="{FF2B5EF4-FFF2-40B4-BE49-F238E27FC236}">
                <a16:creationId xmlns:a16="http://schemas.microsoft.com/office/drawing/2014/main" id="{B0DA8204-4C06-D148-B106-72ACF418DA39}"/>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193542" name="Text Box 6">
            <a:extLst>
              <a:ext uri="{FF2B5EF4-FFF2-40B4-BE49-F238E27FC236}">
                <a16:creationId xmlns:a16="http://schemas.microsoft.com/office/drawing/2014/main" id="{10A9135A-4374-8F4B-BFEF-DE77C32F8819}"/>
              </a:ext>
            </a:extLst>
          </p:cNvPr>
          <p:cNvSpPr txBox="1">
            <a:spLocks noChangeArrowheads="1"/>
          </p:cNvSpPr>
          <p:nvPr/>
        </p:nvSpPr>
        <p:spPr bwMode="auto">
          <a:xfrm>
            <a:off x="2719388" y="820738"/>
            <a:ext cx="6296025" cy="3749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000" b="1">
                <a:solidFill>
                  <a:srgbClr val="FFFA35"/>
                </a:solidFill>
                <a:effectLst>
                  <a:outerShdw blurRad="38100" dist="38100" dir="2700000" algn="tl">
                    <a:srgbClr val="000000"/>
                  </a:outerShdw>
                </a:effectLst>
              </a:rPr>
              <a:t>SEKARANG GILIRAN ANDA…                    UNTUK MEMBUAT PETA DARI TIMUR TENGAH KUNO DALAM PEMIKIRAN ANDA!</a:t>
            </a:r>
          </a:p>
        </p:txBody>
      </p:sp>
      <p:sp>
        <p:nvSpPr>
          <p:cNvPr id="193544" name="Text Box 8">
            <a:extLst>
              <a:ext uri="{FF2B5EF4-FFF2-40B4-BE49-F238E27FC236}">
                <a16:creationId xmlns:a16="http://schemas.microsoft.com/office/drawing/2014/main" id="{5F686658-A252-3340-869A-AFF955CAA162}"/>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pic>
        <p:nvPicPr>
          <p:cNvPr id="193548" name="Picture 12">
            <a:extLst>
              <a:ext uri="{FF2B5EF4-FFF2-40B4-BE49-F238E27FC236}">
                <a16:creationId xmlns:a16="http://schemas.microsoft.com/office/drawing/2014/main" id="{C9EA4147-7A00-424F-A71D-5FD1E73449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375" y="1624013"/>
            <a:ext cx="2527300" cy="3408362"/>
          </a:xfrm>
          <a:prstGeom prst="rect">
            <a:avLst/>
          </a:prstGeom>
          <a:noFill/>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93549" name="Text Box 13">
            <a:extLst>
              <a:ext uri="{FF2B5EF4-FFF2-40B4-BE49-F238E27FC236}">
                <a16:creationId xmlns:a16="http://schemas.microsoft.com/office/drawing/2014/main" id="{8A9445A7-9582-2545-B0F0-FE2A51B46C99}"/>
              </a:ext>
            </a:extLst>
          </p:cNvPr>
          <p:cNvSpPr txBox="1">
            <a:spLocks noChangeArrowheads="1"/>
          </p:cNvSpPr>
          <p:nvPr/>
        </p:nvSpPr>
        <p:spPr bwMode="auto">
          <a:xfrm>
            <a:off x="261938" y="5868988"/>
            <a:ext cx="7861300" cy="514350"/>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spcBef>
                <a:spcPct val="50000"/>
              </a:spcBef>
            </a:pPr>
            <a:r>
              <a:rPr lang="en-US" altLang="en-US" sz="2400" b="1" i="0">
                <a:solidFill>
                  <a:srgbClr val="FFFF00"/>
                </a:solidFill>
                <a:effectLst/>
              </a:rPr>
              <a:t>PETA LENGKAP PADA PENOLONG BELAJAR #30</a:t>
            </a:r>
          </a:p>
        </p:txBody>
      </p:sp>
      <p:sp>
        <p:nvSpPr>
          <p:cNvPr id="193552" name="Rectangle 16">
            <a:extLst>
              <a:ext uri="{FF2B5EF4-FFF2-40B4-BE49-F238E27FC236}">
                <a16:creationId xmlns:a16="http://schemas.microsoft.com/office/drawing/2014/main" id="{14F98AC2-FDEC-7348-BA02-087F943B02CF}"/>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81</a:t>
            </a:r>
          </a:p>
        </p:txBody>
      </p:sp>
      <p:sp>
        <p:nvSpPr>
          <p:cNvPr id="193554" name="Rectangle 18">
            <a:extLst>
              <a:ext uri="{FF2B5EF4-FFF2-40B4-BE49-F238E27FC236}">
                <a16:creationId xmlns:a16="http://schemas.microsoft.com/office/drawing/2014/main" id="{1DF0B890-FB49-0446-858E-67E5AA4F5736}"/>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3542"/>
                                        </p:tgtEl>
                                        <p:attrNameLst>
                                          <p:attrName>style.visibility</p:attrName>
                                        </p:attrNameLst>
                                      </p:cBhvr>
                                      <p:to>
                                        <p:strVal val="visible"/>
                                      </p:to>
                                    </p:set>
                                    <p:animEffect transition="in" filter="dissolve">
                                      <p:cBhvr>
                                        <p:cTn id="7" dur="500"/>
                                        <p:tgtEl>
                                          <p:spTgt spid="193542"/>
                                        </p:tgtEl>
                                      </p:cBhvr>
                                    </p:animEffect>
                                  </p:childTnLst>
                                </p:cTn>
                              </p:par>
                            </p:childTnLst>
                          </p:cTn>
                        </p:par>
                        <p:par>
                          <p:cTn id="8" fill="hold" nodeType="afterGroup">
                            <p:stCondLst>
                              <p:cond delay="500"/>
                            </p:stCondLst>
                            <p:childTnLst>
                              <p:par>
                                <p:cTn id="9" presetID="2" presetClass="entr" presetSubtype="12" fill="hold" grpId="0" nodeType="afterEffect">
                                  <p:stCondLst>
                                    <p:cond delay="1000"/>
                                  </p:stCondLst>
                                  <p:childTnLst>
                                    <p:set>
                                      <p:cBhvr>
                                        <p:cTn id="10" dur="1" fill="hold">
                                          <p:stCondLst>
                                            <p:cond delay="0"/>
                                          </p:stCondLst>
                                        </p:cTn>
                                        <p:tgtEl>
                                          <p:spTgt spid="193549"/>
                                        </p:tgtEl>
                                        <p:attrNameLst>
                                          <p:attrName>style.visibility</p:attrName>
                                        </p:attrNameLst>
                                      </p:cBhvr>
                                      <p:to>
                                        <p:strVal val="visible"/>
                                      </p:to>
                                    </p:set>
                                    <p:anim calcmode="lin" valueType="num">
                                      <p:cBhvr additive="base">
                                        <p:cTn id="11" dur="500" fill="hold"/>
                                        <p:tgtEl>
                                          <p:spTgt spid="193549"/>
                                        </p:tgtEl>
                                        <p:attrNameLst>
                                          <p:attrName>ppt_x</p:attrName>
                                        </p:attrNameLst>
                                      </p:cBhvr>
                                      <p:tavLst>
                                        <p:tav tm="0">
                                          <p:val>
                                            <p:strVal val="0-#ppt_w/2"/>
                                          </p:val>
                                        </p:tav>
                                        <p:tav tm="100000">
                                          <p:val>
                                            <p:strVal val="#ppt_x"/>
                                          </p:val>
                                        </p:tav>
                                      </p:tavLst>
                                    </p:anim>
                                    <p:anim calcmode="lin" valueType="num">
                                      <p:cBhvr additive="base">
                                        <p:cTn id="12" dur="500" fill="hold"/>
                                        <p:tgtEl>
                                          <p:spTgt spid="193549"/>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000"/>
                            </p:stCondLst>
                            <p:childTnLst>
                              <p:par>
                                <p:cTn id="14" presetID="23" presetClass="entr" presetSubtype="528" fill="hold" nodeType="afterEffect">
                                  <p:stCondLst>
                                    <p:cond delay="0"/>
                                  </p:stCondLst>
                                  <p:childTnLst>
                                    <p:set>
                                      <p:cBhvr>
                                        <p:cTn id="15" dur="1" fill="hold">
                                          <p:stCondLst>
                                            <p:cond delay="0"/>
                                          </p:stCondLst>
                                        </p:cTn>
                                        <p:tgtEl>
                                          <p:spTgt spid="193548"/>
                                        </p:tgtEl>
                                        <p:attrNameLst>
                                          <p:attrName>style.visibility</p:attrName>
                                        </p:attrNameLst>
                                      </p:cBhvr>
                                      <p:to>
                                        <p:strVal val="visible"/>
                                      </p:to>
                                    </p:set>
                                    <p:anim calcmode="lin" valueType="num">
                                      <p:cBhvr>
                                        <p:cTn id="16" dur="500" fill="hold"/>
                                        <p:tgtEl>
                                          <p:spTgt spid="193548"/>
                                        </p:tgtEl>
                                        <p:attrNameLst>
                                          <p:attrName>ppt_w</p:attrName>
                                        </p:attrNameLst>
                                      </p:cBhvr>
                                      <p:tavLst>
                                        <p:tav tm="0">
                                          <p:val>
                                            <p:fltVal val="0"/>
                                          </p:val>
                                        </p:tav>
                                        <p:tav tm="100000">
                                          <p:val>
                                            <p:strVal val="#ppt_w"/>
                                          </p:val>
                                        </p:tav>
                                      </p:tavLst>
                                    </p:anim>
                                    <p:anim calcmode="lin" valueType="num">
                                      <p:cBhvr>
                                        <p:cTn id="17" dur="500" fill="hold"/>
                                        <p:tgtEl>
                                          <p:spTgt spid="193548"/>
                                        </p:tgtEl>
                                        <p:attrNameLst>
                                          <p:attrName>ppt_h</p:attrName>
                                        </p:attrNameLst>
                                      </p:cBhvr>
                                      <p:tavLst>
                                        <p:tav tm="0">
                                          <p:val>
                                            <p:fltVal val="0"/>
                                          </p:val>
                                        </p:tav>
                                        <p:tav tm="100000">
                                          <p:val>
                                            <p:strVal val="#ppt_h"/>
                                          </p:val>
                                        </p:tav>
                                      </p:tavLst>
                                    </p:anim>
                                    <p:anim calcmode="lin" valueType="num">
                                      <p:cBhvr>
                                        <p:cTn id="18" dur="500" fill="hold"/>
                                        <p:tgtEl>
                                          <p:spTgt spid="193548"/>
                                        </p:tgtEl>
                                        <p:attrNameLst>
                                          <p:attrName>ppt_x</p:attrName>
                                        </p:attrNameLst>
                                      </p:cBhvr>
                                      <p:tavLst>
                                        <p:tav tm="0">
                                          <p:val>
                                            <p:fltVal val="0.5"/>
                                          </p:val>
                                        </p:tav>
                                        <p:tav tm="100000">
                                          <p:val>
                                            <p:strVal val="#ppt_x"/>
                                          </p:val>
                                        </p:tav>
                                      </p:tavLst>
                                    </p:anim>
                                    <p:anim calcmode="lin" valueType="num">
                                      <p:cBhvr>
                                        <p:cTn id="19" dur="500" fill="hold"/>
                                        <p:tgtEl>
                                          <p:spTgt spid="193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2" grpId="0" autoUpdateAnimBg="0"/>
      <p:bldP spid="193549"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038EAED2-9125-6B4C-A03E-6EC696DD7718}"/>
              </a:ext>
            </a:extLst>
          </p:cNvPr>
          <p:cNvSpPr>
            <a:spLocks noChangeArrowheads="1"/>
          </p:cNvSpPr>
          <p:nvPr/>
        </p:nvSpPr>
        <p:spPr bwMode="auto">
          <a:xfrm>
            <a:off x="2057400" y="4210050"/>
            <a:ext cx="6457950" cy="11239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nchor="ctr"/>
          <a:lstStyle/>
          <a:p>
            <a:r>
              <a:rPr lang="en-US" altLang="en-US" sz="4400" i="0">
                <a:solidFill>
                  <a:srgbClr val="00FF00"/>
                </a:solidFill>
                <a:effectLst>
                  <a:outerShdw blurRad="38100" dist="38100" dir="2700000" algn="tl">
                    <a:srgbClr val="000000"/>
                  </a:outerShdw>
                </a:effectLst>
                <a:latin typeface="Times" pitchFamily="2" charset="0"/>
              </a:rPr>
              <a:t>“WhSEe is </a:t>
            </a:r>
            <a:r>
              <a:rPr lang="en-US" altLang="en-US" sz="4400">
                <a:solidFill>
                  <a:srgbClr val="FAFD00"/>
                </a:solidFill>
                <a:effectLst>
                  <a:outerShdw blurRad="38100" dist="38100" dir="2700000" algn="tl">
                    <a:srgbClr val="000000"/>
                  </a:outerShdw>
                </a:effectLst>
                <a:latin typeface="Times" pitchFamily="2" charset="0"/>
              </a:rPr>
              <a:t>that</a:t>
            </a:r>
            <a:r>
              <a:rPr lang="en-US" altLang="en-US" sz="4400">
                <a:solidFill>
                  <a:srgbClr val="00FF00"/>
                </a:solidFill>
                <a:effectLst>
                  <a:outerShdw blurRad="38100" dist="38100" dir="2700000" algn="tl">
                    <a:srgbClr val="000000"/>
                  </a:outerShdw>
                </a:effectLst>
                <a:latin typeface="Times" pitchFamily="2" charset="0"/>
              </a:rPr>
              <a:t> </a:t>
            </a:r>
            <a:r>
              <a:rPr lang="en-US" altLang="en-US" sz="4400" i="0">
                <a:solidFill>
                  <a:srgbClr val="00FF00"/>
                </a:solidFill>
                <a:effectLst>
                  <a:outerShdw blurRad="38100" dist="38100" dir="2700000" algn="tl">
                    <a:srgbClr val="000000"/>
                  </a:outerShdw>
                </a:effectLst>
                <a:latin typeface="Times" pitchFamily="2" charset="0"/>
              </a:rPr>
              <a:t>place, anyway?”</a:t>
            </a:r>
          </a:p>
        </p:txBody>
      </p:sp>
      <p:sp>
        <p:nvSpPr>
          <p:cNvPr id="192515" name="Rectangle 3">
            <a:extLst>
              <a:ext uri="{FF2B5EF4-FFF2-40B4-BE49-F238E27FC236}">
                <a16:creationId xmlns:a16="http://schemas.microsoft.com/office/drawing/2014/main" id="{11EFCB9F-708A-2742-91B3-2135B0BF1E2C}"/>
              </a:ext>
            </a:extLst>
          </p:cNvPr>
          <p:cNvSpPr>
            <a:spLocks noChangeArrowheads="1"/>
          </p:cNvSpPr>
          <p:nvPr/>
        </p:nvSpPr>
        <p:spPr bwMode="auto">
          <a:xfrm>
            <a:off x="1981200" y="1771650"/>
            <a:ext cx="6362700" cy="1200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nchor="ctr"/>
          <a:lstStyle/>
          <a:p>
            <a:endParaRPr lang="en-US" altLang="en-US" sz="4400" b="1" i="0">
              <a:solidFill>
                <a:srgbClr val="FAFD00"/>
              </a:solidFill>
              <a:effectLst>
                <a:outerShdw blurRad="38100" dist="38100" dir="2700000" algn="tl">
                  <a:srgbClr val="000000"/>
                </a:outerShdw>
              </a:effectLst>
              <a:latin typeface="Times" pitchFamily="2" charset="0"/>
            </a:endParaRPr>
          </a:p>
          <a:p>
            <a:r>
              <a:rPr lang="en-US" altLang="en-US" sz="6000" b="1">
                <a:solidFill>
                  <a:srgbClr val="FAFD00"/>
                </a:solidFill>
                <a:effectLst/>
                <a:latin typeface="Times" pitchFamily="2" charset="0"/>
              </a:rPr>
              <a:t>KRONOLOGI PRAKTIS</a:t>
            </a:r>
          </a:p>
        </p:txBody>
      </p:sp>
      <p:sp>
        <p:nvSpPr>
          <p:cNvPr id="192516" name="Rectangle 4">
            <a:extLst>
              <a:ext uri="{FF2B5EF4-FFF2-40B4-BE49-F238E27FC236}">
                <a16:creationId xmlns:a16="http://schemas.microsoft.com/office/drawing/2014/main" id="{A70557F8-7FB5-A44E-8F13-22D720F5D89E}"/>
              </a:ext>
            </a:extLst>
          </p:cNvPr>
          <p:cNvSpPr>
            <a:spLocks noChangeArrowheads="1"/>
          </p:cNvSpPr>
          <p:nvPr/>
        </p:nvSpPr>
        <p:spPr bwMode="auto">
          <a:xfrm>
            <a:off x="7086600" y="2819400"/>
            <a:ext cx="45085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a:solidFill>
                  <a:srgbClr val="FAFD00"/>
                </a:solidFill>
                <a:effectLst/>
                <a:latin typeface="Times" pitchFamily="2" charset="0"/>
              </a:rPr>
              <a:t>©</a:t>
            </a:r>
          </a:p>
        </p:txBody>
      </p:sp>
      <p:sp>
        <p:nvSpPr>
          <p:cNvPr id="192521" name="AutoShape 9">
            <a:extLst>
              <a:ext uri="{FF2B5EF4-FFF2-40B4-BE49-F238E27FC236}">
                <a16:creationId xmlns:a16="http://schemas.microsoft.com/office/drawing/2014/main" id="{123D1F8A-869C-4242-86B1-51594C70168F}"/>
              </a:ext>
            </a:extLst>
          </p:cNvPr>
          <p:cNvSpPr>
            <a:spLocks noChangeArrowheads="1"/>
          </p:cNvSpPr>
          <p:nvPr/>
        </p:nvSpPr>
        <p:spPr bwMode="auto">
          <a:xfrm>
            <a:off x="1766888" y="3708400"/>
            <a:ext cx="6577012" cy="1820863"/>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20" name="Rectangle 8">
            <a:extLst>
              <a:ext uri="{FF2B5EF4-FFF2-40B4-BE49-F238E27FC236}">
                <a16:creationId xmlns:a16="http://schemas.microsoft.com/office/drawing/2014/main" id="{24C0108E-2202-824A-8FB0-D9E0AF890AAF}"/>
              </a:ext>
            </a:extLst>
          </p:cNvPr>
          <p:cNvSpPr>
            <a:spLocks noChangeArrowheads="1"/>
          </p:cNvSpPr>
          <p:nvPr/>
        </p:nvSpPr>
        <p:spPr bwMode="auto">
          <a:xfrm>
            <a:off x="1798638" y="3894138"/>
            <a:ext cx="6457950" cy="13985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nchor="ctr"/>
          <a:lstStyle/>
          <a:p>
            <a:r>
              <a:rPr lang="en-US" altLang="en-US" sz="4000" i="0">
                <a:solidFill>
                  <a:schemeClr val="tx1"/>
                </a:solidFill>
                <a:effectLst>
                  <a:outerShdw blurRad="38100" dist="38100" dir="2700000" algn="tl">
                    <a:srgbClr val="000000"/>
                  </a:outerShdw>
                </a:effectLst>
                <a:latin typeface="Times" pitchFamily="2" charset="0"/>
              </a:rPr>
              <a:t>“Akhirnya, Anda akan mengetahui di mana terletak semua daerah itu!”</a:t>
            </a:r>
          </a:p>
        </p:txBody>
      </p:sp>
      <p:sp>
        <p:nvSpPr>
          <p:cNvPr id="192524" name="Text Box 12">
            <a:extLst>
              <a:ext uri="{FF2B5EF4-FFF2-40B4-BE49-F238E27FC236}">
                <a16:creationId xmlns:a16="http://schemas.microsoft.com/office/drawing/2014/main" id="{D8F8340A-3CFB-7543-BB04-50A0B7183E6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192530" name="Rectangle 18">
            <a:extLst>
              <a:ext uri="{FF2B5EF4-FFF2-40B4-BE49-F238E27FC236}">
                <a16:creationId xmlns:a16="http://schemas.microsoft.com/office/drawing/2014/main" id="{211AF695-F065-D044-99A2-1663C89D8AC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82</a:t>
            </a:r>
          </a:p>
        </p:txBody>
      </p:sp>
      <p:sp>
        <p:nvSpPr>
          <p:cNvPr id="192533" name="Text Box 21">
            <a:extLst>
              <a:ext uri="{FF2B5EF4-FFF2-40B4-BE49-F238E27FC236}">
                <a16:creationId xmlns:a16="http://schemas.microsoft.com/office/drawing/2014/main" id="{816C2B20-0C1F-8E4F-A799-C19325EF996F}"/>
              </a:ext>
            </a:extLst>
          </p:cNvPr>
          <p:cNvSpPr txBox="1">
            <a:spLocks noChangeArrowheads="1"/>
          </p:cNvSpPr>
          <p:nvPr/>
        </p:nvSpPr>
        <p:spPr bwMode="auto">
          <a:xfrm>
            <a:off x="8631238" y="6375400"/>
            <a:ext cx="306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i="0">
                <a:effectLst>
                  <a:outerShdw blurRad="38100" dist="38100" dir="2700000" algn="tl">
                    <a:srgbClr val="000000"/>
                  </a:outerShdw>
                </a:effectLst>
              </a:rPr>
              <a:t>1</a:t>
            </a:r>
          </a:p>
        </p:txBody>
      </p:sp>
      <p:sp>
        <p:nvSpPr>
          <p:cNvPr id="192534" name="Rectangle 22">
            <a:extLst>
              <a:ext uri="{FF2B5EF4-FFF2-40B4-BE49-F238E27FC236}">
                <a16:creationId xmlns:a16="http://schemas.microsoft.com/office/drawing/2014/main" id="{1F674D2C-D20C-3B40-9321-209CC594BC4B}"/>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0098" name="Picture 2">
            <a:extLst>
              <a:ext uri="{FF2B5EF4-FFF2-40B4-BE49-F238E27FC236}">
                <a16:creationId xmlns:a16="http://schemas.microsoft.com/office/drawing/2014/main" id="{633A6BEA-1493-BE4A-AC22-E3902E112B4E}"/>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46050" y="219075"/>
            <a:ext cx="2541588" cy="19843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260099" name="Oval 3">
            <a:extLst>
              <a:ext uri="{FF2B5EF4-FFF2-40B4-BE49-F238E27FC236}">
                <a16:creationId xmlns:a16="http://schemas.microsoft.com/office/drawing/2014/main" id="{820C5968-5C6C-5A42-B55D-9C347F5D932A}"/>
              </a:ext>
            </a:extLst>
          </p:cNvPr>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ltLang="en-US" sz="2400" i="0">
              <a:solidFill>
                <a:srgbClr val="FFEC14"/>
              </a:solidFill>
              <a:effectLst/>
              <a:latin typeface="Times" pitchFamily="2" charset="0"/>
            </a:endParaRPr>
          </a:p>
        </p:txBody>
      </p:sp>
      <p:sp>
        <p:nvSpPr>
          <p:cNvPr id="260100" name="Text Box 4">
            <a:extLst>
              <a:ext uri="{FF2B5EF4-FFF2-40B4-BE49-F238E27FC236}">
                <a16:creationId xmlns:a16="http://schemas.microsoft.com/office/drawing/2014/main" id="{1D03FFD7-A05F-0145-AF29-294FBFBAD2A9}"/>
              </a:ext>
            </a:extLst>
          </p:cNvPr>
          <p:cNvSpPr txBox="1">
            <a:spLocks noChangeArrowheads="1"/>
          </p:cNvSpPr>
          <p:nvPr/>
        </p:nvSpPr>
        <p:spPr bwMode="auto">
          <a:xfrm>
            <a:off x="2730500" y="358775"/>
            <a:ext cx="6418263" cy="155416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3200" b="1">
                <a:solidFill>
                  <a:srgbClr val="FF0A1E"/>
                </a:solidFill>
                <a:effectLst/>
              </a:rPr>
              <a:t>Saat ini melalui seminar, Anda telah mempunyai sesuatu dalam pikiran anda</a:t>
            </a:r>
          </a:p>
        </p:txBody>
      </p:sp>
      <p:sp>
        <p:nvSpPr>
          <p:cNvPr id="260101" name="Text Box 5">
            <a:extLst>
              <a:ext uri="{FF2B5EF4-FFF2-40B4-BE49-F238E27FC236}">
                <a16:creationId xmlns:a16="http://schemas.microsoft.com/office/drawing/2014/main" id="{143490DD-5748-584E-B792-E8AAE96B2A4F}"/>
              </a:ext>
            </a:extLst>
          </p:cNvPr>
          <p:cNvSpPr txBox="1">
            <a:spLocks noChangeArrowheads="1"/>
          </p:cNvSpPr>
          <p:nvPr/>
        </p:nvSpPr>
        <p:spPr bwMode="auto">
          <a:xfrm>
            <a:off x="382588" y="1692275"/>
            <a:ext cx="8742362" cy="319563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63F1B"/>
                </a:solidFill>
                <a:miter lim="800000"/>
                <a:headEnd/>
                <a:tailEnd/>
              </a14:hiddenLine>
            </a:ext>
          </a:extLst>
        </p:spPr>
        <p:txBody>
          <a:bodyPr>
            <a:spAutoFit/>
          </a:bodyPr>
          <a:lstStyle/>
          <a:p>
            <a:pPr algn="l">
              <a:spcBef>
                <a:spcPct val="50000"/>
              </a:spcBef>
            </a:pPr>
            <a:r>
              <a:rPr lang="en-US" altLang="en-US" sz="2400" b="1" i="0">
                <a:solidFill>
                  <a:srgbClr val="FFCC18"/>
                </a:solidFill>
                <a:effectLst/>
              </a:rPr>
              <a:t>                  </a:t>
            </a:r>
          </a:p>
          <a:p>
            <a:pPr algn="l">
              <a:spcBef>
                <a:spcPct val="50000"/>
              </a:spcBef>
            </a:pPr>
            <a:r>
              <a:rPr lang="en-US" altLang="en-US" sz="2400" b="1" i="0">
                <a:solidFill>
                  <a:srgbClr val="FFCC18"/>
                </a:solidFill>
                <a:effectLst/>
              </a:rPr>
              <a:t>•Sebuah ide bernama </a:t>
            </a:r>
            <a:r>
              <a:rPr lang="en-US" altLang="en-US" sz="2400" b="1" i="0">
                <a:solidFill>
                  <a:srgbClr val="1EAFCC"/>
                </a:solidFill>
                <a:effectLst/>
              </a:rPr>
              <a:t>“Arsip Alkitab”</a:t>
            </a:r>
          </a:p>
          <a:p>
            <a:pPr algn="l">
              <a:spcBef>
                <a:spcPct val="50000"/>
              </a:spcBef>
            </a:pPr>
            <a:r>
              <a:rPr lang="en-US" altLang="en-US" sz="2400" b="1" i="0">
                <a:solidFill>
                  <a:srgbClr val="FFCC18"/>
                </a:solidFill>
                <a:effectLst/>
              </a:rPr>
              <a:t>•</a:t>
            </a:r>
            <a:r>
              <a:rPr lang="en-US" altLang="en-US" sz="2400" b="1" i="0">
                <a:solidFill>
                  <a:srgbClr val="1EAFCC"/>
                </a:solidFill>
                <a:effectLst/>
              </a:rPr>
              <a:t>Kunci Ingatan</a:t>
            </a:r>
            <a:r>
              <a:rPr lang="en-US" altLang="en-US" sz="2400" b="1" i="0">
                <a:solidFill>
                  <a:srgbClr val="FFCC18"/>
                </a:solidFill>
                <a:effectLst/>
              </a:rPr>
              <a:t> untuk Membuka “Arsip Alkitab”…</a:t>
            </a:r>
          </a:p>
          <a:p>
            <a:pPr algn="l">
              <a:spcBef>
                <a:spcPct val="50000"/>
              </a:spcBef>
            </a:pPr>
            <a:r>
              <a:rPr lang="en-US" altLang="en-US" sz="2400" b="1" i="0">
                <a:solidFill>
                  <a:srgbClr val="FFCC18"/>
                </a:solidFill>
                <a:effectLst/>
              </a:rPr>
              <a:t>  C 7 S Y</a:t>
            </a:r>
          </a:p>
          <a:p>
            <a:pPr algn="l">
              <a:spcBef>
                <a:spcPct val="50000"/>
              </a:spcBef>
            </a:pPr>
            <a:r>
              <a:rPr lang="en-US" altLang="en-US" sz="2400" b="1" i="0">
                <a:solidFill>
                  <a:srgbClr val="FFCC18"/>
                </a:solidFill>
                <a:effectLst/>
              </a:rPr>
              <a:t>•Peta Ingatan tempat Kejadian Utama alkitab</a:t>
            </a:r>
          </a:p>
          <a:p>
            <a:pPr algn="l">
              <a:spcBef>
                <a:spcPct val="50000"/>
              </a:spcBef>
            </a:pPr>
            <a:endParaRPr lang="en-US" altLang="en-US" sz="2400" b="1" i="0">
              <a:solidFill>
                <a:srgbClr val="FFCC18"/>
              </a:solidFill>
              <a:effectLst/>
            </a:endParaRPr>
          </a:p>
        </p:txBody>
      </p:sp>
      <p:sp>
        <p:nvSpPr>
          <p:cNvPr id="260102" name="AutoShape 6">
            <a:extLst>
              <a:ext uri="{FF2B5EF4-FFF2-40B4-BE49-F238E27FC236}">
                <a16:creationId xmlns:a16="http://schemas.microsoft.com/office/drawing/2014/main" id="{1DDFB60C-3158-CE4C-AF65-01199998D65A}"/>
              </a:ext>
            </a:extLst>
          </p:cNvPr>
          <p:cNvSpPr>
            <a:spLocks noChangeArrowheads="1"/>
          </p:cNvSpPr>
          <p:nvPr/>
        </p:nvSpPr>
        <p:spPr bwMode="auto">
          <a:xfrm>
            <a:off x="400050" y="2717800"/>
            <a:ext cx="7986713" cy="1738313"/>
          </a:xfrm>
          <a:prstGeom prst="roundRect">
            <a:avLst>
              <a:gd name="adj" fmla="val 16667"/>
            </a:avLst>
          </a:prstGeom>
          <a:noFill/>
          <a:ln w="76200">
            <a:solidFill>
              <a:srgbClr val="1FCC16"/>
            </a:solidFill>
            <a:round/>
            <a:headEnd/>
            <a:tailEnd/>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60105" name="Rectangle 9">
            <a:extLst>
              <a:ext uri="{FF2B5EF4-FFF2-40B4-BE49-F238E27FC236}">
                <a16:creationId xmlns:a16="http://schemas.microsoft.com/office/drawing/2014/main" id="{807B7B38-BF26-C540-B1F7-1205F40D03C5}"/>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83</a:t>
            </a:r>
          </a:p>
        </p:txBody>
      </p:sp>
      <p:sp>
        <p:nvSpPr>
          <p:cNvPr id="260106" name="Text Box 10">
            <a:extLst>
              <a:ext uri="{FF2B5EF4-FFF2-40B4-BE49-F238E27FC236}">
                <a16:creationId xmlns:a16="http://schemas.microsoft.com/office/drawing/2014/main" id="{1AC12DC2-92B0-5D43-BBBD-131FCF2BEC9B}"/>
              </a:ext>
            </a:extLst>
          </p:cNvPr>
          <p:cNvSpPr txBox="1">
            <a:spLocks noChangeArrowheads="1"/>
          </p:cNvSpPr>
          <p:nvPr/>
        </p:nvSpPr>
        <p:spPr bwMode="auto">
          <a:xfrm>
            <a:off x="365125" y="4887913"/>
            <a:ext cx="8247063" cy="1066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en-US" sz="2400" b="1" i="0">
                <a:solidFill>
                  <a:srgbClr val="FFEA18"/>
                </a:solidFill>
                <a:effectLst/>
              </a:rPr>
              <a:t>•Inti “CERITA” Alkitab: </a:t>
            </a:r>
            <a:r>
              <a:rPr lang="en-US" altLang="en-US" sz="2400" b="1" i="0">
                <a:solidFill>
                  <a:srgbClr val="43F22C"/>
                </a:solidFill>
                <a:effectLst/>
              </a:rPr>
              <a:t>“</a:t>
            </a:r>
            <a:r>
              <a:rPr lang="en-US" altLang="en-US" b="1" i="0">
                <a:solidFill>
                  <a:srgbClr val="43F22C"/>
                </a:solidFill>
                <a:effectLst/>
              </a:rPr>
              <a:t>Kronologis Praktis</a:t>
            </a:r>
            <a:r>
              <a:rPr lang="en-US" altLang="en-US" sz="2400" b="1" i="0">
                <a:solidFill>
                  <a:srgbClr val="43F22C"/>
                </a:solidFill>
                <a:effectLst/>
              </a:rPr>
              <a:t>”</a:t>
            </a:r>
            <a:r>
              <a:rPr lang="en-US" altLang="en-US" sz="2400" b="1" i="0">
                <a:solidFill>
                  <a:srgbClr val="FFEA18"/>
                </a:solidFill>
                <a:effectLst/>
              </a:rPr>
              <a:t> </a:t>
            </a:r>
          </a:p>
          <a:p>
            <a:pPr algn="l">
              <a:spcBef>
                <a:spcPct val="50000"/>
              </a:spcBef>
            </a:pPr>
            <a:endParaRPr lang="en-US" altLang="en-US" sz="2400" b="1" i="0">
              <a:solidFill>
                <a:srgbClr val="43F22C"/>
              </a:solidFill>
              <a:effectLst/>
            </a:endParaRPr>
          </a:p>
        </p:txBody>
      </p:sp>
      <p:sp>
        <p:nvSpPr>
          <p:cNvPr id="260108" name="Text Box 12">
            <a:extLst>
              <a:ext uri="{FF2B5EF4-FFF2-40B4-BE49-F238E27FC236}">
                <a16:creationId xmlns:a16="http://schemas.microsoft.com/office/drawing/2014/main" id="{89673116-E84D-8242-9401-FB3E04355158}"/>
              </a:ext>
            </a:extLst>
          </p:cNvPr>
          <p:cNvSpPr txBox="1">
            <a:spLocks noChangeArrowheads="1"/>
          </p:cNvSpPr>
          <p:nvPr/>
        </p:nvSpPr>
        <p:spPr bwMode="auto">
          <a:xfrm>
            <a:off x="8631238" y="6375400"/>
            <a:ext cx="306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i="0">
                <a:effectLst>
                  <a:outerShdw blurRad="38100" dist="38100" dir="2700000" algn="tl">
                    <a:srgbClr val="000000"/>
                  </a:outerShdw>
                </a:effectLst>
              </a:rPr>
              <a:t>1</a:t>
            </a:r>
          </a:p>
        </p:txBody>
      </p:sp>
      <p:sp>
        <p:nvSpPr>
          <p:cNvPr id="260109" name="AutoShape 13">
            <a:extLst>
              <a:ext uri="{FF2B5EF4-FFF2-40B4-BE49-F238E27FC236}">
                <a16:creationId xmlns:a16="http://schemas.microsoft.com/office/drawing/2014/main" id="{76D5DAFE-F25E-224F-AC64-3385CAFAFCBC}"/>
              </a:ext>
            </a:extLst>
          </p:cNvPr>
          <p:cNvSpPr>
            <a:spLocks noChangeArrowheads="1"/>
          </p:cNvSpPr>
          <p:nvPr/>
        </p:nvSpPr>
        <p:spPr bwMode="auto">
          <a:xfrm>
            <a:off x="412750" y="4764088"/>
            <a:ext cx="7986713" cy="679450"/>
          </a:xfrm>
          <a:prstGeom prst="roundRect">
            <a:avLst>
              <a:gd name="adj" fmla="val 16667"/>
            </a:avLst>
          </a:prstGeom>
          <a:noFill/>
          <a:ln w="76200">
            <a:solidFill>
              <a:srgbClr val="1FCC16"/>
            </a:solidFill>
            <a:round/>
            <a:headEnd/>
            <a:tailEnd/>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60099"/>
                                        </p:tgtEl>
                                        <p:attrNameLst>
                                          <p:attrName>style.visibility</p:attrName>
                                        </p:attrNameLst>
                                      </p:cBhvr>
                                      <p:to>
                                        <p:strVal val="visible"/>
                                      </p:to>
                                    </p:set>
                                    <p:anim calcmode="lin" valueType="num">
                                      <p:cBhvr>
                                        <p:cTn id="7"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9"/>
                                        </p:tgtEl>
                                        <p:attrNameLst>
                                          <p:attrName>ppt_x</p:attrName>
                                        </p:attrNameLst>
                                      </p:cBhvr>
                                      <p:tavLst>
                                        <p:tav tm="0">
                                          <p:val>
                                            <p:fltVal val="0.5"/>
                                          </p:val>
                                        </p:tav>
                                        <p:tav tm="100000">
                                          <p:val>
                                            <p:strVal val="#ppt_x"/>
                                          </p:val>
                                        </p:tav>
                                      </p:tavLst>
                                    </p:anim>
                                    <p:anim calcmode="lin" valueType="num">
                                      <p:cBhvr>
                                        <p:cTn id="10"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260101">
                                            <p:txEl>
                                              <p:pRg st="0" end="0"/>
                                            </p:txEl>
                                          </p:spTgt>
                                        </p:tgtEl>
                                        <p:attrNameLst>
                                          <p:attrName>style.visibility</p:attrName>
                                        </p:attrNameLst>
                                      </p:cBhvr>
                                      <p:to>
                                        <p:strVal val="visible"/>
                                      </p:to>
                                    </p:set>
                                    <p:animEffect transition="in" filter="box(out)">
                                      <p:cBhvr>
                                        <p:cTn id="14" dur="500"/>
                                        <p:tgtEl>
                                          <p:spTgt spid="26010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260101">
                                            <p:txEl>
                                              <p:pRg st="1" end="1"/>
                                            </p:txEl>
                                          </p:spTgt>
                                        </p:tgtEl>
                                        <p:attrNameLst>
                                          <p:attrName>style.visibility</p:attrName>
                                        </p:attrNameLst>
                                      </p:cBhvr>
                                      <p:to>
                                        <p:strVal val="visible"/>
                                      </p:to>
                                    </p:set>
                                    <p:animEffect transition="in" filter="box(out)">
                                      <p:cBhvr>
                                        <p:cTn id="18" dur="500"/>
                                        <p:tgtEl>
                                          <p:spTgt spid="26010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260101">
                                            <p:txEl>
                                              <p:pRg st="2" end="2"/>
                                            </p:txEl>
                                          </p:spTgt>
                                        </p:tgtEl>
                                        <p:attrNameLst>
                                          <p:attrName>style.visibility</p:attrName>
                                        </p:attrNameLst>
                                      </p:cBhvr>
                                      <p:to>
                                        <p:strVal val="visible"/>
                                      </p:to>
                                    </p:set>
                                    <p:animEffect transition="in" filter="box(out)">
                                      <p:cBhvr>
                                        <p:cTn id="22" dur="500"/>
                                        <p:tgtEl>
                                          <p:spTgt spid="26010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260101">
                                            <p:txEl>
                                              <p:pRg st="3" end="3"/>
                                            </p:txEl>
                                          </p:spTgt>
                                        </p:tgtEl>
                                        <p:attrNameLst>
                                          <p:attrName>style.visibility</p:attrName>
                                        </p:attrNameLst>
                                      </p:cBhvr>
                                      <p:to>
                                        <p:strVal val="visible"/>
                                      </p:to>
                                    </p:set>
                                    <p:animEffect transition="in" filter="box(out)">
                                      <p:cBhvr>
                                        <p:cTn id="26" dur="500"/>
                                        <p:tgtEl>
                                          <p:spTgt spid="26010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260101">
                                            <p:txEl>
                                              <p:pRg st="4" end="4"/>
                                            </p:txEl>
                                          </p:spTgt>
                                        </p:tgtEl>
                                        <p:attrNameLst>
                                          <p:attrName>style.visibility</p:attrName>
                                        </p:attrNameLst>
                                      </p:cBhvr>
                                      <p:to>
                                        <p:strVal val="visible"/>
                                      </p:to>
                                    </p:set>
                                    <p:animEffect transition="in" filter="box(out)">
                                      <p:cBhvr>
                                        <p:cTn id="30" dur="500"/>
                                        <p:tgtEl>
                                          <p:spTgt spid="260101">
                                            <p:txEl>
                                              <p:pRg st="4" end="4"/>
                                            </p:txEl>
                                          </p:spTgt>
                                        </p:tgtEl>
                                      </p:cBhvr>
                                    </p:animEffect>
                                  </p:childTnLst>
                                </p:cTn>
                              </p:par>
                            </p:childTnLst>
                          </p:cTn>
                        </p:par>
                        <p:par>
                          <p:cTn id="31" fill="hold" nodeType="afterGroup">
                            <p:stCondLst>
                              <p:cond delay="3000"/>
                            </p:stCondLst>
                            <p:childTnLst>
                              <p:par>
                                <p:cTn id="32" presetID="23" presetClass="entr" presetSubtype="272" fill="hold" nodeType="afterEffect">
                                  <p:stCondLst>
                                    <p:cond delay="0"/>
                                  </p:stCondLst>
                                  <p:childTnLst>
                                    <p:set>
                                      <p:cBhvr>
                                        <p:cTn id="33" dur="1" fill="hold">
                                          <p:stCondLst>
                                            <p:cond delay="0"/>
                                          </p:stCondLst>
                                        </p:cTn>
                                        <p:tgtEl>
                                          <p:spTgt spid="260102"/>
                                        </p:tgtEl>
                                        <p:attrNameLst>
                                          <p:attrName>style.visibility</p:attrName>
                                        </p:attrNameLst>
                                      </p:cBhvr>
                                      <p:to>
                                        <p:strVal val="visible"/>
                                      </p:to>
                                    </p:set>
                                    <p:anim calcmode="lin" valueType="num">
                                      <p:cBhvr>
                                        <p:cTn id="34" dur="500" fill="hold"/>
                                        <p:tgtEl>
                                          <p:spTgt spid="260102"/>
                                        </p:tgtEl>
                                        <p:attrNameLst>
                                          <p:attrName>ppt_w</p:attrName>
                                        </p:attrNameLst>
                                      </p:cBhvr>
                                      <p:tavLst>
                                        <p:tav tm="0">
                                          <p:val>
                                            <p:strVal val="2/3*#ppt_w"/>
                                          </p:val>
                                        </p:tav>
                                        <p:tav tm="100000">
                                          <p:val>
                                            <p:strVal val="#ppt_w"/>
                                          </p:val>
                                        </p:tav>
                                      </p:tavLst>
                                    </p:anim>
                                    <p:anim calcmode="lin" valueType="num">
                                      <p:cBhvr>
                                        <p:cTn id="35" dur="500" fill="hold"/>
                                        <p:tgtEl>
                                          <p:spTgt spid="260102"/>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260102"/>
                                        </p:tgtEl>
                                        <p:attrNameLst>
                                          <p:attrName>style.visibility</p:attrName>
                                        </p:attrNameLst>
                                      </p:cBhvr>
                                      <p:to>
                                        <p:strVal val="hidden"/>
                                      </p:to>
                                    </p:set>
                                  </p:sub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60106"/>
                                        </p:tgtEl>
                                        <p:attrNameLst>
                                          <p:attrName>style.visibility</p:attrName>
                                        </p:attrNameLst>
                                      </p:cBhvr>
                                      <p:to>
                                        <p:strVal val="visible"/>
                                      </p:to>
                                    </p:set>
                                    <p:animEffect transition="in" filter="dissolve">
                                      <p:cBhvr>
                                        <p:cTn id="40" dur="500"/>
                                        <p:tgtEl>
                                          <p:spTgt spid="260106"/>
                                        </p:tgtEl>
                                      </p:cBhvr>
                                    </p:animEffect>
                                  </p:childTnLst>
                                </p:cTn>
                              </p:par>
                            </p:childTnLst>
                          </p:cTn>
                        </p:par>
                        <p:par>
                          <p:cTn id="41" fill="hold" nodeType="afterGroup">
                            <p:stCondLst>
                              <p:cond delay="500"/>
                            </p:stCondLst>
                            <p:childTnLst>
                              <p:par>
                                <p:cTn id="42" presetID="23" presetClass="entr" presetSubtype="272" fill="hold" nodeType="afterEffect">
                                  <p:stCondLst>
                                    <p:cond delay="0"/>
                                  </p:stCondLst>
                                  <p:childTnLst>
                                    <p:set>
                                      <p:cBhvr>
                                        <p:cTn id="43" dur="1" fill="hold">
                                          <p:stCondLst>
                                            <p:cond delay="0"/>
                                          </p:stCondLst>
                                        </p:cTn>
                                        <p:tgtEl>
                                          <p:spTgt spid="260109"/>
                                        </p:tgtEl>
                                        <p:attrNameLst>
                                          <p:attrName>style.visibility</p:attrName>
                                        </p:attrNameLst>
                                      </p:cBhvr>
                                      <p:to>
                                        <p:strVal val="visible"/>
                                      </p:to>
                                    </p:set>
                                    <p:anim calcmode="lin" valueType="num">
                                      <p:cBhvr>
                                        <p:cTn id="44" dur="500" fill="hold"/>
                                        <p:tgtEl>
                                          <p:spTgt spid="260109"/>
                                        </p:tgtEl>
                                        <p:attrNameLst>
                                          <p:attrName>ppt_w</p:attrName>
                                        </p:attrNameLst>
                                      </p:cBhvr>
                                      <p:tavLst>
                                        <p:tav tm="0">
                                          <p:val>
                                            <p:strVal val="2/3*#ppt_w"/>
                                          </p:val>
                                        </p:tav>
                                        <p:tav tm="100000">
                                          <p:val>
                                            <p:strVal val="#ppt_w"/>
                                          </p:val>
                                        </p:tav>
                                      </p:tavLst>
                                    </p:anim>
                                    <p:anim calcmode="lin" valueType="num">
                                      <p:cBhvr>
                                        <p:cTn id="45" dur="500" fill="hold"/>
                                        <p:tgtEl>
                                          <p:spTgt spid="26010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autoUpdateAnimBg="0"/>
      <p:bldP spid="260101" grpId="0" build="p" autoUpdateAnimBg="0" advAuto="0"/>
      <p:bldP spid="260106"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a:spcBef>
                  <a:spcPct val="50000"/>
                </a:spcBef>
                <a:defRPr/>
              </a:pPr>
              <a:endParaRPr lang="en-US" sz="1200" b="1">
                <a:solidFill>
                  <a:schemeClr val="tx1"/>
                </a:solidFill>
                <a:effectLst>
                  <a:outerShdw blurRad="38100" dist="38100" dir="2700000" algn="tl">
                    <a:srgbClr val="000000"/>
                  </a:outerShdw>
                </a:effectLst>
                <a:latin typeface="Times New Roman" charset="0"/>
                <a:ea typeface="ＭＳ Ｐゴシック" charset="0"/>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b="1" i="1">
                  <a:solidFill>
                    <a:srgbClr val="FAFD00"/>
                  </a:solidFill>
                  <a:latin typeface="Times New Roman" panose="02020603050405020304" pitchFamily="18" charset="0"/>
                </a:rPr>
                <a:t>Presentasi dari The Bible…Basically Ministries International Inc.                Fort Worth, Texas</a:t>
              </a:r>
              <a:endParaRPr lang="en-US" altLang="en-US" sz="1800" b="1">
                <a:solidFill>
                  <a:srgbClr val="FAFD00"/>
                </a:solidFill>
                <a:latin typeface="Times New Roman" panose="02020603050405020304" pitchFamily="18" charset="0"/>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dirty="0">
                  <a:solidFill>
                    <a:srgbClr val="FFFB0C"/>
                  </a:solidFill>
                  <a:latin typeface="Helvetica" charset="0"/>
                  <a:ea typeface="ＭＳ Ｐゴシック" charset="0"/>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endParaRPr lang="en-US">
              <a:solidFill>
                <a:srgbClr val="FFFFFF"/>
              </a:solidFill>
              <a:latin typeface="Arial" charset="0"/>
              <a:ea typeface="ＭＳ Ｐゴシック" charset="0"/>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900" b="1">
                <a:solidFill>
                  <a:srgbClr val="FFFFFF"/>
                </a:solidFill>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chemeClr val="tx1"/>
                </a:solidFill>
                <a:effectLst>
                  <a:outerShdw blurRad="38100" dist="38100" dir="2700000" algn="tl">
                    <a:srgbClr val="000000"/>
                  </a:outerShdw>
                </a:effectLst>
                <a:latin typeface="Comic Sans MS" panose="030F0902030302020204" pitchFamily="66" charset="0"/>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1000" b="1">
                <a:solidFill>
                  <a:srgbClr val="FFFFFF"/>
                </a:solidFill>
                <a:latin typeface="Arial" charset="0"/>
                <a:ea typeface="ＭＳ Ｐゴシック" charset="0"/>
              </a:rPr>
              <a:t>01</a:t>
            </a:r>
          </a:p>
        </p:txBody>
      </p:sp>
      <p:sp>
        <p:nvSpPr>
          <p:cNvPr id="12" name="Rectangle 11">
            <a:extLst>
              <a:ext uri="{FF2B5EF4-FFF2-40B4-BE49-F238E27FC236}">
                <a16:creationId xmlns:a16="http://schemas.microsoft.com/office/drawing/2014/main" id="{9DCA0979-4097-564F-8CCE-F67B5BFFC49C}"/>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defTabSz="914300" fontAlgn="base">
              <a:spcBef>
                <a:spcPct val="20000"/>
              </a:spcBef>
              <a:buClr>
                <a:srgbClr val="FFCC00"/>
              </a:buClr>
              <a:buSzPct val="70000"/>
              <a:defRPr/>
            </a:pPr>
            <a:r>
              <a:rPr lang="en-US" sz="2000" b="1" kern="0" dirty="0" err="1">
                <a:solidFill>
                  <a:srgbClr val="FFFFFF"/>
                </a:solidFill>
                <a:effectLst>
                  <a:outerShdw blurRad="38100" dist="38100" dir="2700000" algn="tl">
                    <a:srgbClr val="000000"/>
                  </a:outerShdw>
                </a:effectLst>
                <a:latin typeface="Arial"/>
                <a:ea typeface="ＭＳ Ｐゴシック" charset="0"/>
                <a:cs typeface="Arial"/>
              </a:rPr>
              <a:t>Presentasi</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a:t>
            </a:r>
            <a:r>
              <a:rPr lang="en-US" sz="2000" b="1" kern="0" dirty="0" err="1">
                <a:solidFill>
                  <a:srgbClr val="FFFFFF"/>
                </a:solidFill>
                <a:effectLst>
                  <a:outerShdw blurRad="38100" dist="38100" dir="2700000" algn="tl">
                    <a:srgbClr val="000000"/>
                  </a:outerShdw>
                </a:effectLst>
                <a:latin typeface="Arial"/>
                <a:ea typeface="ＭＳ Ｐゴシック" charset="0"/>
                <a:cs typeface="Arial"/>
              </a:rPr>
              <a:t>dari</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Dr. John Fryman, Texas, USA • BibleBasically.org</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Taught by Dr. Rick Griffith, Singapore Bible College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1998193105"/>
      </p:ext>
    </p:extLst>
  </p:cSld>
  <p:clrMapOvr>
    <a:masterClrMapping/>
  </p:clrMapOvr>
  <p:transition spd="slow">
    <p:wheel spokes="0"/>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2E4A9157-0998-E64C-8DD8-8599D250C260}"/>
              </a:ext>
            </a:extLst>
          </p:cNvPr>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1603" name="Text Box 3">
            <a:extLst>
              <a:ext uri="{FF2B5EF4-FFF2-40B4-BE49-F238E27FC236}">
                <a16:creationId xmlns:a16="http://schemas.microsoft.com/office/drawing/2014/main" id="{E309BA13-8A39-AD4E-8217-40B8478450FC}"/>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900" b="1" i="0">
                <a:solidFill>
                  <a:srgbClr val="FFFFFF"/>
                </a:solidFill>
                <a:effectLst/>
                <a:latin typeface="Arial" panose="020B0604020202020204" pitchFamily="34" charset="0"/>
              </a:rPr>
              <a:t>©2006 TBBMI</a:t>
            </a:r>
          </a:p>
        </p:txBody>
      </p:sp>
      <p:sp>
        <p:nvSpPr>
          <p:cNvPr id="281604" name="Rectangle 4">
            <a:extLst>
              <a:ext uri="{FF2B5EF4-FFF2-40B4-BE49-F238E27FC236}">
                <a16:creationId xmlns:a16="http://schemas.microsoft.com/office/drawing/2014/main" id="{F17A618D-C915-324A-9423-051608007B75}"/>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9.65.02.</a:t>
            </a:r>
          </a:p>
        </p:txBody>
      </p:sp>
      <p:sp>
        <p:nvSpPr>
          <p:cNvPr id="281605" name="Rectangle 5">
            <a:extLst>
              <a:ext uri="{FF2B5EF4-FFF2-40B4-BE49-F238E27FC236}">
                <a16:creationId xmlns:a16="http://schemas.microsoft.com/office/drawing/2014/main" id="{89F0651D-6001-B841-8DC9-2A401726C589}"/>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85</a:t>
            </a:r>
          </a:p>
        </p:txBody>
      </p:sp>
    </p:spTree>
  </p:cSld>
  <p:clrMapOvr>
    <a:masterClrMapping/>
  </p:clrMapOvr>
  <p:transition>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Intisari</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Alkitab</a:t>
            </a:r>
            <a:r>
              <a:rPr lang="en-US" sz="2800" b="1" dirty="0">
                <a:solidFill>
                  <a:srgbClr val="FFFFFF"/>
                </a:solidFill>
                <a:latin typeface="Arial" charset="0"/>
                <a:ea typeface="ＭＳ Ｐゴシック" charset="0"/>
              </a:rPr>
              <a:t>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436680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3" name="Rectangle 1027">
            <a:extLst>
              <a:ext uri="{FF2B5EF4-FFF2-40B4-BE49-F238E27FC236}">
                <a16:creationId xmlns:a16="http://schemas.microsoft.com/office/drawing/2014/main" id="{F4D3B308-A2E9-7047-A516-6F9FB13598C2}"/>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09924" name="Rectangle 1028">
            <a:extLst>
              <a:ext uri="{FF2B5EF4-FFF2-40B4-BE49-F238E27FC236}">
                <a16:creationId xmlns:a16="http://schemas.microsoft.com/office/drawing/2014/main" id="{B6B74072-341C-8C4B-B493-10B487F2F8F5}"/>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926" name="Rectangle 1030">
            <a:extLst>
              <a:ext uri="{FF2B5EF4-FFF2-40B4-BE49-F238E27FC236}">
                <a16:creationId xmlns:a16="http://schemas.microsoft.com/office/drawing/2014/main" id="{3369C0A4-4E2F-674A-BA4C-CC088F84F6AE}"/>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927" name="Line 1031">
            <a:extLst>
              <a:ext uri="{FF2B5EF4-FFF2-40B4-BE49-F238E27FC236}">
                <a16:creationId xmlns:a16="http://schemas.microsoft.com/office/drawing/2014/main" id="{0C77D868-1C53-5546-B758-492335409DDD}"/>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928" name="Line 1032">
            <a:extLst>
              <a:ext uri="{FF2B5EF4-FFF2-40B4-BE49-F238E27FC236}">
                <a16:creationId xmlns:a16="http://schemas.microsoft.com/office/drawing/2014/main" id="{99E790AF-EF6B-BE47-83D1-D4FB8565C54A}"/>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930" name="Line 1034">
            <a:extLst>
              <a:ext uri="{FF2B5EF4-FFF2-40B4-BE49-F238E27FC236}">
                <a16:creationId xmlns:a16="http://schemas.microsoft.com/office/drawing/2014/main" id="{56B6B31E-2A23-7148-84F9-42C952D90762}"/>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09933" name="Text Box 1037">
            <a:extLst>
              <a:ext uri="{FF2B5EF4-FFF2-40B4-BE49-F238E27FC236}">
                <a16:creationId xmlns:a16="http://schemas.microsoft.com/office/drawing/2014/main" id="{122394FF-343C-0340-BA29-475E94BD721B}"/>
              </a:ext>
            </a:extLst>
          </p:cNvPr>
          <p:cNvSpPr txBox="1">
            <a:spLocks noChangeArrowheads="1"/>
          </p:cNvSpPr>
          <p:nvPr/>
        </p:nvSpPr>
        <p:spPr bwMode="auto">
          <a:xfrm>
            <a:off x="2286000" y="1101725"/>
            <a:ext cx="5257800" cy="1311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000" b="1">
                <a:solidFill>
                  <a:srgbClr val="66FF99"/>
                </a:solidFill>
                <a:effectLst>
                  <a:outerShdw blurRad="38100" dist="38100" dir="2700000" algn="tl">
                    <a:srgbClr val="000000"/>
                  </a:outerShdw>
                </a:effectLst>
              </a:rPr>
              <a:t>PERTAMA:</a:t>
            </a:r>
            <a:r>
              <a:rPr lang="en-US" altLang="en-US" sz="4000" b="1">
                <a:solidFill>
                  <a:srgbClr val="FAF200"/>
                </a:solidFill>
                <a:effectLst>
                  <a:outerShdw blurRad="38100" dist="38100" dir="2700000" algn="tl">
                    <a:srgbClr val="000000"/>
                  </a:outerShdw>
                </a:effectLst>
              </a:rPr>
              <a:t>                        6 KUMPULAN AIR</a:t>
            </a:r>
          </a:p>
        </p:txBody>
      </p:sp>
      <p:sp>
        <p:nvSpPr>
          <p:cNvPr id="209934" name="Text Box 1038">
            <a:extLst>
              <a:ext uri="{FF2B5EF4-FFF2-40B4-BE49-F238E27FC236}">
                <a16:creationId xmlns:a16="http://schemas.microsoft.com/office/drawing/2014/main" id="{E0B7F569-0EEC-6243-9682-D07363F7504C}"/>
              </a:ext>
            </a:extLst>
          </p:cNvPr>
          <p:cNvSpPr txBox="1">
            <a:spLocks noChangeArrowheads="1"/>
          </p:cNvSpPr>
          <p:nvPr/>
        </p:nvSpPr>
        <p:spPr bwMode="auto">
          <a:xfrm>
            <a:off x="1905000" y="2741613"/>
            <a:ext cx="6019800" cy="11906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600" b="1">
                <a:solidFill>
                  <a:srgbClr val="66FF99"/>
                </a:solidFill>
                <a:effectLst>
                  <a:outerShdw blurRad="38100" dist="38100" dir="2700000" algn="tl">
                    <a:srgbClr val="000000"/>
                  </a:outerShdw>
                </a:effectLst>
              </a:rPr>
              <a:t>KEDUA:</a:t>
            </a:r>
            <a:r>
              <a:rPr lang="en-US" altLang="en-US" sz="3600" b="1">
                <a:solidFill>
                  <a:srgbClr val="FAF200"/>
                </a:solidFill>
                <a:effectLst>
                  <a:outerShdw blurRad="38100" dist="38100" dir="2700000" algn="tl">
                    <a:srgbClr val="000000"/>
                  </a:outerShdw>
                </a:effectLst>
              </a:rPr>
              <a:t>                     10 DAERAH LOKASI</a:t>
            </a:r>
          </a:p>
        </p:txBody>
      </p:sp>
      <p:sp>
        <p:nvSpPr>
          <p:cNvPr id="209935" name="Text Box 1039">
            <a:extLst>
              <a:ext uri="{FF2B5EF4-FFF2-40B4-BE49-F238E27FC236}">
                <a16:creationId xmlns:a16="http://schemas.microsoft.com/office/drawing/2014/main" id="{3E17A657-0A39-194D-B6FD-81C77DE15E3B}"/>
              </a:ext>
            </a:extLst>
          </p:cNvPr>
          <p:cNvSpPr txBox="1">
            <a:spLocks noChangeArrowheads="1"/>
          </p:cNvSpPr>
          <p:nvPr/>
        </p:nvSpPr>
        <p:spPr bwMode="auto">
          <a:xfrm>
            <a:off x="1885950" y="4298950"/>
            <a:ext cx="6019800" cy="11906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600" b="1">
                <a:solidFill>
                  <a:srgbClr val="66FF99"/>
                </a:solidFill>
                <a:effectLst>
                  <a:outerShdw blurRad="38100" dist="38100" dir="2700000" algn="tl">
                    <a:srgbClr val="000000"/>
                  </a:outerShdw>
                </a:effectLst>
              </a:rPr>
              <a:t>KETIGA:</a:t>
            </a:r>
            <a:r>
              <a:rPr lang="en-US" altLang="en-US" sz="3600" b="1">
                <a:solidFill>
                  <a:srgbClr val="FAF200"/>
                </a:solidFill>
                <a:effectLst>
                  <a:outerShdw blurRad="38100" dist="38100" dir="2700000" algn="tl">
                    <a:srgbClr val="000000"/>
                  </a:outerShdw>
                </a:effectLst>
              </a:rPr>
              <a:t>                      JARAK RELATIF</a:t>
            </a:r>
          </a:p>
        </p:txBody>
      </p:sp>
      <p:sp>
        <p:nvSpPr>
          <p:cNvPr id="209936" name="Text Box 1040">
            <a:extLst>
              <a:ext uri="{FF2B5EF4-FFF2-40B4-BE49-F238E27FC236}">
                <a16:creationId xmlns:a16="http://schemas.microsoft.com/office/drawing/2014/main" id="{97579C9A-0861-234D-8EF2-F3AC72B47A4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i="0">
              <a:solidFill>
                <a:srgbClr val="FFA27C"/>
              </a:solidFill>
              <a:effectLst/>
            </a:endParaRPr>
          </a:p>
        </p:txBody>
      </p:sp>
      <p:sp>
        <p:nvSpPr>
          <p:cNvPr id="209940" name="Text Box 1044">
            <a:extLst>
              <a:ext uri="{FF2B5EF4-FFF2-40B4-BE49-F238E27FC236}">
                <a16:creationId xmlns:a16="http://schemas.microsoft.com/office/drawing/2014/main" id="{B29DDC18-66F5-0A4A-BAEB-3A0994847F76}"/>
              </a:ext>
            </a:extLst>
          </p:cNvPr>
          <p:cNvSpPr txBox="1">
            <a:spLocks noChangeArrowheads="1"/>
          </p:cNvSpPr>
          <p:nvPr/>
        </p:nvSpPr>
        <p:spPr bwMode="auto">
          <a:xfrm>
            <a:off x="8629650" y="653097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1400" b="1" i="0">
              <a:solidFill>
                <a:srgbClr val="FFFFFF"/>
              </a:solidFill>
              <a:effectLst/>
              <a:latin typeface="Arial" panose="020B0604020202020204" pitchFamily="34" charset="0"/>
            </a:endParaRPr>
          </a:p>
        </p:txBody>
      </p:sp>
      <p:sp>
        <p:nvSpPr>
          <p:cNvPr id="209941" name="Rectangle 1045">
            <a:extLst>
              <a:ext uri="{FF2B5EF4-FFF2-40B4-BE49-F238E27FC236}">
                <a16:creationId xmlns:a16="http://schemas.microsoft.com/office/drawing/2014/main" id="{B8EF2A92-346E-BC4C-A676-2FFABA635954}"/>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i="0">
                <a:solidFill>
                  <a:schemeClr val="tx1"/>
                </a:solidFill>
                <a:effectLst>
                  <a:outerShdw blurRad="38100" dist="38100" dir="2700000" algn="tl">
                    <a:srgbClr val="000000"/>
                  </a:outerShdw>
                </a:effectLst>
              </a:rPr>
              <a:t>09</a:t>
            </a:r>
          </a:p>
        </p:txBody>
      </p:sp>
      <p:sp>
        <p:nvSpPr>
          <p:cNvPr id="209942" name="Text Box 1046">
            <a:extLst>
              <a:ext uri="{FF2B5EF4-FFF2-40B4-BE49-F238E27FC236}">
                <a16:creationId xmlns:a16="http://schemas.microsoft.com/office/drawing/2014/main" id="{D85CB59C-E81F-AD4B-81DD-8C87D99F73CD}"/>
              </a:ext>
            </a:extLst>
          </p:cNvPr>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2000" i="0">
                <a:solidFill>
                  <a:srgbClr val="FFFFFF"/>
                </a:solidFill>
                <a:effectLst/>
                <a:latin typeface="Arial" panose="020B0604020202020204" pitchFamily="34" charset="0"/>
              </a:rPr>
              <a:t>2</a:t>
            </a:r>
          </a:p>
        </p:txBody>
      </p:sp>
      <p:sp>
        <p:nvSpPr>
          <p:cNvPr id="209943" name="Text Box 1047">
            <a:extLst>
              <a:ext uri="{FF2B5EF4-FFF2-40B4-BE49-F238E27FC236}">
                <a16:creationId xmlns:a16="http://schemas.microsoft.com/office/drawing/2014/main" id="{73998D9D-16B2-EE43-8F0B-9A05E93BF74A}"/>
              </a:ext>
            </a:extLst>
          </p:cNvPr>
          <p:cNvSpPr txBox="1">
            <a:spLocks noChangeArrowheads="1"/>
          </p:cNvSpPr>
          <p:nvPr/>
        </p:nvSpPr>
        <p:spPr bwMode="auto">
          <a:xfrm>
            <a:off x="7531100" y="5884863"/>
            <a:ext cx="2698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1200" b="1" i="0">
                <a:solidFill>
                  <a:schemeClr val="tx1"/>
                </a:solidFill>
                <a:effectLst/>
                <a:latin typeface="Arial" panose="020B0604020202020204" pitchFamily="34" charset="0"/>
              </a:rPr>
              <a:t>  </a:t>
            </a:r>
          </a:p>
        </p:txBody>
      </p:sp>
      <p:sp>
        <p:nvSpPr>
          <p:cNvPr id="209945" name="Rectangle 1049">
            <a:extLst>
              <a:ext uri="{FF2B5EF4-FFF2-40B4-BE49-F238E27FC236}">
                <a16:creationId xmlns:a16="http://schemas.microsoft.com/office/drawing/2014/main" id="{AD0890A2-F794-5C4C-B6B9-2AF836BD054D}"/>
              </a:ext>
            </a:extLst>
          </p:cNvPr>
          <p:cNvSpPr>
            <a:spLocks noChangeArrowheads="1"/>
          </p:cNvSpPr>
          <p:nvPr/>
        </p:nvSpPr>
        <p:spPr bwMode="auto">
          <a:xfrm>
            <a:off x="6872288" y="6269038"/>
            <a:ext cx="20399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i="0">
                <a:solidFill>
                  <a:schemeClr val="tx1"/>
                </a:solidFill>
                <a:effectLst/>
                <a:latin typeface="Arial" panose="020B0604020202020204" pitchFamily="34" charset="0"/>
              </a:rPr>
              <a:t>Buku Panduan hlm. 15-16</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9933"/>
                                        </p:tgtEl>
                                        <p:attrNameLst>
                                          <p:attrName>style.visibility</p:attrName>
                                        </p:attrNameLst>
                                      </p:cBhvr>
                                      <p:to>
                                        <p:strVal val="visible"/>
                                      </p:to>
                                    </p:set>
                                    <p:animEffect transition="in" filter="dissolve">
                                      <p:cBhvr>
                                        <p:cTn id="7" dur="500"/>
                                        <p:tgtEl>
                                          <p:spTgt spid="2099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9934"/>
                                        </p:tgtEl>
                                        <p:attrNameLst>
                                          <p:attrName>style.visibility</p:attrName>
                                        </p:attrNameLst>
                                      </p:cBhvr>
                                      <p:to>
                                        <p:strVal val="visible"/>
                                      </p:to>
                                    </p:set>
                                    <p:animEffect transition="in" filter="dissolve">
                                      <p:cBhvr>
                                        <p:cTn id="12" dur="500"/>
                                        <p:tgtEl>
                                          <p:spTgt spid="2099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9935"/>
                                        </p:tgtEl>
                                        <p:attrNameLst>
                                          <p:attrName>style.visibility</p:attrName>
                                        </p:attrNameLst>
                                      </p:cBhvr>
                                      <p:to>
                                        <p:strVal val="visible"/>
                                      </p:to>
                                    </p:set>
                                    <p:animEffect transition="in" filter="dissolve">
                                      <p:cBhvr>
                                        <p:cTn id="17" dur="500"/>
                                        <p:tgtEl>
                                          <p:spTgt spid="209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33" grpId="0" autoUpdateAnimBg="0"/>
      <p:bldP spid="209934" grpId="0" autoUpdateAnimBg="0"/>
      <p:bldP spid="20993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heme/theme1.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hlink"/>
            </a:solidFill>
            <a:effectLst>
              <a:outerShdw blurRad="38100" dist="38100" dir="2700000" algn="tl">
                <a:srgbClr val="000000">
                  <a:alpha val="43137"/>
                </a:srgbClr>
              </a:outerShdw>
            </a:effectLst>
            <a:latin typeface="Comic Sans MS" panose="030F0902030302020204"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hlink"/>
            </a:solidFill>
            <a:effectLst>
              <a:outerShdw blurRad="38100" dist="38100" dir="2700000" algn="tl">
                <a:srgbClr val="000000">
                  <a:alpha val="43137"/>
                </a:srgbClr>
              </a:outerShdw>
            </a:effectLst>
            <a:latin typeface="Comic Sans MS" panose="030F0902030302020204" pitchFamily="66"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1433</TotalTime>
  <Pages>43</Pages>
  <Words>4944</Words>
  <Application>Microsoft Macintosh PowerPoint</Application>
  <PresentationFormat>On-screen Show (4:3)</PresentationFormat>
  <Paragraphs>1150</Paragraphs>
  <Slides>86</Slides>
  <Notes>83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86</vt:i4>
      </vt:variant>
    </vt:vector>
  </HeadingPairs>
  <TitlesOfParts>
    <vt:vector size="99" baseType="lpstr">
      <vt:lpstr>Kosher-Normal</vt:lpstr>
      <vt:lpstr>Times</vt:lpstr>
      <vt:lpstr>Arial</vt:lpstr>
      <vt:lpstr>Book Antiqua</vt:lpstr>
      <vt:lpstr>Comic Sans MS</vt:lpstr>
      <vt:lpstr>Helvetica</vt:lpstr>
      <vt:lpstr>Monotype Sorts</vt:lpstr>
      <vt:lpstr>Times New Roman</vt:lpstr>
      <vt:lpstr>Wingdings</vt:lpstr>
      <vt:lpstr>untitled 2</vt:lpstr>
      <vt:lpstr>untitled 1</vt:lpstr>
      <vt:lpstr>1_Orbit</vt:lpstr>
      <vt:lpstr>1_untitled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Intisari… Alkitab di BibleStudyDownloads.org</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104</cp:revision>
  <cp:lastPrinted>2003-03-25T20:50:53Z</cp:lastPrinted>
  <dcterms:created xsi:type="dcterms:W3CDTF">2003-03-13T21:44:32Z</dcterms:created>
  <dcterms:modified xsi:type="dcterms:W3CDTF">2024-08-25T15:00:46Z</dcterms:modified>
</cp:coreProperties>
</file>