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60" r:id="rId2"/>
    <p:sldMasterId id="2147483683" r:id="rId3"/>
  </p:sldMasterIdLst>
  <p:notesMasterIdLst>
    <p:notesMasterId r:id="rId83"/>
  </p:notesMasterIdLst>
  <p:handoutMasterIdLst>
    <p:handoutMasterId r:id="rId84"/>
  </p:handoutMasterIdLst>
  <p:sldIdLst>
    <p:sldId id="532" r:id="rId4"/>
    <p:sldId id="430" r:id="rId5"/>
    <p:sldId id="374" r:id="rId6"/>
    <p:sldId id="414" r:id="rId7"/>
    <p:sldId id="431" r:id="rId8"/>
    <p:sldId id="447" r:id="rId9"/>
    <p:sldId id="333" r:id="rId10"/>
    <p:sldId id="428" r:id="rId11"/>
    <p:sldId id="385" r:id="rId12"/>
    <p:sldId id="316" r:id="rId13"/>
    <p:sldId id="373" r:id="rId14"/>
    <p:sldId id="388" r:id="rId15"/>
    <p:sldId id="416" r:id="rId16"/>
    <p:sldId id="427" r:id="rId17"/>
    <p:sldId id="411" r:id="rId18"/>
    <p:sldId id="354" r:id="rId19"/>
    <p:sldId id="261" r:id="rId20"/>
    <p:sldId id="262" r:id="rId21"/>
    <p:sldId id="299" r:id="rId22"/>
    <p:sldId id="340" r:id="rId23"/>
    <p:sldId id="264" r:id="rId24"/>
    <p:sldId id="371" r:id="rId25"/>
    <p:sldId id="372" r:id="rId26"/>
    <p:sldId id="268" r:id="rId27"/>
    <p:sldId id="429" r:id="rId28"/>
    <p:sldId id="432" r:id="rId29"/>
    <p:sldId id="403" r:id="rId30"/>
    <p:sldId id="260" r:id="rId31"/>
    <p:sldId id="412" r:id="rId32"/>
    <p:sldId id="272" r:id="rId33"/>
    <p:sldId id="317" r:id="rId34"/>
    <p:sldId id="318" r:id="rId35"/>
    <p:sldId id="319" r:id="rId36"/>
    <p:sldId id="320" r:id="rId37"/>
    <p:sldId id="337" r:id="rId38"/>
    <p:sldId id="321" r:id="rId39"/>
    <p:sldId id="270" r:id="rId40"/>
    <p:sldId id="305" r:id="rId41"/>
    <p:sldId id="304" r:id="rId42"/>
    <p:sldId id="275" r:id="rId43"/>
    <p:sldId id="422" r:id="rId44"/>
    <p:sldId id="341" r:id="rId45"/>
    <p:sldId id="433" r:id="rId46"/>
    <p:sldId id="434" r:id="rId47"/>
    <p:sldId id="435" r:id="rId48"/>
    <p:sldId id="436" r:id="rId49"/>
    <p:sldId id="342" r:id="rId50"/>
    <p:sldId id="437" r:id="rId51"/>
    <p:sldId id="438" r:id="rId52"/>
    <p:sldId id="439" r:id="rId53"/>
    <p:sldId id="440" r:id="rId54"/>
    <p:sldId id="284" r:id="rId55"/>
    <p:sldId id="442" r:id="rId56"/>
    <p:sldId id="327" r:id="rId57"/>
    <p:sldId id="282" r:id="rId58"/>
    <p:sldId id="285" r:id="rId59"/>
    <p:sldId id="286" r:id="rId60"/>
    <p:sldId id="287" r:id="rId61"/>
    <p:sldId id="288" r:id="rId62"/>
    <p:sldId id="407" r:id="rId63"/>
    <p:sldId id="291" r:id="rId64"/>
    <p:sldId id="348" r:id="rId65"/>
    <p:sldId id="349" r:id="rId66"/>
    <p:sldId id="350" r:id="rId67"/>
    <p:sldId id="292" r:id="rId68"/>
    <p:sldId id="293" r:id="rId69"/>
    <p:sldId id="294" r:id="rId70"/>
    <p:sldId id="295" r:id="rId71"/>
    <p:sldId id="355" r:id="rId72"/>
    <p:sldId id="351" r:id="rId73"/>
    <p:sldId id="408" r:id="rId74"/>
    <p:sldId id="394" r:id="rId75"/>
    <p:sldId id="393" r:id="rId76"/>
    <p:sldId id="315" r:id="rId77"/>
    <p:sldId id="312" r:id="rId78"/>
    <p:sldId id="410" r:id="rId79"/>
    <p:sldId id="531" r:id="rId80"/>
    <p:sldId id="418" r:id="rId81"/>
    <p:sldId id="446" r:id="rId82"/>
  </p:sldIdLst>
  <p:sldSz cx="9144000" cy="6858000" type="screen4x3"/>
  <p:notesSz cx="6858000" cy="9144000"/>
  <p:defaultTextStyle>
    <a:defPPr>
      <a:defRPr lang="en-US"/>
    </a:defPPr>
    <a:lvl1pPr algn="ctr" rtl="0" eaLnBrk="0" fontAlgn="base" hangingPunct="0">
      <a:spcBef>
        <a:spcPct val="0"/>
      </a:spcBef>
      <a:spcAft>
        <a:spcPct val="0"/>
      </a:spcAft>
      <a:defRPr sz="2000" kern="1200">
        <a:solidFill>
          <a:srgbClr val="FFA27C"/>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2000" kern="1200">
        <a:solidFill>
          <a:srgbClr val="FFA27C"/>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2000" kern="1200">
        <a:solidFill>
          <a:srgbClr val="FFA27C"/>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2000" kern="1200">
        <a:solidFill>
          <a:srgbClr val="FFA27C"/>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2000" kern="1200">
        <a:solidFill>
          <a:srgbClr val="FFA27C"/>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FFA27C"/>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FFA27C"/>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FFA27C"/>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FFA27C"/>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344">
          <p15:clr>
            <a:srgbClr val="A4A3A4"/>
          </p15:clr>
        </p15:guide>
        <p15:guide id="2" orient="horz" pos="4225">
          <p15:clr>
            <a:srgbClr val="A4A3A4"/>
          </p15:clr>
        </p15:guide>
        <p15:guide id="3" pos="2858">
          <p15:clr>
            <a:srgbClr val="A4A3A4"/>
          </p15:clr>
        </p15:guide>
        <p15:guide id="4" pos="3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p:restoredTop sz="94639"/>
  </p:normalViewPr>
  <p:slideViewPr>
    <p:cSldViewPr snapToGrid="0">
      <p:cViewPr>
        <p:scale>
          <a:sx n="86" d="100"/>
          <a:sy n="86" d="100"/>
        </p:scale>
        <p:origin x="944" y="1528"/>
      </p:cViewPr>
      <p:guideLst>
        <p:guide orient="horz" pos="2344"/>
        <p:guide orient="horz" pos="4225"/>
        <p:guide pos="2858"/>
        <p:guide pos="348"/>
      </p:guideLst>
    </p:cSldViewPr>
  </p:slideViewPr>
  <p:outlineViewPr>
    <p:cViewPr>
      <p:scale>
        <a:sx n="33" d="100"/>
        <a:sy n="33" d="100"/>
      </p:scale>
      <p:origin x="0" y="9680"/>
    </p:cViewPr>
  </p:outlineViewPr>
  <p:notesTextViewPr>
    <p:cViewPr>
      <p:scale>
        <a:sx n="100" d="100"/>
        <a:sy n="100" d="100"/>
      </p:scale>
      <p:origin x="0" y="0"/>
    </p:cViewPr>
  </p:notesTextViewPr>
  <p:sorterViewPr>
    <p:cViewPr>
      <p:scale>
        <a:sx n="1" d="1"/>
        <a:sy n="1" d="1"/>
      </p:scale>
      <p:origin x="0" y="82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handoutMaster" Target="handoutMasters/handout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D645123-0C0F-3A4A-A0CC-160D82B1D9CE}"/>
              </a:ext>
            </a:extLst>
          </p:cNvPr>
          <p:cNvSpPr>
            <a:spLocks noChangeArrowheads="1"/>
          </p:cNvSpPr>
          <p:nvPr/>
        </p:nvSpPr>
        <p:spPr bwMode="auto">
          <a:xfrm>
            <a:off x="6400800" y="8750300"/>
            <a:ext cx="38735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r"/>
            <a:fld id="{D5A5171A-8DE4-CC40-809F-D92426AEEE7F}" type="slidenum">
              <a:rPr lang="en-US" altLang="en-US" sz="1400">
                <a:solidFill>
                  <a:schemeClr val="tx1"/>
                </a:solidFill>
                <a:latin typeface="Times" pitchFamily="2" charset="0"/>
              </a:rPr>
              <a:pPr algn="r"/>
              <a:t>‹#›</a:t>
            </a:fld>
            <a:endParaRPr lang="en-US" altLang="en-US" sz="1400">
              <a:solidFill>
                <a:schemeClr val="tx1"/>
              </a:solidFill>
              <a:latin typeface="Times" pitchFamily="2"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DC38A2C-D339-B142-8BDF-C28CCA399756}"/>
              </a:ext>
            </a:extLst>
          </p:cNvPr>
          <p:cNvSpPr>
            <a:spLocks noGrp="1" noRot="1" noChangeAspect="1"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051" name="Rectangle 3">
            <a:extLst>
              <a:ext uri="{FF2B5EF4-FFF2-40B4-BE49-F238E27FC236}">
                <a16:creationId xmlns:a16="http://schemas.microsoft.com/office/drawing/2014/main" id="{07FBBE5D-DA95-B34B-A77A-738E301D3783}"/>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2" name="Rectangle 4">
            <a:extLst>
              <a:ext uri="{FF2B5EF4-FFF2-40B4-BE49-F238E27FC236}">
                <a16:creationId xmlns:a16="http://schemas.microsoft.com/office/drawing/2014/main" id="{C51DF2AD-10F4-9447-A8E9-89BD9D2BA9FE}"/>
              </a:ext>
            </a:extLst>
          </p:cNvPr>
          <p:cNvSpPr>
            <a:spLocks noChangeArrowheads="1"/>
          </p:cNvSpPr>
          <p:nvPr/>
        </p:nvSpPr>
        <p:spPr bwMode="auto">
          <a:xfrm>
            <a:off x="6400800" y="8750300"/>
            <a:ext cx="38735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r"/>
            <a:fld id="{8A87AFC0-DF70-9E4B-AC41-292B6CB7A282}" type="slidenum">
              <a:rPr lang="en-US" altLang="en-US" sz="1400">
                <a:solidFill>
                  <a:schemeClr val="tx1"/>
                </a:solidFill>
                <a:latin typeface="Times" pitchFamily="2" charset="0"/>
              </a:rPr>
              <a:pPr algn="r"/>
              <a:t>‹#›</a:t>
            </a:fld>
            <a:endParaRPr lang="en-US" altLang="en-US" sz="1400">
              <a:solidFill>
                <a:schemeClr val="tx1"/>
              </a:solidFill>
              <a:latin typeface="Times" pitchFamily="2"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a:extLst>
              <a:ext uri="{FF2B5EF4-FFF2-40B4-BE49-F238E27FC236}">
                <a16:creationId xmlns:a16="http://schemas.microsoft.com/office/drawing/2014/main" id="{6E8638A3-B4E1-D54F-8A71-C5491CAFAB7F}"/>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9187" name="Rectangle 3">
            <a:extLst>
              <a:ext uri="{FF2B5EF4-FFF2-40B4-BE49-F238E27FC236}">
                <a16:creationId xmlns:a16="http://schemas.microsoft.com/office/drawing/2014/main" id="{DBA01D46-951C-6B42-A0F0-5D50FF698E6B}"/>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125270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6C1FFA5E-A051-FF4C-8427-21CEBEE22733}"/>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6659" name="Rectangle 3">
            <a:extLst>
              <a:ext uri="{FF2B5EF4-FFF2-40B4-BE49-F238E27FC236}">
                <a16:creationId xmlns:a16="http://schemas.microsoft.com/office/drawing/2014/main" id="{5FB38A2F-17A7-504E-A5F1-295349B1A011}"/>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…kedalaman Alkitab </a:t>
            </a:r>
          </a:p>
          <a:p>
            <a:r>
              <a:rPr lang="fi-FI" altLang="en-US" b="1">
                <a:latin typeface="Times" pitchFamily="2" charset="0"/>
                <a:ea typeface="ＭＳ Ｐゴシック" panose="020B0600070205080204" pitchFamily="34" charset="-128"/>
              </a:rPr>
              <a:t>////	nuansa artinya…dan</a:t>
            </a:r>
          </a:p>
          <a:p>
            <a:r>
              <a:rPr lang="fi-FI" altLang="en-US" b="1">
                <a:latin typeface="Times" pitchFamily="2" charset="0"/>
                <a:ea typeface="ＭＳ Ｐゴシック" panose="020B0600070205080204" pitchFamily="34" charset="-128"/>
              </a:rPr>
              <a:t>////	tuntunan serta instruksi yang lebih dalam dari Roh </a:t>
            </a:r>
            <a:endParaRPr lang="sv-SE" altLang="en-US" b="1">
              <a:latin typeface="Times" pitchFamily="2" charset="0"/>
              <a:ea typeface="ＭＳ Ｐゴシック" panose="020B0600070205080204" pitchFamily="34" charset="-128"/>
            </a:endParaRPr>
          </a:p>
          <a:p>
            <a:r>
              <a:rPr lang="sv-SE" altLang="en-US" b="1">
                <a:latin typeface="Times" pitchFamily="2" charset="0"/>
                <a:ea typeface="ＭＳ Ｐゴシック" panose="020B0600070205080204" pitchFamily="34" charset="-128"/>
              </a:rPr>
              <a:t>Kudus…yang siap mengajarkan kita setiap bagian dari FirmanNya.  </a:t>
            </a:r>
            <a:endParaRPr lang="fi-FI" altLang="en-US" b="1">
              <a:latin typeface="Times" pitchFamily="2" charset="0"/>
              <a:ea typeface="ＭＳ Ｐゴシック" panose="020B0600070205080204" pitchFamily="34" charset="-128"/>
            </a:endParaRPr>
          </a:p>
          <a:p>
            <a:r>
              <a:rPr lang="fi-FI" altLang="en-US" b="1">
                <a:latin typeface="Times" pitchFamily="2" charset="0"/>
                <a:ea typeface="ＭＳ Ｐゴシック" panose="020B0600070205080204" pitchFamily="34" charset="-128"/>
              </a:rPr>
              <a:t>Bisakah pengetahuan Alkitab yang begitu luas dan saling berkaitan tersebut ditata rapi? Jawabannya: Bisa... secara cepat dan efisien... .</a:t>
            </a:r>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a:extLst>
              <a:ext uri="{FF2B5EF4-FFF2-40B4-BE49-F238E27FC236}">
                <a16:creationId xmlns:a16="http://schemas.microsoft.com/office/drawing/2014/main" id="{B6C40556-A9A7-7F46-A32A-A42DFD07BB1A}"/>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7683" name="Rectangle 3">
            <a:extLst>
              <a:ext uri="{FF2B5EF4-FFF2-40B4-BE49-F238E27FC236}">
                <a16:creationId xmlns:a16="http://schemas.microsoft.com/office/drawing/2014/main" id="{E38AA9C5-E7D2-9A40-8FA3-510D4C46F5B1}"/>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Di dalam buku ini, kita dapat melihat…</a:t>
            </a:r>
          </a:p>
          <a:p>
            <a:r>
              <a:rPr lang="fi-FI" altLang="en-US" b="1">
                <a:latin typeface="Times" pitchFamily="2" charset="0"/>
                <a:ea typeface="ＭＳ Ｐゴシック" panose="020B0600070205080204" pitchFamily="34" charset="-128"/>
              </a:rPr>
              <a:t>//// 	penggenapan rencana penyelamatan Allah yang dicatat dalam </a:t>
            </a:r>
          </a:p>
          <a:p>
            <a:r>
              <a:rPr lang="fi-FI" altLang="en-US" b="1">
                <a:latin typeface="Times" pitchFamily="2" charset="0"/>
                <a:ea typeface="ＭＳ Ｐゴシック" panose="020B0600070205080204" pitchFamily="34" charset="-128"/>
              </a:rPr>
              <a:t>	perkataan yang dapat kita pahami …  dirangkai dalam …</a:t>
            </a:r>
          </a:p>
          <a:p>
            <a:r>
              <a:rPr lang="fi-FI" altLang="en-US" b="1">
                <a:latin typeface="Times" pitchFamily="2" charset="0"/>
                <a:ea typeface="ＭＳ Ｐゴシック" panose="020B0600070205080204" pitchFamily="34" charset="-128"/>
              </a:rPr>
              <a:t>////	…drama cerita Abraham dan Israel kuno…dimulai 4,000 tahun </a:t>
            </a:r>
          </a:p>
          <a:p>
            <a:r>
              <a:rPr lang="fi-FI" altLang="en-US" b="1">
                <a:latin typeface="Times" pitchFamily="2" charset="0"/>
                <a:ea typeface="ＭＳ Ｐゴシック" panose="020B0600070205080204" pitchFamily="34" charset="-128"/>
              </a:rPr>
              <a:t>yang lalu…</a:t>
            </a:r>
          </a:p>
          <a:p>
            <a:r>
              <a:rPr lang="fi-FI" altLang="en-US" b="1">
                <a:latin typeface="Times" pitchFamily="2" charset="0"/>
                <a:ea typeface="ＭＳ Ｐゴシック" panose="020B0600070205080204" pitchFamily="34" charset="-128"/>
              </a:rPr>
              <a:t>////	…. Mencapai  puncak pada pribadi dan pelayanan Injil Tuhan Yesus Kristus… </a:t>
            </a:r>
          </a:p>
          <a:p>
            <a:r>
              <a:rPr lang="fi-FI" altLang="en-US" b="1">
                <a:latin typeface="Times" pitchFamily="2" charset="0"/>
                <a:ea typeface="ＭＳ Ｐゴシック" panose="020B0600070205080204" pitchFamily="34" charset="-128"/>
              </a:rPr>
              <a:t>////	…serta lahirnya Gereja.  Porsi kita adalah memahami pergerakan </a:t>
            </a:r>
          </a:p>
          <a:p>
            <a:r>
              <a:rPr lang="fi-FI" altLang="en-US" b="1">
                <a:latin typeface="Times" pitchFamily="2" charset="0"/>
                <a:ea typeface="ＭＳ Ｐゴシック" panose="020B0600070205080204" pitchFamily="34" charset="-128"/>
              </a:rPr>
              <a:t>berita Injil Yesus Kristus... </a:t>
            </a:r>
          </a:p>
          <a:p>
            <a:r>
              <a:rPr lang="fi-FI" altLang="en-US" b="1">
                <a:latin typeface="Times" pitchFamily="2" charset="0"/>
                <a:ea typeface="ＭＳ Ｐゴシック" panose="020B0600070205080204" pitchFamily="34" charset="-128"/>
              </a:rPr>
              <a:t>…yang melaju sampai kepada jaman kita sekarang ini.</a:t>
            </a:r>
            <a:r>
              <a:rPr lang="fi-FI" altLang="en-US">
                <a:latin typeface="Times" pitchFamily="2" charset="0"/>
                <a:ea typeface="ＭＳ Ｐゴシック" panose="020B0600070205080204" pitchFamily="34" charset="-128"/>
              </a:rPr>
              <a:t>  </a:t>
            </a:r>
            <a:endParaRPr lang="fi-FI" altLang="en-US" b="1">
              <a:latin typeface="Times" pitchFamily="2" charset="0"/>
              <a:ea typeface="ＭＳ Ｐゴシック" panose="020B0600070205080204" pitchFamily="34" charset="-128"/>
            </a:endParaRPr>
          </a:p>
          <a:p>
            <a:r>
              <a:rPr lang="fi-FI" altLang="en-US" b="1">
                <a:latin typeface="Times" pitchFamily="2" charset="0"/>
                <a:ea typeface="ＭＳ Ｐゴシック" panose="020B0600070205080204" pitchFamily="34" charset="-128"/>
              </a:rPr>
              <a:t>////	Tetapi, yang menyedihkan adalah ini merupakan bagian yang jarang dikenal oleh kebanyakan orang.  Bahkan, dalam benak mereka hal ini merupakan tempat yang menakutkan.</a:t>
            </a:r>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a:extLst>
              <a:ext uri="{FF2B5EF4-FFF2-40B4-BE49-F238E27FC236}">
                <a16:creationId xmlns:a16="http://schemas.microsoft.com/office/drawing/2014/main" id="{9C693588-891D-764C-9D30-DBD5DE7FE05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8707" name="Rectangle 3">
            <a:extLst>
              <a:ext uri="{FF2B5EF4-FFF2-40B4-BE49-F238E27FC236}">
                <a16:creationId xmlns:a16="http://schemas.microsoft.com/office/drawing/2014/main" id="{6CD0274C-9CA2-2949-881A-F927D698A2F9}"/>
              </a:ext>
            </a:extLst>
          </p:cNvPr>
          <p:cNvSpPr>
            <a:spLocks noGrp="1" noChangeArrowheads="1"/>
          </p:cNvSpPr>
          <p:nvPr>
            <p:ph type="body" idx="1"/>
          </p:nvPr>
        </p:nvSpPr>
        <p:spPr/>
        <p:txBody>
          <a:bodyPr/>
          <a:lstStyle/>
          <a:p>
            <a:pPr>
              <a:defRPr/>
            </a:pPr>
            <a:r>
              <a:rPr lang="fi-FI" b="1">
                <a:cs typeface="+mn-cs"/>
              </a:rPr>
              <a:t>Kita memiliki 2 terjemahan resmi dalam bahasa Indonesia, dan kita juga memiliki banyak terjemahan dalam dialek lainnya...</a:t>
            </a:r>
          </a:p>
          <a:p>
            <a:pPr>
              <a:defRPr/>
            </a:pPr>
            <a:r>
              <a:rPr lang="fi-FI" b="1">
                <a:cs typeface="+mn-cs"/>
              </a:rPr>
              <a:t>Dalam Bahasa Inggris, terdapat banyak versi Alkitab... Mereka bahkan memiliki edisi khusus yang ditujukan untuk kelompok tertentu..</a:t>
            </a:r>
          </a:p>
          <a:p>
            <a:pPr>
              <a:defRPr/>
            </a:pPr>
            <a:r>
              <a:rPr lang="fi-FI" b="1">
                <a:cs typeface="+mn-cs"/>
              </a:rPr>
              <a:t>Bayangkan ada berapa banyak versi Alkitab DI SELURUH DUNIA!</a:t>
            </a:r>
            <a:endParaRPr lang="en-US" b="1">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D8CFCFBA-7B8D-344E-AB4C-1E37C039A5C0}"/>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9731" name="Rectangle 3">
            <a:extLst>
              <a:ext uri="{FF2B5EF4-FFF2-40B4-BE49-F238E27FC236}">
                <a16:creationId xmlns:a16="http://schemas.microsoft.com/office/drawing/2014/main" id="{05C3F556-B689-FA4D-921A-07D0AE4B7BA4}"/>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Disinilah masalahnya muncul. </a:t>
            </a:r>
            <a:r>
              <a:rPr lang="en-US" altLang="en-US" b="1">
                <a:latin typeface="Times" pitchFamily="2" charset="0"/>
                <a:ea typeface="ＭＳ Ｐゴシック" panose="020B0600070205080204" pitchFamily="34" charset="-128"/>
              </a:rPr>
              <a:t>Bagi kebanyakan orang…termasuk orang-orang percaya…</a:t>
            </a:r>
          </a:p>
          <a:p>
            <a:r>
              <a:rPr lang="en-US" altLang="en-US" b="1">
                <a:latin typeface="Times" pitchFamily="2" charset="0"/>
                <a:ea typeface="ＭＳ Ｐゴシック" panose="020B0600070205080204" pitchFamily="34" charset="-128"/>
              </a:rPr>
              <a:t>////	Alkitab adalah teka-teki besar dan tidak beraturan.</a:t>
            </a:r>
            <a:endParaRPr lang="fi-FI" altLang="en-US" b="1">
              <a:latin typeface="Times" pitchFamily="2" charset="0"/>
              <a:ea typeface="ＭＳ Ｐゴシック" panose="020B0600070205080204" pitchFamily="34" charset="-128"/>
            </a:endParaRPr>
          </a:p>
          <a:p>
            <a:r>
              <a:rPr lang="fi-FI" altLang="en-US" b="1">
                <a:latin typeface="Times" pitchFamily="2" charset="0"/>
                <a:ea typeface="ＭＳ Ｐゴシック" panose="020B0600070205080204" pitchFamily="34" charset="-128"/>
              </a:rPr>
              <a:t>////	Alkitab memiliki ribuan seluk beluk...</a:t>
            </a:r>
          </a:p>
          <a:p>
            <a:r>
              <a:rPr lang="fi-FI" altLang="en-US" b="1">
                <a:latin typeface="Times" pitchFamily="2" charset="0"/>
                <a:ea typeface="ＭＳ Ｐゴシック" panose="020B0600070205080204" pitchFamily="34" charset="-128"/>
              </a:rPr>
              <a:t>////	ratusan tokoh ...</a:t>
            </a:r>
          </a:p>
          <a:p>
            <a:r>
              <a:rPr lang="fi-FI" altLang="en-US" b="1">
                <a:latin typeface="Times" pitchFamily="2" charset="0"/>
                <a:ea typeface="ＭＳ Ｐゴシック" panose="020B0600070205080204" pitchFamily="34" charset="-128"/>
              </a:rPr>
              <a:t>////	¾ juta kata-kata dalam Alkitab… asing dan tidak dikenal...</a:t>
            </a:r>
          </a:p>
          <a:p>
            <a:r>
              <a:rPr lang="fi-FI" altLang="en-US" b="1">
                <a:latin typeface="Times" pitchFamily="2" charset="0"/>
                <a:ea typeface="ＭＳ Ｐゴシック" panose="020B0600070205080204" pitchFamily="34" charset="-128"/>
              </a:rPr>
              <a:t>//// 	1,200 pasal...</a:t>
            </a:r>
          </a:p>
          <a:p>
            <a:r>
              <a:rPr lang="fi-FI" altLang="en-US" b="1">
                <a:latin typeface="Times" pitchFamily="2" charset="0"/>
                <a:ea typeface="ＭＳ Ｐゴシック" panose="020B0600070205080204" pitchFamily="34" charset="-128"/>
              </a:rPr>
              <a:t>//// 	31,000 ayat...</a:t>
            </a:r>
          </a:p>
          <a:p>
            <a:r>
              <a:rPr lang="fi-FI" altLang="en-US" b="1">
                <a:latin typeface="Times" pitchFamily="2" charset="0"/>
                <a:ea typeface="ＭＳ Ｐゴシック" panose="020B0600070205080204" pitchFamily="34" charset="-128"/>
              </a:rPr>
              <a:t>//// 	dan sejumlah versi dan terjemahan Alkitab yang tak terhitung </a:t>
            </a:r>
          </a:p>
          <a:p>
            <a:r>
              <a:rPr lang="fi-FI" altLang="en-US" b="1">
                <a:latin typeface="Times" pitchFamily="2" charset="0"/>
                <a:ea typeface="ＭＳ Ｐゴシック" panose="020B0600070205080204" pitchFamily="34" charset="-128"/>
              </a:rPr>
              <a:t>jumlahnya... dalam berbagai bahasa yang ada di planet ini...</a:t>
            </a:r>
          </a:p>
          <a:p>
            <a:r>
              <a:rPr lang="fi-FI" altLang="en-US" b="1">
                <a:latin typeface="Times" pitchFamily="2" charset="0"/>
                <a:ea typeface="ＭＳ Ｐゴシック" panose="020B0600070205080204" pitchFamily="34" charset="-128"/>
              </a:rPr>
              <a:t>Melihat semua situasi ini, terdapat masalah yang serius bagi para pembaca pada jaman ini, yang terbiasa membaca buku-buku literatur di zaman teknologi yang canggih ini dengan cara seenaknya saja.</a:t>
            </a:r>
            <a:r>
              <a:rPr lang="en-US" altLang="en-US">
                <a:latin typeface="Times" pitchFamily="2" charset="0"/>
                <a:ea typeface="ＭＳ Ｐゴシック" panose="020B0600070205080204" pitchFamily="34" charset="-128"/>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157C6FEB-1343-514A-A4F7-633E8B207F67}"/>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0755" name="Rectangle 3">
            <a:extLst>
              <a:ext uri="{FF2B5EF4-FFF2-40B4-BE49-F238E27FC236}">
                <a16:creationId xmlns:a16="http://schemas.microsoft.com/office/drawing/2014/main" id="{994FF262-A535-7548-BEAD-D2FD36F94B26}"/>
              </a:ext>
            </a:extLst>
          </p:cNvPr>
          <p:cNvSpPr>
            <a:spLocks noGrp="1" noChangeArrowheads="1"/>
          </p:cNvSpPr>
          <p:nvPr>
            <p:ph type="body" idx="1"/>
          </p:nvPr>
        </p:nvSpPr>
        <p:spPr/>
        <p:txBody>
          <a:bodyPr/>
          <a:lstStyle/>
          <a:p>
            <a:pPr>
              <a:defRPr/>
            </a:pPr>
            <a:r>
              <a:rPr lang="fi-FI" b="1">
                <a:cs typeface="+mn-cs"/>
              </a:rPr>
              <a:t>Berikut ini merupakan kekuatiran yang umumnya dihadapi...</a:t>
            </a:r>
            <a:endParaRPr lang="en-US" b="1">
              <a:cs typeface="+mn-cs"/>
            </a:endParaRPr>
          </a:p>
          <a:p>
            <a:pPr>
              <a:defRPr/>
            </a:pPr>
            <a:r>
              <a:rPr lang="en-US" b="1">
                <a:cs typeface="+mn-cs"/>
              </a:rPr>
              <a:t>//// 	Bagaimana dengan semua buku dalam Alkitab...</a:t>
            </a:r>
          </a:p>
          <a:p>
            <a:pPr>
              <a:defRPr/>
            </a:pPr>
            <a:r>
              <a:rPr lang="en-US" b="1">
                <a:cs typeface="+mn-cs"/>
              </a:rPr>
              <a:t>//// 	semua tokoh, yang berjumlah 3,000 orang...</a:t>
            </a:r>
          </a:p>
          <a:p>
            <a:pPr>
              <a:defRPr/>
            </a:pPr>
            <a:r>
              <a:rPr lang="en-US" b="1">
                <a:cs typeface="+mn-cs"/>
              </a:rPr>
              <a:t>//// 	semua penanggalan...</a:t>
            </a:r>
          </a:p>
          <a:p>
            <a:pPr>
              <a:defRPr/>
            </a:pPr>
            <a:r>
              <a:rPr lang="en-US" b="1">
                <a:cs typeface="+mn-cs"/>
              </a:rPr>
              <a:t>//// 	dan siapa yang mengatakan ...</a:t>
            </a:r>
            <a:endParaRPr lang="fi-FI" b="1">
              <a:cs typeface="+mn-cs"/>
            </a:endParaRPr>
          </a:p>
          <a:p>
            <a:pPr>
              <a:defRPr/>
            </a:pPr>
            <a:r>
              <a:rPr lang="fi-FI" b="1">
                <a:cs typeface="+mn-cs"/>
              </a:rPr>
              <a:t>//// 	mengapa mereka melakukan apa yang mereka lakukan...</a:t>
            </a:r>
          </a:p>
          <a:p>
            <a:pPr>
              <a:defRPr/>
            </a:pPr>
            <a:r>
              <a:rPr lang="fi-FI" b="1">
                <a:cs typeface="+mn-cs"/>
              </a:rPr>
              <a:t>//// 	siapa yang melakukan ...</a:t>
            </a:r>
          </a:p>
          <a:p>
            <a:pPr>
              <a:defRPr/>
            </a:pPr>
            <a:r>
              <a:rPr lang="fi-FI" b="1">
                <a:cs typeface="+mn-cs"/>
              </a:rPr>
              <a:t>//// 	dan kepada siapa atau apa hubungannya?</a:t>
            </a:r>
            <a:r>
              <a:rPr lang="en-US">
                <a:cs typeface="+mn-cs"/>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EB8D1643-64D8-A444-85D6-EE54D234C3E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1779" name="Rectangle 3">
            <a:extLst>
              <a:ext uri="{FF2B5EF4-FFF2-40B4-BE49-F238E27FC236}">
                <a16:creationId xmlns:a16="http://schemas.microsoft.com/office/drawing/2014/main" id="{1FDEE7EF-EECF-D141-8722-622F8B5DA2B5}"/>
              </a:ext>
            </a:extLst>
          </p:cNvPr>
          <p:cNvSpPr>
            <a:spLocks noGrp="1" noChangeArrowheads="1"/>
          </p:cNvSpPr>
          <p:nvPr>
            <p:ph type="body" idx="1"/>
          </p:nvPr>
        </p:nvSpPr>
        <p:spPr/>
        <p:txBody>
          <a:bodyPr/>
          <a:lstStyle/>
          <a:p>
            <a:r>
              <a:rPr lang="en-US" altLang="en-US" b="1">
                <a:latin typeface="Times" pitchFamily="2" charset="0"/>
                <a:ea typeface="ＭＳ Ｐゴシック" panose="020B0600070205080204" pitchFamily="34" charset="-128"/>
              </a:rPr>
              <a:t>Kenyataannya, kebanyakan orang hanya berteriak, </a:t>
            </a:r>
            <a:r>
              <a:rPr lang="ja-JP" altLang="en-US" b="1">
                <a:latin typeface="Arial" panose="020B0604020202020204" pitchFamily="34" charset="0"/>
                <a:ea typeface="ＭＳ Ｐゴシック" panose="020B0600070205080204" pitchFamily="34" charset="-128"/>
              </a:rPr>
              <a:t>“</a:t>
            </a:r>
            <a:r>
              <a:rPr lang="en-US" altLang="ja-JP" b="1">
                <a:latin typeface="Times" pitchFamily="2" charset="0"/>
                <a:ea typeface="ＭＳ Ｐゴシック" panose="020B0600070205080204" pitchFamily="34" charset="-128"/>
              </a:rPr>
              <a:t>TOLONG!  Bantu saya menyelesaikan teka-teki ini…saya betul-betul tidak mengerti!</a:t>
            </a:r>
            <a:r>
              <a:rPr lang="ja-JP" altLang="en-US" b="1">
                <a:latin typeface="Arial" panose="020B0604020202020204" pitchFamily="34" charset="0"/>
                <a:ea typeface="ＭＳ Ｐゴシック" panose="020B0600070205080204" pitchFamily="34" charset="-128"/>
              </a:rPr>
              <a:t>”</a:t>
            </a:r>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7CEC1839-A701-5945-8538-4752A18749C3}"/>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2803" name="Rectangle 3">
            <a:extLst>
              <a:ext uri="{FF2B5EF4-FFF2-40B4-BE49-F238E27FC236}">
                <a16:creationId xmlns:a16="http://schemas.microsoft.com/office/drawing/2014/main" id="{D9DAD9A0-3E27-A24A-B794-B498F800799A}"/>
              </a:ext>
            </a:extLst>
          </p:cNvPr>
          <p:cNvSpPr>
            <a:spLocks noGrp="1" noChangeArrowheads="1"/>
          </p:cNvSpPr>
          <p:nvPr>
            <p:ph type="body" idx="1"/>
          </p:nvPr>
        </p:nvSpPr>
        <p:spPr/>
        <p:txBody>
          <a:bodyPr/>
          <a:lstStyle/>
          <a:p>
            <a:r>
              <a:rPr lang="en-US" altLang="en-US" b="1">
                <a:latin typeface="Times" pitchFamily="2" charset="0"/>
                <a:ea typeface="ＭＳ Ｐゴシック" panose="020B0600070205080204" pitchFamily="34" charset="-128"/>
              </a:rPr>
              <a:t>Dan banyak dari mereka yang selangkah lebih maju...dan berkata, SAYA TIDAK MAMPU! </a:t>
            </a:r>
            <a:r>
              <a:rPr lang="fi-FI" altLang="en-US" b="1">
                <a:latin typeface="Times" pitchFamily="2" charset="0"/>
                <a:ea typeface="ＭＳ Ｐゴシック" panose="020B0600070205080204" pitchFamily="34" charset="-128"/>
              </a:rPr>
              <a:t>JADI...MARI KITA BIARKAN PENDETA SAJA YANG PUSING…Atau siapa saja yang merasa pakar Alkitab.</a:t>
            </a:r>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41B15DA5-6408-534D-A425-1C24223BB976}"/>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3827" name="Rectangle 3">
            <a:extLst>
              <a:ext uri="{FF2B5EF4-FFF2-40B4-BE49-F238E27FC236}">
                <a16:creationId xmlns:a16="http://schemas.microsoft.com/office/drawing/2014/main" id="{09371909-368A-5A46-B3CD-05C9AF5EDFEA}"/>
              </a:ext>
            </a:extLst>
          </p:cNvPr>
          <p:cNvSpPr>
            <a:spLocks noGrp="1" noChangeArrowheads="1"/>
          </p:cNvSpPr>
          <p:nvPr>
            <p:ph type="body" idx="1"/>
          </p:nvPr>
        </p:nvSpPr>
        <p:spPr/>
        <p:txBody>
          <a:bodyPr/>
          <a:lstStyle/>
          <a:p>
            <a:pPr>
              <a:defRPr/>
            </a:pPr>
            <a:r>
              <a:rPr lang="fi-FI" b="1">
                <a:cs typeface="+mn-cs"/>
              </a:rPr>
              <a:t>Dan lagi-lagi...SIAPA PEDULI? [seringkali berakhir dengan ketidakpedulian]</a:t>
            </a:r>
            <a:endParaRPr lang="en-US" b="1">
              <a:cs typeface="+mn-cs"/>
            </a:endParaRPr>
          </a:p>
          <a:p>
            <a:pPr>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00E022E3-6690-B045-8D13-5509314115DE}"/>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4851" name="Rectangle 3">
            <a:extLst>
              <a:ext uri="{FF2B5EF4-FFF2-40B4-BE49-F238E27FC236}">
                <a16:creationId xmlns:a16="http://schemas.microsoft.com/office/drawing/2014/main" id="{CF08C6E7-A688-0847-A6C7-7F74C905A548}"/>
              </a:ext>
            </a:extLst>
          </p:cNvPr>
          <p:cNvSpPr>
            <a:spLocks noGrp="1" noChangeArrowheads="1"/>
          </p:cNvSpPr>
          <p:nvPr>
            <p:ph type="body" idx="1"/>
          </p:nvPr>
        </p:nvSpPr>
        <p:spPr/>
        <p:txBody>
          <a:bodyPr/>
          <a:lstStyle/>
          <a:p>
            <a:pPr>
              <a:defRPr/>
            </a:pPr>
            <a:r>
              <a:rPr lang="fi-FI" b="1">
                <a:cs typeface="+mn-cs"/>
              </a:rPr>
              <a:t>Dan pertanyaan selanjutnya mungkin... MAU GIMANA LAGI?</a:t>
            </a:r>
            <a:r>
              <a:rPr lang="fi-FI">
                <a:cs typeface="+mn-cs"/>
              </a:rPr>
              <a:t> </a:t>
            </a: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AFF283F5-8A43-7E4B-9F54-63FEF7BE2EAF}"/>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5875" name="Rectangle 3">
            <a:extLst>
              <a:ext uri="{FF2B5EF4-FFF2-40B4-BE49-F238E27FC236}">
                <a16:creationId xmlns:a16="http://schemas.microsoft.com/office/drawing/2014/main" id="{6445C44E-4001-5945-814B-E83801D7DACB}"/>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Sebuah jawaban berasal dari seorang penulis Kristen besar…Dengarkan perkataan dari Miles Stanford:</a:t>
            </a:r>
          </a:p>
          <a:p>
            <a:r>
              <a:rPr lang="fi-FI" altLang="en-US" b="1">
                <a:latin typeface="Times" pitchFamily="2" charset="0"/>
                <a:ea typeface="ＭＳ Ｐゴシック" panose="020B0600070205080204" pitchFamily="34" charset="-128"/>
              </a:rPr>
              <a:t>"Jika iman kita tidak dibangun atas dasar </a:t>
            </a:r>
          </a:p>
          <a:p>
            <a:r>
              <a:rPr lang="fi-FI" altLang="en-US" b="1">
                <a:latin typeface="Times" pitchFamily="2" charset="0"/>
                <a:ea typeface="ＭＳ Ｐゴシック" panose="020B0600070205080204" pitchFamily="34" charset="-128"/>
              </a:rPr>
              <a:t>////	fakta, maka itu tidak lebih dari  </a:t>
            </a:r>
          </a:p>
          <a:p>
            <a:r>
              <a:rPr lang="fi-FI" altLang="en-US" b="1">
                <a:latin typeface="Times" pitchFamily="2" charset="0"/>
                <a:ea typeface="ＭＳ Ｐゴシック" panose="020B0600070205080204" pitchFamily="34" charset="-128"/>
              </a:rPr>
              <a:t>////	dugaan, </a:t>
            </a:r>
          </a:p>
          <a:p>
            <a:r>
              <a:rPr lang="fi-FI" altLang="en-US" b="1">
                <a:latin typeface="Times" pitchFamily="2" charset="0"/>
                <a:ea typeface="ＭＳ Ｐゴシック" panose="020B0600070205080204" pitchFamily="34" charset="-128"/>
              </a:rPr>
              <a:t>////	takhyul dan </a:t>
            </a:r>
          </a:p>
          <a:p>
            <a:r>
              <a:rPr lang="fi-FI" altLang="en-US" b="1">
                <a:latin typeface="Times" pitchFamily="2" charset="0"/>
                <a:ea typeface="ＭＳ Ｐゴシック" panose="020B0600070205080204" pitchFamily="34" charset="-128"/>
              </a:rPr>
              <a:t>////	perkiraan."</a:t>
            </a:r>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a:extLst>
              <a:ext uri="{FF2B5EF4-FFF2-40B4-BE49-F238E27FC236}">
                <a16:creationId xmlns:a16="http://schemas.microsoft.com/office/drawing/2014/main" id="{86BF1114-FB6C-4B4B-B2AC-27BCCB9E9E7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19491" name="Rectangle 3">
            <a:extLst>
              <a:ext uri="{FF2B5EF4-FFF2-40B4-BE49-F238E27FC236}">
                <a16:creationId xmlns:a16="http://schemas.microsoft.com/office/drawing/2014/main" id="{B9D4091A-F070-6E46-9558-1BAF0D247FD3}"/>
              </a:ext>
            </a:extLst>
          </p:cNvPr>
          <p:cNvSpPr>
            <a:spLocks noGrp="1" noChangeArrowheads="1"/>
          </p:cNvSpPr>
          <p:nvPr>
            <p:ph type="body" idx="1"/>
          </p:nvPr>
        </p:nvSpPr>
        <p:spPr/>
        <p:txBody>
          <a:bodyPr/>
          <a:lstStyle/>
          <a:p>
            <a:pPr>
              <a:defRPr/>
            </a:pPr>
            <a:endParaRPr lang="en-US" b="1">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428D24DC-FE07-174E-B988-8061CF6E054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6899" name="Rectangle 3">
            <a:extLst>
              <a:ext uri="{FF2B5EF4-FFF2-40B4-BE49-F238E27FC236}">
                <a16:creationId xmlns:a16="http://schemas.microsoft.com/office/drawing/2014/main" id="{BFBA7790-ADE5-0A4C-BAC9-8CD7B50D09A3}"/>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Renungkan tentang titik labuh dari seminar ini...</a:t>
            </a:r>
          </a:p>
          <a:p>
            <a:r>
              <a:rPr lang="fi-FI" altLang="en-US" b="1">
                <a:latin typeface="Times" pitchFamily="2" charset="0"/>
                <a:ea typeface="ＭＳ Ｐゴシック" panose="020B0600070205080204" pitchFamily="34" charset="-128"/>
              </a:rPr>
              <a:t>////	Dr. Albert Mohler, president dari The Southern Baptist Seminary di Louisville, Kentucky, menulis...</a:t>
            </a:r>
          </a:p>
          <a:p>
            <a:r>
              <a:rPr lang="fi-FI" altLang="en-US" b="1">
                <a:latin typeface="Times" pitchFamily="2" charset="0"/>
                <a:ea typeface="ＭＳ Ｐゴシック" panose="020B0600070205080204" pitchFamily="34" charset="-128"/>
              </a:rPr>
              <a:t>////	“Kita tidak akan percaya   lebih dari yang kita ketahui,</a:t>
            </a:r>
          </a:p>
          <a:p>
            <a:r>
              <a:rPr lang="fi-FI" altLang="en-US" b="1">
                <a:latin typeface="Times" pitchFamily="2" charset="0"/>
                <a:ea typeface="ＭＳ Ｐゴシック" panose="020B0600070205080204" pitchFamily="34" charset="-128"/>
              </a:rPr>
              <a:t>////	Dan kita tidak akan hidup lebih daripada kepercayaan kita. Banyak hal yang dikompromikan oleh orang Kristen dewasa ini dan hal ini bisa secara langsung kita hubungkan dengan kebutaan kita dengan Alkitab dan absennya khotbah dan pengajaran yang alkitabiah di rumah maupun gereja... Generasi ini harus disadarkan akan masalah buta Alkitab, bila tidak maka akan muncul hal-hal mengerikan di gereja kita dimana banyak orang akan berpikir bahwa Sodom dan Gomora hidup berbahagia sampai selama-lamanya.”</a:t>
            </a:r>
            <a:r>
              <a:rPr lang="en-US" altLang="ja-JP">
                <a:latin typeface="Times" pitchFamily="2" charset="0"/>
                <a:ea typeface="ＭＳ Ｐゴシック" panose="020B0600070205080204" pitchFamily="34" charset="-128"/>
              </a:rPr>
              <a:t> </a:t>
            </a:r>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6F96D5A4-89E3-3D44-BAA0-4EDE0F2C7536}"/>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14371" name="Rectangle 3">
            <a:extLst>
              <a:ext uri="{FF2B5EF4-FFF2-40B4-BE49-F238E27FC236}">
                <a16:creationId xmlns:a16="http://schemas.microsoft.com/office/drawing/2014/main" id="{DDED5D35-A6C5-5145-B261-B9A9297DFE98}"/>
              </a:ext>
            </a:extLst>
          </p:cNvPr>
          <p:cNvSpPr>
            <a:spLocks noGrp="1" noChangeArrowheads="1"/>
          </p:cNvSpPr>
          <p:nvPr>
            <p:ph type="body" idx="1"/>
          </p:nvPr>
        </p:nvSpPr>
        <p:spPr>
          <a:ln/>
          <a:extLst>
            <a:ext uri="{91240B29-F687-4f45-9708-019B960494DF}">
              <a14:hiddenLine xmlns="" xmlns:a14="http://schemas.microsoft.com/office/drawing/2010/main" w="9525">
                <a:solidFill>
                  <a:schemeClr val="tx1"/>
                </a:solidFill>
                <a:miter lim="800000"/>
                <a:headEnd/>
                <a:tailEnd/>
              </a14:hiddenLine>
            </a:ext>
          </a:extLst>
        </p:spPr>
        <p:txBody>
          <a:bodyPr/>
          <a:lstStyle/>
          <a:p>
            <a:r>
              <a:rPr lang="fi-FI" altLang="en-US" b="1">
                <a:latin typeface="Times" pitchFamily="2" charset="0"/>
                <a:ea typeface="ＭＳ Ｐゴシック" panose="020B0600070205080204" pitchFamily="34" charset="-128"/>
              </a:rPr>
              <a:t>Kita akan mulai perjalanan Alkitab kita yang berjudul: INTISARI ALKITAB.   Yang merupakan darmawisata singkat menjelajahi SELURUH Alkitab, untuk memperlengkapi Anda dapat BERPIKIR ALKITABIAH dan Andapun dapat menolong orang lain untuk memiliki keahlian berpikir yang sama seperti Anda!</a:t>
            </a:r>
          </a:p>
          <a:p>
            <a:r>
              <a:rPr lang="fi-FI" altLang="en-US" b="1">
                <a:latin typeface="Times" pitchFamily="2" charset="0"/>
                <a:ea typeface="ＭＳ Ｐゴシック" panose="020B0600070205080204" pitchFamily="34" charset="-128"/>
              </a:rPr>
              <a:t>Anda akan memiliki perlengkapan mental yang baru yang dapat membentuk pola pandang Anda terhadap Firman Allah dan beritaNya untuk kehidupan kita dan kehidupan orang lain di sekitar kita…orang percaya dan mereka yang masih mencari arti hidup!</a:t>
            </a:r>
          </a:p>
          <a:p>
            <a:r>
              <a:rPr lang="fi-FI" altLang="en-US" b="1">
                <a:latin typeface="Times" pitchFamily="2" charset="0"/>
                <a:ea typeface="ＭＳ Ｐゴシック" panose="020B0600070205080204" pitchFamily="34" charset="-128"/>
              </a:rPr>
              <a:t>////	Dari sini kita akan mulai …dan usahakan untuk hadir dalam setiap sesi ini, karena pembahasan pada sesi yang berikutnya merupakan kelanjutan dari pembahasan sebelumnya!</a:t>
            </a:r>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208AAD5F-B6CA-CF47-B146-375BD3664E2E}"/>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7923" name="Rectangle 3">
            <a:extLst>
              <a:ext uri="{FF2B5EF4-FFF2-40B4-BE49-F238E27FC236}">
                <a16:creationId xmlns:a16="http://schemas.microsoft.com/office/drawing/2014/main" id="{DCEE0866-8A2D-9B49-BC94-1D9B6935C6E9}"/>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Pertama-tama kita akan mempelajari KRONOLOGI SINGKAT cerita Alkitab…yang akan menuntun Anda langsung ke cara baru dalam berpikir yang Alkitabiah!</a:t>
            </a:r>
            <a:r>
              <a:rPr lang="fi-FI" altLang="en-US">
                <a:latin typeface="Times" pitchFamily="2" charset="0"/>
                <a:ea typeface="ＭＳ Ｐゴシック" panose="020B0600070205080204" pitchFamily="34" charset="-128"/>
              </a:rPr>
              <a:t> </a:t>
            </a:r>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FB294E3C-567C-CD46-BDF3-C543232149E9}"/>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8947" name="Rectangle 3">
            <a:extLst>
              <a:ext uri="{FF2B5EF4-FFF2-40B4-BE49-F238E27FC236}">
                <a16:creationId xmlns:a16="http://schemas.microsoft.com/office/drawing/2014/main" id="{49127F7B-6ECD-1B47-A539-E1EDE736E008}"/>
              </a:ext>
            </a:extLst>
          </p:cNvPr>
          <p:cNvSpPr>
            <a:spLocks noGrp="1" noChangeArrowheads="1"/>
          </p:cNvSpPr>
          <p:nvPr>
            <p:ph type="body" idx="1"/>
          </p:nvPr>
        </p:nvSpPr>
        <p:spPr/>
        <p:txBody>
          <a:bodyPr/>
          <a:lstStyle/>
          <a:p>
            <a:pPr>
              <a:defRPr/>
            </a:pPr>
            <a:r>
              <a:rPr lang="fi-FI" b="1">
                <a:cs typeface="+mn-cs"/>
              </a:rPr>
              <a:t>Anda akan belajar menata mental Alkitab Anda!</a:t>
            </a:r>
            <a:endParaRPr lang="en-US" b="1">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a:extLst>
              <a:ext uri="{FF2B5EF4-FFF2-40B4-BE49-F238E27FC236}">
                <a16:creationId xmlns:a16="http://schemas.microsoft.com/office/drawing/2014/main" id="{C582195E-01CC-F241-AFDE-140AB0BDE355}"/>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9971" name="Rectangle 3">
            <a:extLst>
              <a:ext uri="{FF2B5EF4-FFF2-40B4-BE49-F238E27FC236}">
                <a16:creationId xmlns:a16="http://schemas.microsoft.com/office/drawing/2014/main" id="{893071AE-C200-0649-9C68-C096160DA7AD}"/>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Dan juga ada bagian yang penting lainnya: Anda akan belajar sesuatu yang dapat membuat Anda mampu mengajarkannya kepada orang lain!</a:t>
            </a:r>
          </a:p>
          <a:p>
            <a:r>
              <a:rPr lang="fi-FI" altLang="en-US" b="1">
                <a:latin typeface="Times" pitchFamily="2" charset="0"/>
                <a:ea typeface="ＭＳ Ｐゴシック" panose="020B0600070205080204" pitchFamily="34" charset="-128"/>
              </a:rPr>
              <a:t>////	dan suatu permulaan untuk bersaksi kepada orang di sekitar Anda!</a:t>
            </a:r>
          </a:p>
          <a:p>
            <a:r>
              <a:rPr lang="fi-FI" altLang="en-US" b="1">
                <a:latin typeface="Times" pitchFamily="2" charset="0"/>
                <a:ea typeface="ＭＳ Ｐゴシック" panose="020B0600070205080204" pitchFamily="34" charset="-128"/>
              </a:rPr>
              <a:t>Mari kita mulai…</a:t>
            </a:r>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a:extLst>
              <a:ext uri="{FF2B5EF4-FFF2-40B4-BE49-F238E27FC236}">
                <a16:creationId xmlns:a16="http://schemas.microsoft.com/office/drawing/2014/main" id="{B3FEAB22-8EEB-D84B-BAFF-F7E395D58902}"/>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0995" name="Rectangle 3">
            <a:extLst>
              <a:ext uri="{FF2B5EF4-FFF2-40B4-BE49-F238E27FC236}">
                <a16:creationId xmlns:a16="http://schemas.microsoft.com/office/drawing/2014/main" id="{3E6E4405-20A7-BB4B-9DFA-B292192411C0}"/>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…Hal yang utama…Mari kita mulai membuka “Arsip Alkitab Kita.”</a:t>
            </a:r>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id="{FBFEE6E5-BFA8-B244-8525-74D395ADE025}"/>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2019" name="Rectangle 3">
            <a:extLst>
              <a:ext uri="{FF2B5EF4-FFF2-40B4-BE49-F238E27FC236}">
                <a16:creationId xmlns:a16="http://schemas.microsoft.com/office/drawing/2014/main" id="{0E33D41A-4F56-7340-A637-4767DD40048E}"/>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Saya akan memperkenalkan kepada Anda teman kita Mike.  Mike akan pergi ke gereja. Dia memasuki gereja dengan membawa  “Arsip Alkitab" yang berisi informasi di dalam kepalanya...yang hanya sedikit saja!</a:t>
            </a:r>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a:extLst>
              <a:ext uri="{FF2B5EF4-FFF2-40B4-BE49-F238E27FC236}">
                <a16:creationId xmlns:a16="http://schemas.microsoft.com/office/drawing/2014/main" id="{B1E45C08-37E2-5845-9239-84A3287C5AC6}"/>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3043" name="Rectangle 3">
            <a:extLst>
              <a:ext uri="{FF2B5EF4-FFF2-40B4-BE49-F238E27FC236}">
                <a16:creationId xmlns:a16="http://schemas.microsoft.com/office/drawing/2014/main" id="{F23720B1-D827-954B-9EE7-5A5C194DCDCF}"/>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Inilah dia…berjalan menuju ke gereja membawa arsip mental Alkitabnya ...</a:t>
            </a:r>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a:extLst>
              <a:ext uri="{FF2B5EF4-FFF2-40B4-BE49-F238E27FC236}">
                <a16:creationId xmlns:a16="http://schemas.microsoft.com/office/drawing/2014/main" id="{6DDC521B-90B6-E44F-BD26-A8D376A9BE53}"/>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4067" name="Rectangle 3">
            <a:extLst>
              <a:ext uri="{FF2B5EF4-FFF2-40B4-BE49-F238E27FC236}">
                <a16:creationId xmlns:a16="http://schemas.microsoft.com/office/drawing/2014/main" id="{9CD0E910-5BF7-974D-8230-0B2789F97629}"/>
              </a:ext>
            </a:extLst>
          </p:cNvPr>
          <p:cNvSpPr>
            <a:spLocks noGrp="1" noChangeArrowheads="1"/>
          </p:cNvSpPr>
          <p:nvPr>
            <p:ph type="body" idx="1"/>
          </p:nvPr>
        </p:nvSpPr>
        <p:spPr/>
        <p:txBody>
          <a:bodyPr/>
          <a:lstStyle/>
          <a:p>
            <a:pPr>
              <a:defRPr/>
            </a:pPr>
            <a:r>
              <a:rPr lang="fi-FI" b="1">
                <a:cs typeface="+mn-cs"/>
              </a:rPr>
              <a:t>... Dan Mike langsung masuk ke gereja bersama dengan Kabinet Arsip di dalam kepalanya, langsung ke dalam ruang ibadah.</a:t>
            </a:r>
            <a:endParaRPr lang="en-US" b="1">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F62F3C54-4EBC-8A4A-9A76-346802510F86}"/>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5091" name="Rectangle 3">
            <a:extLst>
              <a:ext uri="{FF2B5EF4-FFF2-40B4-BE49-F238E27FC236}">
                <a16:creationId xmlns:a16="http://schemas.microsoft.com/office/drawing/2014/main" id="{14DDB8FA-AB8B-EE42-9CE2-51CD87E8B2C3}"/>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Mike duduk, siap untuk mendengarkan khotbah, dan Mike sudah siap untuk membuka kabinet arsip Alkitabnya…</a:t>
            </a:r>
            <a:r>
              <a:rPr lang="fi-FI" altLang="en-US">
                <a:latin typeface="Times" pitchFamily="2" charset="0"/>
                <a:ea typeface="ＭＳ Ｐゴシック" panose="020B0600070205080204" pitchFamily="34" charset="-128"/>
              </a:rPr>
              <a:t> </a:t>
            </a:r>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5552468F-E11C-CD41-8C29-37864BEBE1B0}"/>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10275" name="Rectangle 3">
            <a:extLst>
              <a:ext uri="{FF2B5EF4-FFF2-40B4-BE49-F238E27FC236}">
                <a16:creationId xmlns:a16="http://schemas.microsoft.com/office/drawing/2014/main" id="{0A5F205B-3DF9-2D40-93C3-8A77F8FB50ED}"/>
              </a:ext>
            </a:extLst>
          </p:cNvPr>
          <p:cNvSpPr>
            <a:spLocks noGrp="1" noChangeArrowheads="1"/>
          </p:cNvSpPr>
          <p:nvPr>
            <p:ph type="body" idx="1"/>
          </p:nvPr>
        </p:nvSpPr>
        <p:spPr>
          <a:solidFill>
            <a:srgbClr val="FFFFFF"/>
          </a:solidFill>
          <a:ln w="12700">
            <a:solidFill>
              <a:srgbClr val="000000"/>
            </a:solidFill>
            <a:miter lim="800000"/>
            <a:headEnd/>
            <a:tailEnd/>
          </a:ln>
        </p:spPr>
        <p:txBody>
          <a:bodyPr/>
          <a:lstStyle/>
          <a:p>
            <a:pPr>
              <a:defRPr/>
            </a:pPr>
            <a:r>
              <a:rPr lang="fi-FI" b="1">
                <a:cs typeface="+mn-cs"/>
              </a:rPr>
              <a:t>Presentasi ini diberikan hak untuk menggunakan hampir 150 gambar dari website BiblePlaces.com. Kami mengucapkan terima kasih untuk Todd Bolen atas bantuannya.</a:t>
            </a:r>
            <a:endParaRPr lang="en-US" b="1">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a:extLst>
              <a:ext uri="{FF2B5EF4-FFF2-40B4-BE49-F238E27FC236}">
                <a16:creationId xmlns:a16="http://schemas.microsoft.com/office/drawing/2014/main" id="{1B6F2F23-B9D2-A24E-BB95-36831C108EF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6115" name="Rectangle 3">
            <a:extLst>
              <a:ext uri="{FF2B5EF4-FFF2-40B4-BE49-F238E27FC236}">
                <a16:creationId xmlns:a16="http://schemas.microsoft.com/office/drawing/2014/main" id="{28883695-7DE1-DE40-910C-F4050B4508ED}"/>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…yang sudah ada di kepalanya!  … di sana dia duduk... siap untuk menghubungkan arsip Alkitabnya dengan materi yang akan dikhotbahkan oleh pendeta.</a:t>
            </a:r>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1407A0CB-B59E-8343-94B7-4FA26F281C23}"/>
              </a:ext>
            </a:extLst>
          </p:cNvPr>
          <p:cNvSpPr>
            <a:spLocks noGrp="1" noChangeArrowheads="1"/>
          </p:cNvSpPr>
          <p:nvPr>
            <p:ph type="body" idx="1"/>
          </p:nvPr>
        </p:nvSpPr>
        <p:spPr>
          <a:ln/>
        </p:spPr>
        <p:txBody>
          <a:bodyPr/>
          <a:lstStyle/>
          <a:p>
            <a:r>
              <a:rPr lang="fi-FI" altLang="en-US" b="1">
                <a:latin typeface="Times" pitchFamily="2" charset="0"/>
                <a:ea typeface="ＭＳ Ｐゴシック" panose="020B0600070205080204" pitchFamily="34" charset="-128"/>
              </a:rPr>
              <a:t>Ketika dia membuka Arsip mental Alkitabnya…tentu saja…berantakan!</a:t>
            </a:r>
          </a:p>
          <a:p>
            <a:r>
              <a:rPr lang="fi-FI" altLang="en-US" b="1">
                <a:latin typeface="Times" pitchFamily="2" charset="0"/>
                <a:ea typeface="ＭＳ Ｐゴシック" panose="020B0600070205080204" pitchFamily="34" charset="-128"/>
              </a:rPr>
              <a:t>////	Yohannes siapa?  Pembaptis?  Methodis? Katholik?  Mungkin orang Yahudi? Apa sih semuanya ini?</a:t>
            </a:r>
          </a:p>
          <a:p>
            <a:r>
              <a:rPr lang="fi-FI" altLang="en-US" b="1">
                <a:latin typeface="Times" pitchFamily="2" charset="0"/>
                <a:ea typeface="ＭＳ Ｐゴシック" panose="020B0600070205080204" pitchFamily="34" charset="-128"/>
              </a:rPr>
              <a:t>////	Dan apa yang mereka hakimi di dalam dunia ini?  Siapa para hakim itu?  Siapa yang mengangkat mereka?</a:t>
            </a:r>
            <a:endParaRPr lang="sv-SE" altLang="en-US" b="1">
              <a:latin typeface="Times" pitchFamily="2" charset="0"/>
              <a:ea typeface="ＭＳ Ｐゴシック" panose="020B0600070205080204" pitchFamily="34" charset="-128"/>
            </a:endParaRPr>
          </a:p>
          <a:p>
            <a:r>
              <a:rPr lang="sv-SE" altLang="en-US" b="1">
                <a:latin typeface="Times" pitchFamily="2" charset="0"/>
                <a:ea typeface="ＭＳ Ｐゴシック" panose="020B0600070205080204" pitchFamily="34" charset="-128"/>
              </a:rPr>
              <a:t>////	Dan SETIAP peta lokasi di Israel...letak tempat itu begitu membingungkan.  Mike berkata, Anda bermaksud memberitahukan kepada saya bahwa tempat tersebut berada di lokasi yang sama di Israel sekarang ini, yang diberitakan di surat kabar dan di TV?</a:t>
            </a:r>
          </a:p>
          <a:p>
            <a:r>
              <a:rPr lang="sv-SE" altLang="en-US" b="1">
                <a:latin typeface="Times" pitchFamily="2" charset="0"/>
                <a:ea typeface="ＭＳ Ｐゴシック" panose="020B0600070205080204" pitchFamily="34" charset="-128"/>
              </a:rPr>
              <a:t>////	Dan “Surat-surat?”....benar, penelitian menunjukkan bahwa banyak orang berpikir bahwa SURAT (</a:t>
            </a:r>
            <a:r>
              <a:rPr lang="sv-SE" altLang="en-US" b="1" i="1">
                <a:latin typeface="Times" pitchFamily="2" charset="0"/>
                <a:ea typeface="ＭＳ Ｐゴシック" panose="020B0600070205080204" pitchFamily="34" charset="-128"/>
              </a:rPr>
              <a:t>EPISTLE</a:t>
            </a:r>
            <a:r>
              <a:rPr lang="sv-SE" altLang="en-US" b="1">
                <a:latin typeface="Times" pitchFamily="2" charset="0"/>
                <a:ea typeface="ＭＳ Ｐゴシック" panose="020B0600070205080204" pitchFamily="34" charset="-128"/>
              </a:rPr>
              <a:t>) adalah istri RASUL (</a:t>
            </a:r>
            <a:r>
              <a:rPr lang="sv-SE" altLang="en-US" b="1" i="1">
                <a:latin typeface="Times" pitchFamily="2" charset="0"/>
                <a:ea typeface="ＭＳ Ｐゴシック" panose="020B0600070205080204" pitchFamily="34" charset="-128"/>
              </a:rPr>
              <a:t>APOSTLE</a:t>
            </a:r>
            <a:r>
              <a:rPr lang="sv-SE" altLang="en-US" b="1">
                <a:latin typeface="Times" pitchFamily="2" charset="0"/>
                <a:ea typeface="ＭＳ Ｐゴシック" panose="020B0600070205080204" pitchFamily="34" charset="-128"/>
              </a:rPr>
              <a:t>)!  </a:t>
            </a:r>
            <a:r>
              <a:rPr lang="en-US" altLang="en-US" b="1">
                <a:latin typeface="Times" pitchFamily="2" charset="0"/>
                <a:ea typeface="ＭＳ Ｐゴシック" panose="020B0600070205080204" pitchFamily="34" charset="-128"/>
              </a:rPr>
              <a:t>Ya, beberapa orang berpikir demikian!</a:t>
            </a:r>
          </a:p>
          <a:p>
            <a:r>
              <a:rPr lang="en-US" altLang="en-US" b="1">
                <a:latin typeface="Times" pitchFamily="2" charset="0"/>
                <a:ea typeface="ＭＳ Ｐゴシック" panose="020B0600070205080204" pitchFamily="34" charset="-128"/>
              </a:rPr>
              <a:t>////	Jadi ...darimana Anda harus mulai, untuk mengatur informasi Alkitab secara rapi, dimana informasi tersebut bercampur dengan informasi yang salah?</a:t>
            </a:r>
          </a:p>
        </p:txBody>
      </p:sp>
      <p:sp>
        <p:nvSpPr>
          <p:cNvPr id="95235" name="Rectangle 3">
            <a:extLst>
              <a:ext uri="{FF2B5EF4-FFF2-40B4-BE49-F238E27FC236}">
                <a16:creationId xmlns:a16="http://schemas.microsoft.com/office/drawing/2014/main" id="{639F077A-DD12-FA45-B0B3-1E5760669DD2}"/>
              </a:ext>
            </a:extLst>
          </p:cNvPr>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AF0848E2-03F2-FE42-9634-8FF859757D6A}"/>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7139" name="Rectangle 3">
            <a:extLst>
              <a:ext uri="{FF2B5EF4-FFF2-40B4-BE49-F238E27FC236}">
                <a16:creationId xmlns:a16="http://schemas.microsoft.com/office/drawing/2014/main" id="{B95B0DFE-CAFC-AC49-9FBD-77127367ACFF}"/>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Kebanyakan orang akan berkata, "Saya sama sekali tidak punya ide!"</a:t>
            </a:r>
          </a:p>
          <a:p>
            <a:r>
              <a:rPr lang="fi-FI" altLang="en-US" b="1">
                <a:latin typeface="Times" pitchFamily="2" charset="0"/>
                <a:ea typeface="ＭＳ Ｐゴシック" panose="020B0600070205080204" pitchFamily="34" charset="-128"/>
              </a:rPr>
              <a:t>…Jadi ..."Darimana saya harus mulai?"</a:t>
            </a:r>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a:extLst>
              <a:ext uri="{FF2B5EF4-FFF2-40B4-BE49-F238E27FC236}">
                <a16:creationId xmlns:a16="http://schemas.microsoft.com/office/drawing/2014/main" id="{1A25D297-0361-514B-8FCB-0AF6137597BB}"/>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8163" name="Rectangle 3">
            <a:extLst>
              <a:ext uri="{FF2B5EF4-FFF2-40B4-BE49-F238E27FC236}">
                <a16:creationId xmlns:a16="http://schemas.microsoft.com/office/drawing/2014/main" id="{82C4A787-D67F-3744-B2BB-AF2E44C49460}"/>
              </a:ext>
            </a:extLst>
          </p:cNvPr>
          <p:cNvSpPr>
            <a:spLocks noGrp="1" noChangeArrowheads="1"/>
          </p:cNvSpPr>
          <p:nvPr>
            <p:ph type="body" idx="1"/>
          </p:nvPr>
        </p:nvSpPr>
        <p:spPr/>
        <p:txBody>
          <a:bodyPr/>
          <a:lstStyle/>
          <a:p>
            <a:pPr>
              <a:defRPr/>
            </a:pPr>
            <a:r>
              <a:rPr lang="fi-FI" b="1">
                <a:cs typeface="+mn-cs"/>
              </a:rPr>
              <a:t>Mari kita mulai dengan angka 7. lihat lebih dekat dan Anda akan melihat ada garis penghubung yang melewati angka 7.</a:t>
            </a:r>
            <a:r>
              <a:rPr lang="fi-FI">
                <a:cs typeface="+mn-cs"/>
              </a:rPr>
              <a:t> </a:t>
            </a:r>
            <a:endParaRPr lang="en-US">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47B8E38-7771-9F4A-B907-8F7009683786}"/>
              </a:ext>
            </a:extLst>
          </p:cNvPr>
          <p:cNvSpPr>
            <a:spLocks noGrp="1" noChangeArrowheads="1"/>
          </p:cNvSpPr>
          <p:nvPr>
            <p:ph type="body" idx="1"/>
          </p:nvPr>
        </p:nvSpPr>
        <p:spPr>
          <a:ln/>
        </p:spPr>
        <p:txBody>
          <a:bodyPr/>
          <a:lstStyle/>
          <a:p>
            <a:pPr>
              <a:defRPr/>
            </a:pPr>
            <a:r>
              <a:rPr lang="en-US" b="1">
                <a:cs typeface="+mn-cs"/>
              </a:rPr>
              <a:t>Ini merupakan garis penting!  </a:t>
            </a:r>
            <a:r>
              <a:rPr lang="fi-FI" b="1">
                <a:cs typeface="+mn-cs"/>
              </a:rPr>
              <a:t>Garis penghubung akan mengingatkan Anda pada sesuatu. Dalam beberapa menit Anda akan membagi bilangan angka tujuh menjadi dua: 4 and 3.</a:t>
            </a:r>
          </a:p>
          <a:p>
            <a:pPr>
              <a:defRPr/>
            </a:pPr>
            <a:r>
              <a:rPr lang="fi-FI" b="1">
                <a:cs typeface="+mn-cs"/>
              </a:rPr>
              <a:t>////	Pada semua </a:t>
            </a:r>
            <a:r>
              <a:rPr lang="fi-FI" b="1" i="1">
                <a:cs typeface="+mn-cs"/>
              </a:rPr>
              <a:t>slide-slide</a:t>
            </a:r>
            <a:r>
              <a:rPr lang="fi-FI" b="1">
                <a:cs typeface="+mn-cs"/>
              </a:rPr>
              <a:t> yang diproyeksikan selama pembahasan ini, Anda akan melihat angka tujuh dengan garis penghubung berada di ujung sebelah kanan...yang akan menjadi tanda yang terus menerus mengingatkan Anda akan perlengkapan mental yang sedang Anda gunakan.</a:t>
            </a:r>
            <a:endParaRPr lang="en-US" b="1">
              <a:cs typeface="+mn-cs"/>
            </a:endParaRPr>
          </a:p>
        </p:txBody>
      </p:sp>
      <p:sp>
        <p:nvSpPr>
          <p:cNvPr id="70659" name="Rectangle 3">
            <a:extLst>
              <a:ext uri="{FF2B5EF4-FFF2-40B4-BE49-F238E27FC236}">
                <a16:creationId xmlns:a16="http://schemas.microsoft.com/office/drawing/2014/main" id="{7D3A9760-F8A6-C44D-9561-8E9AFB245B74}"/>
              </a:ext>
            </a:extLst>
          </p:cNvPr>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a:extLst>
              <a:ext uri="{FF2B5EF4-FFF2-40B4-BE49-F238E27FC236}">
                <a16:creationId xmlns:a16="http://schemas.microsoft.com/office/drawing/2014/main" id="{6E8638A3-B4E1-D54F-8A71-C5491CAFAB7F}"/>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9187" name="Rectangle 3">
            <a:extLst>
              <a:ext uri="{FF2B5EF4-FFF2-40B4-BE49-F238E27FC236}">
                <a16:creationId xmlns:a16="http://schemas.microsoft.com/office/drawing/2014/main" id="{DBA01D46-951C-6B42-A0F0-5D50FF698E6B}"/>
              </a:ext>
            </a:extLst>
          </p:cNvPr>
          <p:cNvSpPr>
            <a:spLocks noGrp="1" noChangeArrowheads="1"/>
          </p:cNvSpPr>
          <p:nvPr>
            <p:ph type="body" idx="1"/>
          </p:nvPr>
        </p:nvSpPr>
        <p:spPr/>
        <p:txBody>
          <a:bodyPr/>
          <a:lstStyle/>
          <a:p>
            <a:pPr>
              <a:defRPr/>
            </a:pPr>
            <a:r>
              <a:rPr lang="fi-FI" b="1">
                <a:cs typeface="+mn-cs"/>
              </a:rPr>
              <a:t>Sekarang mari kita pikirkan tentang lemari Arsip. Lemari ini akan menjadi ARSIP ALKITAB ANDA!  Lemari arsip tersebut membantu kita untuk melihat apa yang akan kita pelajari.</a:t>
            </a:r>
            <a:r>
              <a:rPr lang="fi-FI">
                <a:cs typeface="+mn-cs"/>
              </a:rPr>
              <a:t> </a:t>
            </a:r>
            <a:endParaRPr lang="en-US">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a:extLst>
              <a:ext uri="{FF2B5EF4-FFF2-40B4-BE49-F238E27FC236}">
                <a16:creationId xmlns:a16="http://schemas.microsoft.com/office/drawing/2014/main" id="{E6F83C83-8493-8E48-A24D-020191750386}"/>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0211" name="Rectangle 3">
            <a:extLst>
              <a:ext uri="{FF2B5EF4-FFF2-40B4-BE49-F238E27FC236}">
                <a16:creationId xmlns:a16="http://schemas.microsoft.com/office/drawing/2014/main" id="{3CE4AD87-CEBC-DE41-9BA7-0C0BF1614C7E}"/>
              </a:ext>
            </a:extLst>
          </p:cNvPr>
          <p:cNvSpPr>
            <a:spLocks noGrp="1" noChangeArrowheads="1"/>
          </p:cNvSpPr>
          <p:nvPr>
            <p:ph type="body" idx="1"/>
          </p:nvPr>
        </p:nvSpPr>
        <p:spPr/>
        <p:txBody>
          <a:bodyPr/>
          <a:lstStyle/>
          <a:p>
            <a:pPr>
              <a:defRPr/>
            </a:pPr>
            <a:r>
              <a:rPr lang="fi-FI" b="1" i="1" u="sng">
                <a:cs typeface="+mn-cs"/>
              </a:rPr>
              <a:t>BIARKAN KIRA-KIRA 2 MENIT, 30 DETIK UNTUK PERTUNJUKKAN SINGKAT. KETIKA PERTUNJUKAN SELESAI, TEKAN TOMBOL SPASI TIGA KALI UNTUK BERALIH KE PERTUNJUKKAN FILM BERIKUTNYA. JIKA PERTUNJUKKAN TIDAK TAMPAK, ABAIKAN, DAN KITA TERUSKAN KE SLIDE BERIKUTNYA.</a:t>
            </a:r>
            <a:r>
              <a:rPr lang="en-US">
                <a:cs typeface="+mn-cs"/>
              </a:rPr>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a:extLst>
              <a:ext uri="{FF2B5EF4-FFF2-40B4-BE49-F238E27FC236}">
                <a16:creationId xmlns:a16="http://schemas.microsoft.com/office/drawing/2014/main" id="{E42FA3BD-5188-5E49-9721-6DADDF672176}"/>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1235" name="Rectangle 3">
            <a:extLst>
              <a:ext uri="{FF2B5EF4-FFF2-40B4-BE49-F238E27FC236}">
                <a16:creationId xmlns:a16="http://schemas.microsoft.com/office/drawing/2014/main" id="{8FECF184-C92B-964E-A4C6-0B1692DF672E}"/>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Mula-mula, pikirkan tentang 10 map arsip di dalam kabinet. Anda akan menata Arsip Alkitab Anda ke dalam sepuluh map mental.  Segera Anda akan dapat memberikan nama untuk setiap 10 map arsip. Mari… sekarang kita mulai…dan …</a:t>
            </a:r>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71FEE7FF-A29B-BF45-9CE2-C1EBE0911574}"/>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eaLnBrk="1" hangingPunct="1"/>
            <a:fld id="{5A08CAF4-E68C-ED4C-BF15-50AAD7C5CB27}" type="slidenum">
              <a:rPr lang="en-US" altLang="en-US" sz="1200">
                <a:solidFill>
                  <a:srgbClr val="000000"/>
                </a:solidFill>
                <a:latin typeface="Times New Roman" panose="02020603050405020304" pitchFamily="18" charset="0"/>
              </a:rPr>
              <a:pPr eaLnBrk="1" hangingPunct="1"/>
              <a:t>43</a:t>
            </a:fld>
            <a:endParaRPr lang="en-US" altLang="en-US" sz="1200">
              <a:solidFill>
                <a:srgbClr val="000000"/>
              </a:solidFill>
              <a:latin typeface="Times New Roman" panose="02020603050405020304" pitchFamily="18" charset="0"/>
            </a:endParaRPr>
          </a:p>
        </p:txBody>
      </p:sp>
      <p:sp>
        <p:nvSpPr>
          <p:cNvPr id="245762" name="Rectangle 2">
            <a:extLst>
              <a:ext uri="{FF2B5EF4-FFF2-40B4-BE49-F238E27FC236}">
                <a16:creationId xmlns:a16="http://schemas.microsoft.com/office/drawing/2014/main" id="{DF23B86F-0C03-7440-B194-93F1874231D9}"/>
              </a:ext>
            </a:extLst>
          </p:cNvPr>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pPr eaLnBrk="1" hangingPunct="1">
              <a:defRPr/>
            </a:pPr>
            <a:endParaRPr lang="en-US">
              <a:latin typeface="Arial" charset="0"/>
            </a:endParaRPr>
          </a:p>
        </p:txBody>
      </p:sp>
      <p:sp>
        <p:nvSpPr>
          <p:cNvPr id="245763" name="Rectangle 3">
            <a:extLst>
              <a:ext uri="{FF2B5EF4-FFF2-40B4-BE49-F238E27FC236}">
                <a16:creationId xmlns:a16="http://schemas.microsoft.com/office/drawing/2014/main" id="{2AC6C650-E832-D441-ACC5-FF1E8241F433}"/>
              </a:ext>
            </a:extLst>
          </p:cNvPr>
          <p:cNvSpPr>
            <a:spLocks noGrp="1" noRot="1" noChangeAspect="1" noChangeArrowheads="1"/>
          </p:cNvSpPr>
          <p:nvPr>
            <p:ph type="sldImg"/>
          </p:nvPr>
        </p:nvSpPr>
        <p:spPr>
          <a:ln cap="flat"/>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613909B3-9780-544C-B8EE-FC0AEF2345D1}"/>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eaLnBrk="1" hangingPunct="1"/>
            <a:fld id="{C4112F27-AC85-8147-B5FB-F2FA388CE92C}" type="slidenum">
              <a:rPr lang="en-US" altLang="en-US" sz="1200">
                <a:solidFill>
                  <a:srgbClr val="000000"/>
                </a:solidFill>
                <a:latin typeface="Times New Roman" panose="02020603050405020304" pitchFamily="18" charset="0"/>
              </a:rPr>
              <a:pPr eaLnBrk="1" hangingPunct="1"/>
              <a:t>44</a:t>
            </a:fld>
            <a:endParaRPr lang="en-US" altLang="en-US" sz="1200">
              <a:solidFill>
                <a:srgbClr val="000000"/>
              </a:solidFill>
              <a:latin typeface="Times New Roman" panose="02020603050405020304" pitchFamily="18" charset="0"/>
            </a:endParaRPr>
          </a:p>
        </p:txBody>
      </p:sp>
      <p:sp>
        <p:nvSpPr>
          <p:cNvPr id="247810" name="Rectangle 2">
            <a:extLst>
              <a:ext uri="{FF2B5EF4-FFF2-40B4-BE49-F238E27FC236}">
                <a16:creationId xmlns:a16="http://schemas.microsoft.com/office/drawing/2014/main" id="{FB140589-5CFA-C14E-8A7F-FE3106BD79C0}"/>
              </a:ext>
            </a:extLst>
          </p:cNvPr>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pPr eaLnBrk="1" hangingPunct="1">
              <a:defRPr/>
            </a:pPr>
            <a:endParaRPr lang="en-US">
              <a:latin typeface="Arial" charset="0"/>
            </a:endParaRPr>
          </a:p>
        </p:txBody>
      </p:sp>
      <p:sp>
        <p:nvSpPr>
          <p:cNvPr id="247811" name="Rectangle 3">
            <a:extLst>
              <a:ext uri="{FF2B5EF4-FFF2-40B4-BE49-F238E27FC236}">
                <a16:creationId xmlns:a16="http://schemas.microsoft.com/office/drawing/2014/main" id="{D1ADFA39-706B-9246-882C-F9EFC4AC7A0A}"/>
              </a:ext>
            </a:extLst>
          </p:cNvPr>
          <p:cNvSpPr>
            <a:spLocks noGrp="1" noRot="1" noChangeAspect="1" noChangeArrowheads="1"/>
          </p:cNvSpPr>
          <p:nvPr>
            <p:ph type="sldImg"/>
          </p:nvPr>
        </p:nvSpPr>
        <p:spPr>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a:extLst>
              <a:ext uri="{FF2B5EF4-FFF2-40B4-BE49-F238E27FC236}">
                <a16:creationId xmlns:a16="http://schemas.microsoft.com/office/drawing/2014/main" id="{93BF03A3-7CC8-D04B-A328-78551CF79A4B}"/>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0515" name="Rectangle 3">
            <a:extLst>
              <a:ext uri="{FF2B5EF4-FFF2-40B4-BE49-F238E27FC236}">
                <a16:creationId xmlns:a16="http://schemas.microsoft.com/office/drawing/2014/main" id="{F6FA440B-D0F4-BB43-B349-3D9BCE5B1C5B}"/>
              </a:ext>
            </a:extLst>
          </p:cNvPr>
          <p:cNvSpPr>
            <a:spLocks noGrp="1" noChangeArrowheads="1"/>
          </p:cNvSpPr>
          <p:nvPr>
            <p:ph type="body" idx="1"/>
          </p:nvPr>
        </p:nvSpPr>
        <p:spPr/>
        <p:txBody>
          <a:bodyPr/>
          <a:lstStyle/>
          <a:p>
            <a:pPr>
              <a:lnSpc>
                <a:spcPct val="90000"/>
              </a:lnSpc>
            </a:pPr>
            <a:r>
              <a:rPr lang="fi-FI" altLang="en-US" sz="1000" b="1">
                <a:latin typeface="Times" pitchFamily="2" charset="0"/>
                <a:ea typeface="ＭＳ Ｐゴシック" panose="020B0600070205080204" pitchFamily="34" charset="-128"/>
              </a:rPr>
              <a:t>Planet kita mengambang dipermukaan jagat raya sementara itu manusia yang terdapat pada permukaan planet tersebut terkadang bergumul di dalam kesia-siaan - untuk memahaminya! Orang kristen mempunyai jawaban yang tepat bagi pertanyaan mereka. Akan tetapi orang-orang yang bertanya-tanya tersebut mungkin tidak mau mendengar… atau mungkin belum pernah mendengar. </a:t>
            </a:r>
            <a:r>
              <a:rPr lang="en-US" altLang="en-US" sz="1000" b="1">
                <a:latin typeface="Times" pitchFamily="2" charset="0"/>
                <a:ea typeface="ＭＳ Ｐゴシック" panose="020B0600070205080204" pitchFamily="34" charset="-128"/>
              </a:rPr>
              <a:t>Orang-orang percaya tahu bahwa jawaban telah tersedia di dalam Firman Allah…Alkitab.  </a:t>
            </a:r>
            <a:endParaRPr lang="fi-FI" altLang="en-US" sz="1000" b="1">
              <a:latin typeface="Times" pitchFamily="2" charset="0"/>
              <a:ea typeface="ＭＳ Ｐゴシック" panose="020B0600070205080204" pitchFamily="34" charset="-128"/>
            </a:endParaRPr>
          </a:p>
          <a:p>
            <a:pPr>
              <a:lnSpc>
                <a:spcPct val="90000"/>
              </a:lnSpc>
            </a:pPr>
            <a:r>
              <a:rPr lang="fi-FI" altLang="en-US" sz="1000" b="1">
                <a:latin typeface="Times" pitchFamily="2" charset="0"/>
                <a:ea typeface="ＭＳ Ｐゴシック" panose="020B0600070205080204" pitchFamily="34" charset="-128"/>
              </a:rPr>
              <a:t>////	Berdasarkan fakta pemikiran yang dalam ini … mari kita mulai seminar ini!</a:t>
            </a:r>
          </a:p>
          <a:p>
            <a:pPr>
              <a:lnSpc>
                <a:spcPct val="90000"/>
              </a:lnSpc>
            </a:pPr>
            <a:r>
              <a:rPr lang="fi-FI" altLang="en-US" sz="1000" b="1">
                <a:latin typeface="Times" pitchFamily="2" charset="0"/>
                <a:ea typeface="ＭＳ Ｐゴシック" panose="020B0600070205080204" pitchFamily="34" charset="-128"/>
              </a:rPr>
              <a:t>////	Apa sumber dari  </a:t>
            </a:r>
          </a:p>
          <a:p>
            <a:pPr>
              <a:lnSpc>
                <a:spcPct val="90000"/>
              </a:lnSpc>
            </a:pPr>
            <a:r>
              <a:rPr lang="fi-FI" altLang="en-US" sz="1000" b="1">
                <a:latin typeface="Times" pitchFamily="2" charset="0"/>
                <a:ea typeface="ＭＳ Ｐゴシック" panose="020B0600070205080204" pitchFamily="34" charset="-128"/>
              </a:rPr>
              <a:t>////	setiap doktrin Kristen,</a:t>
            </a:r>
            <a:endParaRPr lang="en-US" altLang="en-US" sz="1000" b="1">
              <a:latin typeface="Times" pitchFamily="2" charset="0"/>
              <a:ea typeface="ＭＳ Ｐゴシック" panose="020B0600070205080204" pitchFamily="34" charset="-128"/>
            </a:endParaRPr>
          </a:p>
          <a:p>
            <a:pPr>
              <a:lnSpc>
                <a:spcPct val="90000"/>
              </a:lnSpc>
            </a:pPr>
            <a:r>
              <a:rPr lang="en-US" altLang="en-US" sz="1000" b="1">
                <a:latin typeface="Times" pitchFamily="2" charset="0"/>
                <a:ea typeface="ＭＳ Ｐゴシック" panose="020B0600070205080204" pitchFamily="34" charset="-128"/>
              </a:rPr>
              <a:t>////	setiap sistem kepercayaan orang Kristen,</a:t>
            </a:r>
            <a:endParaRPr lang="fi-FI" altLang="en-US" sz="1000" b="1">
              <a:latin typeface="Times" pitchFamily="2" charset="0"/>
              <a:ea typeface="ＭＳ Ｐゴシック" panose="020B0600070205080204" pitchFamily="34" charset="-128"/>
            </a:endParaRPr>
          </a:p>
          <a:p>
            <a:pPr>
              <a:lnSpc>
                <a:spcPct val="90000"/>
              </a:lnSpc>
            </a:pPr>
            <a:r>
              <a:rPr lang="fi-FI" altLang="en-US" sz="1000" b="1">
                <a:latin typeface="Times" pitchFamily="2" charset="0"/>
                <a:ea typeface="ＭＳ Ｐゴシック" panose="020B0600070205080204" pitchFamily="34" charset="-128"/>
              </a:rPr>
              <a:t>////	setiap buku rohani </a:t>
            </a:r>
          </a:p>
          <a:p>
            <a:pPr>
              <a:lnSpc>
                <a:spcPct val="90000"/>
              </a:lnSpc>
            </a:pPr>
            <a:r>
              <a:rPr lang="fi-FI" altLang="en-US" sz="1000" b="1">
                <a:latin typeface="Times" pitchFamily="2" charset="0"/>
                <a:ea typeface="ＭＳ Ｐゴシック" panose="020B0600070205080204" pitchFamily="34" charset="-128"/>
              </a:rPr>
              <a:t>////	setiap perpustakaan sekolah theologia,</a:t>
            </a:r>
          </a:p>
          <a:p>
            <a:pPr>
              <a:lnSpc>
                <a:spcPct val="90000"/>
              </a:lnSpc>
            </a:pPr>
            <a:r>
              <a:rPr lang="fi-FI" altLang="en-US" sz="1000" b="1">
                <a:latin typeface="Times" pitchFamily="2" charset="0"/>
                <a:ea typeface="ＭＳ Ｐゴシック" panose="020B0600070205080204" pitchFamily="34" charset="-128"/>
              </a:rPr>
              <a:t>////	setiap perpustakaan umum,</a:t>
            </a:r>
          </a:p>
          <a:p>
            <a:pPr>
              <a:lnSpc>
                <a:spcPct val="90000"/>
              </a:lnSpc>
            </a:pPr>
            <a:r>
              <a:rPr lang="fi-FI" altLang="en-US" sz="1000" b="1">
                <a:latin typeface="Times" pitchFamily="2" charset="0"/>
                <a:ea typeface="ＭＳ Ｐゴシック" panose="020B0600070205080204" pitchFamily="34" charset="-128"/>
              </a:rPr>
              <a:t>////	setiap perpustakaan pribadi,</a:t>
            </a:r>
            <a:endParaRPr lang="en-US" altLang="en-US" sz="1000" b="1">
              <a:latin typeface="Times" pitchFamily="2" charset="0"/>
              <a:ea typeface="ＭＳ Ｐゴシック" panose="020B0600070205080204" pitchFamily="34" charset="-128"/>
            </a:endParaRPr>
          </a:p>
          <a:p>
            <a:pPr>
              <a:lnSpc>
                <a:spcPct val="90000"/>
              </a:lnSpc>
            </a:pPr>
            <a:r>
              <a:rPr lang="en-US" altLang="en-US" sz="1000" b="1">
                <a:latin typeface="Times" pitchFamily="2" charset="0"/>
                <a:ea typeface="ＭＳ Ｐゴシック" panose="020B0600070205080204" pitchFamily="34" charset="-128"/>
              </a:rPr>
              <a:t>////	setiap perpustakaan di universitas,</a:t>
            </a:r>
          </a:p>
          <a:p>
            <a:pPr>
              <a:lnSpc>
                <a:spcPct val="90000"/>
              </a:lnSpc>
            </a:pPr>
            <a:r>
              <a:rPr lang="en-US" altLang="en-US" sz="1000" b="1">
                <a:latin typeface="Times" pitchFamily="2" charset="0"/>
                <a:ea typeface="ＭＳ Ｐゴシック" panose="020B0600070205080204" pitchFamily="34" charset="-128"/>
              </a:rPr>
              <a:t>////	setiap negara di dunia,</a:t>
            </a:r>
          </a:p>
          <a:p>
            <a:pPr>
              <a:lnSpc>
                <a:spcPct val="90000"/>
              </a:lnSpc>
            </a:pPr>
            <a:r>
              <a:rPr lang="en-US" altLang="en-US" sz="1000" b="1">
                <a:latin typeface="Times" pitchFamily="2" charset="0"/>
                <a:ea typeface="ＭＳ Ｐゴシック" panose="020B0600070205080204" pitchFamily="34" charset="-128"/>
              </a:rPr>
              <a:t>////	setiap bahasa, </a:t>
            </a:r>
          </a:p>
          <a:p>
            <a:pPr>
              <a:lnSpc>
                <a:spcPct val="90000"/>
              </a:lnSpc>
            </a:pPr>
            <a:r>
              <a:rPr lang="en-US" altLang="en-US" sz="1000" b="1">
                <a:latin typeface="Times" pitchFamily="2" charset="0"/>
                <a:ea typeface="ＭＳ Ｐゴシック" panose="020B0600070205080204" pitchFamily="34" charset="-128"/>
              </a:rPr>
              <a:t>////	Dan…disamping hal-hal tersebut …</a:t>
            </a:r>
            <a:endParaRPr lang="fi-FI" altLang="en-US" sz="1000" b="1">
              <a:latin typeface="Times" pitchFamily="2" charset="0"/>
              <a:ea typeface="ＭＳ Ｐゴシック" panose="020B0600070205080204" pitchFamily="34" charset="-128"/>
            </a:endParaRPr>
          </a:p>
          <a:p>
            <a:pPr>
              <a:lnSpc>
                <a:spcPct val="90000"/>
              </a:lnSpc>
            </a:pPr>
            <a:r>
              <a:rPr lang="fi-FI" altLang="en-US" sz="1000" b="1">
                <a:latin typeface="Times" pitchFamily="2" charset="0"/>
                <a:ea typeface="ＭＳ Ｐゴシック" panose="020B0600070205080204" pitchFamily="34" charset="-128"/>
              </a:rPr>
              <a:t>////	apa sumber dari setiap pikiran rohani setiap orang </a:t>
            </a:r>
          </a:p>
          <a:p>
            <a:pPr>
              <a:lnSpc>
                <a:spcPct val="90000"/>
              </a:lnSpc>
            </a:pPr>
            <a:r>
              <a:rPr lang="fi-FI" altLang="en-US" sz="1000" b="1">
                <a:latin typeface="Times" pitchFamily="2" charset="0"/>
                <a:ea typeface="ＭＳ Ｐゴシック" panose="020B0600070205080204" pitchFamily="34" charset="-128"/>
              </a:rPr>
              <a:t>percaya dan orang yang tidak percaya pada planet kita ini? </a:t>
            </a:r>
          </a:p>
          <a:p>
            <a:pPr>
              <a:lnSpc>
                <a:spcPct val="90000"/>
              </a:lnSpc>
            </a:pPr>
            <a:r>
              <a:rPr lang="fi-FI" altLang="en-US" sz="1000" b="1">
                <a:latin typeface="Times" pitchFamily="2" charset="0"/>
                <a:ea typeface="ＭＳ Ｐゴシック" panose="020B0600070205080204" pitchFamily="34" charset="-128"/>
              </a:rPr>
              <a:t>///  (INI PERTANYAAN BESAR)</a:t>
            </a:r>
            <a:endParaRPr lang="en-US" altLang="en-US" sz="1000" b="1">
              <a:latin typeface="Times" pitchFamily="2"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FC8A2C27-0DF0-9F49-AEE4-38D8A2A858C7}"/>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eaLnBrk="1" hangingPunct="1"/>
            <a:fld id="{E1D2E855-8150-5B45-BD22-CB8ED84BA4FA}" type="slidenum">
              <a:rPr lang="en-US" altLang="en-US" sz="1200">
                <a:solidFill>
                  <a:srgbClr val="000000"/>
                </a:solidFill>
                <a:latin typeface="Times New Roman" panose="02020603050405020304" pitchFamily="18" charset="0"/>
              </a:rPr>
              <a:pPr eaLnBrk="1" hangingPunct="1"/>
              <a:t>45</a:t>
            </a:fld>
            <a:endParaRPr lang="en-US" altLang="en-US" sz="1200">
              <a:solidFill>
                <a:srgbClr val="000000"/>
              </a:solidFill>
              <a:latin typeface="Times New Roman" panose="02020603050405020304" pitchFamily="18" charset="0"/>
            </a:endParaRPr>
          </a:p>
        </p:txBody>
      </p:sp>
      <p:sp>
        <p:nvSpPr>
          <p:cNvPr id="249858" name="Rectangle 2">
            <a:extLst>
              <a:ext uri="{FF2B5EF4-FFF2-40B4-BE49-F238E27FC236}">
                <a16:creationId xmlns:a16="http://schemas.microsoft.com/office/drawing/2014/main" id="{BC4E728F-8F18-8C4B-B00F-E4CDD917BBC0}"/>
              </a:ext>
            </a:extLst>
          </p:cNvPr>
          <p:cNvSpPr>
            <a:spLocks noGrp="1" noRot="1" noChangeAspect="1" noChangeArrowheads="1"/>
          </p:cNvSpPr>
          <p:nvPr>
            <p:ph type="sldImg"/>
          </p:nvPr>
        </p:nvSpPr>
        <p:spPr>
          <a:solidFill>
            <a:srgbClr val="FFFFFF"/>
          </a:solidFill>
          <a:ln/>
        </p:spPr>
      </p:sp>
      <p:sp>
        <p:nvSpPr>
          <p:cNvPr id="249859" name="Rectangle 3">
            <a:extLst>
              <a:ext uri="{FF2B5EF4-FFF2-40B4-BE49-F238E27FC236}">
                <a16:creationId xmlns:a16="http://schemas.microsoft.com/office/drawing/2014/main" id="{EA331934-877F-E74F-812E-97BFD188ACB3}"/>
              </a:ext>
            </a:extLst>
          </p:cNvPr>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D4AE6BC2-469A-F64D-8F81-75EAE49600A5}"/>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eaLnBrk="1" hangingPunct="1"/>
            <a:fld id="{61595CC8-195B-5743-9EF2-A7C2A81F5428}" type="slidenum">
              <a:rPr lang="en-US" altLang="en-US" sz="1200">
                <a:solidFill>
                  <a:srgbClr val="000000"/>
                </a:solidFill>
                <a:latin typeface="Times New Roman" panose="02020603050405020304" pitchFamily="18" charset="0"/>
              </a:rPr>
              <a:pPr eaLnBrk="1" hangingPunct="1"/>
              <a:t>46</a:t>
            </a:fld>
            <a:endParaRPr lang="en-US" altLang="en-US" sz="1200">
              <a:solidFill>
                <a:srgbClr val="000000"/>
              </a:solidFill>
              <a:latin typeface="Times New Roman" panose="02020603050405020304" pitchFamily="18" charset="0"/>
            </a:endParaRPr>
          </a:p>
        </p:txBody>
      </p:sp>
      <p:sp>
        <p:nvSpPr>
          <p:cNvPr id="251906" name="Rectangle 2">
            <a:extLst>
              <a:ext uri="{FF2B5EF4-FFF2-40B4-BE49-F238E27FC236}">
                <a16:creationId xmlns:a16="http://schemas.microsoft.com/office/drawing/2014/main" id="{BE4FC273-45EB-FA45-91A6-A95F2BA7E9B0}"/>
              </a:ext>
            </a:extLst>
          </p:cNvPr>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pPr eaLnBrk="1" hangingPunct="1">
              <a:defRPr/>
            </a:pPr>
            <a:endParaRPr lang="en-US">
              <a:latin typeface="Arial" charset="0"/>
            </a:endParaRPr>
          </a:p>
        </p:txBody>
      </p:sp>
      <p:sp>
        <p:nvSpPr>
          <p:cNvPr id="251907" name="Rectangle 3">
            <a:extLst>
              <a:ext uri="{FF2B5EF4-FFF2-40B4-BE49-F238E27FC236}">
                <a16:creationId xmlns:a16="http://schemas.microsoft.com/office/drawing/2014/main" id="{6D611026-A955-D640-9CC0-F6E2646ED140}"/>
              </a:ext>
            </a:extLst>
          </p:cNvPr>
          <p:cNvSpPr>
            <a:spLocks noGrp="1" noRot="1" noChangeAspect="1" noChangeArrowheads="1"/>
          </p:cNvSpPr>
          <p:nvPr>
            <p:ph type="sldImg"/>
          </p:nvPr>
        </p:nvSpPr>
        <p:spPr>
          <a:ln cap="flat"/>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636A8BD0-5DA4-AA4B-B518-29B84C695C77}"/>
              </a:ext>
            </a:extLst>
          </p:cNvPr>
          <p:cNvSpPr>
            <a:spLocks noGrp="1" noChangeArrowheads="1"/>
          </p:cNvSpPr>
          <p:nvPr>
            <p:ph type="body" idx="1"/>
          </p:nvPr>
        </p:nvSpPr>
        <p:spPr>
          <a:ln/>
        </p:spPr>
        <p:txBody>
          <a:bodyPr/>
          <a:lstStyle/>
          <a:p>
            <a:r>
              <a:rPr lang="en-US" altLang="en-US" b="1">
                <a:latin typeface="Times" pitchFamily="2" charset="0"/>
                <a:ea typeface="ＭＳ Ｐゴシック" panose="020B0600070205080204" pitchFamily="34" charset="-128"/>
              </a:rPr>
              <a:t>Sekali lagi...ucapkan dengan bersuara …</a:t>
            </a:r>
            <a:endParaRPr lang="fi-FI" altLang="en-US" b="1">
              <a:latin typeface="Times" pitchFamily="2" charset="0"/>
              <a:ea typeface="ＭＳ Ｐゴシック" panose="020B0600070205080204" pitchFamily="34" charset="-128"/>
            </a:endParaRPr>
          </a:p>
          <a:p>
            <a:r>
              <a:rPr lang="fi-FI" altLang="en-US" b="1">
                <a:latin typeface="Times" pitchFamily="2" charset="0"/>
                <a:ea typeface="ＭＳ Ｐゴシック" panose="020B0600070205080204" pitchFamily="34" charset="-128"/>
              </a:rPr>
              <a:t>//// 	C =	CIPTAAN</a:t>
            </a:r>
          </a:p>
          <a:p>
            <a:r>
              <a:rPr lang="fi-FI" altLang="en-US" b="1">
                <a:latin typeface="Times" pitchFamily="2" charset="0"/>
                <a:ea typeface="ＭＳ Ｐゴシック" panose="020B0600070205080204" pitchFamily="34" charset="-128"/>
              </a:rPr>
              <a:t>////	4 =  	4  TOKOH</a:t>
            </a:r>
          </a:p>
          <a:p>
            <a:r>
              <a:rPr lang="fi-FI" altLang="en-US" b="1">
                <a:latin typeface="Times" pitchFamily="2" charset="0"/>
                <a:ea typeface="ＭＳ Ｐゴシック" panose="020B0600070205080204" pitchFamily="34" charset="-128"/>
              </a:rPr>
              <a:t>////	3 =  	3  KOMUNITAS</a:t>
            </a:r>
          </a:p>
          <a:p>
            <a:r>
              <a:rPr lang="fi-FI" altLang="en-US" b="1">
                <a:latin typeface="Times" pitchFamily="2" charset="0"/>
                <a:ea typeface="ＭＳ Ｐゴシック" panose="020B0600070205080204" pitchFamily="34" charset="-128"/>
              </a:rPr>
              <a:t>////	S =  	SENYAP</a:t>
            </a:r>
            <a:endParaRPr lang="en-US" altLang="en-US" b="1">
              <a:latin typeface="Times" pitchFamily="2" charset="0"/>
              <a:ea typeface="ＭＳ Ｐゴシック" panose="020B0600070205080204" pitchFamily="34" charset="-128"/>
            </a:endParaRPr>
          </a:p>
          <a:p>
            <a:r>
              <a:rPr lang="en-US" altLang="en-US" b="1">
                <a:latin typeface="Times" pitchFamily="2" charset="0"/>
                <a:ea typeface="ＭＳ Ｐゴシック" panose="020B0600070205080204" pitchFamily="34" charset="-128"/>
              </a:rPr>
              <a:t>////	Y = 	YESUS.</a:t>
            </a:r>
          </a:p>
          <a:p>
            <a:r>
              <a:rPr lang="en-US" altLang="en-US" b="1">
                <a:latin typeface="Times" pitchFamily="2" charset="0"/>
                <a:ea typeface="ＭＳ Ｐゴシック" panose="020B0600070205080204" pitchFamily="34" charset="-128"/>
              </a:rPr>
              <a:t>Kita akan kembali ke frase-frase tersebut, dan mengembangkannya lebih jauh.</a:t>
            </a:r>
            <a:endParaRPr lang="fi-FI" altLang="en-US" b="1">
              <a:latin typeface="Times" pitchFamily="2" charset="0"/>
              <a:ea typeface="ＭＳ Ｐゴシック" panose="020B0600070205080204" pitchFamily="34" charset="-128"/>
            </a:endParaRPr>
          </a:p>
          <a:p>
            <a:r>
              <a:rPr lang="fi-FI" altLang="en-US" b="1">
                <a:latin typeface="Times" pitchFamily="2" charset="0"/>
                <a:ea typeface="ＭＳ Ｐゴシック" panose="020B0600070205080204" pitchFamily="34" charset="-128"/>
              </a:rPr>
              <a:t>////	CIPTAAN, </a:t>
            </a:r>
          </a:p>
          <a:p>
            <a:r>
              <a:rPr lang="fi-FI" altLang="en-US" b="1">
                <a:latin typeface="Times" pitchFamily="2" charset="0"/>
                <a:ea typeface="ＭＳ Ｐゴシック" panose="020B0600070205080204" pitchFamily="34" charset="-128"/>
              </a:rPr>
              <a:t>Jelas secara alamiah akan menempati urutan pertama…sebab cerita Alkitab dimulai dari sini.</a:t>
            </a:r>
            <a:r>
              <a:rPr lang="fi-FI" altLang="en-US">
                <a:latin typeface="Times" pitchFamily="2" charset="0"/>
                <a:ea typeface="ＭＳ Ｐゴシック" panose="020B0600070205080204" pitchFamily="34" charset="-128"/>
              </a:rPr>
              <a:t> </a:t>
            </a:r>
            <a:endParaRPr lang="en-US" altLang="en-US">
              <a:latin typeface="Times" pitchFamily="2" charset="0"/>
              <a:ea typeface="ＭＳ Ｐゴシック" panose="020B0600070205080204" pitchFamily="34" charset="-128"/>
            </a:endParaRPr>
          </a:p>
        </p:txBody>
      </p:sp>
      <p:sp>
        <p:nvSpPr>
          <p:cNvPr id="129027" name="Rectangle 3">
            <a:extLst>
              <a:ext uri="{FF2B5EF4-FFF2-40B4-BE49-F238E27FC236}">
                <a16:creationId xmlns:a16="http://schemas.microsoft.com/office/drawing/2014/main" id="{B5B5B440-83A7-4448-8360-DB5D74AD31CD}"/>
              </a:ext>
            </a:extLst>
          </p:cNvPr>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B9772714-B2BF-244A-99B0-FBBABFF77E15}"/>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eaLnBrk="1" hangingPunct="1"/>
            <a:fld id="{191AB1CC-2152-A249-AA1B-104219C095F1}" type="slidenum">
              <a:rPr lang="en-US" altLang="en-US" sz="1200">
                <a:solidFill>
                  <a:srgbClr val="000000"/>
                </a:solidFill>
                <a:latin typeface="Times New Roman" panose="02020603050405020304" pitchFamily="18" charset="0"/>
              </a:rPr>
              <a:pPr eaLnBrk="1" hangingPunct="1"/>
              <a:t>48</a:t>
            </a:fld>
            <a:endParaRPr lang="en-US" altLang="en-US" sz="1200">
              <a:solidFill>
                <a:srgbClr val="000000"/>
              </a:solidFill>
              <a:latin typeface="Times New Roman" panose="02020603050405020304" pitchFamily="18" charset="0"/>
            </a:endParaRPr>
          </a:p>
        </p:txBody>
      </p:sp>
      <p:sp>
        <p:nvSpPr>
          <p:cNvPr id="253954" name="Rectangle 2">
            <a:extLst>
              <a:ext uri="{FF2B5EF4-FFF2-40B4-BE49-F238E27FC236}">
                <a16:creationId xmlns:a16="http://schemas.microsoft.com/office/drawing/2014/main" id="{4314DF86-4C6A-894B-A0CB-CB37D99F3846}"/>
              </a:ext>
            </a:extLst>
          </p:cNvPr>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pPr eaLnBrk="1" hangingPunct="1">
              <a:defRPr/>
            </a:pPr>
            <a:endParaRPr lang="en-US">
              <a:latin typeface="Arial" charset="0"/>
            </a:endParaRPr>
          </a:p>
        </p:txBody>
      </p:sp>
      <p:sp>
        <p:nvSpPr>
          <p:cNvPr id="253955" name="Rectangle 3">
            <a:extLst>
              <a:ext uri="{FF2B5EF4-FFF2-40B4-BE49-F238E27FC236}">
                <a16:creationId xmlns:a16="http://schemas.microsoft.com/office/drawing/2014/main" id="{795E3315-BFE9-8645-B4E9-79D95FFF335B}"/>
              </a:ext>
            </a:extLst>
          </p:cNvPr>
          <p:cNvSpPr>
            <a:spLocks noGrp="1" noRot="1" noChangeAspect="1" noChangeArrowheads="1"/>
          </p:cNvSpPr>
          <p:nvPr>
            <p:ph type="sldImg"/>
          </p:nvPr>
        </p:nvSpPr>
        <p:spPr>
          <a:ln cap="flat"/>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1A7ECFD2-21FB-7B43-BC38-DC5DBF2A2BE1}"/>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eaLnBrk="1" hangingPunct="1"/>
            <a:fld id="{6B5D72E4-ECA7-DF4C-8778-6CD389CD9E5B}" type="slidenum">
              <a:rPr lang="en-US" altLang="en-US" sz="1200">
                <a:solidFill>
                  <a:srgbClr val="000000"/>
                </a:solidFill>
                <a:latin typeface="Times New Roman" panose="02020603050405020304" pitchFamily="18" charset="0"/>
              </a:rPr>
              <a:pPr eaLnBrk="1" hangingPunct="1"/>
              <a:t>49</a:t>
            </a:fld>
            <a:endParaRPr lang="en-US" altLang="en-US" sz="1200">
              <a:solidFill>
                <a:srgbClr val="000000"/>
              </a:solidFill>
              <a:latin typeface="Times New Roman" panose="02020603050405020304" pitchFamily="18" charset="0"/>
            </a:endParaRPr>
          </a:p>
        </p:txBody>
      </p:sp>
      <p:sp>
        <p:nvSpPr>
          <p:cNvPr id="256002" name="Rectangle 2">
            <a:extLst>
              <a:ext uri="{FF2B5EF4-FFF2-40B4-BE49-F238E27FC236}">
                <a16:creationId xmlns:a16="http://schemas.microsoft.com/office/drawing/2014/main" id="{CDB18D35-4770-344B-AA31-0C3066F8FFCB}"/>
              </a:ext>
            </a:extLst>
          </p:cNvPr>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pPr eaLnBrk="1" hangingPunct="1">
              <a:defRPr/>
            </a:pPr>
            <a:endParaRPr lang="en-US">
              <a:latin typeface="Arial" charset="0"/>
            </a:endParaRPr>
          </a:p>
        </p:txBody>
      </p:sp>
      <p:sp>
        <p:nvSpPr>
          <p:cNvPr id="256003" name="Rectangle 3">
            <a:extLst>
              <a:ext uri="{FF2B5EF4-FFF2-40B4-BE49-F238E27FC236}">
                <a16:creationId xmlns:a16="http://schemas.microsoft.com/office/drawing/2014/main" id="{8A3D14BA-9C19-8147-8ADB-54AC47C16274}"/>
              </a:ext>
            </a:extLst>
          </p:cNvPr>
          <p:cNvSpPr>
            <a:spLocks noGrp="1" noRot="1" noChangeAspect="1" noChangeArrowheads="1"/>
          </p:cNvSpPr>
          <p:nvPr>
            <p:ph type="sldImg"/>
          </p:nvPr>
        </p:nvSpPr>
        <p:spPr>
          <a:ln cap="flat"/>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D1B21BD6-8570-2D45-B4C1-1261C3FC98D0}"/>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eaLnBrk="1" hangingPunct="1"/>
            <a:fld id="{734C9154-10ED-764D-B0F3-3CF683234AA7}" type="slidenum">
              <a:rPr lang="en-US" altLang="en-US" sz="1200">
                <a:solidFill>
                  <a:srgbClr val="000000"/>
                </a:solidFill>
                <a:latin typeface="Times New Roman" panose="02020603050405020304" pitchFamily="18" charset="0"/>
              </a:rPr>
              <a:pPr eaLnBrk="1" hangingPunct="1"/>
              <a:t>50</a:t>
            </a:fld>
            <a:endParaRPr lang="en-US" altLang="en-US" sz="1200">
              <a:solidFill>
                <a:srgbClr val="000000"/>
              </a:solidFill>
              <a:latin typeface="Times New Roman" panose="02020603050405020304" pitchFamily="18" charset="0"/>
            </a:endParaRPr>
          </a:p>
        </p:txBody>
      </p:sp>
      <p:sp>
        <p:nvSpPr>
          <p:cNvPr id="258050" name="Rectangle 2">
            <a:extLst>
              <a:ext uri="{FF2B5EF4-FFF2-40B4-BE49-F238E27FC236}">
                <a16:creationId xmlns:a16="http://schemas.microsoft.com/office/drawing/2014/main" id="{76988805-EB30-C14B-92D0-5F4BCD0BFDC4}"/>
              </a:ext>
            </a:extLst>
          </p:cNvPr>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pPr eaLnBrk="1" hangingPunct="1">
              <a:defRPr/>
            </a:pPr>
            <a:endParaRPr lang="en-US">
              <a:latin typeface="Arial" charset="0"/>
            </a:endParaRPr>
          </a:p>
        </p:txBody>
      </p:sp>
      <p:sp>
        <p:nvSpPr>
          <p:cNvPr id="258051" name="Rectangle 3">
            <a:extLst>
              <a:ext uri="{FF2B5EF4-FFF2-40B4-BE49-F238E27FC236}">
                <a16:creationId xmlns:a16="http://schemas.microsoft.com/office/drawing/2014/main" id="{801BB505-1FC6-124D-A7AD-1C0EC6B4D8F6}"/>
              </a:ext>
            </a:extLst>
          </p:cNvPr>
          <p:cNvSpPr>
            <a:spLocks noGrp="1" noRot="1" noChangeAspect="1" noChangeArrowheads="1"/>
          </p:cNvSpPr>
          <p:nvPr>
            <p:ph type="sldImg"/>
          </p:nvPr>
        </p:nvSpPr>
        <p:spPr>
          <a:ln cap="flat"/>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1531DBF7-4AEB-B046-BD6D-B1D98B84095B}"/>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eaLnBrk="1" hangingPunct="1"/>
            <a:fld id="{D18F3A96-5697-FA4D-8731-87F39E3F3D02}" type="slidenum">
              <a:rPr lang="en-US" altLang="en-US" sz="1200">
                <a:solidFill>
                  <a:srgbClr val="000000"/>
                </a:solidFill>
                <a:latin typeface="Times New Roman" panose="02020603050405020304" pitchFamily="18" charset="0"/>
              </a:rPr>
              <a:pPr eaLnBrk="1" hangingPunct="1"/>
              <a:t>51</a:t>
            </a:fld>
            <a:endParaRPr lang="en-US" altLang="en-US" sz="1200">
              <a:solidFill>
                <a:srgbClr val="000000"/>
              </a:solidFill>
              <a:latin typeface="Times New Roman" panose="02020603050405020304" pitchFamily="18" charset="0"/>
            </a:endParaRPr>
          </a:p>
        </p:txBody>
      </p:sp>
      <p:sp>
        <p:nvSpPr>
          <p:cNvPr id="260098" name="Rectangle 2">
            <a:extLst>
              <a:ext uri="{FF2B5EF4-FFF2-40B4-BE49-F238E27FC236}">
                <a16:creationId xmlns:a16="http://schemas.microsoft.com/office/drawing/2014/main" id="{2736BC20-FE85-4442-91FE-559D10F8F3AD}"/>
              </a:ext>
            </a:extLst>
          </p:cNvPr>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pPr eaLnBrk="1" hangingPunct="1">
              <a:defRPr/>
            </a:pPr>
            <a:endParaRPr lang="en-US">
              <a:latin typeface="Arial" charset="0"/>
            </a:endParaRPr>
          </a:p>
        </p:txBody>
      </p:sp>
      <p:sp>
        <p:nvSpPr>
          <p:cNvPr id="260099" name="Rectangle 3">
            <a:extLst>
              <a:ext uri="{FF2B5EF4-FFF2-40B4-BE49-F238E27FC236}">
                <a16:creationId xmlns:a16="http://schemas.microsoft.com/office/drawing/2014/main" id="{3B228793-00A9-3D4A-A371-A38250BA5EC0}"/>
              </a:ext>
            </a:extLst>
          </p:cNvPr>
          <p:cNvSpPr>
            <a:spLocks noGrp="1" noRot="1" noChangeAspect="1" noChangeArrowheads="1"/>
          </p:cNvSpPr>
          <p:nvPr>
            <p:ph type="sldImg"/>
          </p:nvPr>
        </p:nvSpPr>
        <p:spPr>
          <a:ln cap="fla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380EBA9-2CF9-3F40-A1D4-8C7316ACC8CB}"/>
              </a:ext>
            </a:extLst>
          </p:cNvPr>
          <p:cNvSpPr>
            <a:spLocks noGrp="1" noChangeArrowheads="1"/>
          </p:cNvSpPr>
          <p:nvPr>
            <p:ph type="body" idx="1"/>
          </p:nvPr>
        </p:nvSpPr>
        <p:spPr>
          <a:ln/>
        </p:spPr>
        <p:txBody>
          <a:bodyPr/>
          <a:lstStyle/>
          <a:p>
            <a:r>
              <a:rPr lang="fi-FI" altLang="en-US" b="1">
                <a:latin typeface="Times" pitchFamily="2" charset="0"/>
                <a:ea typeface="ＭＳ Ｐゴシック" panose="020B0600070205080204" pitchFamily="34" charset="-128"/>
              </a:rPr>
              <a:t>Alat pengingat yang lainnya adalah … </a:t>
            </a:r>
          </a:p>
          <a:p>
            <a:r>
              <a:rPr lang="fi-FI" altLang="en-US" b="1">
                <a:latin typeface="Times" pitchFamily="2" charset="0"/>
                <a:ea typeface="ＭＳ Ｐゴシック" panose="020B0600070205080204" pitchFamily="34" charset="-128"/>
              </a:rPr>
              <a:t>////	Ini ikan apa?  </a:t>
            </a:r>
          </a:p>
          <a:p>
            <a:r>
              <a:rPr lang="fi-FI" altLang="en-US" b="1">
                <a:latin typeface="Times" pitchFamily="2" charset="0"/>
                <a:ea typeface="ＭＳ Ｐゴシック" panose="020B0600070205080204" pitchFamily="34" charset="-128"/>
              </a:rPr>
              <a:t>////	Benar, ikan “KAKAP”</a:t>
            </a:r>
          </a:p>
          <a:p>
            <a:r>
              <a:rPr lang="fi-FI" altLang="en-US" b="1">
                <a:latin typeface="Times" pitchFamily="2" charset="0"/>
                <a:ea typeface="ＭＳ Ｐゴシック" panose="020B0600070205080204" pitchFamily="34" charset="-128"/>
              </a:rPr>
              <a:t>////	Kita lihat disini ada 2 huruf K, kita mau buang 1 huruf K-nya</a:t>
            </a:r>
          </a:p>
          <a:p>
            <a:r>
              <a:rPr lang="fi-FI" altLang="en-US" b="1">
                <a:latin typeface="Times" pitchFamily="2" charset="0"/>
                <a:ea typeface="ＭＳ Ｐゴシック" panose="020B0600070205080204" pitchFamily="34" charset="-128"/>
              </a:rPr>
              <a:t>////	Huruf A juga ada 2, kita buang lagi huruf A yang double</a:t>
            </a:r>
          </a:p>
          <a:p>
            <a:r>
              <a:rPr lang="fi-FI" altLang="en-US" b="1">
                <a:latin typeface="Times" pitchFamily="2" charset="0"/>
                <a:ea typeface="ＭＳ Ｐゴシック" panose="020B0600070205080204" pitchFamily="34" charset="-128"/>
              </a:rPr>
              <a:t>////	Sekarang yang tersisa adalah A-K-P</a:t>
            </a:r>
          </a:p>
          <a:p>
            <a:r>
              <a:rPr lang="fi-FI" altLang="en-US" b="1">
                <a:latin typeface="Times" pitchFamily="2" charset="0"/>
                <a:ea typeface="ＭＳ Ｐゴシック" panose="020B0600070205080204" pitchFamily="34" charset="-128"/>
              </a:rPr>
              <a:t>////	Ikan KAKAP-nya tidak dibutuhkan lagi, kita kembali ke laut saja..</a:t>
            </a:r>
          </a:p>
          <a:p>
            <a:r>
              <a:rPr lang="fi-FI" altLang="en-US" b="1">
                <a:latin typeface="Times" pitchFamily="2" charset="0"/>
                <a:ea typeface="ＭＳ Ｐゴシック" panose="020B0600070205080204" pitchFamily="34" charset="-128"/>
              </a:rPr>
              <a:t>Sisa tiga huruf ini A-K-P, huruf-huruf ini akan membantu anda mengingatkan huruf pertama pada tiga 3 MACAM KOMUNITAS.</a:t>
            </a:r>
            <a:endParaRPr lang="en-US" altLang="en-US" b="1">
              <a:latin typeface="Times" pitchFamily="2" charset="0"/>
              <a:ea typeface="ＭＳ Ｐゴシック" panose="020B0600070205080204" pitchFamily="34" charset="-128"/>
            </a:endParaRPr>
          </a:p>
        </p:txBody>
      </p:sp>
      <p:sp>
        <p:nvSpPr>
          <p:cNvPr id="41987" name="Rectangle 3">
            <a:extLst>
              <a:ext uri="{FF2B5EF4-FFF2-40B4-BE49-F238E27FC236}">
                <a16:creationId xmlns:a16="http://schemas.microsoft.com/office/drawing/2014/main" id="{BFB1BC70-E402-AD44-AD10-D70EE35CDE61}"/>
              </a:ext>
            </a:extLst>
          </p:cNvPr>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FAB8144D-7CC9-D444-B2FC-43A47A96DB7B}"/>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eaLnBrk="1" hangingPunct="1"/>
            <a:fld id="{5460FE6D-3361-6B46-BB18-9834FE176017}" type="slidenum">
              <a:rPr lang="en-US" altLang="en-US" sz="1200">
                <a:solidFill>
                  <a:srgbClr val="000000"/>
                </a:solidFill>
                <a:latin typeface="Times New Roman" panose="02020603050405020304" pitchFamily="18" charset="0"/>
              </a:rPr>
              <a:pPr eaLnBrk="1" hangingPunct="1"/>
              <a:t>53</a:t>
            </a:fld>
            <a:endParaRPr lang="en-US" altLang="en-US" sz="1200">
              <a:solidFill>
                <a:srgbClr val="000000"/>
              </a:solidFill>
              <a:latin typeface="Times New Roman" panose="02020603050405020304" pitchFamily="18" charset="0"/>
            </a:endParaRPr>
          </a:p>
        </p:txBody>
      </p:sp>
      <p:sp>
        <p:nvSpPr>
          <p:cNvPr id="264194" name="Rectangle 2">
            <a:extLst>
              <a:ext uri="{FF2B5EF4-FFF2-40B4-BE49-F238E27FC236}">
                <a16:creationId xmlns:a16="http://schemas.microsoft.com/office/drawing/2014/main" id="{4E7B4CF9-49C0-3846-AD66-A07A1BE884E6}"/>
              </a:ext>
            </a:extLst>
          </p:cNvPr>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pPr eaLnBrk="1" hangingPunct="1">
              <a:defRPr/>
            </a:pPr>
            <a:endParaRPr lang="en-US">
              <a:latin typeface="Arial" charset="0"/>
            </a:endParaRPr>
          </a:p>
        </p:txBody>
      </p:sp>
      <p:sp>
        <p:nvSpPr>
          <p:cNvPr id="264195" name="Rectangle 3">
            <a:extLst>
              <a:ext uri="{FF2B5EF4-FFF2-40B4-BE49-F238E27FC236}">
                <a16:creationId xmlns:a16="http://schemas.microsoft.com/office/drawing/2014/main" id="{C42CB91C-06B2-8E49-B363-5B92F94C4719}"/>
              </a:ext>
            </a:extLst>
          </p:cNvPr>
          <p:cNvSpPr>
            <a:spLocks noGrp="1" noRot="1" noChangeAspect="1" noChangeArrowheads="1"/>
          </p:cNvSpPr>
          <p:nvPr>
            <p:ph type="sldImg"/>
          </p:nvPr>
        </p:nvSpPr>
        <p:spPr>
          <a:ln cap="flat"/>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F95EB495-1C96-7547-8540-58EFDB3364FE}"/>
              </a:ext>
            </a:extLst>
          </p:cNvPr>
          <p:cNvSpPr>
            <a:spLocks noGrp="1" noChangeArrowheads="1"/>
          </p:cNvSpPr>
          <p:nvPr>
            <p:ph type="body" idx="1"/>
          </p:nvPr>
        </p:nvSpPr>
        <p:spPr>
          <a:ln/>
        </p:spPr>
        <p:txBody>
          <a:bodyPr/>
          <a:lstStyle/>
          <a:p>
            <a:r>
              <a:rPr lang="fi-FI" altLang="en-US" b="1">
                <a:latin typeface="Times" pitchFamily="2" charset="0"/>
                <a:ea typeface="ＭＳ Ｐゴシック" panose="020B0600070205080204" pitchFamily="34" charset="-128"/>
              </a:rPr>
              <a:t>Hanya dengan mengingatnya dengan cara mengulanginya beberapa kali dengan bersuara sampai Anda merasakan irama dari kata-kata tersebut: </a:t>
            </a:r>
            <a:endParaRPr lang="en-US" altLang="en-US" b="1">
              <a:latin typeface="Times" pitchFamily="2" charset="0"/>
              <a:ea typeface="ＭＳ Ｐゴシック" panose="020B0600070205080204" pitchFamily="34" charset="-128"/>
            </a:endParaRPr>
          </a:p>
          <a:p>
            <a:r>
              <a:rPr lang="en-US" altLang="en-US" b="1">
                <a:latin typeface="Times" pitchFamily="2" charset="0"/>
                <a:ea typeface="ＭＳ Ｐゴシック" panose="020B0600070205080204" pitchFamily="34" charset="-128"/>
              </a:rPr>
              <a:t>////	"ABRAHAM, </a:t>
            </a:r>
          </a:p>
          <a:p>
            <a:r>
              <a:rPr lang="en-US" altLang="en-US" b="1">
                <a:latin typeface="Times" pitchFamily="2" charset="0"/>
                <a:ea typeface="ＭＳ Ｐゴシック" panose="020B0600070205080204" pitchFamily="34" charset="-128"/>
              </a:rPr>
              <a:t>////	YUSUF,</a:t>
            </a:r>
          </a:p>
          <a:p>
            <a:r>
              <a:rPr lang="en-US" altLang="en-US" b="1">
                <a:latin typeface="Times" pitchFamily="2" charset="0"/>
                <a:ea typeface="ＭＳ Ｐゴシック" panose="020B0600070205080204" pitchFamily="34" charset="-128"/>
              </a:rPr>
              <a:t>////	 MUSA dan </a:t>
            </a:r>
          </a:p>
          <a:p>
            <a:r>
              <a:rPr lang="en-US" altLang="en-US" b="1">
                <a:latin typeface="Times" pitchFamily="2" charset="0"/>
                <a:ea typeface="ＭＳ Ｐゴシック" panose="020B0600070205080204" pitchFamily="34" charset="-128"/>
              </a:rPr>
              <a:t>////	YOSUA."</a:t>
            </a:r>
            <a:endParaRPr lang="fi-FI" altLang="en-US" b="1">
              <a:latin typeface="Times" pitchFamily="2" charset="0"/>
              <a:ea typeface="ＭＳ Ｐゴシック" panose="020B0600070205080204" pitchFamily="34" charset="-128"/>
            </a:endParaRPr>
          </a:p>
          <a:p>
            <a:r>
              <a:rPr lang="fi-FI" altLang="en-US" b="1">
                <a:latin typeface="Times" pitchFamily="2" charset="0"/>
                <a:ea typeface="ＭＳ Ｐゴシック" panose="020B0600070205080204" pitchFamily="34" charset="-128"/>
              </a:rPr>
              <a:t>Dan inilah alat perlengkapan mental kita…</a:t>
            </a:r>
          </a:p>
          <a:p>
            <a:r>
              <a:rPr lang="fi-FI" altLang="en-US" b="1">
                <a:latin typeface="Times" pitchFamily="2" charset="0"/>
                <a:ea typeface="ＭＳ Ｐゴシック" panose="020B0600070205080204" pitchFamily="34" charset="-128"/>
              </a:rPr>
              <a:t>////	ANUGERAH</a:t>
            </a:r>
          </a:p>
          <a:p>
            <a:r>
              <a:rPr lang="fi-FI" altLang="en-US" b="1">
                <a:latin typeface="Times" pitchFamily="2" charset="0"/>
                <a:ea typeface="ＭＳ Ｐゴシック" panose="020B0600070205080204" pitchFamily="34" charset="-128"/>
              </a:rPr>
              <a:t>////	YANG</a:t>
            </a:r>
          </a:p>
          <a:p>
            <a:r>
              <a:rPr lang="fi-FI" altLang="en-US" b="1">
                <a:latin typeface="Times" pitchFamily="2" charset="0"/>
                <a:ea typeface="ＭＳ Ｐゴシック" panose="020B0600070205080204" pitchFamily="34" charset="-128"/>
              </a:rPr>
              <a:t>////	MENAKJUBKAN</a:t>
            </a:r>
          </a:p>
          <a:p>
            <a:r>
              <a:rPr lang="fi-FI" altLang="en-US" b="1">
                <a:latin typeface="Times" pitchFamily="2" charset="0"/>
                <a:ea typeface="ＭＳ Ｐゴシック" panose="020B0600070205080204" pitchFamily="34" charset="-128"/>
              </a:rPr>
              <a:t>////	YA.</a:t>
            </a:r>
            <a:r>
              <a:rPr lang="en-US" altLang="en-US">
                <a:latin typeface="Times" pitchFamily="2" charset="0"/>
                <a:ea typeface="ＭＳ Ｐゴシック" panose="020B0600070205080204" pitchFamily="34" charset="-128"/>
              </a:rPr>
              <a:t> </a:t>
            </a:r>
          </a:p>
        </p:txBody>
      </p:sp>
      <p:sp>
        <p:nvSpPr>
          <p:cNvPr id="107523" name="Rectangle 3">
            <a:extLst>
              <a:ext uri="{FF2B5EF4-FFF2-40B4-BE49-F238E27FC236}">
                <a16:creationId xmlns:a16="http://schemas.microsoft.com/office/drawing/2014/main" id="{A30C0B50-4446-304F-84BE-FC144CB4DC31}"/>
              </a:ext>
            </a:extLst>
          </p:cNvPr>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a:extLst>
              <a:ext uri="{FF2B5EF4-FFF2-40B4-BE49-F238E27FC236}">
                <a16:creationId xmlns:a16="http://schemas.microsoft.com/office/drawing/2014/main" id="{E26D5A22-EBE1-2D44-9946-0B3371DF0DCB}"/>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1539" name="Rectangle 3">
            <a:extLst>
              <a:ext uri="{FF2B5EF4-FFF2-40B4-BE49-F238E27FC236}">
                <a16:creationId xmlns:a16="http://schemas.microsoft.com/office/drawing/2014/main" id="{06EFF7DF-2A2D-9D41-9B97-8B71066E3C9B}"/>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Jawabannya?  Pada buku ini : Sebab iman orang Kristen dibangun pada buku ini... dan …iman tersebut dibangun atas fakta yang nyata dan terpercaya! Firman Allah </a:t>
            </a:r>
            <a:r>
              <a:rPr lang="fi-FI" altLang="en-US" b="1" i="1" u="sng">
                <a:latin typeface="Times" pitchFamily="2" charset="0"/>
                <a:ea typeface="ＭＳ Ｐゴシック" panose="020B0600070205080204" pitchFamily="34" charset="-128"/>
              </a:rPr>
              <a:t>adalah </a:t>
            </a:r>
            <a:r>
              <a:rPr lang="fi-FI" altLang="en-US" b="1">
                <a:latin typeface="Times" pitchFamily="2" charset="0"/>
                <a:ea typeface="ＭＳ Ｐゴシック" panose="020B0600070205080204" pitchFamily="34" charset="-128"/>
              </a:rPr>
              <a:t>catatan fakta iman yang terorganisir.  </a:t>
            </a:r>
          </a:p>
          <a:p>
            <a:r>
              <a:rPr lang="fi-FI" altLang="en-US" b="1">
                <a:latin typeface="Times" pitchFamily="2" charset="0"/>
                <a:ea typeface="ＭＳ Ｐゴシック" panose="020B0600070205080204" pitchFamily="34" charset="-128"/>
              </a:rPr>
              <a:t>////	Kita dapat menyebutnya: DOKUMEN DASAR IMAN! </a:t>
            </a:r>
          </a:p>
          <a:p>
            <a:r>
              <a:rPr lang="fi-FI" altLang="en-US" b="1">
                <a:latin typeface="Times" pitchFamily="2" charset="0"/>
                <a:ea typeface="ＭＳ Ｐゴシック" panose="020B0600070205080204" pitchFamily="34" charset="-128"/>
              </a:rPr>
              <a:t>Akan tetapi, di seluruh dunia, riset dan pengalaman menunjukkan bahwa  -- bagi KEBANYAKAN orang  -- fakta dan laju perjalanan sejarah cerita Alkitab merupakan misteri yang besar dan kekal.</a:t>
            </a:r>
            <a:endParaRPr lang="fi-FI" altLang="en-US">
              <a:latin typeface="Times" pitchFamily="2" charset="0"/>
              <a:ea typeface="ＭＳ Ｐゴシック" panose="020B0600070205080204" pitchFamily="34" charset="-128"/>
            </a:endParaRPr>
          </a:p>
          <a:p>
            <a:r>
              <a:rPr lang="fi-FI" altLang="en-US">
                <a:latin typeface="Times" pitchFamily="2" charset="0"/>
                <a:ea typeface="ＭＳ Ｐゴシック" panose="020B0600070205080204" pitchFamily="34" charset="-128"/>
              </a:rPr>
              <a:t>////	Hal yang harus dikerjakan: pada bagian sudut kanan bawah dari slide-slide tersebut akan terlihat referensi halaman buku yang terdapat pada buku panduan peserta seminar sebagai referensi pribadi.</a:t>
            </a:r>
            <a:r>
              <a:rPr lang="en-US" altLang="en-US">
                <a:latin typeface="Times" pitchFamily="2" charset="0"/>
                <a:ea typeface="ＭＳ Ｐゴシック" panose="020B0600070205080204" pitchFamily="34" charset="-128"/>
              </a:rPr>
              <a: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1F81E513-9796-CD41-B503-00C7F6EC5F1B}"/>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3283" name="Rectangle 3">
            <a:extLst>
              <a:ext uri="{FF2B5EF4-FFF2-40B4-BE49-F238E27FC236}">
                <a16:creationId xmlns:a16="http://schemas.microsoft.com/office/drawing/2014/main" id="{E62EB661-766B-FA4E-AE96-5D946272798D}"/>
              </a:ext>
            </a:extLst>
          </p:cNvPr>
          <p:cNvSpPr>
            <a:spLocks noGrp="1" noChangeArrowheads="1"/>
          </p:cNvSpPr>
          <p:nvPr>
            <p:ph type="body" idx="1"/>
          </p:nvPr>
        </p:nvSpPr>
        <p:spPr/>
        <p:txBody>
          <a:bodyPr/>
          <a:lstStyle/>
          <a:p>
            <a:pPr>
              <a:defRPr/>
            </a:pPr>
            <a:r>
              <a:rPr lang="fi-FI" b="1">
                <a:cs typeface="+mn-cs"/>
              </a:rPr>
              <a:t>Sekarang, akan kita ucapkan dari urutan atas:</a:t>
            </a:r>
          </a:p>
          <a:p>
            <a:pPr>
              <a:defRPr/>
            </a:pPr>
            <a:r>
              <a:rPr lang="fi-FI" b="1">
                <a:cs typeface="+mn-cs"/>
              </a:rPr>
              <a:t>////	CIPTAAN</a:t>
            </a:r>
          </a:p>
          <a:p>
            <a:pPr>
              <a:defRPr/>
            </a:pPr>
            <a:r>
              <a:rPr lang="fi-FI" b="1">
                <a:cs typeface="+mn-cs"/>
              </a:rPr>
              <a:t>////	ABRAHAM</a:t>
            </a:r>
          </a:p>
          <a:p>
            <a:pPr>
              <a:defRPr/>
            </a:pPr>
            <a:r>
              <a:rPr lang="fi-FI" b="1">
                <a:cs typeface="+mn-cs"/>
              </a:rPr>
              <a:t>////	YUSUF</a:t>
            </a:r>
          </a:p>
          <a:p>
            <a:pPr>
              <a:defRPr/>
            </a:pPr>
            <a:r>
              <a:rPr lang="fi-FI" b="1">
                <a:cs typeface="+mn-cs"/>
              </a:rPr>
              <a:t>////	MUSA</a:t>
            </a:r>
          </a:p>
          <a:p>
            <a:pPr>
              <a:defRPr/>
            </a:pPr>
            <a:r>
              <a:rPr lang="fi-FI" b="1">
                <a:cs typeface="+mn-cs"/>
              </a:rPr>
              <a:t>////	YOSUA 						</a:t>
            </a:r>
            <a:endParaRPr lang="pt-BR" b="1">
              <a:cs typeface="+mn-cs"/>
            </a:endParaRPr>
          </a:p>
          <a:p>
            <a:pPr>
              <a:defRPr/>
            </a:pPr>
            <a:r>
              <a:rPr lang="pt-BR" b="1">
                <a:cs typeface="+mn-cs"/>
              </a:rPr>
              <a:t>Ada EMPAT TOKOH utama di dalam arsip Alkitab Anda. </a:t>
            </a:r>
            <a:r>
              <a:rPr lang="fi-FI" b="1">
                <a:cs typeface="+mn-cs"/>
              </a:rPr>
              <a:t>Tentu saja, ada lusinan tokoh-tokoh Alkitab yang lain, tetapi hanya dari keempat tokoh utama ini kita dapat mengembangkan arsip Alkitab. Ucapkan nama keempat tokoh ini beberapa kali dengan bersuara sampai nama mereka melekat di pikiran Anda.</a:t>
            </a:r>
            <a:endParaRPr lang="en-US" b="1">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583F82C-6BD8-1047-A315-566BD00FB4CA}"/>
              </a:ext>
            </a:extLst>
          </p:cNvPr>
          <p:cNvSpPr>
            <a:spLocks noGrp="1" noChangeArrowheads="1"/>
          </p:cNvSpPr>
          <p:nvPr>
            <p:ph type="body" idx="1"/>
          </p:nvPr>
        </p:nvSpPr>
        <p:spPr>
          <a:ln/>
        </p:spPr>
        <p:txBody>
          <a:bodyPr/>
          <a:lstStyle/>
          <a:p>
            <a:pPr>
              <a:defRPr/>
            </a:pPr>
            <a:r>
              <a:rPr lang="fi-FI" b="1">
                <a:cs typeface="+mn-cs"/>
              </a:rPr>
              <a:t>Sekarang kita tambahkan ketiga komunitas ini kedalam kelompok sebelumnya, dan kita mempunyai:</a:t>
            </a:r>
          </a:p>
          <a:p>
            <a:pPr>
              <a:defRPr/>
            </a:pPr>
            <a:r>
              <a:rPr lang="fi-FI" b="1">
                <a:cs typeface="+mn-cs"/>
              </a:rPr>
              <a:t>	CIPTAAN</a:t>
            </a:r>
          </a:p>
          <a:p>
            <a:pPr>
              <a:defRPr/>
            </a:pPr>
            <a:r>
              <a:rPr lang="fi-FI" b="1">
                <a:cs typeface="+mn-cs"/>
              </a:rPr>
              <a:t>	ABRAHAM </a:t>
            </a:r>
          </a:p>
          <a:p>
            <a:pPr>
              <a:defRPr/>
            </a:pPr>
            <a:r>
              <a:rPr lang="fi-FI" b="1">
                <a:cs typeface="+mn-cs"/>
              </a:rPr>
              <a:t>	YUSUF</a:t>
            </a:r>
          </a:p>
          <a:p>
            <a:pPr>
              <a:defRPr/>
            </a:pPr>
            <a:r>
              <a:rPr lang="fi-FI" b="1">
                <a:cs typeface="+mn-cs"/>
              </a:rPr>
              <a:t>	MUSA</a:t>
            </a:r>
          </a:p>
          <a:p>
            <a:pPr>
              <a:defRPr/>
            </a:pPr>
            <a:r>
              <a:rPr lang="fi-FI" b="1">
                <a:cs typeface="+mn-cs"/>
              </a:rPr>
              <a:t>	YOSUA</a:t>
            </a:r>
          </a:p>
          <a:p>
            <a:pPr>
              <a:defRPr/>
            </a:pPr>
            <a:r>
              <a:rPr lang="fi-FI" b="1">
                <a:cs typeface="+mn-cs"/>
              </a:rPr>
              <a:t>	ANARKI</a:t>
            </a:r>
          </a:p>
          <a:p>
            <a:pPr>
              <a:defRPr/>
            </a:pPr>
            <a:r>
              <a:rPr lang="fi-FI" b="1">
                <a:cs typeface="+mn-cs"/>
              </a:rPr>
              <a:t>	KERAJAAN</a:t>
            </a:r>
          </a:p>
          <a:p>
            <a:pPr>
              <a:defRPr/>
            </a:pPr>
            <a:r>
              <a:rPr lang="fi-FI" b="1">
                <a:cs typeface="+mn-cs"/>
              </a:rPr>
              <a:t>	PEMBUANGAN</a:t>
            </a:r>
            <a:endParaRPr lang="en-US" b="1">
              <a:cs typeface="+mn-cs"/>
            </a:endParaRPr>
          </a:p>
        </p:txBody>
      </p:sp>
      <p:sp>
        <p:nvSpPr>
          <p:cNvPr id="44035" name="Rectangle 3">
            <a:extLst>
              <a:ext uri="{FF2B5EF4-FFF2-40B4-BE49-F238E27FC236}">
                <a16:creationId xmlns:a16="http://schemas.microsoft.com/office/drawing/2014/main" id="{D26E536D-F81F-554C-A766-256DF032AB35}"/>
              </a:ext>
            </a:extLst>
          </p:cNvPr>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6E59F0F-6B8A-F541-A1E2-C7E3AEE92E65}"/>
              </a:ext>
            </a:extLst>
          </p:cNvPr>
          <p:cNvSpPr>
            <a:spLocks noGrp="1" noChangeArrowheads="1"/>
          </p:cNvSpPr>
          <p:nvPr>
            <p:ph type="body" idx="1"/>
          </p:nvPr>
        </p:nvSpPr>
        <p:spPr>
          <a:ln/>
        </p:spPr>
        <p:txBody>
          <a:bodyPr/>
          <a:lstStyle/>
          <a:p>
            <a:r>
              <a:rPr lang="fi-FI" altLang="en-US" b="1">
                <a:latin typeface="Times" pitchFamily="2" charset="0"/>
                <a:ea typeface="ＭＳ Ｐゴシック" panose="020B0600070205080204" pitchFamily="34" charset="-128"/>
              </a:rPr>
              <a:t>Untuk mengulang keseluruhan urutan tersebut…</a:t>
            </a:r>
            <a:endParaRPr lang="en-US" altLang="en-US" b="1">
              <a:latin typeface="Times" pitchFamily="2" charset="0"/>
              <a:ea typeface="ＭＳ Ｐゴシック" panose="020B0600070205080204" pitchFamily="34" charset="-128"/>
            </a:endParaRPr>
          </a:p>
          <a:p>
            <a:r>
              <a:rPr lang="en-US" altLang="en-US" b="1">
                <a:latin typeface="Times" pitchFamily="2" charset="0"/>
                <a:ea typeface="ＭＳ Ｐゴシック" panose="020B0600070205080204" pitchFamily="34" charset="-128"/>
              </a:rPr>
              <a:t>Mulai dengan sebuah angka </a:t>
            </a:r>
          </a:p>
          <a:p>
            <a:r>
              <a:rPr lang="en-US" altLang="en-US" b="1">
                <a:latin typeface="Times" pitchFamily="2" charset="0"/>
                <a:ea typeface="ＭＳ Ｐゴシック" panose="020B0600070205080204" pitchFamily="34" charset="-128"/>
              </a:rPr>
              <a:t>////	7....</a:t>
            </a:r>
          </a:p>
          <a:p>
            <a:r>
              <a:rPr lang="en-US" altLang="en-US" b="1">
                <a:latin typeface="Times" pitchFamily="2" charset="0"/>
                <a:ea typeface="ＭＳ Ｐゴシック" panose="020B0600070205080204" pitchFamily="34" charset="-128"/>
              </a:rPr>
              <a:t>membawa kita kepada … </a:t>
            </a:r>
          </a:p>
          <a:p>
            <a:r>
              <a:rPr lang="en-US" altLang="en-US" b="1">
                <a:latin typeface="Times" pitchFamily="2" charset="0"/>
                <a:ea typeface="ＭＳ Ｐゴシック" panose="020B0600070205080204" pitchFamily="34" charset="-128"/>
              </a:rPr>
              <a:t>//// 	C  7  S  Y...</a:t>
            </a:r>
            <a:endParaRPr lang="fi-FI" altLang="en-US" b="1">
              <a:latin typeface="Times" pitchFamily="2" charset="0"/>
              <a:ea typeface="ＭＳ Ｐゴシック" panose="020B0600070205080204" pitchFamily="34" charset="-128"/>
            </a:endParaRPr>
          </a:p>
          <a:p>
            <a:r>
              <a:rPr lang="fi-FI" altLang="en-US" b="1">
                <a:latin typeface="Times" pitchFamily="2" charset="0"/>
                <a:ea typeface="ＭＳ Ｐゴシック" panose="020B0600070205080204" pitchFamily="34" charset="-128"/>
              </a:rPr>
              <a:t>yang kemudian menjadi...</a:t>
            </a:r>
          </a:p>
          <a:p>
            <a:r>
              <a:rPr lang="fi-FI" altLang="en-US" b="1">
                <a:latin typeface="Times" pitchFamily="2" charset="0"/>
                <a:ea typeface="ＭＳ Ｐゴシック" panose="020B0600070205080204" pitchFamily="34" charset="-128"/>
              </a:rPr>
              <a:t>////	C  4  3  S  Y.</a:t>
            </a:r>
          </a:p>
          <a:p>
            <a:r>
              <a:rPr lang="fi-FI" altLang="en-US" b="1">
                <a:latin typeface="Times" pitchFamily="2" charset="0"/>
                <a:ea typeface="ＭＳ Ｐゴシック" panose="020B0600070205080204" pitchFamily="34" charset="-128"/>
              </a:rPr>
              <a:t>	Angka-angka dan huruf-huruf ini kemudian digunakan untuk membangun SEPULUH KATA urutan mental yang akan membentuk struktur mental keseluruhan Alkitab.</a:t>
            </a:r>
            <a:endParaRPr lang="en-US" altLang="en-US" b="1">
              <a:latin typeface="Times" pitchFamily="2" charset="0"/>
              <a:ea typeface="ＭＳ Ｐゴシック" panose="020B0600070205080204" pitchFamily="34" charset="-128"/>
            </a:endParaRPr>
          </a:p>
        </p:txBody>
      </p:sp>
      <p:sp>
        <p:nvSpPr>
          <p:cNvPr id="46083" name="Rectangle 3">
            <a:extLst>
              <a:ext uri="{FF2B5EF4-FFF2-40B4-BE49-F238E27FC236}">
                <a16:creationId xmlns:a16="http://schemas.microsoft.com/office/drawing/2014/main" id="{AC223953-F0FA-6F46-BB29-96E2A09A5D83}"/>
              </a:ext>
            </a:extLst>
          </p:cNvPr>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505B661-D882-B34C-AB53-390E405F3301}"/>
              </a:ext>
            </a:extLst>
          </p:cNvPr>
          <p:cNvSpPr>
            <a:spLocks noGrp="1" noChangeArrowheads="1"/>
          </p:cNvSpPr>
          <p:nvPr>
            <p:ph type="body" idx="1"/>
          </p:nvPr>
        </p:nvSpPr>
        <p:spPr>
          <a:ln/>
        </p:spPr>
        <p:txBody>
          <a:bodyPr/>
          <a:lstStyle/>
          <a:p>
            <a:pPr>
              <a:defRPr/>
            </a:pPr>
            <a:r>
              <a:rPr lang="fi-FI" b="1">
                <a:cs typeface="+mn-cs"/>
              </a:rPr>
              <a:t>C 4 3 S Y kemudian diuraikan menjadi:</a:t>
            </a:r>
          </a:p>
          <a:p>
            <a:pPr>
              <a:defRPr/>
            </a:pPr>
            <a:r>
              <a:rPr lang="fi-FI" b="1">
                <a:cs typeface="+mn-cs"/>
              </a:rPr>
              <a:t>	CIPTAAN</a:t>
            </a:r>
          </a:p>
          <a:p>
            <a:pPr>
              <a:defRPr/>
            </a:pPr>
            <a:r>
              <a:rPr lang="fi-FI" b="1">
                <a:cs typeface="+mn-cs"/>
              </a:rPr>
              <a:t>	4  TOKOH</a:t>
            </a:r>
          </a:p>
          <a:p>
            <a:pPr>
              <a:defRPr/>
            </a:pPr>
            <a:r>
              <a:rPr lang="fi-FI" b="1">
                <a:cs typeface="+mn-cs"/>
              </a:rPr>
              <a:t>	3  KOMUNITAS</a:t>
            </a:r>
          </a:p>
          <a:p>
            <a:pPr>
              <a:defRPr/>
            </a:pPr>
            <a:r>
              <a:rPr lang="fi-FI" b="1">
                <a:cs typeface="+mn-cs"/>
              </a:rPr>
              <a:t>	SENYAP</a:t>
            </a:r>
          </a:p>
          <a:p>
            <a:pPr>
              <a:defRPr/>
            </a:pPr>
            <a:r>
              <a:rPr lang="fi-FI" b="1">
                <a:cs typeface="+mn-cs"/>
              </a:rPr>
              <a:t>	YESUS.</a:t>
            </a:r>
            <a:endParaRPr lang="en-US" b="1">
              <a:cs typeface="+mn-cs"/>
            </a:endParaRPr>
          </a:p>
        </p:txBody>
      </p:sp>
      <p:sp>
        <p:nvSpPr>
          <p:cNvPr id="48131" name="Rectangle 3">
            <a:extLst>
              <a:ext uri="{FF2B5EF4-FFF2-40B4-BE49-F238E27FC236}">
                <a16:creationId xmlns:a16="http://schemas.microsoft.com/office/drawing/2014/main" id="{06B9E7F4-FDD6-1F4B-B19A-E6DB5E19EB3B}"/>
              </a:ext>
            </a:extLst>
          </p:cNvPr>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ED1AD1E-626D-8E45-8F23-007ED70E2CB6}"/>
              </a:ext>
            </a:extLst>
          </p:cNvPr>
          <p:cNvSpPr>
            <a:spLocks noGrp="1" noChangeArrowheads="1"/>
          </p:cNvSpPr>
          <p:nvPr>
            <p:ph type="body" idx="1"/>
          </p:nvPr>
        </p:nvSpPr>
        <p:spPr>
          <a:ln/>
        </p:spPr>
        <p:txBody>
          <a:bodyPr/>
          <a:lstStyle/>
          <a:p>
            <a:pPr>
              <a:defRPr/>
            </a:pPr>
            <a:r>
              <a:rPr lang="fi-FI" b="1">
                <a:cs typeface="+mn-cs"/>
              </a:rPr>
              <a:t>Kemudian diuraikan lebih jauh lagi menjadi:</a:t>
            </a:r>
          </a:p>
          <a:p>
            <a:pPr>
              <a:defRPr/>
            </a:pPr>
            <a:r>
              <a:rPr lang="fi-FI" b="1">
                <a:cs typeface="+mn-cs"/>
              </a:rPr>
              <a:t>	CIPTAAN</a:t>
            </a:r>
          </a:p>
          <a:p>
            <a:pPr>
              <a:defRPr/>
            </a:pPr>
            <a:r>
              <a:rPr lang="fi-FI" b="1">
                <a:cs typeface="+mn-cs"/>
              </a:rPr>
              <a:t>	ABRAHAM</a:t>
            </a:r>
          </a:p>
          <a:p>
            <a:pPr>
              <a:defRPr/>
            </a:pPr>
            <a:r>
              <a:rPr lang="fi-FI" b="1">
                <a:cs typeface="+mn-cs"/>
              </a:rPr>
              <a:t>	YUSUF</a:t>
            </a:r>
          </a:p>
          <a:p>
            <a:pPr>
              <a:defRPr/>
            </a:pPr>
            <a:r>
              <a:rPr lang="fi-FI" b="1">
                <a:cs typeface="+mn-cs"/>
              </a:rPr>
              <a:t>	MUSA</a:t>
            </a:r>
          </a:p>
          <a:p>
            <a:pPr>
              <a:defRPr/>
            </a:pPr>
            <a:r>
              <a:rPr lang="fi-FI" b="1">
                <a:cs typeface="+mn-cs"/>
              </a:rPr>
              <a:t>	YOSUA</a:t>
            </a:r>
          </a:p>
          <a:p>
            <a:pPr>
              <a:defRPr/>
            </a:pPr>
            <a:r>
              <a:rPr lang="fi-FI" b="1">
                <a:cs typeface="+mn-cs"/>
              </a:rPr>
              <a:t>	ANARKI</a:t>
            </a:r>
          </a:p>
          <a:p>
            <a:pPr>
              <a:defRPr/>
            </a:pPr>
            <a:r>
              <a:rPr lang="fi-FI" b="1">
                <a:cs typeface="+mn-cs"/>
              </a:rPr>
              <a:t>	KERAJAAN</a:t>
            </a:r>
          </a:p>
          <a:p>
            <a:pPr>
              <a:defRPr/>
            </a:pPr>
            <a:r>
              <a:rPr lang="fi-FI" b="1">
                <a:cs typeface="+mn-cs"/>
              </a:rPr>
              <a:t>	PEMBUANGAN.</a:t>
            </a:r>
            <a:endParaRPr lang="fi-FI">
              <a:cs typeface="+mn-cs"/>
            </a:endParaRPr>
          </a:p>
          <a:p>
            <a:pPr>
              <a:defRPr/>
            </a:pPr>
            <a:r>
              <a:rPr lang="fi-FI">
                <a:cs typeface="+mn-cs"/>
              </a:rPr>
              <a:t>Akhirnya, sekarang, kita tambahkan:  </a:t>
            </a:r>
          </a:p>
          <a:p>
            <a:pPr>
              <a:defRPr/>
            </a:pPr>
            <a:r>
              <a:rPr lang="fi-FI">
                <a:cs typeface="+mn-cs"/>
              </a:rPr>
              <a:t>////	SENYAP dan</a:t>
            </a:r>
            <a:r>
              <a:rPr lang="en-US">
                <a:cs typeface="+mn-cs"/>
              </a:rPr>
              <a:t> </a:t>
            </a:r>
          </a:p>
          <a:p>
            <a:pPr>
              <a:defRPr/>
            </a:pPr>
            <a:r>
              <a:rPr lang="fi-FI">
                <a:cs typeface="+mn-cs"/>
              </a:rPr>
              <a:t>////	YESUS.</a:t>
            </a:r>
            <a:r>
              <a:rPr lang="en-US">
                <a:cs typeface="+mn-cs"/>
              </a:rPr>
              <a:t> </a:t>
            </a:r>
          </a:p>
          <a:p>
            <a:pPr>
              <a:defRPr/>
            </a:pPr>
            <a:endParaRPr lang="en-US">
              <a:cs typeface="+mn-cs"/>
            </a:endParaRPr>
          </a:p>
        </p:txBody>
      </p:sp>
      <p:sp>
        <p:nvSpPr>
          <p:cNvPr id="50179" name="Rectangle 3">
            <a:extLst>
              <a:ext uri="{FF2B5EF4-FFF2-40B4-BE49-F238E27FC236}">
                <a16:creationId xmlns:a16="http://schemas.microsoft.com/office/drawing/2014/main" id="{1EFF6CC6-AE39-EB47-9705-0C7C5975E6D0}"/>
              </a:ext>
            </a:extLst>
          </p:cNvPr>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a:extLst>
              <a:ext uri="{FF2B5EF4-FFF2-40B4-BE49-F238E27FC236}">
                <a16:creationId xmlns:a16="http://schemas.microsoft.com/office/drawing/2014/main" id="{E0CB9154-EC56-3941-AF91-C3EDA007D4B6}"/>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4307" name="Rectangle 3">
            <a:extLst>
              <a:ext uri="{FF2B5EF4-FFF2-40B4-BE49-F238E27FC236}">
                <a16:creationId xmlns:a16="http://schemas.microsoft.com/office/drawing/2014/main" id="{8C60AA43-8D5F-934C-A581-FEEAD86CF0AE}"/>
              </a:ext>
            </a:extLst>
          </p:cNvPr>
          <p:cNvSpPr>
            <a:spLocks noGrp="1" noChangeArrowheads="1"/>
          </p:cNvSpPr>
          <p:nvPr>
            <p:ph type="body" idx="1"/>
          </p:nvPr>
        </p:nvSpPr>
        <p:spPr/>
        <p:txBody>
          <a:bodyPr/>
          <a:lstStyle/>
          <a:p>
            <a:pPr>
              <a:lnSpc>
                <a:spcPct val="90000"/>
              </a:lnSpc>
            </a:pPr>
            <a:r>
              <a:rPr lang="fi-FI" altLang="en-US" b="1">
                <a:latin typeface="Times" pitchFamily="2" charset="0"/>
                <a:ea typeface="ＭＳ Ｐゴシック" panose="020B0600070205080204" pitchFamily="34" charset="-128"/>
              </a:rPr>
              <a:t>Sekarang kita akan menerapkan kesepuluh kata yang sudah dinamai pada sepuluh map mental di dalam Arsip Alkitab Anda – </a:t>
            </a:r>
            <a:endParaRPr lang="en-US" altLang="en-US" b="1">
              <a:latin typeface="Times" pitchFamily="2" charset="0"/>
              <a:ea typeface="ＭＳ Ｐゴシック" panose="020B0600070205080204" pitchFamily="34" charset="-128"/>
            </a:endParaRPr>
          </a:p>
          <a:p>
            <a:pPr>
              <a:lnSpc>
                <a:spcPct val="90000"/>
              </a:lnSpc>
            </a:pPr>
            <a:r>
              <a:rPr lang="en-US" altLang="en-US" b="1">
                <a:latin typeface="Times" pitchFamily="2" charset="0"/>
                <a:ea typeface="ＭＳ Ｐゴシック" panose="020B0600070205080204" pitchFamily="34" charset="-128"/>
              </a:rPr>
              <a:t>////	Di kepala Anda. Gambaran mental tersebut terlihat seperti ini.   </a:t>
            </a:r>
          </a:p>
          <a:p>
            <a:pPr>
              <a:lnSpc>
                <a:spcPct val="90000"/>
              </a:lnSpc>
            </a:pPr>
            <a:r>
              <a:rPr lang="en-US" altLang="en-US" b="1">
                <a:latin typeface="Times" pitchFamily="2" charset="0"/>
                <a:ea typeface="ＭＳ Ｐゴシック" panose="020B0600070205080204" pitchFamily="34" charset="-128"/>
              </a:rPr>
              <a:t>Kesepuluh map tersebut adalah sebagai berikut...</a:t>
            </a:r>
            <a:endParaRPr lang="fi-FI" altLang="en-US" b="1">
              <a:latin typeface="Times" pitchFamily="2" charset="0"/>
              <a:ea typeface="ＭＳ Ｐゴシック" panose="020B0600070205080204" pitchFamily="34" charset="-128"/>
            </a:endParaRPr>
          </a:p>
          <a:p>
            <a:pPr>
              <a:lnSpc>
                <a:spcPct val="90000"/>
              </a:lnSpc>
            </a:pPr>
            <a:r>
              <a:rPr lang="fi-FI" altLang="en-US" b="1">
                <a:latin typeface="Times" pitchFamily="2" charset="0"/>
                <a:ea typeface="ＭＳ Ｐゴシック" panose="020B0600070205080204" pitchFamily="34" charset="-128"/>
              </a:rPr>
              <a:t>//// 	CIPTAAN</a:t>
            </a:r>
          </a:p>
          <a:p>
            <a:pPr>
              <a:lnSpc>
                <a:spcPct val="90000"/>
              </a:lnSpc>
            </a:pPr>
            <a:r>
              <a:rPr lang="fi-FI" altLang="en-US" b="1">
                <a:latin typeface="Times" pitchFamily="2" charset="0"/>
                <a:ea typeface="ＭＳ Ｐゴシック" panose="020B0600070205080204" pitchFamily="34" charset="-128"/>
              </a:rPr>
              <a:t>//// 	ABRAHAM</a:t>
            </a:r>
          </a:p>
          <a:p>
            <a:pPr>
              <a:lnSpc>
                <a:spcPct val="90000"/>
              </a:lnSpc>
            </a:pPr>
            <a:r>
              <a:rPr lang="fi-FI" altLang="en-US" b="1">
                <a:latin typeface="Times" pitchFamily="2" charset="0"/>
                <a:ea typeface="ＭＳ Ｐゴシック" panose="020B0600070205080204" pitchFamily="34" charset="-128"/>
              </a:rPr>
              <a:t>//// 	YUSUF</a:t>
            </a:r>
          </a:p>
          <a:p>
            <a:pPr>
              <a:lnSpc>
                <a:spcPct val="90000"/>
              </a:lnSpc>
            </a:pPr>
            <a:r>
              <a:rPr lang="fi-FI" altLang="en-US" b="1">
                <a:latin typeface="Times" pitchFamily="2" charset="0"/>
                <a:ea typeface="ＭＳ Ｐゴシック" panose="020B0600070205080204" pitchFamily="34" charset="-128"/>
              </a:rPr>
              <a:t>//// 	MUSA</a:t>
            </a:r>
          </a:p>
          <a:p>
            <a:pPr>
              <a:lnSpc>
                <a:spcPct val="90000"/>
              </a:lnSpc>
            </a:pPr>
            <a:r>
              <a:rPr lang="fi-FI" altLang="en-US" b="1">
                <a:latin typeface="Times" pitchFamily="2" charset="0"/>
                <a:ea typeface="ＭＳ Ｐゴシック" panose="020B0600070205080204" pitchFamily="34" charset="-128"/>
              </a:rPr>
              <a:t>//// 	YOSUA</a:t>
            </a:r>
          </a:p>
          <a:p>
            <a:pPr>
              <a:lnSpc>
                <a:spcPct val="90000"/>
              </a:lnSpc>
            </a:pPr>
            <a:r>
              <a:rPr lang="fi-FI" altLang="en-US" b="1">
                <a:latin typeface="Times" pitchFamily="2" charset="0"/>
                <a:ea typeface="ＭＳ Ｐゴシック" panose="020B0600070205080204" pitchFamily="34" charset="-128"/>
              </a:rPr>
              <a:t>//// 	ANARKI</a:t>
            </a:r>
          </a:p>
          <a:p>
            <a:pPr>
              <a:lnSpc>
                <a:spcPct val="90000"/>
              </a:lnSpc>
            </a:pPr>
            <a:r>
              <a:rPr lang="fi-FI" altLang="en-US" b="1">
                <a:latin typeface="Times" pitchFamily="2" charset="0"/>
                <a:ea typeface="ＭＳ Ｐゴシック" panose="020B0600070205080204" pitchFamily="34" charset="-128"/>
              </a:rPr>
              <a:t>//// 	KERAJAAN</a:t>
            </a:r>
          </a:p>
          <a:p>
            <a:pPr>
              <a:lnSpc>
                <a:spcPct val="90000"/>
              </a:lnSpc>
            </a:pPr>
            <a:r>
              <a:rPr lang="fi-FI" altLang="en-US" b="1">
                <a:latin typeface="Times" pitchFamily="2" charset="0"/>
                <a:ea typeface="ＭＳ Ｐゴシック" panose="020B0600070205080204" pitchFamily="34" charset="-128"/>
              </a:rPr>
              <a:t>//// 	PEMBUANGAN</a:t>
            </a:r>
          </a:p>
          <a:p>
            <a:pPr>
              <a:lnSpc>
                <a:spcPct val="90000"/>
              </a:lnSpc>
            </a:pPr>
            <a:r>
              <a:rPr lang="fi-FI" altLang="en-US" b="1">
                <a:latin typeface="Times" pitchFamily="2" charset="0"/>
                <a:ea typeface="ＭＳ Ｐゴシック" panose="020B0600070205080204" pitchFamily="34" charset="-128"/>
              </a:rPr>
              <a:t>//// 	SENYAP…dan…</a:t>
            </a:r>
          </a:p>
          <a:p>
            <a:pPr>
              <a:lnSpc>
                <a:spcPct val="90000"/>
              </a:lnSpc>
            </a:pPr>
            <a:r>
              <a:rPr lang="fi-FI" altLang="en-US" b="1">
                <a:latin typeface="Times" pitchFamily="2" charset="0"/>
                <a:ea typeface="ＭＳ Ｐゴシック" panose="020B0600070205080204" pitchFamily="34" charset="-128"/>
              </a:rPr>
              <a:t>//// 	YESUS.</a:t>
            </a:r>
          </a:p>
          <a:p>
            <a:pPr>
              <a:lnSpc>
                <a:spcPct val="90000"/>
              </a:lnSpc>
            </a:pPr>
            <a:r>
              <a:rPr lang="fi-FI" altLang="en-US" b="1">
                <a:latin typeface="Times" pitchFamily="2" charset="0"/>
                <a:ea typeface="ＭＳ Ｐゴシック" panose="020B0600070205080204" pitchFamily="34" charset="-128"/>
              </a:rPr>
              <a:t>Sekarang semuanya sudah tertata rapih dan tersusun secara </a:t>
            </a:r>
            <a:endParaRPr lang="sv-SE" altLang="en-US" b="1">
              <a:latin typeface="Times" pitchFamily="2" charset="0"/>
              <a:ea typeface="ＭＳ Ｐゴシック" panose="020B0600070205080204" pitchFamily="34" charset="-128"/>
            </a:endParaRPr>
          </a:p>
          <a:p>
            <a:pPr>
              <a:lnSpc>
                <a:spcPct val="90000"/>
              </a:lnSpc>
            </a:pPr>
            <a:r>
              <a:rPr lang="sv-SE" altLang="en-US" b="1">
                <a:latin typeface="Times" pitchFamily="2" charset="0"/>
                <a:ea typeface="ＭＳ Ｐゴシック" panose="020B0600070205080204" pitchFamily="34" charset="-128"/>
              </a:rPr>
              <a:t>berurutan di dalam pikiran Anda  --- Siap untuk dikeluarkan dan </a:t>
            </a:r>
            <a:endParaRPr lang="fi-FI" altLang="en-US" b="1">
              <a:latin typeface="Times" pitchFamily="2" charset="0"/>
              <a:ea typeface="ＭＳ Ｐゴシック" panose="020B0600070205080204" pitchFamily="34" charset="-128"/>
            </a:endParaRPr>
          </a:p>
          <a:p>
            <a:pPr>
              <a:lnSpc>
                <a:spcPct val="90000"/>
              </a:lnSpc>
            </a:pPr>
            <a:r>
              <a:rPr lang="fi-FI" altLang="en-US" b="1">
                <a:latin typeface="Times" pitchFamily="2" charset="0"/>
                <a:ea typeface="ＭＳ Ｐゴシック" panose="020B0600070205080204" pitchFamily="34" charset="-128"/>
              </a:rPr>
              <a:t>digunakan ketika Anda membutuhkannya. Beberapa contoh</a:t>
            </a:r>
          </a:p>
          <a:p>
            <a:pPr>
              <a:lnSpc>
                <a:spcPct val="90000"/>
              </a:lnSpc>
            </a:pPr>
            <a:r>
              <a:rPr lang="fi-FI" altLang="en-US" b="1">
                <a:latin typeface="Times" pitchFamily="2" charset="0"/>
                <a:ea typeface="ＭＳ Ｐゴシック" panose="020B0600070205080204" pitchFamily="34" charset="-128"/>
              </a:rPr>
              <a:t>selanjutnya akan membantu kita memahami peta mental…</a:t>
            </a:r>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a:extLst>
              <a:ext uri="{FF2B5EF4-FFF2-40B4-BE49-F238E27FC236}">
                <a16:creationId xmlns:a16="http://schemas.microsoft.com/office/drawing/2014/main" id="{847504A6-F0C1-A84C-8D02-E733566EA952}"/>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5331" name="Rectangle 3">
            <a:extLst>
              <a:ext uri="{FF2B5EF4-FFF2-40B4-BE49-F238E27FC236}">
                <a16:creationId xmlns:a16="http://schemas.microsoft.com/office/drawing/2014/main" id="{34872D00-AC0B-A94E-A364-5B17BCC98271}"/>
              </a:ext>
            </a:extLst>
          </p:cNvPr>
          <p:cNvSpPr>
            <a:spLocks noGrp="1" noChangeArrowheads="1"/>
          </p:cNvSpPr>
          <p:nvPr>
            <p:ph type="body" idx="1"/>
          </p:nvPr>
        </p:nvSpPr>
        <p:spPr/>
        <p:txBody>
          <a:bodyPr/>
          <a:lstStyle/>
          <a:p>
            <a:r>
              <a:rPr lang="fi-FI" altLang="en-US">
                <a:latin typeface="Times" pitchFamily="2" charset="0"/>
                <a:ea typeface="ＭＳ Ｐゴシック" panose="020B0600070205080204" pitchFamily="34" charset="-128"/>
              </a:rPr>
              <a:t>Mari kita menata kesepuluh map arsip Alkitab seperti MAP-MAP PENYIMPAN KERTAS- menjadi kelompok yang sudah kita kenal…Ciptaan…</a:t>
            </a:r>
            <a:r>
              <a:rPr lang="en-US" altLang="en-US">
                <a:latin typeface="Times" pitchFamily="2" charset="0"/>
                <a:ea typeface="ＭＳ Ｐゴシック" panose="020B0600070205080204" pitchFamily="34" charset="-128"/>
              </a:rPr>
              <a:t>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374BF9F3-9C16-194B-8107-39D7E1E9C04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6355" name="Rectangle 3">
            <a:extLst>
              <a:ext uri="{FF2B5EF4-FFF2-40B4-BE49-F238E27FC236}">
                <a16:creationId xmlns:a16="http://schemas.microsoft.com/office/drawing/2014/main" id="{9890A21F-D9D8-8848-9D06-2BFE96F82943}"/>
              </a:ext>
            </a:extLst>
          </p:cNvPr>
          <p:cNvSpPr>
            <a:spLocks noGrp="1" noChangeArrowheads="1"/>
          </p:cNvSpPr>
          <p:nvPr>
            <p:ph type="body" idx="1"/>
          </p:nvPr>
        </p:nvSpPr>
        <p:spPr/>
        <p:txBody>
          <a:bodyPr/>
          <a:lstStyle/>
          <a:p>
            <a:r>
              <a:rPr lang="fi-FI" altLang="en-US">
                <a:latin typeface="Times" pitchFamily="2" charset="0"/>
                <a:ea typeface="ＭＳ Ｐゴシック" panose="020B0600070205080204" pitchFamily="34" charset="-128"/>
              </a:rPr>
              <a:t>…4 Tokoh…</a:t>
            </a:r>
            <a:r>
              <a:rPr lang="en-US" altLang="en-US">
                <a:latin typeface="Times" pitchFamily="2" charset="0"/>
                <a:ea typeface="ＭＳ Ｐゴシック" panose="020B0600070205080204" pitchFamily="34" charset="-128"/>
              </a:rPr>
              <a:t> </a:t>
            </a:r>
          </a:p>
          <a:p>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a:extLst>
              <a:ext uri="{FF2B5EF4-FFF2-40B4-BE49-F238E27FC236}">
                <a16:creationId xmlns:a16="http://schemas.microsoft.com/office/drawing/2014/main" id="{5E5D0312-5DC0-1F40-9B41-06035A5BACA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7379" name="Rectangle 3">
            <a:extLst>
              <a:ext uri="{FF2B5EF4-FFF2-40B4-BE49-F238E27FC236}">
                <a16:creationId xmlns:a16="http://schemas.microsoft.com/office/drawing/2014/main" id="{04364BF2-54C7-744D-A92D-5AC02649065F}"/>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…3 Komunitas…</a:t>
            </a:r>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a:extLst>
              <a:ext uri="{FF2B5EF4-FFF2-40B4-BE49-F238E27FC236}">
                <a16:creationId xmlns:a16="http://schemas.microsoft.com/office/drawing/2014/main" id="{A80C91DC-6C47-694C-88E4-00A098BACA42}"/>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8403" name="Rectangle 3">
            <a:extLst>
              <a:ext uri="{FF2B5EF4-FFF2-40B4-BE49-F238E27FC236}">
                <a16:creationId xmlns:a16="http://schemas.microsoft.com/office/drawing/2014/main" id="{6F0BB102-0AAD-7549-83EC-0878D2BE8634}"/>
              </a:ext>
            </a:extLst>
          </p:cNvPr>
          <p:cNvSpPr>
            <a:spLocks noGrp="1" noChangeArrowheads="1"/>
          </p:cNvSpPr>
          <p:nvPr>
            <p:ph type="body" idx="1"/>
          </p:nvPr>
        </p:nvSpPr>
        <p:spPr/>
        <p:txBody>
          <a:bodyPr/>
          <a:lstStyle/>
          <a:p>
            <a:r>
              <a:rPr lang="fi-FI" altLang="en-US">
                <a:latin typeface="Times" pitchFamily="2" charset="0"/>
                <a:ea typeface="ＭＳ Ｐゴシック" panose="020B0600070205080204" pitchFamily="34" charset="-128"/>
              </a:rPr>
              <a:t>….selanjutnya diikuti oleh Senyap dan Yesus….semuanya aman tersimpan di dalam Arsip Alkitab pribadi Anda!</a:t>
            </a:r>
            <a:r>
              <a:rPr lang="en-US" altLang="en-US">
                <a:latin typeface="Times" pitchFamily="2" charset="0"/>
                <a:ea typeface="ＭＳ Ｐゴシック" panose="020B0600070205080204" pitchFamily="34" charset="-128"/>
              </a:rPr>
              <a:t> </a:t>
            </a:r>
          </a:p>
          <a:p>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50BB316E-076B-4841-A404-59495E6E19A0}"/>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a:extLst>
              <a:ext uri="{FF2B5EF4-FFF2-40B4-BE49-F238E27FC236}">
                <a16:creationId xmlns:a16="http://schemas.microsoft.com/office/drawing/2014/main" id="{83D91BA0-BD7D-F749-ACAF-7EDC172D17C6}"/>
              </a:ext>
            </a:extLst>
          </p:cNvPr>
          <p:cNvSpPr>
            <a:spLocks noGrp="1" noChangeArrowheads="1"/>
          </p:cNvSpPr>
          <p:nvPr>
            <p:ph type="body" idx="1"/>
          </p:nvPr>
        </p:nvSpPr>
        <p:spPr/>
        <p:txBody>
          <a:bodyPr/>
          <a:lstStyle/>
          <a:p>
            <a:r>
              <a:rPr lang="en-US" altLang="en-US" b="1">
                <a:latin typeface="Times" pitchFamily="2" charset="0"/>
                <a:ea typeface="ＭＳ Ｐゴシック" panose="020B0600070205080204" pitchFamily="34" charset="-128"/>
              </a:rPr>
              <a:t>Seorang pengajar Alkitab yang terkenal pada abad 20, Henrietta Mears .... menulis tentang hal ini dibukunya, </a:t>
            </a:r>
            <a:r>
              <a:rPr lang="ja-JP" altLang="en-US" b="1">
                <a:latin typeface="Arial" panose="020B0604020202020204" pitchFamily="34" charset="0"/>
                <a:ea typeface="ＭＳ Ｐゴシック" panose="020B0600070205080204" pitchFamily="34" charset="-128"/>
              </a:rPr>
              <a:t>“</a:t>
            </a:r>
            <a:r>
              <a:rPr lang="en-US" altLang="ja-JP" b="1">
                <a:latin typeface="Times" pitchFamily="2" charset="0"/>
                <a:ea typeface="ＭＳ Ｐゴシック" panose="020B0600070205080204" pitchFamily="34" charset="-128"/>
              </a:rPr>
              <a:t>What The Bible Is All About.</a:t>
            </a:r>
            <a:r>
              <a:rPr lang="ja-JP" altLang="en-US" b="1">
                <a:latin typeface="Arial" panose="020B0604020202020204" pitchFamily="34" charset="0"/>
                <a:ea typeface="ＭＳ Ｐゴシック" panose="020B0600070205080204" pitchFamily="34" charset="-128"/>
              </a:rPr>
              <a:t>”</a:t>
            </a:r>
            <a:r>
              <a:rPr lang="en-US" altLang="ja-JP">
                <a:latin typeface="Times" pitchFamily="2" charset="0"/>
                <a:ea typeface="ＭＳ Ｐゴシック" panose="020B0600070205080204" pitchFamily="34" charset="-128"/>
              </a:rPr>
              <a:t> </a:t>
            </a:r>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a:extLst>
              <a:ext uri="{FF2B5EF4-FFF2-40B4-BE49-F238E27FC236}">
                <a16:creationId xmlns:a16="http://schemas.microsoft.com/office/drawing/2014/main" id="{3F66A82E-A6FD-6144-B401-3D4F884734BA}"/>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9427" name="Rectangle 3">
            <a:extLst>
              <a:ext uri="{FF2B5EF4-FFF2-40B4-BE49-F238E27FC236}">
                <a16:creationId xmlns:a16="http://schemas.microsoft.com/office/drawing/2014/main" id="{8C017D42-EA1B-1842-A17C-03AA23F5F35E}"/>
              </a:ext>
            </a:extLst>
          </p:cNvPr>
          <p:cNvSpPr>
            <a:spLocks noGrp="1" noChangeArrowheads="1"/>
          </p:cNvSpPr>
          <p:nvPr>
            <p:ph type="body" idx="1"/>
          </p:nvPr>
        </p:nvSpPr>
        <p:spPr/>
        <p:txBody>
          <a:bodyPr/>
          <a:lstStyle/>
          <a:p>
            <a:pPr>
              <a:defRPr/>
            </a:pPr>
            <a:r>
              <a:rPr lang="fi-FI" b="1">
                <a:cs typeface="+mn-cs"/>
              </a:rPr>
              <a:t>Hal berikutnya merupakan cara lain untuk mengatur Arsip Alkitab Anda. Seperti kebanyakan kita, wanita muda ini menghabiskan waktu berjam-jam di komputer.</a:t>
            </a:r>
            <a:endParaRPr lang="en-US" b="1">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a:extLst>
              <a:ext uri="{FF2B5EF4-FFF2-40B4-BE49-F238E27FC236}">
                <a16:creationId xmlns:a16="http://schemas.microsoft.com/office/drawing/2014/main" id="{E771CA6B-980B-694C-A1C8-B92BBAE45D4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0451" name="Rectangle 3">
            <a:extLst>
              <a:ext uri="{FF2B5EF4-FFF2-40B4-BE49-F238E27FC236}">
                <a16:creationId xmlns:a16="http://schemas.microsoft.com/office/drawing/2014/main" id="{E87590BA-6A0A-1743-82B3-FE74C6F07887}"/>
              </a:ext>
            </a:extLst>
          </p:cNvPr>
          <p:cNvSpPr>
            <a:spLocks noGrp="1" noChangeArrowheads="1"/>
          </p:cNvSpPr>
          <p:nvPr>
            <p:ph type="body" idx="1"/>
          </p:nvPr>
        </p:nvSpPr>
        <p:spPr/>
        <p:txBody>
          <a:bodyPr/>
          <a:lstStyle/>
          <a:p>
            <a:pPr>
              <a:defRPr/>
            </a:pPr>
            <a:r>
              <a:rPr lang="fi-FI" b="1">
                <a:cs typeface="+mn-cs"/>
              </a:rPr>
              <a:t>Sebagai pengganti map arsip yang berat, mari kita pikirkan map arsip tersebut seperti arsip komputer pada  </a:t>
            </a:r>
            <a:r>
              <a:rPr lang="fi-FI" b="1" i="1">
                <a:cs typeface="+mn-cs"/>
              </a:rPr>
              <a:t>floppy</a:t>
            </a:r>
            <a:r>
              <a:rPr lang="fi-FI" b="1">
                <a:cs typeface="+mn-cs"/>
              </a:rPr>
              <a:t> disket  atau pada  </a:t>
            </a:r>
            <a:r>
              <a:rPr lang="fi-FI" b="1" i="1">
                <a:cs typeface="+mn-cs"/>
              </a:rPr>
              <a:t>hard drive</a:t>
            </a:r>
            <a:r>
              <a:rPr lang="fi-FI" b="1">
                <a:cs typeface="+mn-cs"/>
              </a:rPr>
              <a:t> komputer kita.</a:t>
            </a:r>
            <a:endParaRPr lang="en-US" b="1">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a:extLst>
              <a:ext uri="{FF2B5EF4-FFF2-40B4-BE49-F238E27FC236}">
                <a16:creationId xmlns:a16="http://schemas.microsoft.com/office/drawing/2014/main" id="{3A3B26CA-6AE4-1C46-ACBB-CE7E23825FA3}"/>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1475" name="Rectangle 3">
            <a:extLst>
              <a:ext uri="{FF2B5EF4-FFF2-40B4-BE49-F238E27FC236}">
                <a16:creationId xmlns:a16="http://schemas.microsoft.com/office/drawing/2014/main" id="{2AD21017-9747-7042-B697-85BE7AA215E4}"/>
              </a:ext>
            </a:extLst>
          </p:cNvPr>
          <p:cNvSpPr>
            <a:spLocks noGrp="1" noChangeArrowheads="1"/>
          </p:cNvSpPr>
          <p:nvPr>
            <p:ph type="body" idx="1"/>
          </p:nvPr>
        </p:nvSpPr>
        <p:spPr/>
        <p:txBody>
          <a:bodyPr/>
          <a:lstStyle/>
          <a:p>
            <a:r>
              <a:rPr lang="fi-FI" altLang="en-US">
                <a:latin typeface="Times" pitchFamily="2" charset="0"/>
                <a:ea typeface="ＭＳ Ｐゴシック" panose="020B0600070205080204" pitchFamily="34" charset="-128"/>
              </a:rPr>
              <a:t>Bayangkan arsip ini berada pada layar monitor komputer Anda – dengan map data yang sudah kita beri nama nama: Arsip Alkitab. Klik dua kali pada map Arsip Alkitab bayangan tersebut….</a:t>
            </a:r>
            <a:r>
              <a:rPr lang="en-US" altLang="en-US">
                <a:latin typeface="Times" pitchFamily="2" charset="0"/>
                <a:ea typeface="ＭＳ Ｐゴシック" panose="020B0600070205080204" pitchFamily="34" charset="-128"/>
              </a:rPr>
              <a:t>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a:extLst>
              <a:ext uri="{FF2B5EF4-FFF2-40B4-BE49-F238E27FC236}">
                <a16:creationId xmlns:a16="http://schemas.microsoft.com/office/drawing/2014/main" id="{8DC95A57-C2CD-7046-B910-0BCCE8AB4FDE}"/>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2499" name="Rectangle 3">
            <a:extLst>
              <a:ext uri="{FF2B5EF4-FFF2-40B4-BE49-F238E27FC236}">
                <a16:creationId xmlns:a16="http://schemas.microsoft.com/office/drawing/2014/main" id="{0199F571-D476-0F4E-87DD-3E719CD2D190}"/>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…dan Anda mendapatkan ...sepuluh sub-arsip, semuanya </a:t>
            </a:r>
          </a:p>
          <a:p>
            <a:r>
              <a:rPr lang="fi-FI" altLang="en-US" b="1">
                <a:latin typeface="Times" pitchFamily="2" charset="0"/>
                <a:ea typeface="ＭＳ Ｐゴシック" panose="020B0600070205080204" pitchFamily="34" charset="-128"/>
              </a:rPr>
              <a:t>berupa map, yang dberikan nama secara berurutan, …dan mari kita </a:t>
            </a:r>
          </a:p>
          <a:p>
            <a:r>
              <a:rPr lang="fi-FI" altLang="en-US" b="1">
                <a:latin typeface="Times" pitchFamily="2" charset="0"/>
                <a:ea typeface="ＭＳ Ｐゴシック" panose="020B0600070205080204" pitchFamily="34" charset="-128"/>
              </a:rPr>
              <a:t>ucapkan secara bersama-sama…</a:t>
            </a:r>
          </a:p>
          <a:p>
            <a:r>
              <a:rPr lang="fi-FI" altLang="en-US" b="1">
                <a:latin typeface="Times" pitchFamily="2" charset="0"/>
                <a:ea typeface="ＭＳ Ｐゴシック" panose="020B0600070205080204" pitchFamily="34" charset="-128"/>
              </a:rPr>
              <a:t>//// 	CIPTAAN</a:t>
            </a:r>
          </a:p>
          <a:p>
            <a:r>
              <a:rPr lang="fi-FI" altLang="en-US" b="1">
                <a:latin typeface="Times" pitchFamily="2" charset="0"/>
                <a:ea typeface="ＭＳ Ｐゴシック" panose="020B0600070205080204" pitchFamily="34" charset="-128"/>
              </a:rPr>
              <a:t>//// 	ABRAHAM</a:t>
            </a:r>
          </a:p>
          <a:p>
            <a:r>
              <a:rPr lang="fi-FI" altLang="en-US" b="1">
                <a:latin typeface="Times" pitchFamily="2" charset="0"/>
                <a:ea typeface="ＭＳ Ｐゴシック" panose="020B0600070205080204" pitchFamily="34" charset="-128"/>
              </a:rPr>
              <a:t>//// 	YUSUF</a:t>
            </a:r>
          </a:p>
          <a:p>
            <a:r>
              <a:rPr lang="fi-FI" altLang="en-US" b="1">
                <a:latin typeface="Times" pitchFamily="2" charset="0"/>
                <a:ea typeface="ＭＳ Ｐゴシック" panose="020B0600070205080204" pitchFamily="34" charset="-128"/>
              </a:rPr>
              <a:t>//// 	MUSA</a:t>
            </a:r>
          </a:p>
          <a:p>
            <a:r>
              <a:rPr lang="fi-FI" altLang="en-US" b="1">
                <a:latin typeface="Times" pitchFamily="2" charset="0"/>
                <a:ea typeface="ＭＳ Ｐゴシック" panose="020B0600070205080204" pitchFamily="34" charset="-128"/>
              </a:rPr>
              <a:t>//// 	YOSUA</a:t>
            </a:r>
          </a:p>
          <a:p>
            <a:r>
              <a:rPr lang="fi-FI" altLang="en-US" b="1">
                <a:latin typeface="Times" pitchFamily="2" charset="0"/>
                <a:ea typeface="ＭＳ Ｐゴシック" panose="020B0600070205080204" pitchFamily="34" charset="-128"/>
              </a:rPr>
              <a:t>//// 	ANARKI</a:t>
            </a:r>
          </a:p>
          <a:p>
            <a:r>
              <a:rPr lang="fi-FI" altLang="en-US" b="1">
                <a:latin typeface="Times" pitchFamily="2" charset="0"/>
                <a:ea typeface="ＭＳ Ｐゴシック" panose="020B0600070205080204" pitchFamily="34" charset="-128"/>
              </a:rPr>
              <a:t>//// 	KERAJAAN</a:t>
            </a:r>
          </a:p>
          <a:p>
            <a:r>
              <a:rPr lang="fi-FI" altLang="en-US" b="1">
                <a:latin typeface="Times" pitchFamily="2" charset="0"/>
                <a:ea typeface="ＭＳ Ｐゴシック" panose="020B0600070205080204" pitchFamily="34" charset="-128"/>
              </a:rPr>
              <a:t>//// 	PEMBUANGAN</a:t>
            </a:r>
          </a:p>
          <a:p>
            <a:r>
              <a:rPr lang="fi-FI" altLang="en-US" b="1">
                <a:latin typeface="Times" pitchFamily="2" charset="0"/>
                <a:ea typeface="ＭＳ Ｐゴシック" panose="020B0600070205080204" pitchFamily="34" charset="-128"/>
              </a:rPr>
              <a:t>//// 	SENYAP</a:t>
            </a:r>
          </a:p>
          <a:p>
            <a:r>
              <a:rPr lang="fi-FI" altLang="en-US" b="1">
                <a:latin typeface="Times" pitchFamily="2" charset="0"/>
                <a:ea typeface="ＭＳ Ｐゴシック" panose="020B0600070205080204" pitchFamily="34" charset="-128"/>
              </a:rPr>
              <a:t>//// 	YESUS.</a:t>
            </a:r>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a:extLst>
              <a:ext uri="{FF2B5EF4-FFF2-40B4-BE49-F238E27FC236}">
                <a16:creationId xmlns:a16="http://schemas.microsoft.com/office/drawing/2014/main" id="{1308D375-8379-BD44-B896-6C8247153FF2}"/>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3523" name="Rectangle 3">
            <a:extLst>
              <a:ext uri="{FF2B5EF4-FFF2-40B4-BE49-F238E27FC236}">
                <a16:creationId xmlns:a16="http://schemas.microsoft.com/office/drawing/2014/main" id="{D2F6BC66-4B42-4D42-BF52-0407F407C299}"/>
              </a:ext>
            </a:extLst>
          </p:cNvPr>
          <p:cNvSpPr>
            <a:spLocks noGrp="1" noChangeArrowheads="1"/>
          </p:cNvSpPr>
          <p:nvPr>
            <p:ph type="body" idx="1"/>
          </p:nvPr>
        </p:nvSpPr>
        <p:spPr/>
        <p:txBody>
          <a:bodyPr/>
          <a:lstStyle/>
          <a:p>
            <a:pPr>
              <a:defRPr/>
            </a:pPr>
            <a:r>
              <a:rPr lang="fi-FI" b="1">
                <a:cs typeface="+mn-cs"/>
              </a:rPr>
              <a:t>Dan, sekarang Anda boleh saja menambahkan gambar pada semua Map Alkitab tersebut.  Perlengkapan mental yang sudah kita kenal...</a:t>
            </a:r>
          </a:p>
          <a:p>
            <a:pPr>
              <a:defRPr/>
            </a:pPr>
            <a:r>
              <a:rPr lang="fi-FI" b="1">
                <a:cs typeface="+mn-cs"/>
              </a:rPr>
              <a:t>	C	7	S	Y	</a:t>
            </a:r>
          </a:p>
          <a:p>
            <a:pPr>
              <a:defRPr/>
            </a:pPr>
            <a:r>
              <a:rPr lang="fi-FI" b="1">
                <a:cs typeface="+mn-cs"/>
              </a:rPr>
              <a:t>	dengan 4 TOKOH dan 3 KOMUNITAS.</a:t>
            </a:r>
            <a:endParaRPr lang="en-US" b="1">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a:extLst>
              <a:ext uri="{FF2B5EF4-FFF2-40B4-BE49-F238E27FC236}">
                <a16:creationId xmlns:a16="http://schemas.microsoft.com/office/drawing/2014/main" id="{72567646-F63D-444B-9EFC-1ED9A8F48E5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4547" name="Rectangle 3">
            <a:extLst>
              <a:ext uri="{FF2B5EF4-FFF2-40B4-BE49-F238E27FC236}">
                <a16:creationId xmlns:a16="http://schemas.microsoft.com/office/drawing/2014/main" id="{A037EED0-9E8D-EE48-86DC-4CE507C33A7D}"/>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Sekarang Anda memiliki bangunan dasar sistem pengarsipan Alkitab yang lengkap…di kepala Anda … rencana bangunan dasar Alkitab…bagaimana menata DOKUMEN DASAR IMAN.</a:t>
            </a:r>
          </a:p>
          <a:p>
            <a:r>
              <a:rPr lang="fi-FI" altLang="en-US" b="1">
                <a:latin typeface="Times" pitchFamily="2" charset="0"/>
                <a:ea typeface="ＭＳ Ｐゴシック" panose="020B0600070205080204" pitchFamily="34" charset="-128"/>
              </a:rPr>
              <a:t>////	Yang merupakan Arsip Mental Alkitab pribadi Anda!</a:t>
            </a:r>
          </a:p>
          <a:p>
            <a:r>
              <a:rPr lang="fi-FI" altLang="en-US" b="1">
                <a:latin typeface="Times" pitchFamily="2" charset="0"/>
                <a:ea typeface="ＭＳ Ｐゴシック" panose="020B0600070205080204" pitchFamily="34" charset="-128"/>
              </a:rPr>
              <a:t>Mulai dari sini, kita akan membangun sebuah peta mental Firman Allah yang </a:t>
            </a:r>
          </a:p>
          <a:p>
            <a:r>
              <a:rPr lang="fi-FI" altLang="en-US" b="1">
                <a:latin typeface="Times" pitchFamily="2" charset="0"/>
                <a:ea typeface="ＭＳ Ｐゴシック" panose="020B0600070205080204" pitchFamily="34" charset="-128"/>
              </a:rPr>
              <a:t>////	kokoh, </a:t>
            </a:r>
          </a:p>
          <a:p>
            <a:r>
              <a:rPr lang="fi-FI" altLang="en-US" b="1">
                <a:latin typeface="Times" pitchFamily="2" charset="0"/>
                <a:ea typeface="ＭＳ Ｐゴシック" panose="020B0600070205080204" pitchFamily="34" charset="-128"/>
              </a:rPr>
              <a:t>////	lengkap, </a:t>
            </a:r>
          </a:p>
          <a:p>
            <a:r>
              <a:rPr lang="fi-FI" altLang="en-US" b="1">
                <a:latin typeface="Times" pitchFamily="2" charset="0"/>
                <a:ea typeface="ＭＳ Ｐゴシック" panose="020B0600070205080204" pitchFamily="34" charset="-128"/>
              </a:rPr>
              <a:t>////	dan yang saling berhubungan … untuk pembahasan selanjutnya, kita akan menggunakan konsep peta mental yang kokoh, lengkap dan logis ini.</a:t>
            </a:r>
            <a:r>
              <a:rPr lang="fi-FI" altLang="en-US">
                <a:latin typeface="Times" pitchFamily="2" charset="0"/>
                <a:ea typeface="ＭＳ Ｐゴシック" panose="020B0600070205080204" pitchFamily="34" charset="-128"/>
              </a:rPr>
              <a:t> </a:t>
            </a:r>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a:extLst>
              <a:ext uri="{FF2B5EF4-FFF2-40B4-BE49-F238E27FC236}">
                <a16:creationId xmlns:a16="http://schemas.microsoft.com/office/drawing/2014/main" id="{7E6384D7-0A89-5C48-9A9F-64C8EA548B89}"/>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5571" name="Rectangle 3">
            <a:extLst>
              <a:ext uri="{FF2B5EF4-FFF2-40B4-BE49-F238E27FC236}">
                <a16:creationId xmlns:a16="http://schemas.microsoft.com/office/drawing/2014/main" id="{51238716-DAE4-F146-91D1-F52CF92A9411}"/>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BAIK.  Sekarang kita sudah mencapai sasaran. Saat ini …Anda telah mempunyai konsep yang disebut ARSIP ALKITAB…dan kunci mental untuk membukanya …C  7  S  Y.  Dengan cara ini sekarang kita dapat membuat cara baru dan yang terorganisir untuk memikirkan keseluruhan isi Alkitab dan menempatkan setiap bagiannya pada tempatnya.</a:t>
            </a:r>
          </a:p>
          <a:p>
            <a:r>
              <a:rPr lang="fi-FI" altLang="en-US" b="1">
                <a:latin typeface="Times" pitchFamily="2" charset="0"/>
                <a:ea typeface="ＭＳ Ｐゴシック" panose="020B0600070205080204" pitchFamily="34" charset="-128"/>
              </a:rPr>
              <a:t>////	Kita akan dapat menjawab tiga pertanyaan yang mendasar:</a:t>
            </a:r>
          </a:p>
          <a:p>
            <a:r>
              <a:rPr lang="fi-FI" altLang="en-US" b="1">
                <a:latin typeface="Times" pitchFamily="2" charset="0"/>
                <a:ea typeface="ＭＳ Ｐゴシック" panose="020B0600070205080204" pitchFamily="34" charset="-128"/>
              </a:rPr>
              <a:t>////	APA yang terjadi…</a:t>
            </a:r>
          </a:p>
          <a:p>
            <a:r>
              <a:rPr lang="fi-FI" altLang="en-US" b="1">
                <a:latin typeface="Times" pitchFamily="2" charset="0"/>
                <a:ea typeface="ＭＳ Ｐゴシック" panose="020B0600070205080204" pitchFamily="34" charset="-128"/>
              </a:rPr>
              <a:t>////	MENGAPA terjadi…dan akhirnya…</a:t>
            </a:r>
            <a:endParaRPr lang="fi-FI" altLang="en-US">
              <a:latin typeface="Times" pitchFamily="2" charset="0"/>
              <a:ea typeface="ＭＳ Ｐゴシック" panose="020B0600070205080204" pitchFamily="34" charset="-128"/>
            </a:endParaRPr>
          </a:p>
          <a:p>
            <a:r>
              <a:rPr lang="fi-FI" altLang="en-US">
                <a:latin typeface="Times" pitchFamily="2" charset="0"/>
                <a:ea typeface="ＭＳ Ｐゴシック" panose="020B0600070205080204" pitchFamily="34" charset="-128"/>
              </a:rPr>
              <a:t>////	</a:t>
            </a:r>
            <a:r>
              <a:rPr lang="fi-FI" altLang="en-US" b="1">
                <a:latin typeface="Times" pitchFamily="2" charset="0"/>
                <a:ea typeface="ＭＳ Ｐゴシック" panose="020B0600070205080204" pitchFamily="34" charset="-128"/>
              </a:rPr>
              <a:t>Bagaimana pertanyaan APA dan MENGAPA tersebut mempengaruhi pola dan isi Alkitab…penataan Alkitab.</a:t>
            </a:r>
            <a:r>
              <a:rPr lang="en-US" altLang="en-US">
                <a:latin typeface="Times" pitchFamily="2" charset="0"/>
                <a:ea typeface="ＭＳ Ｐゴシック" panose="020B0600070205080204" pitchFamily="34" charset="-128"/>
              </a:rPr>
              <a:t>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a:extLst>
              <a:ext uri="{FF2B5EF4-FFF2-40B4-BE49-F238E27FC236}">
                <a16:creationId xmlns:a16="http://schemas.microsoft.com/office/drawing/2014/main" id="{AA8D3846-622C-2C40-830C-D44E488879E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6595" name="Rectangle 3">
            <a:extLst>
              <a:ext uri="{FF2B5EF4-FFF2-40B4-BE49-F238E27FC236}">
                <a16:creationId xmlns:a16="http://schemas.microsoft.com/office/drawing/2014/main" id="{D9E19C75-7071-9E4D-BB36-1CEC0A8B915A}"/>
              </a:ext>
            </a:extLst>
          </p:cNvPr>
          <p:cNvSpPr>
            <a:spLocks noGrp="1" noChangeArrowheads="1"/>
          </p:cNvSpPr>
          <p:nvPr>
            <p:ph type="body" idx="1"/>
          </p:nvPr>
        </p:nvSpPr>
        <p:spPr/>
        <p:txBody>
          <a:bodyPr/>
          <a:lstStyle/>
          <a:p>
            <a:pPr>
              <a:lnSpc>
                <a:spcPct val="80000"/>
              </a:lnSpc>
            </a:pPr>
            <a:r>
              <a:rPr lang="fi-FI" altLang="en-US" sz="800" b="1">
                <a:latin typeface="Times" pitchFamily="2" charset="0"/>
                <a:ea typeface="ＭＳ Ｐゴシック" panose="020B0600070205080204" pitchFamily="34" charset="-128"/>
              </a:rPr>
              <a:t>Sekarang mari kita lihat Lembar kerja nomor satu pada buku panduan.  Lembaran yang tersedia di dalamnya akan menolong Anda melekatkan Arsip mental Alkitab yang sudah kita pelajari pada pikiran Anda dan menyimpannya pada otak kita…sementara itu kita juga dapat belajar untuk mengajarkannya kepada orang lain.</a:t>
            </a:r>
            <a:endParaRPr lang="en-US" altLang="en-US" sz="800" b="1">
              <a:latin typeface="Times" pitchFamily="2" charset="0"/>
              <a:ea typeface="ＭＳ Ｐゴシック" panose="020B0600070205080204" pitchFamily="34" charset="-128"/>
            </a:endParaRPr>
          </a:p>
          <a:p>
            <a:pPr>
              <a:lnSpc>
                <a:spcPct val="80000"/>
              </a:lnSpc>
            </a:pPr>
            <a:r>
              <a:rPr lang="en-US" altLang="en-US" sz="800">
                <a:latin typeface="Times" pitchFamily="2" charset="0"/>
                <a:ea typeface="ＭＳ Ｐゴシック" panose="020B0600070205080204" pitchFamily="34" charset="-128"/>
              </a:rPr>
              <a:t>///	</a:t>
            </a:r>
            <a:r>
              <a:rPr lang="en-US" altLang="en-US" sz="800" b="1">
                <a:latin typeface="Times" pitchFamily="2" charset="0"/>
                <a:ea typeface="ＭＳ Ｐゴシック" panose="020B0600070205080204" pitchFamily="34" charset="-128"/>
              </a:rPr>
              <a:t>Dimulai dengan huruf kapital C…</a:t>
            </a:r>
          </a:p>
          <a:p>
            <a:pPr>
              <a:lnSpc>
                <a:spcPct val="80000"/>
              </a:lnSpc>
            </a:pPr>
            <a:r>
              <a:rPr lang="en-US" altLang="en-US" sz="800" b="1">
                <a:latin typeface="Times" pitchFamily="2" charset="0"/>
                <a:ea typeface="ＭＳ Ｐゴシック" panose="020B0600070205080204" pitchFamily="34" charset="-128"/>
              </a:rPr>
              <a:t>////	untuk CIPTAAN kemudian…</a:t>
            </a:r>
          </a:p>
          <a:p>
            <a:pPr>
              <a:lnSpc>
                <a:spcPct val="80000"/>
              </a:lnSpc>
            </a:pPr>
            <a:r>
              <a:rPr lang="en-US" altLang="en-US" sz="800" b="1">
                <a:latin typeface="Times" pitchFamily="2" charset="0"/>
                <a:ea typeface="ＭＳ Ｐゴシック" panose="020B0600070205080204" pitchFamily="34" charset="-128"/>
              </a:rPr>
              <a:t>////	angka 7…garis penghubung yang melewati angka tersebut</a:t>
            </a:r>
          </a:p>
          <a:p>
            <a:pPr>
              <a:lnSpc>
                <a:spcPct val="80000"/>
              </a:lnSpc>
            </a:pPr>
            <a:r>
              <a:rPr lang="en-US" altLang="en-US" sz="800" b="1">
                <a:latin typeface="Times" pitchFamily="2" charset="0"/>
                <a:ea typeface="ＭＳ Ｐゴシック" panose="020B0600070205080204" pitchFamily="34" charset="-128"/>
              </a:rPr>
              <a:t>…membagi angka tersebut menjadi</a:t>
            </a:r>
          </a:p>
          <a:p>
            <a:pPr>
              <a:lnSpc>
                <a:spcPct val="80000"/>
              </a:lnSpc>
            </a:pPr>
            <a:r>
              <a:rPr lang="en-US" altLang="en-US" sz="800" b="1">
                <a:latin typeface="Times" pitchFamily="2" charset="0"/>
                <a:ea typeface="ＭＳ Ｐゴシック" panose="020B0600070205080204" pitchFamily="34" charset="-128"/>
              </a:rPr>
              <a:t>empat tokoh dan  and tiga komunitas.  </a:t>
            </a:r>
            <a:r>
              <a:rPr lang="fi-FI" altLang="en-US" sz="800" b="1">
                <a:latin typeface="Times" pitchFamily="2" charset="0"/>
                <a:ea typeface="ＭＳ Ｐゴシック" panose="020B0600070205080204" pitchFamily="34" charset="-128"/>
              </a:rPr>
              <a:t>Yang pertama…EMPAT </a:t>
            </a:r>
          </a:p>
          <a:p>
            <a:pPr>
              <a:lnSpc>
                <a:spcPct val="80000"/>
              </a:lnSpc>
            </a:pPr>
            <a:r>
              <a:rPr lang="fi-FI" altLang="en-US" sz="800" b="1">
                <a:latin typeface="Times" pitchFamily="2" charset="0"/>
                <a:ea typeface="ＭＳ Ｐゴシック" panose="020B0600070205080204" pitchFamily="34" charset="-128"/>
              </a:rPr>
              <a:t>TOKOH …</a:t>
            </a:r>
          </a:p>
          <a:p>
            <a:pPr>
              <a:lnSpc>
                <a:spcPct val="80000"/>
              </a:lnSpc>
            </a:pPr>
            <a:r>
              <a:rPr lang="fi-FI" altLang="en-US" sz="800" b="1">
                <a:latin typeface="Times" pitchFamily="2" charset="0"/>
                <a:ea typeface="ＭＳ Ｐゴシック" panose="020B0600070205080204" pitchFamily="34" charset="-128"/>
              </a:rPr>
              <a:t>////	siapakah ABRAHAM…</a:t>
            </a:r>
          </a:p>
          <a:p>
            <a:pPr>
              <a:lnSpc>
                <a:spcPct val="80000"/>
              </a:lnSpc>
            </a:pPr>
            <a:r>
              <a:rPr lang="fi-FI" altLang="en-US" sz="800" b="1">
                <a:latin typeface="Times" pitchFamily="2" charset="0"/>
                <a:ea typeface="ＭＳ Ｐゴシック" panose="020B0600070205080204" pitchFamily="34" charset="-128"/>
              </a:rPr>
              <a:t>////	kemudian pada Arsip tersebut kita tambahkan map Arsip …</a:t>
            </a:r>
          </a:p>
          <a:p>
            <a:pPr>
              <a:lnSpc>
                <a:spcPct val="80000"/>
              </a:lnSpc>
            </a:pPr>
            <a:r>
              <a:rPr lang="fi-FI" altLang="en-US" sz="800" b="1">
                <a:latin typeface="Times" pitchFamily="2" charset="0"/>
                <a:ea typeface="ＭＳ Ｐゴシック" panose="020B0600070205080204" pitchFamily="34" charset="-128"/>
              </a:rPr>
              <a:t>////	YUSUF…</a:t>
            </a:r>
          </a:p>
          <a:p>
            <a:pPr>
              <a:lnSpc>
                <a:spcPct val="80000"/>
              </a:lnSpc>
            </a:pPr>
            <a:r>
              <a:rPr lang="fi-FI" altLang="en-US" sz="800" b="1">
                <a:latin typeface="Times" pitchFamily="2" charset="0"/>
                <a:ea typeface="ＭＳ Ｐゴシック" panose="020B0600070205080204" pitchFamily="34" charset="-128"/>
              </a:rPr>
              <a:t>////	pada MAP YUSUF kita tambahkan map</a:t>
            </a:r>
          </a:p>
          <a:p>
            <a:pPr>
              <a:lnSpc>
                <a:spcPct val="80000"/>
              </a:lnSpc>
            </a:pPr>
            <a:r>
              <a:rPr lang="fi-FI" altLang="en-US" sz="800" b="1">
                <a:latin typeface="Times" pitchFamily="2" charset="0"/>
                <a:ea typeface="ＭＳ Ｐゴシック" panose="020B0600070205080204" pitchFamily="34" charset="-128"/>
              </a:rPr>
              <a:t>////	MUSA …</a:t>
            </a:r>
          </a:p>
          <a:p>
            <a:pPr>
              <a:lnSpc>
                <a:spcPct val="80000"/>
              </a:lnSpc>
            </a:pPr>
            <a:r>
              <a:rPr lang="fi-FI" altLang="en-US" sz="800" b="1">
                <a:latin typeface="Times" pitchFamily="2" charset="0"/>
                <a:ea typeface="ＭＳ Ｐゴシック" panose="020B0600070205080204" pitchFamily="34" charset="-128"/>
              </a:rPr>
              <a:t>////	dan akhirnya …</a:t>
            </a:r>
          </a:p>
          <a:p>
            <a:pPr>
              <a:lnSpc>
                <a:spcPct val="80000"/>
              </a:lnSpc>
            </a:pPr>
            <a:r>
              <a:rPr lang="fi-FI" altLang="en-US" sz="800" b="1">
                <a:latin typeface="Times" pitchFamily="2" charset="0"/>
                <a:ea typeface="ＭＳ Ｐゴシック" panose="020B0600070205080204" pitchFamily="34" charset="-128"/>
              </a:rPr>
              <a:t>////	map YOSUA …</a:t>
            </a:r>
          </a:p>
          <a:p>
            <a:pPr>
              <a:lnSpc>
                <a:spcPct val="80000"/>
              </a:lnSpc>
            </a:pPr>
            <a:r>
              <a:rPr lang="fi-FI" altLang="en-US" sz="800" b="1">
                <a:latin typeface="Times" pitchFamily="2" charset="0"/>
                <a:ea typeface="ＭＳ Ｐゴシック" panose="020B0600070205080204" pitchFamily="34" charset="-128"/>
              </a:rPr>
              <a:t>////	mengakhiri MAP arsip EMPAT TOKOH UTAMA pada Arsip </a:t>
            </a:r>
          </a:p>
          <a:p>
            <a:pPr>
              <a:lnSpc>
                <a:spcPct val="80000"/>
              </a:lnSpc>
            </a:pPr>
            <a:r>
              <a:rPr lang="fi-FI" altLang="en-US" sz="800" b="1">
                <a:latin typeface="Times" pitchFamily="2" charset="0"/>
                <a:ea typeface="ＭＳ Ｐゴシック" panose="020B0600070205080204" pitchFamily="34" charset="-128"/>
              </a:rPr>
              <a:t>Alkitab. </a:t>
            </a:r>
          </a:p>
          <a:p>
            <a:pPr>
              <a:lnSpc>
                <a:spcPct val="80000"/>
              </a:lnSpc>
            </a:pPr>
            <a:r>
              <a:rPr lang="fi-FI" altLang="en-US" sz="800" b="1">
                <a:latin typeface="Times" pitchFamily="2" charset="0"/>
                <a:ea typeface="ＭＳ Ｐゴシック" panose="020B0600070205080204" pitchFamily="34" charset="-128"/>
              </a:rPr>
              <a:t>Kemudian pada TIGA KOMUNITAS…</a:t>
            </a:r>
          </a:p>
          <a:p>
            <a:pPr>
              <a:lnSpc>
                <a:spcPct val="80000"/>
              </a:lnSpc>
            </a:pPr>
            <a:r>
              <a:rPr lang="fi-FI" altLang="en-US" sz="800" b="1">
                <a:latin typeface="Times" pitchFamily="2" charset="0"/>
                <a:ea typeface="ＭＳ Ｐゴシック" panose="020B0600070205080204" pitchFamily="34" charset="-128"/>
              </a:rPr>
              <a:t>////	dimulai dengan ANARKI…</a:t>
            </a:r>
          </a:p>
          <a:p>
            <a:pPr>
              <a:lnSpc>
                <a:spcPct val="80000"/>
              </a:lnSpc>
            </a:pPr>
            <a:r>
              <a:rPr lang="fi-FI" altLang="en-US" sz="800" b="1">
                <a:latin typeface="Times" pitchFamily="2" charset="0"/>
                <a:ea typeface="ＭＳ Ｐゴシック" panose="020B0600070205080204" pitchFamily="34" charset="-128"/>
              </a:rPr>
              <a:t>////	kemudian map…</a:t>
            </a:r>
          </a:p>
          <a:p>
            <a:pPr>
              <a:lnSpc>
                <a:spcPct val="80000"/>
              </a:lnSpc>
            </a:pPr>
            <a:r>
              <a:rPr lang="fi-FI" altLang="en-US" sz="800" b="1">
                <a:latin typeface="Times" pitchFamily="2" charset="0"/>
                <a:ea typeface="ＭＳ Ｐゴシック" panose="020B0600070205080204" pitchFamily="34" charset="-128"/>
              </a:rPr>
              <a:t>////	KERAJAAN…</a:t>
            </a:r>
          </a:p>
          <a:p>
            <a:pPr>
              <a:lnSpc>
                <a:spcPct val="80000"/>
              </a:lnSpc>
            </a:pPr>
            <a:r>
              <a:rPr lang="fi-FI" altLang="en-US" sz="800" b="1">
                <a:latin typeface="Times" pitchFamily="2" charset="0"/>
                <a:ea typeface="ＭＳ Ｐゴシック" panose="020B0600070205080204" pitchFamily="34" charset="-128"/>
              </a:rPr>
              <a:t>////	dan diakhiri dengan map …</a:t>
            </a:r>
          </a:p>
          <a:p>
            <a:pPr>
              <a:lnSpc>
                <a:spcPct val="80000"/>
              </a:lnSpc>
            </a:pPr>
            <a:r>
              <a:rPr lang="fi-FI" altLang="en-US" sz="800" b="1">
                <a:latin typeface="Times" pitchFamily="2" charset="0"/>
                <a:ea typeface="ＭＳ Ｐゴシック" panose="020B0600070205080204" pitchFamily="34" charset="-128"/>
              </a:rPr>
              <a:t>////	PEMBUANGAN…</a:t>
            </a:r>
          </a:p>
          <a:p>
            <a:pPr>
              <a:lnSpc>
                <a:spcPct val="80000"/>
              </a:lnSpc>
            </a:pPr>
            <a:r>
              <a:rPr lang="fi-FI" altLang="en-US" sz="800" b="1">
                <a:latin typeface="Times" pitchFamily="2" charset="0"/>
                <a:ea typeface="ＭＳ Ｐゴシック" panose="020B0600070205080204" pitchFamily="34" charset="-128"/>
              </a:rPr>
              <a:t>////	Dan sekarang kita akan menyelesaikan ...</a:t>
            </a:r>
          </a:p>
          <a:p>
            <a:pPr>
              <a:lnSpc>
                <a:spcPct val="80000"/>
              </a:lnSpc>
            </a:pPr>
            <a:r>
              <a:rPr lang="fi-FI" altLang="en-US" sz="800" b="1">
                <a:latin typeface="Times" pitchFamily="2" charset="0"/>
                <a:ea typeface="ＭＳ Ｐゴシック" panose="020B0600070205080204" pitchFamily="34" charset="-128"/>
              </a:rPr>
              <a:t>////	S untuk</a:t>
            </a:r>
          </a:p>
          <a:p>
            <a:pPr>
              <a:lnSpc>
                <a:spcPct val="80000"/>
              </a:lnSpc>
            </a:pPr>
            <a:r>
              <a:rPr lang="fi-FI" altLang="en-US" sz="800" b="1">
                <a:latin typeface="Times" pitchFamily="2" charset="0"/>
                <a:ea typeface="ＭＳ Ｐゴシック" panose="020B0600070205080204" pitchFamily="34" charset="-128"/>
              </a:rPr>
              <a:t>////	SENYAP…dan</a:t>
            </a:r>
          </a:p>
          <a:p>
            <a:pPr>
              <a:lnSpc>
                <a:spcPct val="80000"/>
              </a:lnSpc>
            </a:pPr>
            <a:r>
              <a:rPr lang="fi-FI" altLang="en-US" sz="800" b="1">
                <a:latin typeface="Times" pitchFamily="2" charset="0"/>
                <a:ea typeface="ＭＳ Ｐゴシック" panose="020B0600070205080204" pitchFamily="34" charset="-128"/>
              </a:rPr>
              <a:t>////	puncak dari semua pemikiran kita adalah …Y untuk YESUS.</a:t>
            </a:r>
            <a:endParaRPr lang="en-US" altLang="en-US" sz="800" b="1">
              <a:latin typeface="Times" pitchFamily="2" charset="0"/>
              <a:ea typeface="ＭＳ Ｐゴシック" panose="020B0600070205080204"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a:extLst>
              <a:ext uri="{FF2B5EF4-FFF2-40B4-BE49-F238E27FC236}">
                <a16:creationId xmlns:a16="http://schemas.microsoft.com/office/drawing/2014/main" id="{755AA4E8-4C9E-8A4A-BB3D-EE054B0D76C7}"/>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7619" name="Rectangle 3">
            <a:extLst>
              <a:ext uri="{FF2B5EF4-FFF2-40B4-BE49-F238E27FC236}">
                <a16:creationId xmlns:a16="http://schemas.microsoft.com/office/drawing/2014/main" id="{FE30D11F-8E78-6143-A26D-69B569D3BB90}"/>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Lihat LEMBAR KERJA NOMOR 2…. Lembar kerja ini dapat Anda gunakan untuk mengulangi apa yang sudah Anda pelajari --  atau untuk menjadi pegangan ketika Anda mengajar konsep ARSIP ALKITAB kepada orang lain.</a:t>
            </a:r>
          </a:p>
          <a:p>
            <a:r>
              <a:rPr lang="fi-FI" altLang="en-US" b="1">
                <a:latin typeface="Times" pitchFamily="2" charset="0"/>
                <a:ea typeface="ＭＳ Ｐゴシック" panose="020B0600070205080204" pitchFamily="34" charset="-128"/>
              </a:rPr>
              <a:t>////	Yang pertama adalah kunci untuk membuka arsip:</a:t>
            </a:r>
          </a:p>
          <a:p>
            <a:r>
              <a:rPr lang="fi-FI" altLang="en-US" b="1">
                <a:latin typeface="Times" pitchFamily="2" charset="0"/>
                <a:ea typeface="ＭＳ Ｐゴシック" panose="020B0600070205080204" pitchFamily="34" charset="-128"/>
              </a:rPr>
              <a:t>////	C  7  S  Y…</a:t>
            </a:r>
          </a:p>
          <a:p>
            <a:r>
              <a:rPr lang="fi-FI" altLang="en-US" b="1">
                <a:latin typeface="Times" pitchFamily="2" charset="0"/>
                <a:ea typeface="ＭＳ Ｐゴシック" panose="020B0600070205080204" pitchFamily="34" charset="-128"/>
              </a:rPr>
              <a:t>////	Huruf C singkatan dari CIPTAAN.</a:t>
            </a:r>
          </a:p>
          <a:p>
            <a:r>
              <a:rPr lang="fi-FI" altLang="en-US" b="1">
                <a:latin typeface="Times" pitchFamily="2" charset="0"/>
                <a:ea typeface="ＭＳ Ｐゴシック" panose="020B0600070205080204" pitchFamily="34" charset="-128"/>
              </a:rPr>
              <a:t>////	7 sama dengan  4 ditambah tiga 3…yaitu empat tokoh dan tiga komunitas.</a:t>
            </a:r>
          </a:p>
          <a:p>
            <a:r>
              <a:rPr lang="fi-FI" altLang="en-US" b="1">
                <a:latin typeface="Times" pitchFamily="2" charset="0"/>
                <a:ea typeface="ＭＳ Ｐゴシック" panose="020B0600070205080204" pitchFamily="34" charset="-128"/>
              </a:rPr>
              <a:t>////	Empat TOKOH…ABRAHAM, YUSUF, MUSA, YOSUA.</a:t>
            </a:r>
          </a:p>
          <a:p>
            <a:r>
              <a:rPr lang="fi-FI" altLang="en-US" b="1">
                <a:latin typeface="Times" pitchFamily="2" charset="0"/>
                <a:ea typeface="ＭＳ Ｐゴシック" panose="020B0600070205080204" pitchFamily="34" charset="-128"/>
              </a:rPr>
              <a:t>////	TIGA KOMUNITAS…ANARKI, KERAJAAN, PEMBUANGAN.</a:t>
            </a:r>
          </a:p>
          <a:p>
            <a:r>
              <a:rPr lang="fi-FI" altLang="en-US" b="1">
                <a:latin typeface="Times" pitchFamily="2" charset="0"/>
                <a:ea typeface="ＭＳ Ｐゴシック" panose="020B0600070205080204" pitchFamily="34" charset="-128"/>
              </a:rPr>
              <a:t>////	Huruf S untuk SENYAP</a:t>
            </a:r>
          </a:p>
          <a:p>
            <a:r>
              <a:rPr lang="fi-FI" altLang="en-US" b="1">
                <a:latin typeface="Times" pitchFamily="2" charset="0"/>
                <a:ea typeface="ＭＳ Ｐゴシック" panose="020B0600070205080204" pitchFamily="34" charset="-128"/>
              </a:rPr>
              <a:t>////	Huruf Y mewakili Yesus </a:t>
            </a:r>
          </a:p>
          <a:p>
            <a:r>
              <a:rPr lang="fi-FI" altLang="en-US" b="1">
                <a:latin typeface="Times" pitchFamily="2" charset="0"/>
                <a:ea typeface="ＭＳ Ｐゴシック" panose="020B0600070205080204" pitchFamily="34" charset="-128"/>
              </a:rPr>
              <a:t>////	AKHIRNYA kita mendapatkan SEPULUH KATA.  Kesepuluh kata ini adalah Arsip Alkitab Anda.  Ulangi lagi sekali lagi:</a:t>
            </a:r>
          </a:p>
          <a:p>
            <a:r>
              <a:rPr lang="fi-FI" altLang="en-US" b="1">
                <a:latin typeface="Times" pitchFamily="2" charset="0"/>
                <a:ea typeface="ＭＳ Ｐゴシック" panose="020B0600070205080204" pitchFamily="34" charset="-128"/>
              </a:rPr>
              <a:t>CIPTAAN, ABRAHAM, YUSUF, MUSA, YOSUA, ANARKI, KERAJAAN, PEMBUANGAN, SENYAP, DAN YESUS.</a:t>
            </a:r>
            <a:r>
              <a:rPr lang="en-US" altLang="en-US">
                <a:latin typeface="Times" pitchFamily="2" charset="0"/>
                <a:ea typeface="ＭＳ Ｐゴシック" panose="020B0600070205080204" pitchFamily="34" charset="-128"/>
              </a:rPr>
              <a:t>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2811A45D-1B5B-6F46-8D12-7DA82029E99B}"/>
              </a:ext>
            </a:extLst>
          </p:cNvPr>
          <p:cNvSpPr>
            <a:spLocks noGrp="1" noChangeArrowheads="1"/>
          </p:cNvSpPr>
          <p:nvPr>
            <p:ph type="body" idx="1"/>
          </p:nvPr>
        </p:nvSpPr>
        <p:spPr>
          <a:ln/>
        </p:spPr>
        <p:txBody>
          <a:bodyPr/>
          <a:lstStyle/>
          <a:p>
            <a:pPr>
              <a:defRPr/>
            </a:pPr>
            <a:r>
              <a:rPr lang="fi-FI" b="1">
                <a:cs typeface="+mn-cs"/>
              </a:rPr>
              <a:t>Dan semuanya dimulai dari sini...angka 7 dengan tanda penghubung yang sudah kita kenal.  Sekang Anda dapat melihat nilai kegunaan dari alat perlengkapan mental yang sederhana ini.  Hal ini sungguh merupakan KONSEP PENGINGAT!</a:t>
            </a:r>
            <a:endParaRPr lang="en-US" b="1">
              <a:cs typeface="+mn-cs"/>
            </a:endParaRPr>
          </a:p>
        </p:txBody>
      </p:sp>
      <p:sp>
        <p:nvSpPr>
          <p:cNvPr id="88067" name="Rectangle 3">
            <a:extLst>
              <a:ext uri="{FF2B5EF4-FFF2-40B4-BE49-F238E27FC236}">
                <a16:creationId xmlns:a16="http://schemas.microsoft.com/office/drawing/2014/main" id="{67550E5E-DA38-EE49-9287-218D0C1E5433}"/>
              </a:ext>
            </a:extLst>
          </p:cNvPr>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a:extLst>
              <a:ext uri="{FF2B5EF4-FFF2-40B4-BE49-F238E27FC236}">
                <a16:creationId xmlns:a16="http://schemas.microsoft.com/office/drawing/2014/main" id="{A747905C-D527-0144-9174-7608585EA673}"/>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3587" name="Rectangle 3">
            <a:extLst>
              <a:ext uri="{FF2B5EF4-FFF2-40B4-BE49-F238E27FC236}">
                <a16:creationId xmlns:a16="http://schemas.microsoft.com/office/drawing/2014/main" id="{0DAA86FF-1B5B-4844-91D2-045A75133B33}"/>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Pengetahuan Alkitab kebanyakan orang adalah seperti untaian mutiara …tetapi pada umumnya pemikiran mereka …</a:t>
            </a:r>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a:extLst>
              <a:ext uri="{FF2B5EF4-FFF2-40B4-BE49-F238E27FC236}">
                <a16:creationId xmlns:a16="http://schemas.microsoft.com/office/drawing/2014/main" id="{B97348DE-2765-A345-84BE-A4C94F4E27F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8643" name="Rectangle 3">
            <a:extLst>
              <a:ext uri="{FF2B5EF4-FFF2-40B4-BE49-F238E27FC236}">
                <a16:creationId xmlns:a16="http://schemas.microsoft.com/office/drawing/2014/main" id="{477A16F4-A7C5-144F-A797-97D0317BA9F6}"/>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Sekarang waktunya bagi kita untuk terus mengembangkan  "kunci pembuka Arsip Alkitab Anda” – yang kita sebut dengan Kronologi singkat.  Selanjutnya dari pelatihan INTISARI ALKITAB, Anda akan belajar…</a:t>
            </a:r>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a:extLst>
              <a:ext uri="{FF2B5EF4-FFF2-40B4-BE49-F238E27FC236}">
                <a16:creationId xmlns:a16="http://schemas.microsoft.com/office/drawing/2014/main" id="{8DB48F1E-58FC-E14C-8B55-FDD3DFF81474}"/>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9667" name="Rectangle 3">
            <a:extLst>
              <a:ext uri="{FF2B5EF4-FFF2-40B4-BE49-F238E27FC236}">
                <a16:creationId xmlns:a16="http://schemas.microsoft.com/office/drawing/2014/main" id="{F15DA3BA-1431-9742-808F-FFB93469591A}"/>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	Kami sudah memperkenalkan konsep ARSIP ALKITAB dan …</a:t>
            </a:r>
          </a:p>
          <a:p>
            <a:r>
              <a:rPr lang="fi-FI" altLang="en-US" b="1">
                <a:latin typeface="Times" pitchFamily="2" charset="0"/>
                <a:ea typeface="ＭＳ Ｐゴシック" panose="020B0600070205080204" pitchFamily="34" charset="-128"/>
              </a:rPr>
              <a:t>////	Kunci mental untuk membuka arsip tersebut…Kemudian…</a:t>
            </a:r>
          </a:p>
          <a:p>
            <a:r>
              <a:rPr lang="fi-FI" altLang="en-US" b="1">
                <a:latin typeface="Times" pitchFamily="2" charset="0"/>
                <a:ea typeface="ＭＳ Ｐゴシック" panose="020B0600070205080204" pitchFamily="34" charset="-128"/>
              </a:rPr>
              <a:t>////	untuk selanjutnya…. Anda akan belajar untuk membuat peta mental Timur Tengah Kuno ….</a:t>
            </a:r>
          </a:p>
          <a:p>
            <a:r>
              <a:rPr lang="fi-FI" altLang="en-US" b="1">
                <a:latin typeface="Times" pitchFamily="2" charset="0"/>
                <a:ea typeface="ＭＳ Ｐゴシック" panose="020B0600070205080204" pitchFamily="34" charset="-128"/>
              </a:rPr>
              <a:t>////  INTI CERITA ALKITAB, yang berjudul KRONOLOGI SINGKAT… Disinilah Pertanyaan mengenai APA YANG TERJADI, terjawab.</a:t>
            </a:r>
          </a:p>
          <a:p>
            <a:r>
              <a:rPr lang="fi-FI" altLang="en-US" b="1">
                <a:latin typeface="Times" pitchFamily="2" charset="0"/>
                <a:ea typeface="ＭＳ Ｐゴシック" panose="020B0600070205080204" pitchFamily="34" charset="-128"/>
              </a:rPr>
              <a:t>////	Kemudian kita akan membahas ABRAHAM sebagai DASAR dari Rencana Besar… pertanyaan MENGAPA …</a:t>
            </a:r>
          </a:p>
          <a:p>
            <a:r>
              <a:rPr lang="fi-FI" altLang="en-US" b="1">
                <a:latin typeface="Times" pitchFamily="2" charset="0"/>
                <a:ea typeface="ＭＳ Ｐゴシック" panose="020B0600070205080204" pitchFamily="34" charset="-128"/>
              </a:rPr>
              <a:t>////	akan membawa kita memahami struktur dasar Alkitab …</a:t>
            </a:r>
          </a:p>
          <a:p>
            <a:r>
              <a:rPr lang="fi-FI" altLang="en-US" b="1">
                <a:latin typeface="Times" pitchFamily="2" charset="0"/>
                <a:ea typeface="ＭＳ Ｐゴシック" panose="020B0600070205080204" pitchFamily="34" charset="-128"/>
              </a:rPr>
              <a:t>////	sebelum kita melihat tema atau konsep umum dari Perjanjian Lama dan Perjanjian Baru…  Sekarang kita akan beralih …</a:t>
            </a:r>
          </a:p>
          <a:p>
            <a:r>
              <a:rPr lang="fi-FI" altLang="en-US" b="1">
                <a:latin typeface="Times" pitchFamily="2" charset="0"/>
                <a:ea typeface="ＭＳ Ｐゴシック" panose="020B0600070205080204" pitchFamily="34" charset="-128"/>
              </a:rPr>
              <a:t>untuk belajar membuat peta  Timur Tengah Kuno!</a:t>
            </a:r>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9619AE77-C400-7F4B-97E2-A74A02F54CA0}"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45715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117763"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MS PGothic" charset="0"/>
              </a:rPr>
              <a:t>Bible Basically (BB) PPT in Bahasa Indonesia</a:t>
            </a:r>
          </a:p>
          <a:p>
            <a:pPr eaLnBrk="1" hangingPunct="1"/>
            <a:endParaRPr lang="en-US" dirty="0">
              <a:latin typeface="Arial" charset="0"/>
              <a:ea typeface="MS PGothic" charset="0"/>
            </a:endParaRPr>
          </a:p>
        </p:txBody>
      </p:sp>
    </p:spTree>
    <p:extLst>
      <p:ext uri="{BB962C8B-B14F-4D97-AF65-F5344CB8AC3E}">
        <p14:creationId xmlns:p14="http://schemas.microsoft.com/office/powerpoint/2010/main" val="3984077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7095C285-FECC-0E4A-A7DF-ED025CEACE22}"/>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4611" name="Rectangle 3">
            <a:extLst>
              <a:ext uri="{FF2B5EF4-FFF2-40B4-BE49-F238E27FC236}">
                <a16:creationId xmlns:a16="http://schemas.microsoft.com/office/drawing/2014/main" id="{F05F4A6C-C2E3-8746-8163-4CB3BEE912AF}"/>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…seperti butiran mutiara yang terlepas dari untaiannya.  Cerita Alkitab yang terorganisir menjadi tidak terorganisir dan membingungkan.  Setiap butiran mutiara terpisah…tidak terorganisir…tercecer dimana-mana. Tidak memungkinkan bagi kita untuk menghargai keindahan kalung mutiara.</a:t>
            </a:r>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a:extLst>
              <a:ext uri="{FF2B5EF4-FFF2-40B4-BE49-F238E27FC236}">
                <a16:creationId xmlns:a16="http://schemas.microsoft.com/office/drawing/2014/main" id="{502B0216-A65F-D54A-95C9-DFBB801B8152}"/>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5635" name="Rectangle 3">
            <a:extLst>
              <a:ext uri="{FF2B5EF4-FFF2-40B4-BE49-F238E27FC236}">
                <a16:creationId xmlns:a16="http://schemas.microsoft.com/office/drawing/2014/main" id="{5FE39508-59A9-AF4C-B880-A01971E8B09D}"/>
              </a:ext>
            </a:extLst>
          </p:cNvPr>
          <p:cNvSpPr>
            <a:spLocks noGrp="1" noChangeArrowheads="1"/>
          </p:cNvSpPr>
          <p:nvPr>
            <p:ph type="body" idx="1"/>
          </p:nvPr>
        </p:nvSpPr>
        <p:spPr/>
        <p:txBody>
          <a:bodyPr/>
          <a:lstStyle/>
          <a:p>
            <a:r>
              <a:rPr lang="fi-FI" altLang="en-US" b="1">
                <a:latin typeface="Times" pitchFamily="2" charset="0"/>
                <a:ea typeface="ＭＳ Ｐゴシック" panose="020B0600070205080204" pitchFamily="34" charset="-128"/>
              </a:rPr>
              <a:t>Bagaimana merangkai kembali untaian mutiara yang indah ini? Hal yang sama…bagaimana kita mengumpulkan kembali bagian-bagian jalan cerita ALKITAB, menyatukan kembali, seperti butiran-butiran mutiara, setiap butir pada tempatnya...setiap bagian dari Alkitab ada tempatnya, bagian yang satu terjalin dengan bagian yang lainnya membentuk panorama wahyu Allah…yang terbentang 4,000 tahun?</a:t>
            </a:r>
          </a:p>
          <a:p>
            <a:r>
              <a:rPr lang="fi-FI" altLang="en-US" b="1">
                <a:latin typeface="Times" pitchFamily="2" charset="0"/>
                <a:ea typeface="ＭＳ Ｐゴシック" panose="020B0600070205080204" pitchFamily="34" charset="-128"/>
              </a:rPr>
              <a:t>Hanya dengan pengetahuan mental yang terorganisir, kita dapat mulai memahami  …</a:t>
            </a:r>
            <a:endParaRPr lang="en-US" altLang="en-US" b="1">
              <a:latin typeface="Times" pitchFamily="2"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91503680"/>
      </p:ext>
    </p:extLst>
  </p:cSld>
  <p:clrMapOvr>
    <a:masterClrMapping/>
  </p:clrMapOvr>
  <p:transition>
    <p:wheel spokes="0"/>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6882291"/>
      </p:ext>
    </p:extLst>
  </p:cSld>
  <p:clrMapOvr>
    <a:masterClrMapping/>
  </p:clrMapOvr>
  <p:transition>
    <p:wheel spokes="0"/>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4081069"/>
      </p:ext>
    </p:extLst>
  </p:cSld>
  <p:clrMapOvr>
    <a:masterClrMapping/>
  </p:clrMapOvr>
  <p:transition>
    <p:wheel spokes="0"/>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53602772"/>
      </p:ext>
    </p:extLst>
  </p:cSld>
  <p:clrMapOvr>
    <a:masterClrMapping/>
  </p:clrMapOvr>
  <p:transition>
    <p:wheel spokes="0"/>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641201"/>
      </p:ext>
    </p:extLst>
  </p:cSld>
  <p:clrMapOvr>
    <a:masterClrMapping/>
  </p:clrMapOvr>
  <p:transition>
    <p:wheel spokes="0"/>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92167002"/>
      </p:ext>
    </p:extLst>
  </p:cSld>
  <p:clrMapOvr>
    <a:masterClrMapping/>
  </p:clrMapOvr>
  <p:transition>
    <p:wheel spokes="0"/>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779722"/>
      </p:ext>
    </p:extLst>
  </p:cSld>
  <p:clrMapOvr>
    <a:masterClrMapping/>
  </p:clrMapOvr>
  <p:transition>
    <p:wheel spokes="0"/>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5565864"/>
      </p:ext>
    </p:extLst>
  </p:cSld>
  <p:clrMapOvr>
    <a:masterClrMapping/>
  </p:clrMapOvr>
  <p:transition>
    <p:wheel spokes="0"/>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270865511"/>
      </p:ext>
    </p:extLst>
  </p:cSld>
  <p:clrMapOvr>
    <a:masterClrMapping/>
  </p:clrMapOvr>
  <p:transition>
    <p:wheel spokes="0"/>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422372"/>
      </p:ext>
    </p:extLst>
  </p:cSld>
  <p:clrMapOvr>
    <a:masterClrMapping/>
  </p:clrMapOvr>
  <p:transition>
    <p:wheel spokes="0"/>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2722400"/>
      </p:ext>
    </p:extLst>
  </p:cSld>
  <p:clrMapOvr>
    <a:masterClrMapping/>
  </p:clrMapOvr>
  <p:transition>
    <p:wheel spokes="0"/>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7293908"/>
      </p:ext>
    </p:extLst>
  </p:cSld>
  <p:clrMapOvr>
    <a:masterClrMapping/>
  </p:clrMapOvr>
  <p:transition>
    <p:wheel spokes="0"/>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15711975"/>
      </p:ext>
    </p:extLst>
  </p:cSld>
  <p:clrMapOvr>
    <a:masterClrMapping/>
  </p:clrMapOvr>
  <p:transition>
    <p:wheel spokes="0"/>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6958997"/>
      </p:ext>
    </p:extLst>
  </p:cSld>
  <p:clrMapOvr>
    <a:masterClrMapping/>
  </p:clrMapOvr>
  <p:transition>
    <p:wheel spokes="0"/>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2797024"/>
      </p:ext>
    </p:extLst>
  </p:cSld>
  <p:clrMapOvr>
    <a:masterClrMapping/>
  </p:clrMapOvr>
  <p:transition>
    <p:wheel spokes="0"/>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53D49165-19DF-3149-AA64-A06839326644}" type="slidenum">
              <a:rPr lang="en-US"/>
              <a:pPr/>
              <a:t>‹#›</a:t>
            </a:fld>
            <a:endParaRPr lang="en-US"/>
          </a:p>
        </p:txBody>
      </p:sp>
    </p:spTree>
    <p:extLst>
      <p:ext uri="{BB962C8B-B14F-4D97-AF65-F5344CB8AC3E}">
        <p14:creationId xmlns:p14="http://schemas.microsoft.com/office/powerpoint/2010/main" val="392518950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1CA63819-A2B9-124A-B528-4F910BE0AFF2}" type="slidenum">
              <a:rPr lang="en-US"/>
              <a:pPr/>
              <a:t>‹#›</a:t>
            </a:fld>
            <a:endParaRPr lang="en-US"/>
          </a:p>
        </p:txBody>
      </p:sp>
    </p:spTree>
    <p:extLst>
      <p:ext uri="{BB962C8B-B14F-4D97-AF65-F5344CB8AC3E}">
        <p14:creationId xmlns:p14="http://schemas.microsoft.com/office/powerpoint/2010/main" val="229928239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5EC2FA6B-FAD5-9A46-A11E-77685279E676}" type="slidenum">
              <a:rPr lang="en-US"/>
              <a:pPr/>
              <a:t>‹#›</a:t>
            </a:fld>
            <a:endParaRPr lang="en-US"/>
          </a:p>
        </p:txBody>
      </p:sp>
    </p:spTree>
    <p:extLst>
      <p:ext uri="{BB962C8B-B14F-4D97-AF65-F5344CB8AC3E}">
        <p14:creationId xmlns:p14="http://schemas.microsoft.com/office/powerpoint/2010/main" val="326728630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endParaRPr lang="en-US"/>
          </a:p>
        </p:txBody>
      </p:sp>
      <p:sp>
        <p:nvSpPr>
          <p:cNvPr id="8" name="Rectangle 13"/>
          <p:cNvSpPr>
            <a:spLocks noGrp="1" noChangeArrowheads="1"/>
          </p:cNvSpPr>
          <p:nvPr>
            <p:ph type="ftr" sz="quarter" idx="11"/>
          </p:nvPr>
        </p:nvSpPr>
        <p:spPr>
          <a:ln/>
        </p:spPr>
        <p:txBody>
          <a:bodyPr/>
          <a:lstStyle>
            <a:lvl1pPr>
              <a:defRPr/>
            </a:lvl1pPr>
          </a:lstStyle>
          <a:p>
            <a:endParaRPr lang="en-US"/>
          </a:p>
        </p:txBody>
      </p:sp>
      <p:sp>
        <p:nvSpPr>
          <p:cNvPr id="9" name="Rectangle 14"/>
          <p:cNvSpPr>
            <a:spLocks noGrp="1" noChangeArrowheads="1"/>
          </p:cNvSpPr>
          <p:nvPr>
            <p:ph type="sldNum" sz="quarter" idx="12"/>
          </p:nvPr>
        </p:nvSpPr>
        <p:spPr>
          <a:ln/>
        </p:spPr>
        <p:txBody>
          <a:bodyPr/>
          <a:lstStyle>
            <a:lvl1pPr>
              <a:defRPr/>
            </a:lvl1pPr>
          </a:lstStyle>
          <a:p>
            <a:fld id="{6E075DDC-D352-EA40-B34A-55974B4FB6EE}" type="slidenum">
              <a:rPr lang="en-US"/>
              <a:pPr/>
              <a:t>‹#›</a:t>
            </a:fld>
            <a:endParaRPr lang="en-US"/>
          </a:p>
        </p:txBody>
      </p:sp>
    </p:spTree>
    <p:extLst>
      <p:ext uri="{BB962C8B-B14F-4D97-AF65-F5344CB8AC3E}">
        <p14:creationId xmlns:p14="http://schemas.microsoft.com/office/powerpoint/2010/main" val="12585086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endParaRPr lang="en-US"/>
          </a:p>
        </p:txBody>
      </p:sp>
      <p:sp>
        <p:nvSpPr>
          <p:cNvPr id="4" name="Rectangle 13"/>
          <p:cNvSpPr>
            <a:spLocks noGrp="1" noChangeArrowheads="1"/>
          </p:cNvSpPr>
          <p:nvPr>
            <p:ph type="ftr" sz="quarter" idx="11"/>
          </p:nvPr>
        </p:nvSpPr>
        <p:spPr>
          <a:ln/>
        </p:spPr>
        <p:txBody>
          <a:bodyPr/>
          <a:lstStyle>
            <a:lvl1pPr>
              <a:defRPr/>
            </a:lvl1pPr>
          </a:lstStyle>
          <a:p>
            <a:endParaRPr lang="en-US"/>
          </a:p>
        </p:txBody>
      </p:sp>
      <p:sp>
        <p:nvSpPr>
          <p:cNvPr id="5" name="Rectangle 14"/>
          <p:cNvSpPr>
            <a:spLocks noGrp="1" noChangeArrowheads="1"/>
          </p:cNvSpPr>
          <p:nvPr>
            <p:ph type="sldNum" sz="quarter" idx="12"/>
          </p:nvPr>
        </p:nvSpPr>
        <p:spPr>
          <a:ln/>
        </p:spPr>
        <p:txBody>
          <a:bodyPr/>
          <a:lstStyle>
            <a:lvl1pPr>
              <a:defRPr/>
            </a:lvl1pPr>
          </a:lstStyle>
          <a:p>
            <a:fld id="{C7DAEA9A-715F-914B-B730-5EB63C0FB64B}" type="slidenum">
              <a:rPr lang="en-US"/>
              <a:pPr/>
              <a:t>‹#›</a:t>
            </a:fld>
            <a:endParaRPr lang="en-US"/>
          </a:p>
        </p:txBody>
      </p:sp>
    </p:spTree>
    <p:extLst>
      <p:ext uri="{BB962C8B-B14F-4D97-AF65-F5344CB8AC3E}">
        <p14:creationId xmlns:p14="http://schemas.microsoft.com/office/powerpoint/2010/main" val="22617550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p>
        </p:txBody>
      </p:sp>
      <p:sp>
        <p:nvSpPr>
          <p:cNvPr id="3" name="Rectangle 13"/>
          <p:cNvSpPr>
            <a:spLocks noGrp="1" noChangeArrowheads="1"/>
          </p:cNvSpPr>
          <p:nvPr>
            <p:ph type="ftr" sz="quarter" idx="11"/>
          </p:nvPr>
        </p:nvSpPr>
        <p:spPr>
          <a:ln/>
        </p:spPr>
        <p:txBody>
          <a:bodyPr/>
          <a:lstStyle>
            <a:lvl1pPr>
              <a:defRPr/>
            </a:lvl1pPr>
          </a:lstStyle>
          <a:p>
            <a:endParaRPr lang="en-US"/>
          </a:p>
        </p:txBody>
      </p:sp>
      <p:sp>
        <p:nvSpPr>
          <p:cNvPr id="4" name="Rectangle 14"/>
          <p:cNvSpPr>
            <a:spLocks noGrp="1" noChangeArrowheads="1"/>
          </p:cNvSpPr>
          <p:nvPr>
            <p:ph type="sldNum" sz="quarter" idx="12"/>
          </p:nvPr>
        </p:nvSpPr>
        <p:spPr>
          <a:ln/>
        </p:spPr>
        <p:txBody>
          <a:bodyPr/>
          <a:lstStyle>
            <a:lvl1pPr>
              <a:defRPr/>
            </a:lvl1pPr>
          </a:lstStyle>
          <a:p>
            <a:fld id="{14259031-03CF-DC46-AA2A-F8E7436A21A4}" type="slidenum">
              <a:rPr lang="en-US"/>
              <a:pPr/>
              <a:t>‹#›</a:t>
            </a:fld>
            <a:endParaRPr lang="en-US"/>
          </a:p>
        </p:txBody>
      </p:sp>
    </p:spTree>
    <p:extLst>
      <p:ext uri="{BB962C8B-B14F-4D97-AF65-F5344CB8AC3E}">
        <p14:creationId xmlns:p14="http://schemas.microsoft.com/office/powerpoint/2010/main" val="136489135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EC20EF6B-CCCA-5141-9012-2037EA654895}" type="slidenum">
              <a:rPr lang="en-US"/>
              <a:pPr/>
              <a:t>‹#›</a:t>
            </a:fld>
            <a:endParaRPr lang="en-US"/>
          </a:p>
        </p:txBody>
      </p:sp>
    </p:spTree>
    <p:extLst>
      <p:ext uri="{BB962C8B-B14F-4D97-AF65-F5344CB8AC3E}">
        <p14:creationId xmlns:p14="http://schemas.microsoft.com/office/powerpoint/2010/main" val="21522278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5025488"/>
      </p:ext>
    </p:extLst>
  </p:cSld>
  <p:clrMapOvr>
    <a:masterClrMapping/>
  </p:clrMapOvr>
  <p:transition>
    <p:wheel spokes="0"/>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139CC3CA-B639-D04A-93FD-8264F7601E90}" type="slidenum">
              <a:rPr lang="en-US"/>
              <a:pPr/>
              <a:t>‹#›</a:t>
            </a:fld>
            <a:endParaRPr lang="en-US"/>
          </a:p>
        </p:txBody>
      </p:sp>
    </p:spTree>
    <p:extLst>
      <p:ext uri="{BB962C8B-B14F-4D97-AF65-F5344CB8AC3E}">
        <p14:creationId xmlns:p14="http://schemas.microsoft.com/office/powerpoint/2010/main" val="135858891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3E41F54B-DB87-BD42-84B9-D2EBFB201426}" type="slidenum">
              <a:rPr lang="en-US"/>
              <a:pPr/>
              <a:t>‹#›</a:t>
            </a:fld>
            <a:endParaRPr lang="en-US"/>
          </a:p>
        </p:txBody>
      </p:sp>
    </p:spTree>
    <p:extLst>
      <p:ext uri="{BB962C8B-B14F-4D97-AF65-F5344CB8AC3E}">
        <p14:creationId xmlns:p14="http://schemas.microsoft.com/office/powerpoint/2010/main" val="262444389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147284AE-051E-0945-9754-25572D775B26}" type="slidenum">
              <a:rPr lang="en-US"/>
              <a:pPr/>
              <a:t>‹#›</a:t>
            </a:fld>
            <a:endParaRPr lang="en-US"/>
          </a:p>
        </p:txBody>
      </p:sp>
    </p:spTree>
    <p:extLst>
      <p:ext uri="{BB962C8B-B14F-4D97-AF65-F5344CB8AC3E}">
        <p14:creationId xmlns:p14="http://schemas.microsoft.com/office/powerpoint/2010/main" val="70076595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4AEE12BC-E42E-6A47-AD4E-43E189356CA6}" type="slidenum">
              <a:rPr lang="en-US"/>
              <a:pPr/>
              <a:t>‹#›</a:t>
            </a:fld>
            <a:endParaRPr lang="en-US"/>
          </a:p>
        </p:txBody>
      </p:sp>
    </p:spTree>
    <p:extLst>
      <p:ext uri="{BB962C8B-B14F-4D97-AF65-F5344CB8AC3E}">
        <p14:creationId xmlns:p14="http://schemas.microsoft.com/office/powerpoint/2010/main" val="4417606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4028431"/>
      </p:ext>
    </p:extLst>
  </p:cSld>
  <p:clrMapOvr>
    <a:masterClrMapping/>
  </p:clrMapOvr>
  <p:transition>
    <p:wheel spokes="0"/>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1291264"/>
      </p:ext>
    </p:extLst>
  </p:cSld>
  <p:clrMapOvr>
    <a:masterClrMapping/>
  </p:clrMapOvr>
  <p:transition>
    <p:wheel spokes="0"/>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13925304"/>
      </p:ext>
    </p:extLst>
  </p:cSld>
  <p:clrMapOvr>
    <a:masterClrMapping/>
  </p:clrMapOvr>
  <p:transition>
    <p:wheel spokes="0"/>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024748"/>
      </p:ext>
    </p:extLst>
  </p:cSld>
  <p:clrMapOvr>
    <a:masterClrMapping/>
  </p:clrMapOvr>
  <p:transition>
    <p:wheel spokes="0"/>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9148611"/>
      </p:ext>
    </p:extLst>
  </p:cSld>
  <p:clrMapOvr>
    <a:masterClrMapping/>
  </p:clrMapOvr>
  <p:transition>
    <p:wheel spokes="0"/>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1926367"/>
      </p:ext>
    </p:extLst>
  </p:cSld>
  <p:clrMapOvr>
    <a:masterClrMapping/>
  </p:clrMapOvr>
  <p:transition>
    <p:wheel spokes="0"/>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31">
            <a:extLst>
              <a:ext uri="{FF2B5EF4-FFF2-40B4-BE49-F238E27FC236}">
                <a16:creationId xmlns:a16="http://schemas.microsoft.com/office/drawing/2014/main" id="{779FC0CF-5759-864F-882B-6F5938B2BA7B}"/>
              </a:ext>
            </a:extLst>
          </p:cNvPr>
          <p:cNvGrpSpPr>
            <a:grpSpLocks/>
          </p:cNvGrpSpPr>
          <p:nvPr/>
        </p:nvGrpSpPr>
        <p:grpSpPr bwMode="auto">
          <a:xfrm>
            <a:off x="0" y="0"/>
            <a:ext cx="9132888" cy="6845300"/>
            <a:chOff x="0" y="0"/>
            <a:chExt cx="5753" cy="4312"/>
          </a:xfrm>
        </p:grpSpPr>
        <p:sp>
          <p:nvSpPr>
            <p:cNvPr id="2" name="Rectangle 2">
              <a:extLst>
                <a:ext uri="{FF2B5EF4-FFF2-40B4-BE49-F238E27FC236}">
                  <a16:creationId xmlns:a16="http://schemas.microsoft.com/office/drawing/2014/main" id="{3A168054-1544-ED4F-9CFC-F1AF044168D1}"/>
                </a:ext>
              </a:extLst>
            </p:cNvPr>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nvGrpSpPr>
            <p:cNvPr id="1030" name="Group 26">
              <a:extLst>
                <a:ext uri="{FF2B5EF4-FFF2-40B4-BE49-F238E27FC236}">
                  <a16:creationId xmlns:a16="http://schemas.microsoft.com/office/drawing/2014/main" id="{E9961CDB-8150-CE41-8BC8-4EC295F38663}"/>
                </a:ext>
              </a:extLst>
            </p:cNvPr>
            <p:cNvGrpSpPr>
              <a:grpSpLocks/>
            </p:cNvGrpSpPr>
            <p:nvPr/>
          </p:nvGrpSpPr>
          <p:grpSpPr bwMode="auto">
            <a:xfrm>
              <a:off x="246" y="204"/>
              <a:ext cx="5271" cy="3889"/>
              <a:chOff x="246" y="204"/>
              <a:chExt cx="5271" cy="3889"/>
            </a:xfrm>
          </p:grpSpPr>
          <p:sp>
            <p:nvSpPr>
              <p:cNvPr id="1027" name="Rectangle 3">
                <a:extLst>
                  <a:ext uri="{FF2B5EF4-FFF2-40B4-BE49-F238E27FC236}">
                    <a16:creationId xmlns:a16="http://schemas.microsoft.com/office/drawing/2014/main" id="{0C42F54C-E082-4240-B43A-7106EBBA71F8}"/>
                  </a:ext>
                </a:extLst>
              </p:cNvPr>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1028" name="Freeform 4">
                <a:extLst>
                  <a:ext uri="{FF2B5EF4-FFF2-40B4-BE49-F238E27FC236}">
                    <a16:creationId xmlns:a16="http://schemas.microsoft.com/office/drawing/2014/main" id="{BEFA5071-F964-CA44-AF15-B0426C90A9DE}"/>
                  </a:ext>
                </a:extLst>
              </p:cNvPr>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29" name="Freeform 5">
                <a:extLst>
                  <a:ext uri="{FF2B5EF4-FFF2-40B4-BE49-F238E27FC236}">
                    <a16:creationId xmlns:a16="http://schemas.microsoft.com/office/drawing/2014/main" id="{A5D33C83-8F19-AC4E-8B1C-66D282C913BB}"/>
                  </a:ext>
                </a:extLst>
              </p:cNvPr>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3" name="Freeform 6">
                <a:extLst>
                  <a:ext uri="{FF2B5EF4-FFF2-40B4-BE49-F238E27FC236}">
                    <a16:creationId xmlns:a16="http://schemas.microsoft.com/office/drawing/2014/main" id="{395DA4E5-F323-FD49-A62D-956305D912F4}"/>
                  </a:ext>
                </a:extLst>
              </p:cNvPr>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4" name="Freeform 7">
                <a:extLst>
                  <a:ext uri="{FF2B5EF4-FFF2-40B4-BE49-F238E27FC236}">
                    <a16:creationId xmlns:a16="http://schemas.microsoft.com/office/drawing/2014/main" id="{C909586F-2777-B449-8D07-14E596B28059}"/>
                  </a:ext>
                </a:extLst>
              </p:cNvPr>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2" name="Freeform 8">
                <a:extLst>
                  <a:ext uri="{FF2B5EF4-FFF2-40B4-BE49-F238E27FC236}">
                    <a16:creationId xmlns:a16="http://schemas.microsoft.com/office/drawing/2014/main" id="{89B9999E-00DC-6E49-AAE4-12C2A54500EC}"/>
                  </a:ext>
                </a:extLst>
              </p:cNvPr>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3" name="Freeform 9">
                <a:extLst>
                  <a:ext uri="{FF2B5EF4-FFF2-40B4-BE49-F238E27FC236}">
                    <a16:creationId xmlns:a16="http://schemas.microsoft.com/office/drawing/2014/main" id="{B5522C9B-0713-4E42-9388-833E5929898B}"/>
                  </a:ext>
                </a:extLst>
              </p:cNvPr>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4" name="Freeform 10">
                <a:extLst>
                  <a:ext uri="{FF2B5EF4-FFF2-40B4-BE49-F238E27FC236}">
                    <a16:creationId xmlns:a16="http://schemas.microsoft.com/office/drawing/2014/main" id="{2023211F-3182-A944-BFEE-806ACC2FCF45}"/>
                  </a:ext>
                </a:extLst>
              </p:cNvPr>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5" name="Freeform 11">
                <a:extLst>
                  <a:ext uri="{FF2B5EF4-FFF2-40B4-BE49-F238E27FC236}">
                    <a16:creationId xmlns:a16="http://schemas.microsoft.com/office/drawing/2014/main" id="{C04ED4C3-568E-0242-AFC1-183821F6EFA6}"/>
                  </a:ext>
                </a:extLst>
              </p:cNvPr>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6" name="Freeform 12">
                <a:extLst>
                  <a:ext uri="{FF2B5EF4-FFF2-40B4-BE49-F238E27FC236}">
                    <a16:creationId xmlns:a16="http://schemas.microsoft.com/office/drawing/2014/main" id="{8F3C5D7B-06D6-274D-B908-DDE29642D937}"/>
                  </a:ext>
                </a:extLst>
              </p:cNvPr>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7" name="Freeform 13">
                <a:extLst>
                  <a:ext uri="{FF2B5EF4-FFF2-40B4-BE49-F238E27FC236}">
                    <a16:creationId xmlns:a16="http://schemas.microsoft.com/office/drawing/2014/main" id="{A520BE45-D287-394B-B16C-17BF3CA07A31}"/>
                  </a:ext>
                </a:extLst>
              </p:cNvPr>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8" name="Freeform 14">
                <a:extLst>
                  <a:ext uri="{FF2B5EF4-FFF2-40B4-BE49-F238E27FC236}">
                    <a16:creationId xmlns:a16="http://schemas.microsoft.com/office/drawing/2014/main" id="{111D3058-D080-6044-B37C-BF35FCA27537}"/>
                  </a:ext>
                </a:extLst>
              </p:cNvPr>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9" name="Freeform 15">
                <a:extLst>
                  <a:ext uri="{FF2B5EF4-FFF2-40B4-BE49-F238E27FC236}">
                    <a16:creationId xmlns:a16="http://schemas.microsoft.com/office/drawing/2014/main" id="{D8958AE3-0125-E74D-9AA0-D36FD1986A41}"/>
                  </a:ext>
                </a:extLst>
              </p:cNvPr>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0" name="Freeform 16">
                <a:extLst>
                  <a:ext uri="{FF2B5EF4-FFF2-40B4-BE49-F238E27FC236}">
                    <a16:creationId xmlns:a16="http://schemas.microsoft.com/office/drawing/2014/main" id="{F6B671B8-E632-D440-9AAA-4719CDCB1939}"/>
                  </a:ext>
                </a:extLst>
              </p:cNvPr>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1" name="Freeform 17">
                <a:extLst>
                  <a:ext uri="{FF2B5EF4-FFF2-40B4-BE49-F238E27FC236}">
                    <a16:creationId xmlns:a16="http://schemas.microsoft.com/office/drawing/2014/main" id="{F71E7C6F-578D-5D4D-BE85-3591507A8833}"/>
                  </a:ext>
                </a:extLst>
              </p:cNvPr>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2" name="Freeform 18">
                <a:extLst>
                  <a:ext uri="{FF2B5EF4-FFF2-40B4-BE49-F238E27FC236}">
                    <a16:creationId xmlns:a16="http://schemas.microsoft.com/office/drawing/2014/main" id="{0C14C420-5BB6-BC4F-9813-226301B99729}"/>
                  </a:ext>
                </a:extLst>
              </p:cNvPr>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3" name="Freeform 19">
                <a:extLst>
                  <a:ext uri="{FF2B5EF4-FFF2-40B4-BE49-F238E27FC236}">
                    <a16:creationId xmlns:a16="http://schemas.microsoft.com/office/drawing/2014/main" id="{25218CDF-9867-8840-A358-058120E3F68A}"/>
                  </a:ext>
                </a:extLst>
              </p:cNvPr>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4" name="Freeform 20">
                <a:extLst>
                  <a:ext uri="{FF2B5EF4-FFF2-40B4-BE49-F238E27FC236}">
                    <a16:creationId xmlns:a16="http://schemas.microsoft.com/office/drawing/2014/main" id="{06962B1F-1587-6546-856C-47DEEBD4D6BC}"/>
                  </a:ext>
                </a:extLst>
              </p:cNvPr>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5" name="Freeform 21">
                <a:extLst>
                  <a:ext uri="{FF2B5EF4-FFF2-40B4-BE49-F238E27FC236}">
                    <a16:creationId xmlns:a16="http://schemas.microsoft.com/office/drawing/2014/main" id="{49B32EC9-61CF-D848-8B49-43068C55FC26}"/>
                  </a:ext>
                </a:extLst>
              </p:cNvPr>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6" name="Freeform 22">
                <a:extLst>
                  <a:ext uri="{FF2B5EF4-FFF2-40B4-BE49-F238E27FC236}">
                    <a16:creationId xmlns:a16="http://schemas.microsoft.com/office/drawing/2014/main" id="{814068A2-8DE4-D847-BF14-6DD01730E48D}"/>
                  </a:ext>
                </a:extLst>
              </p:cNvPr>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7" name="Freeform 23">
                <a:extLst>
                  <a:ext uri="{FF2B5EF4-FFF2-40B4-BE49-F238E27FC236}">
                    <a16:creationId xmlns:a16="http://schemas.microsoft.com/office/drawing/2014/main" id="{C1795093-308B-CD43-8361-2AC5C99BC63F}"/>
                  </a:ext>
                </a:extLst>
              </p:cNvPr>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8" name="Freeform 24">
                <a:extLst>
                  <a:ext uri="{FF2B5EF4-FFF2-40B4-BE49-F238E27FC236}">
                    <a16:creationId xmlns:a16="http://schemas.microsoft.com/office/drawing/2014/main" id="{DA9A8CAB-863F-C241-A1D8-978A10009D5E}"/>
                  </a:ext>
                </a:extLst>
              </p:cNvPr>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9" name="Freeform 25">
                <a:extLst>
                  <a:ext uri="{FF2B5EF4-FFF2-40B4-BE49-F238E27FC236}">
                    <a16:creationId xmlns:a16="http://schemas.microsoft.com/office/drawing/2014/main" id="{8B28170E-92DE-894A-9B76-EE066C1A65F0}"/>
                  </a:ext>
                </a:extLst>
              </p:cNvPr>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grpSp>
          <p:nvGrpSpPr>
            <p:cNvPr id="1031" name="Group 30">
              <a:extLst>
                <a:ext uri="{FF2B5EF4-FFF2-40B4-BE49-F238E27FC236}">
                  <a16:creationId xmlns:a16="http://schemas.microsoft.com/office/drawing/2014/main" id="{914030DE-3088-C34F-ABF4-6DE98AF7EE57}"/>
                </a:ext>
              </a:extLst>
            </p:cNvPr>
            <p:cNvGrpSpPr>
              <a:grpSpLocks/>
            </p:cNvGrpSpPr>
            <p:nvPr/>
          </p:nvGrpSpPr>
          <p:grpSpPr bwMode="auto">
            <a:xfrm>
              <a:off x="0" y="0"/>
              <a:ext cx="1246" cy="1232"/>
              <a:chOff x="0" y="0"/>
              <a:chExt cx="1246" cy="1232"/>
            </a:xfrm>
          </p:grpSpPr>
          <p:sp>
            <p:nvSpPr>
              <p:cNvPr id="1051" name="Rectangle 27">
                <a:extLst>
                  <a:ext uri="{FF2B5EF4-FFF2-40B4-BE49-F238E27FC236}">
                    <a16:creationId xmlns:a16="http://schemas.microsoft.com/office/drawing/2014/main" id="{9BA95BD1-21D8-1C49-8B65-62F4A0A8F045}"/>
                  </a:ext>
                </a:extLst>
              </p:cNvPr>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52" name="Rectangle 28">
                <a:extLst>
                  <a:ext uri="{FF2B5EF4-FFF2-40B4-BE49-F238E27FC236}">
                    <a16:creationId xmlns:a16="http://schemas.microsoft.com/office/drawing/2014/main" id="{91EB4173-FBEC-E045-947C-6EF5D7C681BF}"/>
                  </a:ext>
                </a:extLst>
              </p:cNvPr>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53" name="Rectangle 29">
                <a:extLst>
                  <a:ext uri="{FF2B5EF4-FFF2-40B4-BE49-F238E27FC236}">
                    <a16:creationId xmlns:a16="http://schemas.microsoft.com/office/drawing/2014/main" id="{D1C95A2F-6FC2-7A4C-8234-16F780D44916}"/>
                  </a:ext>
                </a:extLst>
              </p:cNvPr>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grpSp>
      <p:sp>
        <p:nvSpPr>
          <p:cNvPr id="1058" name="Text Box 34">
            <a:extLst>
              <a:ext uri="{FF2B5EF4-FFF2-40B4-BE49-F238E27FC236}">
                <a16:creationId xmlns:a16="http://schemas.microsoft.com/office/drawing/2014/main" id="{9589C02F-2509-CB4C-94EF-12F77D2F0EA3}"/>
              </a:ext>
            </a:extLst>
          </p:cNvPr>
          <p:cNvSpPr txBox="1">
            <a:spLocks noChangeArrowheads="1"/>
          </p:cNvSpPr>
          <p:nvPr/>
        </p:nvSpPr>
        <p:spPr bwMode="auto">
          <a:xfrm>
            <a:off x="282575" y="6542088"/>
            <a:ext cx="99536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©2003 TBBMI</a:t>
            </a:r>
          </a:p>
        </p:txBody>
      </p:sp>
      <p:sp>
        <p:nvSpPr>
          <p:cNvPr id="1059" name="Rectangle 35">
            <a:extLst>
              <a:ext uri="{FF2B5EF4-FFF2-40B4-BE49-F238E27FC236}">
                <a16:creationId xmlns:a16="http://schemas.microsoft.com/office/drawing/2014/main" id="{BBB16151-FC8C-4C4E-91D1-0D7A833A3F85}"/>
              </a:ext>
            </a:extLst>
          </p:cNvPr>
          <p:cNvSpPr>
            <a:spLocks noChangeArrowheads="1"/>
          </p:cNvSpPr>
          <p:nvPr/>
        </p:nvSpPr>
        <p:spPr bwMode="auto">
          <a:xfrm>
            <a:off x="7616825" y="6529388"/>
            <a:ext cx="66198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chemeClr val="tx1"/>
                </a:solidFill>
                <a:effectLst>
                  <a:outerShdw blurRad="38100" dist="38100" dir="2700000" algn="tl">
                    <a:srgbClr val="000000"/>
                  </a:outerShdw>
                </a:effectLst>
                <a:latin typeface="Comic Sans MS" panose="030F0902030302020204" pitchFamily="66" charset="0"/>
              </a:rPr>
              <a:t>7.5.01.</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BC225004-EAFC-4D48-8BB3-6EFDF4F050B1}"/>
              </a:ext>
            </a:extLst>
          </p:cNvPr>
          <p:cNvGrpSpPr>
            <a:grpSpLocks/>
          </p:cNvGrpSpPr>
          <p:nvPr/>
        </p:nvGrpSpPr>
        <p:grpSpPr bwMode="auto">
          <a:xfrm>
            <a:off x="0" y="0"/>
            <a:ext cx="9132888" cy="6845300"/>
            <a:chOff x="0" y="0"/>
            <a:chExt cx="5753" cy="4312"/>
          </a:xfrm>
        </p:grpSpPr>
        <p:sp>
          <p:nvSpPr>
            <p:cNvPr id="2053" name="Rectangle 3">
              <a:extLst>
                <a:ext uri="{FF2B5EF4-FFF2-40B4-BE49-F238E27FC236}">
                  <a16:creationId xmlns:a16="http://schemas.microsoft.com/office/drawing/2014/main" id="{5CE12BB3-8854-1447-A60F-F488C99EB9E3}"/>
                </a:ext>
              </a:extLst>
            </p:cNvPr>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endParaRPr lang="en-US" altLang="en-US" sz="1800">
                <a:solidFill>
                  <a:srgbClr val="FFFFFF"/>
                </a:solidFill>
              </a:endParaRPr>
            </a:p>
          </p:txBody>
        </p:sp>
        <p:grpSp>
          <p:nvGrpSpPr>
            <p:cNvPr id="2054" name="Group 4">
              <a:extLst>
                <a:ext uri="{FF2B5EF4-FFF2-40B4-BE49-F238E27FC236}">
                  <a16:creationId xmlns:a16="http://schemas.microsoft.com/office/drawing/2014/main" id="{43E2DCD2-DA91-994F-9DF3-030B53A79623}"/>
                </a:ext>
              </a:extLst>
            </p:cNvPr>
            <p:cNvGrpSpPr>
              <a:grpSpLocks/>
            </p:cNvGrpSpPr>
            <p:nvPr/>
          </p:nvGrpSpPr>
          <p:grpSpPr bwMode="auto">
            <a:xfrm>
              <a:off x="246" y="204"/>
              <a:ext cx="5271" cy="3889"/>
              <a:chOff x="246" y="204"/>
              <a:chExt cx="5271" cy="3889"/>
            </a:xfrm>
          </p:grpSpPr>
          <p:sp>
            <p:nvSpPr>
              <p:cNvPr id="119813" name="Rectangle 5">
                <a:extLst>
                  <a:ext uri="{FF2B5EF4-FFF2-40B4-BE49-F238E27FC236}">
                    <a16:creationId xmlns:a16="http://schemas.microsoft.com/office/drawing/2014/main" id="{F4F94148-CAE6-BE47-ADDC-515912C49EED}"/>
                  </a:ext>
                </a:extLst>
              </p:cNvPr>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sp>
            <p:nvSpPr>
              <p:cNvPr id="2060" name="Freeform 6">
                <a:extLst>
                  <a:ext uri="{FF2B5EF4-FFF2-40B4-BE49-F238E27FC236}">
                    <a16:creationId xmlns:a16="http://schemas.microsoft.com/office/drawing/2014/main" id="{23E29FB1-0735-3E4D-BFC9-74EA338D737B}"/>
                  </a:ext>
                </a:extLst>
              </p:cNvPr>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1" name="Freeform 7">
                <a:extLst>
                  <a:ext uri="{FF2B5EF4-FFF2-40B4-BE49-F238E27FC236}">
                    <a16:creationId xmlns:a16="http://schemas.microsoft.com/office/drawing/2014/main" id="{FF83A382-D566-4848-820D-27D3E3D9CF34}"/>
                  </a:ext>
                </a:extLst>
              </p:cNvPr>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2" name="Freeform 8">
                <a:extLst>
                  <a:ext uri="{FF2B5EF4-FFF2-40B4-BE49-F238E27FC236}">
                    <a16:creationId xmlns:a16="http://schemas.microsoft.com/office/drawing/2014/main" id="{4C65FDD1-A9CA-C948-B5BA-CDD37C772869}"/>
                  </a:ext>
                </a:extLst>
              </p:cNvPr>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3" name="Freeform 9">
                <a:extLst>
                  <a:ext uri="{FF2B5EF4-FFF2-40B4-BE49-F238E27FC236}">
                    <a16:creationId xmlns:a16="http://schemas.microsoft.com/office/drawing/2014/main" id="{2436C2E0-1362-A24A-B463-6177F9F376D1}"/>
                  </a:ext>
                </a:extLst>
              </p:cNvPr>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4" name="Freeform 10">
                <a:extLst>
                  <a:ext uri="{FF2B5EF4-FFF2-40B4-BE49-F238E27FC236}">
                    <a16:creationId xmlns:a16="http://schemas.microsoft.com/office/drawing/2014/main" id="{444EEC5F-4111-624B-BDCF-994A40933B44}"/>
                  </a:ext>
                </a:extLst>
              </p:cNvPr>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5" name="Freeform 11">
                <a:extLst>
                  <a:ext uri="{FF2B5EF4-FFF2-40B4-BE49-F238E27FC236}">
                    <a16:creationId xmlns:a16="http://schemas.microsoft.com/office/drawing/2014/main" id="{DB6BF310-3F42-204F-B5C8-D69AE28B330D}"/>
                  </a:ext>
                </a:extLst>
              </p:cNvPr>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6" name="Freeform 12">
                <a:extLst>
                  <a:ext uri="{FF2B5EF4-FFF2-40B4-BE49-F238E27FC236}">
                    <a16:creationId xmlns:a16="http://schemas.microsoft.com/office/drawing/2014/main" id="{24659075-2C55-C74D-9EED-96034E9C0D39}"/>
                  </a:ext>
                </a:extLst>
              </p:cNvPr>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7" name="Freeform 13">
                <a:extLst>
                  <a:ext uri="{FF2B5EF4-FFF2-40B4-BE49-F238E27FC236}">
                    <a16:creationId xmlns:a16="http://schemas.microsoft.com/office/drawing/2014/main" id="{6184E7AF-5BCC-6940-82B7-666C903CFBAC}"/>
                  </a:ext>
                </a:extLst>
              </p:cNvPr>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8" name="Freeform 14">
                <a:extLst>
                  <a:ext uri="{FF2B5EF4-FFF2-40B4-BE49-F238E27FC236}">
                    <a16:creationId xmlns:a16="http://schemas.microsoft.com/office/drawing/2014/main" id="{6A004B39-E781-C54D-976F-2A08C0C830E1}"/>
                  </a:ext>
                </a:extLst>
              </p:cNvPr>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9" name="Freeform 15">
                <a:extLst>
                  <a:ext uri="{FF2B5EF4-FFF2-40B4-BE49-F238E27FC236}">
                    <a16:creationId xmlns:a16="http://schemas.microsoft.com/office/drawing/2014/main" id="{83507462-44C6-954A-A8D3-F0558B8B7D29}"/>
                  </a:ext>
                </a:extLst>
              </p:cNvPr>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0" name="Freeform 16">
                <a:extLst>
                  <a:ext uri="{FF2B5EF4-FFF2-40B4-BE49-F238E27FC236}">
                    <a16:creationId xmlns:a16="http://schemas.microsoft.com/office/drawing/2014/main" id="{0AD2F647-0FF0-C543-A6F1-1C7A30ED0D97}"/>
                  </a:ext>
                </a:extLst>
              </p:cNvPr>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1" name="Freeform 17">
                <a:extLst>
                  <a:ext uri="{FF2B5EF4-FFF2-40B4-BE49-F238E27FC236}">
                    <a16:creationId xmlns:a16="http://schemas.microsoft.com/office/drawing/2014/main" id="{FB8D6107-07C5-D241-836A-FC72F8AE6E66}"/>
                  </a:ext>
                </a:extLst>
              </p:cNvPr>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2" name="Freeform 18">
                <a:extLst>
                  <a:ext uri="{FF2B5EF4-FFF2-40B4-BE49-F238E27FC236}">
                    <a16:creationId xmlns:a16="http://schemas.microsoft.com/office/drawing/2014/main" id="{C139A75D-A0AC-F84D-B9A5-6D046D7277C1}"/>
                  </a:ext>
                </a:extLst>
              </p:cNvPr>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3" name="Freeform 19">
                <a:extLst>
                  <a:ext uri="{FF2B5EF4-FFF2-40B4-BE49-F238E27FC236}">
                    <a16:creationId xmlns:a16="http://schemas.microsoft.com/office/drawing/2014/main" id="{16FC9433-CEBC-7649-8041-993C1B2D620D}"/>
                  </a:ext>
                </a:extLst>
              </p:cNvPr>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4" name="Freeform 20">
                <a:extLst>
                  <a:ext uri="{FF2B5EF4-FFF2-40B4-BE49-F238E27FC236}">
                    <a16:creationId xmlns:a16="http://schemas.microsoft.com/office/drawing/2014/main" id="{DD070D37-4727-D645-A352-3EDEF25371D7}"/>
                  </a:ext>
                </a:extLst>
              </p:cNvPr>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5" name="Freeform 21">
                <a:extLst>
                  <a:ext uri="{FF2B5EF4-FFF2-40B4-BE49-F238E27FC236}">
                    <a16:creationId xmlns:a16="http://schemas.microsoft.com/office/drawing/2014/main" id="{6C7B0047-163D-3F42-884A-DE127B291043}"/>
                  </a:ext>
                </a:extLst>
              </p:cNvPr>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6" name="Freeform 22">
                <a:extLst>
                  <a:ext uri="{FF2B5EF4-FFF2-40B4-BE49-F238E27FC236}">
                    <a16:creationId xmlns:a16="http://schemas.microsoft.com/office/drawing/2014/main" id="{F03B941D-487F-934D-AC41-43687D557480}"/>
                  </a:ext>
                </a:extLst>
              </p:cNvPr>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7" name="Freeform 23">
                <a:extLst>
                  <a:ext uri="{FF2B5EF4-FFF2-40B4-BE49-F238E27FC236}">
                    <a16:creationId xmlns:a16="http://schemas.microsoft.com/office/drawing/2014/main" id="{E3B9CBB6-48B6-314D-9BE6-91532C37F810}"/>
                  </a:ext>
                </a:extLst>
              </p:cNvPr>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8" name="Freeform 24">
                <a:extLst>
                  <a:ext uri="{FF2B5EF4-FFF2-40B4-BE49-F238E27FC236}">
                    <a16:creationId xmlns:a16="http://schemas.microsoft.com/office/drawing/2014/main" id="{C47E176B-68CE-9845-81AE-6D9D12973A41}"/>
                  </a:ext>
                </a:extLst>
              </p:cNvPr>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9" name="Freeform 25">
                <a:extLst>
                  <a:ext uri="{FF2B5EF4-FFF2-40B4-BE49-F238E27FC236}">
                    <a16:creationId xmlns:a16="http://schemas.microsoft.com/office/drawing/2014/main" id="{534B7CD5-3E5B-E146-B5C2-47287950A750}"/>
                  </a:ext>
                </a:extLst>
              </p:cNvPr>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80" name="Freeform 26">
                <a:extLst>
                  <a:ext uri="{FF2B5EF4-FFF2-40B4-BE49-F238E27FC236}">
                    <a16:creationId xmlns:a16="http://schemas.microsoft.com/office/drawing/2014/main" id="{0D733F62-C48C-CE43-82DB-79DEF9CF1137}"/>
                  </a:ext>
                </a:extLst>
              </p:cNvPr>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81" name="Freeform 27">
                <a:extLst>
                  <a:ext uri="{FF2B5EF4-FFF2-40B4-BE49-F238E27FC236}">
                    <a16:creationId xmlns:a16="http://schemas.microsoft.com/office/drawing/2014/main" id="{AD60A1AC-99FC-6D4B-AFFE-7687629527CA}"/>
                  </a:ext>
                </a:extLst>
              </p:cNvPr>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055" name="Group 28">
              <a:extLst>
                <a:ext uri="{FF2B5EF4-FFF2-40B4-BE49-F238E27FC236}">
                  <a16:creationId xmlns:a16="http://schemas.microsoft.com/office/drawing/2014/main" id="{30BDD7C9-4D61-DB4E-B2B4-7E75D1EA68BE}"/>
                </a:ext>
              </a:extLst>
            </p:cNvPr>
            <p:cNvGrpSpPr>
              <a:grpSpLocks/>
            </p:cNvGrpSpPr>
            <p:nvPr/>
          </p:nvGrpSpPr>
          <p:grpSpPr bwMode="auto">
            <a:xfrm>
              <a:off x="0" y="0"/>
              <a:ext cx="1246" cy="1232"/>
              <a:chOff x="0" y="0"/>
              <a:chExt cx="1246" cy="1232"/>
            </a:xfrm>
          </p:grpSpPr>
          <p:sp>
            <p:nvSpPr>
              <p:cNvPr id="2056" name="Rectangle 29">
                <a:extLst>
                  <a:ext uri="{FF2B5EF4-FFF2-40B4-BE49-F238E27FC236}">
                    <a16:creationId xmlns:a16="http://schemas.microsoft.com/office/drawing/2014/main" id="{C06005D8-1E92-424D-A2D7-3CE1138A0837}"/>
                  </a:ext>
                </a:extLst>
              </p:cNvPr>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endParaRPr lang="en-US" altLang="en-US" sz="1800">
                  <a:solidFill>
                    <a:srgbClr val="FFFFFF"/>
                  </a:solidFill>
                </a:endParaRPr>
              </a:p>
            </p:txBody>
          </p:sp>
          <p:sp>
            <p:nvSpPr>
              <p:cNvPr id="2057" name="Rectangle 30">
                <a:extLst>
                  <a:ext uri="{FF2B5EF4-FFF2-40B4-BE49-F238E27FC236}">
                    <a16:creationId xmlns:a16="http://schemas.microsoft.com/office/drawing/2014/main" id="{7CAFEA6A-534D-854D-A362-17E4808D8877}"/>
                  </a:ext>
                </a:extLst>
              </p:cNvPr>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endParaRPr lang="en-US" altLang="en-US" sz="1800">
                  <a:solidFill>
                    <a:srgbClr val="FFFFFF"/>
                  </a:solidFill>
                </a:endParaRPr>
              </a:p>
            </p:txBody>
          </p:sp>
          <p:sp>
            <p:nvSpPr>
              <p:cNvPr id="2058" name="Rectangle 31">
                <a:extLst>
                  <a:ext uri="{FF2B5EF4-FFF2-40B4-BE49-F238E27FC236}">
                    <a16:creationId xmlns:a16="http://schemas.microsoft.com/office/drawing/2014/main" id="{E258AF25-686E-F045-8F50-29CF1EB95BD3}"/>
                  </a:ext>
                </a:extLst>
              </p:cNvPr>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endParaRPr lang="en-US" altLang="en-US" sz="1800">
                  <a:solidFill>
                    <a:srgbClr val="FFFFFF"/>
                  </a:solidFill>
                </a:endParaRPr>
              </a:p>
            </p:txBody>
          </p:sp>
        </p:grpSp>
      </p:grpSp>
      <p:sp>
        <p:nvSpPr>
          <p:cNvPr id="25603" name="Text Box 32">
            <a:extLst>
              <a:ext uri="{FF2B5EF4-FFF2-40B4-BE49-F238E27FC236}">
                <a16:creationId xmlns:a16="http://schemas.microsoft.com/office/drawing/2014/main" id="{91445507-7F29-6B4A-AACE-CF4B8F115C05}"/>
              </a:ext>
            </a:extLst>
          </p:cNvPr>
          <p:cNvSpPr txBox="1">
            <a:spLocks noChangeArrowheads="1"/>
          </p:cNvSpPr>
          <p:nvPr/>
        </p:nvSpPr>
        <p:spPr bwMode="auto">
          <a:xfrm>
            <a:off x="282575" y="6542088"/>
            <a:ext cx="99536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©2003 TBBMI</a:t>
            </a:r>
          </a:p>
        </p:txBody>
      </p:sp>
      <p:sp>
        <p:nvSpPr>
          <p:cNvPr id="119841" name="Rectangle 33">
            <a:extLst>
              <a:ext uri="{FF2B5EF4-FFF2-40B4-BE49-F238E27FC236}">
                <a16:creationId xmlns:a16="http://schemas.microsoft.com/office/drawing/2014/main" id="{98A47AA7-BFEA-4E47-94C9-C4CB141D306D}"/>
              </a:ext>
            </a:extLst>
          </p:cNvPr>
          <p:cNvSpPr>
            <a:spLocks noChangeArrowheads="1"/>
          </p:cNvSpPr>
          <p:nvPr/>
        </p:nvSpPr>
        <p:spPr bwMode="auto">
          <a:xfrm>
            <a:off x="7616825" y="6529388"/>
            <a:ext cx="661988" cy="244475"/>
          </a:xfrm>
          <a:prstGeom prst="rect">
            <a:avLst/>
          </a:prstGeom>
          <a:noFill/>
          <a:ln w="12700">
            <a:noFill/>
            <a:miter lim="800000"/>
            <a:headEnd/>
            <a:tailEnd/>
          </a:ln>
          <a:effec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rgbClr val="FFFFFF"/>
                </a:solidFill>
                <a:effectLst>
                  <a:outerShdw blurRad="38100" dist="38100" dir="2700000" algn="tl">
                    <a:srgbClr val="000000"/>
                  </a:outerShdw>
                </a:effectLst>
                <a:latin typeface="Comic Sans MS" panose="030F0902030302020204" pitchFamily="66" charset="0"/>
              </a:rPr>
              <a:t>7.5.01.</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5"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5"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5"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5"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5"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5"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5"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5"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5"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1024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sp>
          <p:nvSpPr>
            <p:cNvPr id="1024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sp>
          <p:nvSpPr>
            <p:cNvPr id="1024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endParaRPr lang="en-US">
              <a:latin typeface="Arial" charset="0"/>
              <a:ea typeface="MS PGothic" charset="0"/>
              <a:cs typeface="MS PGothic" charset="0"/>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endParaRPr lang="en-US">
              <a:latin typeface="Arial" charset="0"/>
              <a:ea typeface="MS PGothic" charset="0"/>
              <a:cs typeface="MS PGothic" charset="0"/>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fld id="{5D917906-2338-6249-97C0-C58375F020F7}" type="slidenum">
              <a:rPr lang="en-US" smtClean="0">
                <a:latin typeface="Arial" charset="0"/>
                <a:ea typeface="MS PGothic" charset="0"/>
                <a:cs typeface="MS PGothic" charset="0"/>
              </a:rPr>
              <a:pPr defTabSz="914300" fontAlgn="base">
                <a:spcBef>
                  <a:spcPct val="0"/>
                </a:spcBef>
                <a:spcAft>
                  <a:spcPct val="0"/>
                </a:spcAft>
              </a:pPr>
              <a:t>‹#›</a:t>
            </a:fld>
            <a:endParaRPr lang="en-US">
              <a:latin typeface="Arial" charset="0"/>
              <a:ea typeface="MS PGothic" charset="0"/>
              <a:cs typeface="MS PGothic" charset="0"/>
            </a:endParaRPr>
          </a:p>
        </p:txBody>
      </p:sp>
    </p:spTree>
    <p:extLst>
      <p:ext uri="{BB962C8B-B14F-4D97-AF65-F5344CB8AC3E}">
        <p14:creationId xmlns:p14="http://schemas.microsoft.com/office/powerpoint/2010/main" val="3173373774"/>
      </p:ext>
    </p:extLst>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S PGothic" pitchFamily="34" charset="-128"/>
          <a:cs typeface="MS PGothic" pitchFamily="34"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S PGothic" pitchFamily="34"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MS PGothic" pitchFamily="34" charset="-128"/>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nal%20Cabinet.mpg" TargetMode="External"/><Relationship Id="rId1" Type="http://schemas.microsoft.com/office/2007/relationships/media" Target="\Final%20Cabinet.mpg" TargetMode="External"/><Relationship Id="rId6" Type="http://schemas.openxmlformats.org/officeDocument/2006/relationships/image" Target="../media/image34.png"/><Relationship Id="rId5" Type="http://schemas.openxmlformats.org/officeDocument/2006/relationships/image" Target="../media/image2.png"/><Relationship Id="rId4"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7.jpe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hyperlink" Target="../../../../Macintosh%20HD/Desktop%20Folder/TBB%20BIG%20SHOW%207.0/7.0.02-MAP#-1,1,PowerPoint Presentation" TargetMode="Externa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2.xml"/><Relationship Id="rId1" Type="http://schemas.openxmlformats.org/officeDocument/2006/relationships/slideLayout" Target="../slideLayouts/slideLayout33.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6C5B82F-512E-D440-B7C3-9BC5E189E7ED}"/>
              </a:ext>
            </a:extLst>
          </p:cNvPr>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a:solidFill>
                  <a:schemeClr val="tx2"/>
                </a:solidFill>
                <a:latin typeface="Times" charset="0"/>
                <a:ea typeface="ＭＳ Ｐゴシック" charset="0"/>
              </a:rPr>
              <a:t>7</a:t>
            </a:r>
          </a:p>
        </p:txBody>
      </p:sp>
      <p:sp>
        <p:nvSpPr>
          <p:cNvPr id="25603" name="Line 3">
            <a:extLst>
              <a:ext uri="{FF2B5EF4-FFF2-40B4-BE49-F238E27FC236}">
                <a16:creationId xmlns:a16="http://schemas.microsoft.com/office/drawing/2014/main" id="{8123C1C8-92F8-FA41-82A2-CAEAF905D7A9}"/>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pic>
        <p:nvPicPr>
          <p:cNvPr id="25609" name="Picture 9">
            <a:extLst>
              <a:ext uri="{FF2B5EF4-FFF2-40B4-BE49-F238E27FC236}">
                <a16:creationId xmlns:a16="http://schemas.microsoft.com/office/drawing/2014/main" id="{C6E849F8-1585-D040-9D37-ADF176421C3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5610" name="Rectangle 10">
            <a:extLst>
              <a:ext uri="{FF2B5EF4-FFF2-40B4-BE49-F238E27FC236}">
                <a16:creationId xmlns:a16="http://schemas.microsoft.com/office/drawing/2014/main" id="{D0B72221-E392-9241-83E5-22E0556B51FC}"/>
              </a:ext>
            </a:extLst>
          </p:cNvPr>
          <p:cNvSpPr>
            <a:spLocks noChangeArrowheads="1"/>
          </p:cNvSpPr>
          <p:nvPr/>
        </p:nvSpPr>
        <p:spPr bwMode="auto">
          <a:xfrm>
            <a:off x="2205038" y="622300"/>
            <a:ext cx="5715000" cy="5529263"/>
          </a:xfrm>
          <a:prstGeom prst="rect">
            <a:avLst/>
          </a:prstGeom>
          <a:noFill/>
          <a:ln w="762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5612" name="Text Box 12">
            <a:extLst>
              <a:ext uri="{FF2B5EF4-FFF2-40B4-BE49-F238E27FC236}">
                <a16:creationId xmlns:a16="http://schemas.microsoft.com/office/drawing/2014/main" id="{7CA3A6BB-0CA6-794F-B7AF-1659BCEDB3EF}"/>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25614" name="Text Box 14">
            <a:extLst>
              <a:ext uri="{FF2B5EF4-FFF2-40B4-BE49-F238E27FC236}">
                <a16:creationId xmlns:a16="http://schemas.microsoft.com/office/drawing/2014/main" id="{F01228E7-C80D-5E4E-A00F-C74073D38432}"/>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25615" name="Text Box 15">
            <a:extLst>
              <a:ext uri="{FF2B5EF4-FFF2-40B4-BE49-F238E27FC236}">
                <a16:creationId xmlns:a16="http://schemas.microsoft.com/office/drawing/2014/main" id="{11E8FF08-8675-7349-9F81-F6C30CD72B91}"/>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25616" name="Text Box 16">
            <a:extLst>
              <a:ext uri="{FF2B5EF4-FFF2-40B4-BE49-F238E27FC236}">
                <a16:creationId xmlns:a16="http://schemas.microsoft.com/office/drawing/2014/main" id="{B80F25B0-E906-124E-8EAC-03B30825C6C3}"/>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39</a:t>
            </a:r>
          </a:p>
        </p:txBody>
      </p:sp>
      <p:sp>
        <p:nvSpPr>
          <p:cNvPr id="25618" name="Text Box 18">
            <a:extLst>
              <a:ext uri="{FF2B5EF4-FFF2-40B4-BE49-F238E27FC236}">
                <a16:creationId xmlns:a16="http://schemas.microsoft.com/office/drawing/2014/main" id="{815EEC15-4EBA-B54D-9B41-788AACE0A3B3}"/>
              </a:ext>
            </a:extLst>
          </p:cNvPr>
          <p:cNvSpPr txBox="1">
            <a:spLocks noChangeArrowheads="1"/>
          </p:cNvSpPr>
          <p:nvPr/>
        </p:nvSpPr>
        <p:spPr bwMode="auto">
          <a:xfrm>
            <a:off x="7091363" y="6270625"/>
            <a:ext cx="1547812"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Handbook pg. 8-14</a:t>
            </a:r>
          </a:p>
        </p:txBody>
      </p:sp>
      <p:grpSp>
        <p:nvGrpSpPr>
          <p:cNvPr id="2" name="Group 29">
            <a:extLst>
              <a:ext uri="{FF2B5EF4-FFF2-40B4-BE49-F238E27FC236}">
                <a16:creationId xmlns:a16="http://schemas.microsoft.com/office/drawing/2014/main" id="{03627F97-76B6-08B4-295E-84743175A30E}"/>
              </a:ext>
            </a:extLst>
          </p:cNvPr>
          <p:cNvGrpSpPr>
            <a:grpSpLocks/>
          </p:cNvGrpSpPr>
          <p:nvPr/>
        </p:nvGrpSpPr>
        <p:grpSpPr bwMode="auto">
          <a:xfrm>
            <a:off x="504565" y="2192800"/>
            <a:ext cx="8096250" cy="3262313"/>
            <a:chOff x="700" y="292"/>
            <a:chExt cx="4860" cy="2055"/>
          </a:xfrm>
        </p:grpSpPr>
        <p:sp>
          <p:nvSpPr>
            <p:cNvPr id="3" name="Rectangle 30">
              <a:extLst>
                <a:ext uri="{FF2B5EF4-FFF2-40B4-BE49-F238E27FC236}">
                  <a16:creationId xmlns:a16="http://schemas.microsoft.com/office/drawing/2014/main" id="{5DF5AC01-15DB-743E-138F-6D35BD439361}"/>
                </a:ext>
              </a:extLst>
            </p:cNvPr>
            <p:cNvSpPr>
              <a:spLocks noChangeArrowheads="1"/>
            </p:cNvSpPr>
            <p:nvPr/>
          </p:nvSpPr>
          <p:spPr bwMode="auto">
            <a:xfrm>
              <a:off x="700" y="347"/>
              <a:ext cx="4860" cy="110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20000"/>
                </a:spcBef>
                <a:buClr>
                  <a:srgbClr val="790015"/>
                </a:buClr>
                <a:buSzPct val="75000"/>
                <a:buFont typeface="Monotype Sorts" pitchFamily="2" charset="2"/>
                <a:buNone/>
              </a:pPr>
              <a:r>
                <a:rPr lang="en-US" altLang="en-US" sz="18900">
                  <a:solidFill>
                    <a:srgbClr val="FFFF00"/>
                  </a:solidFill>
                  <a:effectLst>
                    <a:outerShdw blurRad="38100" dist="38100" dir="2700000" algn="tl">
                      <a:srgbClr val="000000"/>
                    </a:outerShdw>
                  </a:effectLst>
                </a:rPr>
                <a:t>C</a:t>
              </a:r>
              <a:r>
                <a:rPr lang="en-US" altLang="en-US" sz="18900">
                  <a:solidFill>
                    <a:srgbClr val="FFFFFF"/>
                  </a:solidFill>
                  <a:effectLst>
                    <a:outerShdw blurRad="38100" dist="38100" dir="2700000" algn="tl">
                      <a:srgbClr val="000000"/>
                    </a:outerShdw>
                  </a:effectLst>
                </a:rPr>
                <a:t>   </a:t>
              </a:r>
              <a:r>
                <a:rPr lang="en-US" altLang="en-US" sz="18900">
                  <a:solidFill>
                    <a:srgbClr val="114FFB"/>
                  </a:solidFill>
                  <a:effectLst>
                    <a:outerShdw blurRad="38100" dist="38100" dir="2700000" algn="tl">
                      <a:srgbClr val="000000"/>
                    </a:outerShdw>
                  </a:effectLst>
                </a:rPr>
                <a:t>S</a:t>
              </a:r>
              <a:r>
                <a:rPr lang="en-US" altLang="en-US" sz="18900">
                  <a:solidFill>
                    <a:srgbClr val="FFFFFF"/>
                  </a:solidFill>
                  <a:effectLst>
                    <a:outerShdw blurRad="38100" dist="38100" dir="2700000" algn="tl">
                      <a:srgbClr val="000000"/>
                    </a:outerShdw>
                  </a:effectLst>
                </a:rPr>
                <a:t> Y </a:t>
              </a:r>
            </a:p>
          </p:txBody>
        </p:sp>
        <p:grpSp>
          <p:nvGrpSpPr>
            <p:cNvPr id="4" name="Group 31">
              <a:extLst>
                <a:ext uri="{FF2B5EF4-FFF2-40B4-BE49-F238E27FC236}">
                  <a16:creationId xmlns:a16="http://schemas.microsoft.com/office/drawing/2014/main" id="{6E908048-9E19-72AA-517C-C44CB93A670D}"/>
                </a:ext>
              </a:extLst>
            </p:cNvPr>
            <p:cNvGrpSpPr>
              <a:grpSpLocks/>
            </p:cNvGrpSpPr>
            <p:nvPr/>
          </p:nvGrpSpPr>
          <p:grpSpPr bwMode="auto">
            <a:xfrm>
              <a:off x="2166" y="292"/>
              <a:ext cx="992" cy="2055"/>
              <a:chOff x="1997" y="1957"/>
              <a:chExt cx="992" cy="2055"/>
            </a:xfrm>
          </p:grpSpPr>
          <p:sp>
            <p:nvSpPr>
              <p:cNvPr id="5" name="Text Box 32">
                <a:extLst>
                  <a:ext uri="{FF2B5EF4-FFF2-40B4-BE49-F238E27FC236}">
                    <a16:creationId xmlns:a16="http://schemas.microsoft.com/office/drawing/2014/main" id="{F4B1CB0A-C803-312E-7124-1D343EB0BFDF}"/>
                  </a:ext>
                </a:extLst>
              </p:cNvPr>
              <p:cNvSpPr txBox="1">
                <a:spLocks noChangeArrowheads="1"/>
              </p:cNvSpPr>
              <p:nvPr/>
            </p:nvSpPr>
            <p:spPr bwMode="auto">
              <a:xfrm>
                <a:off x="1997" y="1957"/>
                <a:ext cx="992"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12" charset="0"/>
                    <a:ea typeface="ＭＳ Ｐゴシック" charset="0"/>
                    <a:cs typeface="ＭＳ Ｐゴシック" charset="0"/>
                  </a:rPr>
                  <a:t>7</a:t>
                </a:r>
              </a:p>
            </p:txBody>
          </p:sp>
          <p:sp>
            <p:nvSpPr>
              <p:cNvPr id="6" name="Line 33">
                <a:extLst>
                  <a:ext uri="{FF2B5EF4-FFF2-40B4-BE49-F238E27FC236}">
                    <a16:creationId xmlns:a16="http://schemas.microsoft.com/office/drawing/2014/main" id="{FFA2769B-EB18-2309-A686-E30A96469069}"/>
                  </a:ext>
                </a:extLst>
              </p:cNvPr>
              <p:cNvSpPr>
                <a:spLocks noChangeShapeType="1"/>
              </p:cNvSpPr>
              <p:nvPr/>
            </p:nvSpPr>
            <p:spPr bwMode="auto">
              <a:xfrm>
                <a:off x="2242" y="2900"/>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lgn="l">
                  <a:defRPr/>
                </a:pPr>
                <a:endParaRPr lang="en-US" sz="1800">
                  <a:solidFill>
                    <a:srgbClr val="FFFFFF"/>
                  </a:solidFill>
                  <a:latin typeface="Arial" pitchFamily="-105" charset="0"/>
                  <a:ea typeface="ＭＳ Ｐゴシック" charset="0"/>
                  <a:cs typeface="ＭＳ Ｐゴシック" charset="0"/>
                </a:endParaRPr>
              </a:p>
            </p:txBody>
          </p:sp>
        </p:grpSp>
      </p:grpSp>
    </p:spTree>
    <p:extLst>
      <p:ext uri="{BB962C8B-B14F-4D97-AF65-F5344CB8AC3E}">
        <p14:creationId xmlns:p14="http://schemas.microsoft.com/office/powerpoint/2010/main" val="2332390379"/>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090" name="Picture 2">
            <a:extLst>
              <a:ext uri="{FF2B5EF4-FFF2-40B4-BE49-F238E27FC236}">
                <a16:creationId xmlns:a16="http://schemas.microsoft.com/office/drawing/2014/main" id="{0F54339A-DACC-8441-AF65-DD0CFEF03E4A}"/>
              </a:ext>
            </a:extLst>
          </p:cNvPr>
          <p:cNvPicPr>
            <a:picLocks noChangeArrowheads="1"/>
          </p:cNvPicPr>
          <p:nvPr/>
        </p:nvPicPr>
        <p:blipFill>
          <a:blip r:embed="rId3">
            <a:extLst>
              <a:ext uri="{28A0092B-C50C-407E-A947-70E740481C1C}">
                <a14:useLocalDpi xmlns:a14="http://schemas.microsoft.com/office/drawing/2010/main" val="0"/>
              </a:ext>
            </a:extLst>
          </a:blip>
          <a:srcRect l="2852" t="3331" r="3487" b="4442"/>
          <a:stretch>
            <a:fillRect/>
          </a:stretch>
        </p:blipFill>
        <p:spPr bwMode="auto">
          <a:xfrm>
            <a:off x="566738" y="523875"/>
            <a:ext cx="7985125" cy="5743575"/>
          </a:xfrm>
          <a:prstGeom prst="rect">
            <a:avLst/>
          </a:prstGeom>
          <a:noFill/>
          <a:ln w="762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9097" name="Rectangle 9">
            <a:extLst>
              <a:ext uri="{FF2B5EF4-FFF2-40B4-BE49-F238E27FC236}">
                <a16:creationId xmlns:a16="http://schemas.microsoft.com/office/drawing/2014/main" id="{F8B30236-CEC2-D548-B479-1943DF9D9B25}"/>
              </a:ext>
            </a:extLst>
          </p:cNvPr>
          <p:cNvSpPr>
            <a:spLocks noChangeArrowheads="1"/>
          </p:cNvSpPr>
          <p:nvPr/>
        </p:nvSpPr>
        <p:spPr bwMode="auto">
          <a:xfrm>
            <a:off x="542925" y="522288"/>
            <a:ext cx="8008938" cy="5784850"/>
          </a:xfrm>
          <a:prstGeom prst="rect">
            <a:avLst/>
          </a:prstGeom>
          <a:solidFill>
            <a:srgbClr val="000000">
              <a:alpha val="50000"/>
            </a:srgbClr>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9095" name="Text Box 7">
            <a:extLst>
              <a:ext uri="{FF2B5EF4-FFF2-40B4-BE49-F238E27FC236}">
                <a16:creationId xmlns:a16="http://schemas.microsoft.com/office/drawing/2014/main" id="{E70F8FBE-E5AE-6B4F-9267-AAF0AD918390}"/>
              </a:ext>
            </a:extLst>
          </p:cNvPr>
          <p:cNvSpPr txBox="1">
            <a:spLocks noChangeArrowheads="1"/>
          </p:cNvSpPr>
          <p:nvPr/>
        </p:nvSpPr>
        <p:spPr bwMode="auto">
          <a:xfrm>
            <a:off x="1187450" y="1314450"/>
            <a:ext cx="6697663" cy="4117975"/>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6600" b="1">
                <a:solidFill>
                  <a:srgbClr val="FFFF00"/>
                </a:solidFill>
                <a:latin typeface="Comic Sans MS" charset="0"/>
                <a:ea typeface="ＭＳ Ｐゴシック" charset="0"/>
              </a:rPr>
              <a:t>DOKUMEN YANG MENDASARI IMAN KITA</a:t>
            </a:r>
          </a:p>
        </p:txBody>
      </p:sp>
      <p:sp>
        <p:nvSpPr>
          <p:cNvPr id="89099" name="Text Box 11">
            <a:extLst>
              <a:ext uri="{FF2B5EF4-FFF2-40B4-BE49-F238E27FC236}">
                <a16:creationId xmlns:a16="http://schemas.microsoft.com/office/drawing/2014/main" id="{0229C8BF-DE16-A047-910E-0CB6F1FBC1C1}"/>
              </a:ext>
            </a:extLst>
          </p:cNvPr>
          <p:cNvSpPr txBox="1">
            <a:spLocks noChangeArrowheads="1"/>
          </p:cNvSpPr>
          <p:nvPr/>
        </p:nvSpPr>
        <p:spPr bwMode="auto">
          <a:xfrm>
            <a:off x="8888413" y="6173788"/>
            <a:ext cx="1841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89100" name="Text Box 12">
            <a:extLst>
              <a:ext uri="{FF2B5EF4-FFF2-40B4-BE49-F238E27FC236}">
                <a16:creationId xmlns:a16="http://schemas.microsoft.com/office/drawing/2014/main" id="{7CE770F1-4868-3044-87B8-FF5D5F1E956F}"/>
              </a:ext>
            </a:extLst>
          </p:cNvPr>
          <p:cNvSpPr txBox="1">
            <a:spLocks noChangeArrowheads="1"/>
          </p:cNvSpPr>
          <p:nvPr/>
        </p:nvSpPr>
        <p:spPr bwMode="auto">
          <a:xfrm>
            <a:off x="8789988" y="635635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89102" name="Text Box 14">
            <a:extLst>
              <a:ext uri="{FF2B5EF4-FFF2-40B4-BE49-F238E27FC236}">
                <a16:creationId xmlns:a16="http://schemas.microsoft.com/office/drawing/2014/main" id="{308E92D5-33E0-5B43-8985-0C7450A60E6F}"/>
              </a:ext>
            </a:extLst>
          </p:cNvPr>
          <p:cNvSpPr txBox="1">
            <a:spLocks noChangeArrowheads="1"/>
          </p:cNvSpPr>
          <p:nvPr/>
        </p:nvSpPr>
        <p:spPr bwMode="auto">
          <a:xfrm>
            <a:off x="8086725" y="6534150"/>
            <a:ext cx="3254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08</a:t>
            </a:r>
          </a:p>
        </p:txBody>
      </p:sp>
      <p:sp>
        <p:nvSpPr>
          <p:cNvPr id="89104" name="Text Box 16">
            <a:extLst>
              <a:ext uri="{FF2B5EF4-FFF2-40B4-BE49-F238E27FC236}">
                <a16:creationId xmlns:a16="http://schemas.microsoft.com/office/drawing/2014/main" id="{352409F1-78F4-DE46-B8BE-C0D77B898DB3}"/>
              </a:ext>
            </a:extLst>
          </p:cNvPr>
          <p:cNvSpPr txBox="1">
            <a:spLocks noChangeArrowheads="1"/>
          </p:cNvSpPr>
          <p:nvPr/>
        </p:nvSpPr>
        <p:spPr bwMode="auto">
          <a:xfrm>
            <a:off x="8626475" y="6477000"/>
            <a:ext cx="2968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600" b="1">
                <a:solidFill>
                  <a:schemeClr val="tx1"/>
                </a:solidFill>
                <a:latin typeface="Arial" charset="0"/>
                <a:ea typeface="ＭＳ Ｐゴシック" charset="0"/>
              </a:rPr>
              <a:t>2</a:t>
            </a:r>
          </a:p>
        </p:txBody>
      </p:sp>
      <p:sp>
        <p:nvSpPr>
          <p:cNvPr id="89106" name="Oval 18">
            <a:extLst>
              <a:ext uri="{FF2B5EF4-FFF2-40B4-BE49-F238E27FC236}">
                <a16:creationId xmlns:a16="http://schemas.microsoft.com/office/drawing/2014/main" id="{1DACAA3E-C18E-714A-BEE0-343C2CF847A6}"/>
              </a:ext>
            </a:extLst>
          </p:cNvPr>
          <p:cNvSpPr>
            <a:spLocks noChangeArrowheads="1"/>
          </p:cNvSpPr>
          <p:nvPr/>
        </p:nvSpPr>
        <p:spPr bwMode="auto">
          <a:xfrm>
            <a:off x="6740525" y="6072188"/>
            <a:ext cx="2052638" cy="393700"/>
          </a:xfrm>
          <a:prstGeom prst="ellipse">
            <a:avLst/>
          </a:prstGeom>
          <a:noFill/>
          <a:ln w="57150">
            <a:solidFill>
              <a:srgbClr val="FFEA18"/>
            </a:solidFill>
            <a:round/>
            <a:headEnd/>
            <a:tailEnd/>
          </a:ln>
          <a:effectLst>
            <a:outerShdw blurRad="63500" dist="81320" dir="3080412"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Arial" charset="0"/>
              <a:ea typeface="ＭＳ Ｐゴシック" charset="0"/>
            </a:endParaRPr>
          </a:p>
        </p:txBody>
      </p:sp>
      <p:sp>
        <p:nvSpPr>
          <p:cNvPr id="89107" name="Text Box 19">
            <a:extLst>
              <a:ext uri="{FF2B5EF4-FFF2-40B4-BE49-F238E27FC236}">
                <a16:creationId xmlns:a16="http://schemas.microsoft.com/office/drawing/2014/main" id="{F6E3FE5C-5D89-EA4E-8A4D-ED8C36E09F73}"/>
              </a:ext>
            </a:extLst>
          </p:cNvPr>
          <p:cNvSpPr txBox="1">
            <a:spLocks noChangeArrowheads="1"/>
          </p:cNvSpPr>
          <p:nvPr/>
        </p:nvSpPr>
        <p:spPr bwMode="auto">
          <a:xfrm>
            <a:off x="6945313" y="6127750"/>
            <a:ext cx="17335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Buku Panduan hlm. 6</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097"/>
                                        </p:tgtEl>
                                        <p:attrNameLst>
                                          <p:attrName>style.visibility</p:attrName>
                                        </p:attrNameLst>
                                      </p:cBhvr>
                                      <p:to>
                                        <p:strVal val="visible"/>
                                      </p:to>
                                    </p:set>
                                    <p:animEffect transition="in" filter="dissolve">
                                      <p:cBhvr>
                                        <p:cTn id="7" dur="500"/>
                                        <p:tgtEl>
                                          <p:spTgt spid="8909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9095"/>
                                        </p:tgtEl>
                                        <p:attrNameLst>
                                          <p:attrName>style.visibility</p:attrName>
                                        </p:attrNameLst>
                                      </p:cBhvr>
                                      <p:to>
                                        <p:strVal val="visible"/>
                                      </p:to>
                                    </p:set>
                                    <p:animEffect transition="in" filter="dissolve">
                                      <p:cBhvr>
                                        <p:cTn id="11" dur="500"/>
                                        <p:tgtEl>
                                          <p:spTgt spid="890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9" fill="hold" grpId="0" nodeType="clickEffect">
                                  <p:stCondLst>
                                    <p:cond delay="0"/>
                                  </p:stCondLst>
                                  <p:childTnLst>
                                    <p:set>
                                      <p:cBhvr>
                                        <p:cTn id="15" dur="1" fill="hold">
                                          <p:stCondLst>
                                            <p:cond delay="0"/>
                                          </p:stCondLst>
                                        </p:cTn>
                                        <p:tgtEl>
                                          <p:spTgt spid="89106"/>
                                        </p:tgtEl>
                                        <p:attrNameLst>
                                          <p:attrName>style.visibility</p:attrName>
                                        </p:attrNameLst>
                                      </p:cBhvr>
                                      <p:to>
                                        <p:strVal val="visible"/>
                                      </p:to>
                                    </p:set>
                                    <p:anim calcmode="lin" valueType="num">
                                      <p:cBhvr additive="base">
                                        <p:cTn id="16" dur="500" fill="hold"/>
                                        <p:tgtEl>
                                          <p:spTgt spid="89106"/>
                                        </p:tgtEl>
                                        <p:attrNameLst>
                                          <p:attrName>ppt_x</p:attrName>
                                        </p:attrNameLst>
                                      </p:cBhvr>
                                      <p:tavLst>
                                        <p:tav tm="0">
                                          <p:val>
                                            <p:strVal val="0-#ppt_w/2"/>
                                          </p:val>
                                        </p:tav>
                                        <p:tav tm="100000">
                                          <p:val>
                                            <p:strVal val="#ppt_x"/>
                                          </p:val>
                                        </p:tav>
                                      </p:tavLst>
                                    </p:anim>
                                    <p:anim calcmode="lin" valueType="num">
                                      <p:cBhvr additive="base">
                                        <p:cTn id="17" dur="500" fill="hold"/>
                                        <p:tgtEl>
                                          <p:spTgt spid="89106"/>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8910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095" grpId="0" autoUpdateAnimBg="0"/>
      <p:bldP spid="89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Picture 200">
            <a:extLst>
              <a:ext uri="{FF2B5EF4-FFF2-40B4-BE49-F238E27FC236}">
                <a16:creationId xmlns:a16="http://schemas.microsoft.com/office/drawing/2014/main" id="{1F60EC1A-D83F-0E4E-A7BA-7CD692BAA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79395" name="Text Box 195">
            <a:extLst>
              <a:ext uri="{FF2B5EF4-FFF2-40B4-BE49-F238E27FC236}">
                <a16:creationId xmlns:a16="http://schemas.microsoft.com/office/drawing/2014/main" id="{E83FEA31-F4BA-B349-862C-CC2FF13EEC21}"/>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179397" name="Text Box 197">
            <a:extLst>
              <a:ext uri="{FF2B5EF4-FFF2-40B4-BE49-F238E27FC236}">
                <a16:creationId xmlns:a16="http://schemas.microsoft.com/office/drawing/2014/main" id="{45388480-A350-614F-913A-087D6E0A5783}"/>
              </a:ext>
            </a:extLst>
          </p:cNvPr>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179399" name="Text Box 199">
            <a:extLst>
              <a:ext uri="{FF2B5EF4-FFF2-40B4-BE49-F238E27FC236}">
                <a16:creationId xmlns:a16="http://schemas.microsoft.com/office/drawing/2014/main" id="{A5DCF32F-DAC5-A348-A626-B43AC8B47175}"/>
              </a:ext>
            </a:extLst>
          </p:cNvPr>
          <p:cNvSpPr txBox="1">
            <a:spLocks noChangeArrowheads="1"/>
          </p:cNvSpPr>
          <p:nvPr/>
        </p:nvSpPr>
        <p:spPr bwMode="auto">
          <a:xfrm>
            <a:off x="201613" y="2252663"/>
            <a:ext cx="8942387" cy="2320925"/>
          </a:xfrm>
          <a:prstGeom prst="rect">
            <a:avLst/>
          </a:prstGeom>
          <a:noFill/>
          <a:ln>
            <a:noFill/>
          </a:ln>
          <a:effectLst>
            <a:outerShdw blurRad="63500" dist="81320" dir="3080412" algn="ctr" rotWithShape="0">
              <a:srgbClr val="85FBFF">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3600" b="1">
                <a:solidFill>
                  <a:schemeClr val="bg2"/>
                </a:solidFill>
                <a:latin typeface="Comic Sans MS" panose="030F0902030302020204" pitchFamily="66" charset="0"/>
              </a:rPr>
              <a:t>Dalam</a:t>
            </a:r>
            <a:r>
              <a:rPr lang="en-US" altLang="en-US" sz="3600" b="1" i="1">
                <a:solidFill>
                  <a:schemeClr val="bg2"/>
                </a:solidFill>
                <a:latin typeface="Comic Sans MS" panose="030F0902030302020204" pitchFamily="66" charset="0"/>
              </a:rPr>
              <a:t> bukunya                         </a:t>
            </a:r>
            <a:r>
              <a:rPr lang="ja-JP" altLang="en-US" sz="3600" b="1" i="1">
                <a:solidFill>
                  <a:schemeClr val="bg2"/>
                </a:solidFill>
              </a:rPr>
              <a:t>“</a:t>
            </a:r>
            <a:r>
              <a:rPr lang="en-US" altLang="ja-JP" sz="3600" b="1" i="1">
                <a:solidFill>
                  <a:schemeClr val="bg2"/>
                </a:solidFill>
                <a:latin typeface="Comic Sans MS" panose="030F0902030302020204" pitchFamily="66" charset="0"/>
              </a:rPr>
              <a:t>What The Bible Is All About!</a:t>
            </a:r>
            <a:r>
              <a:rPr lang="ja-JP" altLang="en-US" sz="3600" b="1" i="1">
                <a:solidFill>
                  <a:schemeClr val="bg2"/>
                </a:solidFill>
              </a:rPr>
              <a:t>”</a:t>
            </a:r>
            <a:endParaRPr lang="en-US" altLang="ja-JP" sz="3600" b="1" i="1">
              <a:solidFill>
                <a:schemeClr val="bg2"/>
              </a:solidFill>
              <a:latin typeface="Comic Sans MS" panose="030F0902030302020204" pitchFamily="66" charset="0"/>
            </a:endParaRPr>
          </a:p>
          <a:p>
            <a:pPr>
              <a:spcBef>
                <a:spcPct val="50000"/>
              </a:spcBef>
            </a:pPr>
            <a:r>
              <a:rPr lang="en-US" altLang="en-US" sz="3600" b="1">
                <a:solidFill>
                  <a:schemeClr val="bg2"/>
                </a:solidFill>
                <a:latin typeface="Comic Sans MS" panose="030F0902030302020204" pitchFamily="66" charset="0"/>
              </a:rPr>
              <a:t>Dr. Henrietta Mears menulis…</a:t>
            </a:r>
          </a:p>
        </p:txBody>
      </p:sp>
      <p:sp>
        <p:nvSpPr>
          <p:cNvPr id="179401" name="Text Box 201">
            <a:extLst>
              <a:ext uri="{FF2B5EF4-FFF2-40B4-BE49-F238E27FC236}">
                <a16:creationId xmlns:a16="http://schemas.microsoft.com/office/drawing/2014/main" id="{08270AD6-3F79-054B-965D-F6E496C86B58}"/>
              </a:ext>
            </a:extLst>
          </p:cNvPr>
          <p:cNvSpPr txBox="1">
            <a:spLocks noChangeArrowheads="1"/>
          </p:cNvSpPr>
          <p:nvPr/>
        </p:nvSpPr>
        <p:spPr bwMode="auto">
          <a:xfrm>
            <a:off x="8789988" y="635635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179410" name="Text Box 210">
            <a:extLst>
              <a:ext uri="{FF2B5EF4-FFF2-40B4-BE49-F238E27FC236}">
                <a16:creationId xmlns:a16="http://schemas.microsoft.com/office/drawing/2014/main" id="{D0DC3A5F-F21A-914B-9BB9-DAC005D58A6E}"/>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10</a:t>
            </a:r>
          </a:p>
        </p:txBody>
      </p:sp>
      <p:sp>
        <p:nvSpPr>
          <p:cNvPr id="179414" name="Text Box 214">
            <a:extLst>
              <a:ext uri="{FF2B5EF4-FFF2-40B4-BE49-F238E27FC236}">
                <a16:creationId xmlns:a16="http://schemas.microsoft.com/office/drawing/2014/main" id="{E50685A2-AB0B-F641-829C-C1C362EE05C3}"/>
              </a:ext>
            </a:extLst>
          </p:cNvPr>
          <p:cNvSpPr txBox="1">
            <a:spLocks noChangeArrowheads="1"/>
          </p:cNvSpPr>
          <p:nvPr/>
        </p:nvSpPr>
        <p:spPr bwMode="auto">
          <a:xfrm>
            <a:off x="8682038" y="6477000"/>
            <a:ext cx="1841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600" b="1">
              <a:solidFill>
                <a:schemeClr val="tx1"/>
              </a:solidFill>
              <a:latin typeface="Arial" charset="0"/>
              <a:ea typeface="ＭＳ Ｐゴシック" charset="0"/>
            </a:endParaRPr>
          </a:p>
        </p:txBody>
      </p:sp>
      <p:sp>
        <p:nvSpPr>
          <p:cNvPr id="179417" name="Text Box 217">
            <a:extLst>
              <a:ext uri="{FF2B5EF4-FFF2-40B4-BE49-F238E27FC236}">
                <a16:creationId xmlns:a16="http://schemas.microsoft.com/office/drawing/2014/main" id="{10A33492-0C0B-3E4B-BBE1-1386133D0760}"/>
              </a:ext>
            </a:extLst>
          </p:cNvPr>
          <p:cNvSpPr txBox="1">
            <a:spLocks noChangeArrowheads="1"/>
          </p:cNvSpPr>
          <p:nvPr/>
        </p:nvSpPr>
        <p:spPr bwMode="auto">
          <a:xfrm>
            <a:off x="7046913" y="6284913"/>
            <a:ext cx="173355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Buku Panduan hlm. 6</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79399"/>
                                        </p:tgtEl>
                                        <p:attrNameLst>
                                          <p:attrName>style.visibility</p:attrName>
                                        </p:attrNameLst>
                                      </p:cBhvr>
                                      <p:to>
                                        <p:strVal val="visible"/>
                                      </p:to>
                                    </p:set>
                                    <p:animEffect transition="in" filter="dissolve">
                                      <p:cBhvr>
                                        <p:cTn id="7" dur="500"/>
                                        <p:tgtEl>
                                          <p:spTgt spid="17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9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Picture 3">
            <a:extLst>
              <a:ext uri="{FF2B5EF4-FFF2-40B4-BE49-F238E27FC236}">
                <a16:creationId xmlns:a16="http://schemas.microsoft.com/office/drawing/2014/main" id="{D0653E63-B890-2E4D-B5B2-5DD1E5B26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98660" name="Text Box 4">
            <a:extLst>
              <a:ext uri="{FF2B5EF4-FFF2-40B4-BE49-F238E27FC236}">
                <a16:creationId xmlns:a16="http://schemas.microsoft.com/office/drawing/2014/main" id="{EBC9FA7E-8EEB-DB49-BA3F-84B9B87312DB}"/>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198661" name="Text Box 5">
            <a:extLst>
              <a:ext uri="{FF2B5EF4-FFF2-40B4-BE49-F238E27FC236}">
                <a16:creationId xmlns:a16="http://schemas.microsoft.com/office/drawing/2014/main" id="{1DDDD365-3C3E-264E-B905-B93E41E1FE48}"/>
              </a:ext>
            </a:extLst>
          </p:cNvPr>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198677" name="Text Box 21">
            <a:extLst>
              <a:ext uri="{FF2B5EF4-FFF2-40B4-BE49-F238E27FC236}">
                <a16:creationId xmlns:a16="http://schemas.microsoft.com/office/drawing/2014/main" id="{6BF4F15D-F877-0C4D-B42C-22C97850C95E}"/>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11</a:t>
            </a:r>
          </a:p>
        </p:txBody>
      </p:sp>
      <p:sp>
        <p:nvSpPr>
          <p:cNvPr id="198681" name="Text Box 25">
            <a:extLst>
              <a:ext uri="{FF2B5EF4-FFF2-40B4-BE49-F238E27FC236}">
                <a16:creationId xmlns:a16="http://schemas.microsoft.com/office/drawing/2014/main" id="{B9095E2E-DA84-7E44-8B97-E1500241640F}"/>
              </a:ext>
            </a:extLst>
          </p:cNvPr>
          <p:cNvSpPr txBox="1">
            <a:spLocks noChangeArrowheads="1"/>
          </p:cNvSpPr>
          <p:nvPr/>
        </p:nvSpPr>
        <p:spPr bwMode="auto">
          <a:xfrm>
            <a:off x="657225" y="1387475"/>
            <a:ext cx="7950200" cy="3937000"/>
          </a:xfrm>
          <a:prstGeom prst="rect">
            <a:avLst/>
          </a:prstGeom>
          <a:noFill/>
          <a:ln>
            <a:noFill/>
          </a:ln>
          <a:effectLst>
            <a:outerShdw blurRad="63500" dist="63500" dir="3187806" algn="ctr" rotWithShape="0">
              <a:srgbClr val="85FBFF">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3600" b="1">
                <a:solidFill>
                  <a:schemeClr val="bg2"/>
                </a:solidFill>
                <a:latin typeface="Comic Sans MS" panose="030F0902030302020204" pitchFamily="66" charset="0"/>
              </a:rPr>
              <a:t>Pengetahuan orang jaman Alkitab tentang Alkitab:    </a:t>
            </a:r>
          </a:p>
          <a:p>
            <a:pPr>
              <a:spcBef>
                <a:spcPct val="50000"/>
              </a:spcBef>
            </a:pPr>
            <a:r>
              <a:rPr lang="en-US" altLang="en-US" sz="3600" b="1">
                <a:solidFill>
                  <a:schemeClr val="bg2"/>
                </a:solidFill>
                <a:latin typeface="Comic Sans MS" panose="030F0902030302020204" pitchFamily="66" charset="0"/>
              </a:rPr>
              <a:t>Seperti seuntai mutiara yang indah.                     </a:t>
            </a:r>
          </a:p>
          <a:p>
            <a:pPr>
              <a:spcBef>
                <a:spcPct val="50000"/>
              </a:spcBef>
            </a:pPr>
            <a:r>
              <a:rPr lang="en-US" altLang="en-US" sz="3600" b="1">
                <a:solidFill>
                  <a:schemeClr val="bg2"/>
                </a:solidFill>
                <a:latin typeface="Comic Sans MS" panose="030F0902030302020204" pitchFamily="66" charset="0"/>
              </a:rPr>
              <a:t>Tetapi hampir setiap pikiran pembaca jaman sekarang…</a:t>
            </a:r>
          </a:p>
        </p:txBody>
      </p:sp>
      <p:sp>
        <p:nvSpPr>
          <p:cNvPr id="198683" name="Text Box 27">
            <a:extLst>
              <a:ext uri="{FF2B5EF4-FFF2-40B4-BE49-F238E27FC236}">
                <a16:creationId xmlns:a16="http://schemas.microsoft.com/office/drawing/2014/main" id="{DF2B73B9-95E2-AE41-8A68-4DEA21561CB2}"/>
              </a:ext>
            </a:extLst>
          </p:cNvPr>
          <p:cNvSpPr txBox="1">
            <a:spLocks noChangeArrowheads="1"/>
          </p:cNvSpPr>
          <p:nvPr/>
        </p:nvSpPr>
        <p:spPr bwMode="auto">
          <a:xfrm>
            <a:off x="7046913" y="6284913"/>
            <a:ext cx="173355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Buku Panduan hlm. 6</a:t>
            </a:r>
          </a:p>
        </p:txBody>
      </p:sp>
    </p:spTree>
  </p:cSld>
  <p:clrMapOvr>
    <a:masterClrMapping/>
  </p:clrMapOvr>
  <p:transition>
    <p:wheel spokes="0"/>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29" name="Picture 2">
            <a:extLst>
              <a:ext uri="{FF2B5EF4-FFF2-40B4-BE49-F238E27FC236}">
                <a16:creationId xmlns:a16="http://schemas.microsoft.com/office/drawing/2014/main" id="{5812457B-E15F-4347-BFB4-A3FE38DB07E3}"/>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573088" y="603250"/>
            <a:ext cx="7943850" cy="56292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9619" name="Text Box 3">
            <a:extLst>
              <a:ext uri="{FF2B5EF4-FFF2-40B4-BE49-F238E27FC236}">
                <a16:creationId xmlns:a16="http://schemas.microsoft.com/office/drawing/2014/main" id="{B4000A85-04A7-1148-A9F6-EACF363801EC}"/>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239620" name="Text Box 4">
            <a:extLst>
              <a:ext uri="{FF2B5EF4-FFF2-40B4-BE49-F238E27FC236}">
                <a16:creationId xmlns:a16="http://schemas.microsoft.com/office/drawing/2014/main" id="{B49085B6-999C-394C-9DAC-D6BBED28B816}"/>
              </a:ext>
            </a:extLst>
          </p:cNvPr>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239621" name="Text Box 5">
            <a:extLst>
              <a:ext uri="{FF2B5EF4-FFF2-40B4-BE49-F238E27FC236}">
                <a16:creationId xmlns:a16="http://schemas.microsoft.com/office/drawing/2014/main" id="{DD5BF5B2-FD04-0642-86B4-4BF487934F0A}"/>
              </a:ext>
            </a:extLst>
          </p:cNvPr>
          <p:cNvSpPr txBox="1">
            <a:spLocks noChangeArrowheads="1"/>
          </p:cNvSpPr>
          <p:nvPr/>
        </p:nvSpPr>
        <p:spPr bwMode="auto">
          <a:xfrm>
            <a:off x="660400" y="1693863"/>
            <a:ext cx="7950200" cy="2924175"/>
          </a:xfrm>
          <a:prstGeom prst="rect">
            <a:avLst/>
          </a:prstGeom>
          <a:noFill/>
          <a:ln>
            <a:noFill/>
          </a:ln>
          <a:effectLst>
            <a:outerShdw blurRad="63500" dist="57501" dir="3723739" algn="ctr" rotWithShape="0">
              <a:srgbClr val="85FBFF">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4000" b="1">
                <a:solidFill>
                  <a:schemeClr val="bg2"/>
                </a:solidFill>
                <a:latin typeface="Comic Sans MS" panose="030F0902030302020204" pitchFamily="66" charset="0"/>
              </a:rPr>
              <a:t>…untaian itu putus…                        Keteraturan progresif dalam cerita Alkitab menjadi tidak teratur dan membingungkan!</a:t>
            </a:r>
          </a:p>
        </p:txBody>
      </p:sp>
      <p:sp>
        <p:nvSpPr>
          <p:cNvPr id="239622" name="Text Box 6">
            <a:extLst>
              <a:ext uri="{FF2B5EF4-FFF2-40B4-BE49-F238E27FC236}">
                <a16:creationId xmlns:a16="http://schemas.microsoft.com/office/drawing/2014/main" id="{081E7F50-6934-5E4F-A3A8-26B53DC3BC1A}"/>
              </a:ext>
            </a:extLst>
          </p:cNvPr>
          <p:cNvSpPr txBox="1">
            <a:spLocks noChangeArrowheads="1"/>
          </p:cNvSpPr>
          <p:nvPr/>
        </p:nvSpPr>
        <p:spPr bwMode="auto">
          <a:xfrm>
            <a:off x="8804275" y="635635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239632" name="Text Box 16">
            <a:extLst>
              <a:ext uri="{FF2B5EF4-FFF2-40B4-BE49-F238E27FC236}">
                <a16:creationId xmlns:a16="http://schemas.microsoft.com/office/drawing/2014/main" id="{D2DD92EE-7AF1-6141-B1E7-1C0DF33E11FC}"/>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12</a:t>
            </a:r>
          </a:p>
        </p:txBody>
      </p:sp>
      <p:sp>
        <p:nvSpPr>
          <p:cNvPr id="239636" name="Text Box 20">
            <a:extLst>
              <a:ext uri="{FF2B5EF4-FFF2-40B4-BE49-F238E27FC236}">
                <a16:creationId xmlns:a16="http://schemas.microsoft.com/office/drawing/2014/main" id="{30460DC0-C22D-EE43-8513-38B03911B3C2}"/>
              </a:ext>
            </a:extLst>
          </p:cNvPr>
          <p:cNvSpPr txBox="1">
            <a:spLocks noChangeArrowheads="1"/>
          </p:cNvSpPr>
          <p:nvPr/>
        </p:nvSpPr>
        <p:spPr bwMode="auto">
          <a:xfrm>
            <a:off x="7046913" y="6284913"/>
            <a:ext cx="173355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Buku Panduan hlm. 6</a:t>
            </a:r>
          </a:p>
        </p:txBody>
      </p:sp>
    </p:spTree>
  </p:cSld>
  <p:clrMapOvr>
    <a:masterClrMapping/>
  </p:clrMapOvr>
  <p:transition>
    <p:wheel spokes="0"/>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2626" name="Picture 2">
            <a:extLst>
              <a:ext uri="{FF2B5EF4-FFF2-40B4-BE49-F238E27FC236}">
                <a16:creationId xmlns:a16="http://schemas.microsoft.com/office/drawing/2014/main" id="{3FDEC9EF-E707-D242-B86B-107C2444B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579438"/>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a:extLst>
            <a:ext uri="{909E8E84-426E-40dd-AFC4-6F175D3DCCD1}">
              <a14:hiddenFill xmlns="" xmlns:a14="http://schemas.microsoft.com/office/drawing/2010/main">
                <a:solidFill>
                  <a:srgbClr val="FFFFFF"/>
                </a:solidFill>
              </a14:hiddenFill>
            </a:ext>
          </a:extLst>
        </p:spPr>
      </p:pic>
      <p:sp>
        <p:nvSpPr>
          <p:cNvPr id="282627" name="Text Box 3">
            <a:extLst>
              <a:ext uri="{FF2B5EF4-FFF2-40B4-BE49-F238E27FC236}">
                <a16:creationId xmlns:a16="http://schemas.microsoft.com/office/drawing/2014/main" id="{E1AEC277-4825-834F-AB94-E2D3ACB6D03B}"/>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282628" name="Text Box 4">
            <a:extLst>
              <a:ext uri="{FF2B5EF4-FFF2-40B4-BE49-F238E27FC236}">
                <a16:creationId xmlns:a16="http://schemas.microsoft.com/office/drawing/2014/main" id="{12A84C54-031A-9944-ADE8-8D7A9F47A51F}"/>
              </a:ext>
            </a:extLst>
          </p:cNvPr>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282629" name="Text Box 5">
            <a:extLst>
              <a:ext uri="{FF2B5EF4-FFF2-40B4-BE49-F238E27FC236}">
                <a16:creationId xmlns:a16="http://schemas.microsoft.com/office/drawing/2014/main" id="{2FFF2177-1B22-3B43-9BEA-A592EAE538F6}"/>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pic>
        <p:nvPicPr>
          <p:cNvPr id="282772" name="Picture 148">
            <a:extLst>
              <a:ext uri="{FF2B5EF4-FFF2-40B4-BE49-F238E27FC236}">
                <a16:creationId xmlns:a16="http://schemas.microsoft.com/office/drawing/2014/main" id="{8B4BFF26-0B8A-7547-BC56-291B7F04F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1958975" y="2921000"/>
            <a:ext cx="3063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73" name="Picture 149">
            <a:extLst>
              <a:ext uri="{FF2B5EF4-FFF2-40B4-BE49-F238E27FC236}">
                <a16:creationId xmlns:a16="http://schemas.microsoft.com/office/drawing/2014/main" id="{7605BF6F-8428-D140-B32A-AB248886D8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4588" y="2847975"/>
            <a:ext cx="369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74" name="Picture 150">
            <a:extLst>
              <a:ext uri="{FF2B5EF4-FFF2-40B4-BE49-F238E27FC236}">
                <a16:creationId xmlns:a16="http://schemas.microsoft.com/office/drawing/2014/main" id="{87C9A8EB-58F0-D248-B8AD-164E921CD5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638" y="2563813"/>
            <a:ext cx="369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75" name="Picture 151">
            <a:extLst>
              <a:ext uri="{FF2B5EF4-FFF2-40B4-BE49-F238E27FC236}">
                <a16:creationId xmlns:a16="http://schemas.microsoft.com/office/drawing/2014/main" id="{E948EE5F-3340-D54B-A4A0-27194EBD2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75" y="2322513"/>
            <a:ext cx="369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76" name="Picture 152">
            <a:extLst>
              <a:ext uri="{FF2B5EF4-FFF2-40B4-BE49-F238E27FC236}">
                <a16:creationId xmlns:a16="http://schemas.microsoft.com/office/drawing/2014/main" id="{CAE95199-7814-A845-BC8B-FEB1B5739C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0713" y="2103438"/>
            <a:ext cx="369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77" name="Picture 153">
            <a:extLst>
              <a:ext uri="{FF2B5EF4-FFF2-40B4-BE49-F238E27FC236}">
                <a16:creationId xmlns:a16="http://schemas.microsoft.com/office/drawing/2014/main" id="{9BCDD9EC-E153-9443-BFF6-68C8DCB335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0050" y="1889125"/>
            <a:ext cx="369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78" name="Picture 154">
            <a:extLst>
              <a:ext uri="{FF2B5EF4-FFF2-40B4-BE49-F238E27FC236}">
                <a16:creationId xmlns:a16="http://schemas.microsoft.com/office/drawing/2014/main" id="{2CA7178D-C52B-834D-8FBC-82B2858802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650" y="1416050"/>
            <a:ext cx="369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79" name="Picture 155">
            <a:extLst>
              <a:ext uri="{FF2B5EF4-FFF2-40B4-BE49-F238E27FC236}">
                <a16:creationId xmlns:a16="http://schemas.microsoft.com/office/drawing/2014/main" id="{45D49C05-348A-F443-B4EE-E863F22AE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213" y="1379538"/>
            <a:ext cx="369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80" name="Picture 156">
            <a:extLst>
              <a:ext uri="{FF2B5EF4-FFF2-40B4-BE49-F238E27FC236}">
                <a16:creationId xmlns:a16="http://schemas.microsoft.com/office/drawing/2014/main" id="{7B28C120-5CF4-154A-8854-97669973E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2013" y="1390650"/>
            <a:ext cx="369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81" name="Picture 157">
            <a:extLst>
              <a:ext uri="{FF2B5EF4-FFF2-40B4-BE49-F238E27FC236}">
                <a16:creationId xmlns:a16="http://schemas.microsoft.com/office/drawing/2014/main" id="{F271704A-3948-674B-B973-4255874CC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113" y="1538288"/>
            <a:ext cx="369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82" name="Picture 158">
            <a:extLst>
              <a:ext uri="{FF2B5EF4-FFF2-40B4-BE49-F238E27FC236}">
                <a16:creationId xmlns:a16="http://schemas.microsoft.com/office/drawing/2014/main" id="{05D6F19A-E3FC-AB45-BF03-F456A58C0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1288" y="1692275"/>
            <a:ext cx="369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83" name="Picture 159">
            <a:extLst>
              <a:ext uri="{FF2B5EF4-FFF2-40B4-BE49-F238E27FC236}">
                <a16:creationId xmlns:a16="http://schemas.microsoft.com/office/drawing/2014/main" id="{3C71A07E-7849-F44A-A76C-DD915D617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238" y="2741613"/>
            <a:ext cx="369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84" name="Picture 160">
            <a:extLst>
              <a:ext uri="{FF2B5EF4-FFF2-40B4-BE49-F238E27FC236}">
                <a16:creationId xmlns:a16="http://schemas.microsoft.com/office/drawing/2014/main" id="{2E52BD73-D68F-0148-9DFF-FDAF2B4D4C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2489200"/>
            <a:ext cx="369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85" name="Picture 161">
            <a:extLst>
              <a:ext uri="{FF2B5EF4-FFF2-40B4-BE49-F238E27FC236}">
                <a16:creationId xmlns:a16="http://schemas.microsoft.com/office/drawing/2014/main" id="{B8FCB644-7F91-0D41-A44C-703C121D8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275" y="2217738"/>
            <a:ext cx="369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86" name="Picture 162">
            <a:extLst>
              <a:ext uri="{FF2B5EF4-FFF2-40B4-BE49-F238E27FC236}">
                <a16:creationId xmlns:a16="http://schemas.microsoft.com/office/drawing/2014/main" id="{8B5D5EA2-71FC-2D46-8068-62683736C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1717675"/>
            <a:ext cx="369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87" name="Picture 163">
            <a:extLst>
              <a:ext uri="{FF2B5EF4-FFF2-40B4-BE49-F238E27FC236}">
                <a16:creationId xmlns:a16="http://schemas.microsoft.com/office/drawing/2014/main" id="{4BA86246-9763-AD47-B59E-3A62254B9A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788" y="1963738"/>
            <a:ext cx="369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88" name="Picture 164">
            <a:extLst>
              <a:ext uri="{FF2B5EF4-FFF2-40B4-BE49-F238E27FC236}">
                <a16:creationId xmlns:a16="http://schemas.microsoft.com/office/drawing/2014/main" id="{1438F1AF-9C2F-254C-8545-628276076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25" y="1511300"/>
            <a:ext cx="369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89" name="Picture 165">
            <a:extLst>
              <a:ext uri="{FF2B5EF4-FFF2-40B4-BE49-F238E27FC236}">
                <a16:creationId xmlns:a16="http://schemas.microsoft.com/office/drawing/2014/main" id="{9DA9CFA5-104A-F146-B551-82F1252E82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295400"/>
            <a:ext cx="369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90" name="Picture 166">
            <a:extLst>
              <a:ext uri="{FF2B5EF4-FFF2-40B4-BE49-F238E27FC236}">
                <a16:creationId xmlns:a16="http://schemas.microsoft.com/office/drawing/2014/main" id="{19667ADD-171F-E04A-9712-ECF605561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638" y="1173163"/>
            <a:ext cx="369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91" name="Picture 167">
            <a:extLst>
              <a:ext uri="{FF2B5EF4-FFF2-40B4-BE49-F238E27FC236}">
                <a16:creationId xmlns:a16="http://schemas.microsoft.com/office/drawing/2014/main" id="{EC09B425-AD7C-5748-BB0D-BC0636A55C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5850" y="1169988"/>
            <a:ext cx="369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92" name="Picture 168">
            <a:extLst>
              <a:ext uri="{FF2B5EF4-FFF2-40B4-BE49-F238E27FC236}">
                <a16:creationId xmlns:a16="http://schemas.microsoft.com/office/drawing/2014/main" id="{1D8A44D1-90AD-EF4C-A973-E4D45B8CEA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8425" y="1304925"/>
            <a:ext cx="369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93" name="Picture 169">
            <a:extLst>
              <a:ext uri="{FF2B5EF4-FFF2-40B4-BE49-F238E27FC236}">
                <a16:creationId xmlns:a16="http://schemas.microsoft.com/office/drawing/2014/main" id="{D39EEF81-EAEA-2146-B26B-E9156579E2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3538" y="1508125"/>
            <a:ext cx="369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94" name="Picture 170">
            <a:extLst>
              <a:ext uri="{FF2B5EF4-FFF2-40B4-BE49-F238E27FC236}">
                <a16:creationId xmlns:a16="http://schemas.microsoft.com/office/drawing/2014/main" id="{67E543AC-4112-8244-91FD-D0A775311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1825" y="1573213"/>
            <a:ext cx="369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95" name="Picture 171">
            <a:extLst>
              <a:ext uri="{FF2B5EF4-FFF2-40B4-BE49-F238E27FC236}">
                <a16:creationId xmlns:a16="http://schemas.microsoft.com/office/drawing/2014/main" id="{2E372495-A5DD-CC42-A1F3-5A685E1F3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388" y="1552575"/>
            <a:ext cx="369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96" name="Picture 172">
            <a:extLst>
              <a:ext uri="{FF2B5EF4-FFF2-40B4-BE49-F238E27FC236}">
                <a16:creationId xmlns:a16="http://schemas.microsoft.com/office/drawing/2014/main" id="{0A3233CA-3626-F040-BB74-A2C447A251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838" y="1487488"/>
            <a:ext cx="369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97" name="Picture 173">
            <a:extLst>
              <a:ext uri="{FF2B5EF4-FFF2-40B4-BE49-F238E27FC236}">
                <a16:creationId xmlns:a16="http://schemas.microsoft.com/office/drawing/2014/main" id="{DE3D0505-7EF8-1548-AC67-B8C38D90A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2185988" y="3554413"/>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98" name="Picture 174">
            <a:extLst>
              <a:ext uri="{FF2B5EF4-FFF2-40B4-BE49-F238E27FC236}">
                <a16:creationId xmlns:a16="http://schemas.microsoft.com/office/drawing/2014/main" id="{F7A1B017-89D6-2140-A112-EEDD0712D9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2424113" y="3741738"/>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799" name="Picture 175">
            <a:extLst>
              <a:ext uri="{FF2B5EF4-FFF2-40B4-BE49-F238E27FC236}">
                <a16:creationId xmlns:a16="http://schemas.microsoft.com/office/drawing/2014/main" id="{B93F6831-E931-3F47-80C4-FC72329B5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2678113" y="3971925"/>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800" name="Picture 176">
            <a:extLst>
              <a:ext uri="{FF2B5EF4-FFF2-40B4-BE49-F238E27FC236}">
                <a16:creationId xmlns:a16="http://schemas.microsoft.com/office/drawing/2014/main" id="{2B919988-07E6-1946-B086-BD5E98560C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2986088" y="4132263"/>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801" name="Picture 177">
            <a:extLst>
              <a:ext uri="{FF2B5EF4-FFF2-40B4-BE49-F238E27FC236}">
                <a16:creationId xmlns:a16="http://schemas.microsoft.com/office/drawing/2014/main" id="{C0850C4E-4EAD-E848-AEBC-CBEA6E7BD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3649663" y="4137025"/>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802" name="Picture 178">
            <a:extLst>
              <a:ext uri="{FF2B5EF4-FFF2-40B4-BE49-F238E27FC236}">
                <a16:creationId xmlns:a16="http://schemas.microsoft.com/office/drawing/2014/main" id="{28FD0229-FEC6-BC4D-AA95-CAB747103C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3973513" y="4030663"/>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803" name="Picture 179">
            <a:extLst>
              <a:ext uri="{FF2B5EF4-FFF2-40B4-BE49-F238E27FC236}">
                <a16:creationId xmlns:a16="http://schemas.microsoft.com/office/drawing/2014/main" id="{9111B1B2-5CD4-9F4D-8C1F-E95C41C074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4273550" y="3903663"/>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804" name="Picture 180">
            <a:extLst>
              <a:ext uri="{FF2B5EF4-FFF2-40B4-BE49-F238E27FC236}">
                <a16:creationId xmlns:a16="http://schemas.microsoft.com/office/drawing/2014/main" id="{DE102F87-F5FD-C743-93C7-12F017A8F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4567238" y="3806825"/>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805" name="Picture 181">
            <a:extLst>
              <a:ext uri="{FF2B5EF4-FFF2-40B4-BE49-F238E27FC236}">
                <a16:creationId xmlns:a16="http://schemas.microsoft.com/office/drawing/2014/main" id="{6943CDB0-5287-FF43-9F6A-53D7E29A53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5130800" y="3656013"/>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806" name="Picture 182">
            <a:extLst>
              <a:ext uri="{FF2B5EF4-FFF2-40B4-BE49-F238E27FC236}">
                <a16:creationId xmlns:a16="http://schemas.microsoft.com/office/drawing/2014/main" id="{68C8CCC8-922A-1E42-BC26-3589F6687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5480050" y="3538538"/>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807" name="Picture 183">
            <a:extLst>
              <a:ext uri="{FF2B5EF4-FFF2-40B4-BE49-F238E27FC236}">
                <a16:creationId xmlns:a16="http://schemas.microsoft.com/office/drawing/2014/main" id="{F4422A3E-4707-9041-8714-43C5E66BD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4833938" y="3759200"/>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808" name="Picture 184">
            <a:extLst>
              <a:ext uri="{FF2B5EF4-FFF2-40B4-BE49-F238E27FC236}">
                <a16:creationId xmlns:a16="http://schemas.microsoft.com/office/drawing/2014/main" id="{376D65DF-AB4C-964B-95C0-041C2C6EF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6794500" y="3749675"/>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809" name="Picture 185">
            <a:extLst>
              <a:ext uri="{FF2B5EF4-FFF2-40B4-BE49-F238E27FC236}">
                <a16:creationId xmlns:a16="http://schemas.microsoft.com/office/drawing/2014/main" id="{DD1E293F-ACB0-3D42-B60E-BB796D530D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7439025" y="3662363"/>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810" name="Picture 186">
            <a:extLst>
              <a:ext uri="{FF2B5EF4-FFF2-40B4-BE49-F238E27FC236}">
                <a16:creationId xmlns:a16="http://schemas.microsoft.com/office/drawing/2014/main" id="{2D324544-7DBC-F446-A2C8-932EEDA02B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7618413" y="3387725"/>
            <a:ext cx="34448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811" name="Picture 187">
            <a:extLst>
              <a:ext uri="{FF2B5EF4-FFF2-40B4-BE49-F238E27FC236}">
                <a16:creationId xmlns:a16="http://schemas.microsoft.com/office/drawing/2014/main" id="{806A17AE-3EAB-8742-9EB3-9869D860C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7596188" y="3117850"/>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812" name="Picture 188">
            <a:extLst>
              <a:ext uri="{FF2B5EF4-FFF2-40B4-BE49-F238E27FC236}">
                <a16:creationId xmlns:a16="http://schemas.microsoft.com/office/drawing/2014/main" id="{F202B1E4-58F1-5E4E-B448-E91D83B2DA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5783263" y="3568700"/>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813" name="Picture 189">
            <a:extLst>
              <a:ext uri="{FF2B5EF4-FFF2-40B4-BE49-F238E27FC236}">
                <a16:creationId xmlns:a16="http://schemas.microsoft.com/office/drawing/2014/main" id="{02599E68-39B3-AC41-9FFE-2532E0BC6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7131050" y="3746500"/>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814" name="Picture 190">
            <a:extLst>
              <a:ext uri="{FF2B5EF4-FFF2-40B4-BE49-F238E27FC236}">
                <a16:creationId xmlns:a16="http://schemas.microsoft.com/office/drawing/2014/main" id="{05DD04DD-6424-4042-8421-B21849D210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6126163" y="3632200"/>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815" name="Picture 191">
            <a:extLst>
              <a:ext uri="{FF2B5EF4-FFF2-40B4-BE49-F238E27FC236}">
                <a16:creationId xmlns:a16="http://schemas.microsoft.com/office/drawing/2014/main" id="{319EEBF6-E536-C745-81CC-093F0756E8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6461125" y="3675063"/>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816" name="Picture 192">
            <a:extLst>
              <a:ext uri="{FF2B5EF4-FFF2-40B4-BE49-F238E27FC236}">
                <a16:creationId xmlns:a16="http://schemas.microsoft.com/office/drawing/2014/main" id="{11603989-EFDD-1043-95BA-C78E138B67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2063750" y="3449638"/>
            <a:ext cx="3063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817" name="Picture 193">
            <a:extLst>
              <a:ext uri="{FF2B5EF4-FFF2-40B4-BE49-F238E27FC236}">
                <a16:creationId xmlns:a16="http://schemas.microsoft.com/office/drawing/2014/main" id="{712F8479-6785-F649-BAA0-330E0C7202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2008188" y="3179763"/>
            <a:ext cx="15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818" name="Picture 194">
            <a:extLst>
              <a:ext uri="{FF2B5EF4-FFF2-40B4-BE49-F238E27FC236}">
                <a16:creationId xmlns:a16="http://schemas.microsoft.com/office/drawing/2014/main" id="{5000FA35-2942-DF4B-AAD6-D1949F6335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80">
            <a:off x="3294063" y="4191000"/>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282819" name="Picture 195">
            <a:extLst>
              <a:ext uri="{FF2B5EF4-FFF2-40B4-BE49-F238E27FC236}">
                <a16:creationId xmlns:a16="http://schemas.microsoft.com/office/drawing/2014/main" id="{5F1B1D43-8408-3248-84F2-386F994C1B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3" y="588963"/>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82821" name="Text Box 197">
            <a:extLst>
              <a:ext uri="{FF2B5EF4-FFF2-40B4-BE49-F238E27FC236}">
                <a16:creationId xmlns:a16="http://schemas.microsoft.com/office/drawing/2014/main" id="{89D2974F-3E72-2442-BA7B-5AEBDE78C756}"/>
              </a:ext>
            </a:extLst>
          </p:cNvPr>
          <p:cNvSpPr txBox="1">
            <a:spLocks noChangeArrowheads="1"/>
          </p:cNvSpPr>
          <p:nvPr/>
        </p:nvSpPr>
        <p:spPr bwMode="auto">
          <a:xfrm>
            <a:off x="8086725" y="6534150"/>
            <a:ext cx="3254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13</a:t>
            </a:r>
          </a:p>
        </p:txBody>
      </p:sp>
      <p:sp>
        <p:nvSpPr>
          <p:cNvPr id="282825" name="Text Box 201">
            <a:extLst>
              <a:ext uri="{FF2B5EF4-FFF2-40B4-BE49-F238E27FC236}">
                <a16:creationId xmlns:a16="http://schemas.microsoft.com/office/drawing/2014/main" id="{815ECF09-D77D-AC4C-B808-C379F033AC5D}"/>
              </a:ext>
            </a:extLst>
          </p:cNvPr>
          <p:cNvSpPr txBox="1">
            <a:spLocks noChangeArrowheads="1"/>
          </p:cNvSpPr>
          <p:nvPr/>
        </p:nvSpPr>
        <p:spPr bwMode="auto">
          <a:xfrm>
            <a:off x="7046913" y="6284913"/>
            <a:ext cx="173355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Buku Panduan hlm. 6</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282784"/>
                                        </p:tgtEl>
                                        <p:attrNameLst>
                                          <p:attrName>style.visibility</p:attrName>
                                        </p:attrNameLst>
                                      </p:cBhvr>
                                      <p:to>
                                        <p:strVal val="visible"/>
                                      </p:to>
                                    </p:set>
                                    <p:anim calcmode="lin" valueType="num">
                                      <p:cBhvr>
                                        <p:cTn id="7" dur="500" fill="hold"/>
                                        <p:tgtEl>
                                          <p:spTgt spid="282784"/>
                                        </p:tgtEl>
                                        <p:attrNameLst>
                                          <p:attrName>ppt_w</p:attrName>
                                        </p:attrNameLst>
                                      </p:cBhvr>
                                      <p:tavLst>
                                        <p:tav tm="0">
                                          <p:val>
                                            <p:strVal val="(6*min(max(#ppt_w*#ppt_h,.3),1)-7.4)/-.7*#ppt_w"/>
                                          </p:val>
                                        </p:tav>
                                        <p:tav tm="100000">
                                          <p:val>
                                            <p:strVal val="#ppt_w"/>
                                          </p:val>
                                        </p:tav>
                                      </p:tavLst>
                                    </p:anim>
                                    <p:anim calcmode="lin" valueType="num">
                                      <p:cBhvr>
                                        <p:cTn id="8" dur="500" fill="hold"/>
                                        <p:tgtEl>
                                          <p:spTgt spid="282784"/>
                                        </p:tgtEl>
                                        <p:attrNameLst>
                                          <p:attrName>ppt_h</p:attrName>
                                        </p:attrNameLst>
                                      </p:cBhvr>
                                      <p:tavLst>
                                        <p:tav tm="0">
                                          <p:val>
                                            <p:strVal val="(6*min(max(#ppt_w*#ppt_h,.3),1)-7.4)/-.7*#ppt_h"/>
                                          </p:val>
                                        </p:tav>
                                        <p:tav tm="100000">
                                          <p:val>
                                            <p:strVal val="#ppt_h"/>
                                          </p:val>
                                        </p:tav>
                                      </p:tavLst>
                                    </p:anim>
                                    <p:anim calcmode="lin" valueType="num">
                                      <p:cBhvr>
                                        <p:cTn id="9" dur="500" fill="hold"/>
                                        <p:tgtEl>
                                          <p:spTgt spid="282784"/>
                                        </p:tgtEl>
                                        <p:attrNameLst>
                                          <p:attrName>ppt_x</p:attrName>
                                        </p:attrNameLst>
                                      </p:cBhvr>
                                      <p:tavLst>
                                        <p:tav tm="0">
                                          <p:val>
                                            <p:fltVal val="0.5"/>
                                          </p:val>
                                        </p:tav>
                                        <p:tav tm="100000">
                                          <p:val>
                                            <p:strVal val="#ppt_x"/>
                                          </p:val>
                                        </p:tav>
                                      </p:tavLst>
                                    </p:anim>
                                    <p:anim calcmode="lin" valueType="num">
                                      <p:cBhvr>
                                        <p:cTn id="10" dur="500" fill="hold"/>
                                        <p:tgtEl>
                                          <p:spTgt spid="282784"/>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282793"/>
                                        </p:tgtEl>
                                        <p:attrNameLst>
                                          <p:attrName>style.visibility</p:attrName>
                                        </p:attrNameLst>
                                      </p:cBhvr>
                                      <p:to>
                                        <p:strVal val="visible"/>
                                      </p:to>
                                    </p:set>
                                    <p:anim calcmode="lin" valueType="num">
                                      <p:cBhvr>
                                        <p:cTn id="14" dur="500" fill="hold"/>
                                        <p:tgtEl>
                                          <p:spTgt spid="282793"/>
                                        </p:tgtEl>
                                        <p:attrNameLst>
                                          <p:attrName>ppt_w</p:attrName>
                                        </p:attrNameLst>
                                      </p:cBhvr>
                                      <p:tavLst>
                                        <p:tav tm="0">
                                          <p:val>
                                            <p:strVal val="(6*min(max(#ppt_w*#ppt_h,.3),1)-7.4)/-.7*#ppt_w"/>
                                          </p:val>
                                        </p:tav>
                                        <p:tav tm="100000">
                                          <p:val>
                                            <p:strVal val="#ppt_w"/>
                                          </p:val>
                                        </p:tav>
                                      </p:tavLst>
                                    </p:anim>
                                    <p:anim calcmode="lin" valueType="num">
                                      <p:cBhvr>
                                        <p:cTn id="15" dur="500" fill="hold"/>
                                        <p:tgtEl>
                                          <p:spTgt spid="282793"/>
                                        </p:tgtEl>
                                        <p:attrNameLst>
                                          <p:attrName>ppt_h</p:attrName>
                                        </p:attrNameLst>
                                      </p:cBhvr>
                                      <p:tavLst>
                                        <p:tav tm="0">
                                          <p:val>
                                            <p:strVal val="(6*min(max(#ppt_w*#ppt_h,.3),1)-7.4)/-.7*#ppt_h"/>
                                          </p:val>
                                        </p:tav>
                                        <p:tav tm="100000">
                                          <p:val>
                                            <p:strVal val="#ppt_h"/>
                                          </p:val>
                                        </p:tav>
                                      </p:tavLst>
                                    </p:anim>
                                    <p:anim calcmode="lin" valueType="num">
                                      <p:cBhvr>
                                        <p:cTn id="16" dur="500" fill="hold"/>
                                        <p:tgtEl>
                                          <p:spTgt spid="282793"/>
                                        </p:tgtEl>
                                        <p:attrNameLst>
                                          <p:attrName>ppt_x</p:attrName>
                                        </p:attrNameLst>
                                      </p:cBhvr>
                                      <p:tavLst>
                                        <p:tav tm="0">
                                          <p:val>
                                            <p:fltVal val="0.5"/>
                                          </p:val>
                                        </p:tav>
                                        <p:tav tm="100000">
                                          <p:val>
                                            <p:strVal val="#ppt_x"/>
                                          </p:val>
                                        </p:tav>
                                      </p:tavLst>
                                    </p:anim>
                                    <p:anim calcmode="lin" valueType="num">
                                      <p:cBhvr>
                                        <p:cTn id="17" dur="500" fill="hold"/>
                                        <p:tgtEl>
                                          <p:spTgt spid="282793"/>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282783"/>
                                        </p:tgtEl>
                                        <p:attrNameLst>
                                          <p:attrName>style.visibility</p:attrName>
                                        </p:attrNameLst>
                                      </p:cBhvr>
                                      <p:to>
                                        <p:strVal val="visible"/>
                                      </p:to>
                                    </p:set>
                                    <p:anim calcmode="lin" valueType="num">
                                      <p:cBhvr>
                                        <p:cTn id="21" dur="500" fill="hold"/>
                                        <p:tgtEl>
                                          <p:spTgt spid="282783"/>
                                        </p:tgtEl>
                                        <p:attrNameLst>
                                          <p:attrName>ppt_w</p:attrName>
                                        </p:attrNameLst>
                                      </p:cBhvr>
                                      <p:tavLst>
                                        <p:tav tm="0">
                                          <p:val>
                                            <p:strVal val="(6*min(max(#ppt_w*#ppt_h,.3),1)-7.4)/-.7*#ppt_w"/>
                                          </p:val>
                                        </p:tav>
                                        <p:tav tm="100000">
                                          <p:val>
                                            <p:strVal val="#ppt_w"/>
                                          </p:val>
                                        </p:tav>
                                      </p:tavLst>
                                    </p:anim>
                                    <p:anim calcmode="lin" valueType="num">
                                      <p:cBhvr>
                                        <p:cTn id="22" dur="500" fill="hold"/>
                                        <p:tgtEl>
                                          <p:spTgt spid="282783"/>
                                        </p:tgtEl>
                                        <p:attrNameLst>
                                          <p:attrName>ppt_h</p:attrName>
                                        </p:attrNameLst>
                                      </p:cBhvr>
                                      <p:tavLst>
                                        <p:tav tm="0">
                                          <p:val>
                                            <p:strVal val="(6*min(max(#ppt_w*#ppt_h,.3),1)-7.4)/-.7*#ppt_h"/>
                                          </p:val>
                                        </p:tav>
                                        <p:tav tm="100000">
                                          <p:val>
                                            <p:strVal val="#ppt_h"/>
                                          </p:val>
                                        </p:tav>
                                      </p:tavLst>
                                    </p:anim>
                                    <p:anim calcmode="lin" valueType="num">
                                      <p:cBhvr>
                                        <p:cTn id="23" dur="500" fill="hold"/>
                                        <p:tgtEl>
                                          <p:spTgt spid="282783"/>
                                        </p:tgtEl>
                                        <p:attrNameLst>
                                          <p:attrName>ppt_x</p:attrName>
                                        </p:attrNameLst>
                                      </p:cBhvr>
                                      <p:tavLst>
                                        <p:tav tm="0">
                                          <p:val>
                                            <p:fltVal val="0.5"/>
                                          </p:val>
                                        </p:tav>
                                        <p:tav tm="100000">
                                          <p:val>
                                            <p:strVal val="#ppt_x"/>
                                          </p:val>
                                        </p:tav>
                                      </p:tavLst>
                                    </p:anim>
                                    <p:anim calcmode="lin" valueType="num">
                                      <p:cBhvr>
                                        <p:cTn id="24" dur="500" fill="hold"/>
                                        <p:tgtEl>
                                          <p:spTgt spid="28278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282795"/>
                                        </p:tgtEl>
                                        <p:attrNameLst>
                                          <p:attrName>style.visibility</p:attrName>
                                        </p:attrNameLst>
                                      </p:cBhvr>
                                      <p:to>
                                        <p:strVal val="visible"/>
                                      </p:to>
                                    </p:set>
                                    <p:anim calcmode="lin" valueType="num">
                                      <p:cBhvr>
                                        <p:cTn id="28" dur="500" fill="hold"/>
                                        <p:tgtEl>
                                          <p:spTgt spid="282795"/>
                                        </p:tgtEl>
                                        <p:attrNameLst>
                                          <p:attrName>ppt_w</p:attrName>
                                        </p:attrNameLst>
                                      </p:cBhvr>
                                      <p:tavLst>
                                        <p:tav tm="0">
                                          <p:val>
                                            <p:strVal val="(6*min(max(#ppt_w*#ppt_h,.3),1)-7.4)/-.7*#ppt_w"/>
                                          </p:val>
                                        </p:tav>
                                        <p:tav tm="100000">
                                          <p:val>
                                            <p:strVal val="#ppt_w"/>
                                          </p:val>
                                        </p:tav>
                                      </p:tavLst>
                                    </p:anim>
                                    <p:anim calcmode="lin" valueType="num">
                                      <p:cBhvr>
                                        <p:cTn id="29" dur="500" fill="hold"/>
                                        <p:tgtEl>
                                          <p:spTgt spid="282795"/>
                                        </p:tgtEl>
                                        <p:attrNameLst>
                                          <p:attrName>ppt_h</p:attrName>
                                        </p:attrNameLst>
                                      </p:cBhvr>
                                      <p:tavLst>
                                        <p:tav tm="0">
                                          <p:val>
                                            <p:strVal val="(6*min(max(#ppt_w*#ppt_h,.3),1)-7.4)/-.7*#ppt_h"/>
                                          </p:val>
                                        </p:tav>
                                        <p:tav tm="100000">
                                          <p:val>
                                            <p:strVal val="#ppt_h"/>
                                          </p:val>
                                        </p:tav>
                                      </p:tavLst>
                                    </p:anim>
                                    <p:anim calcmode="lin" valueType="num">
                                      <p:cBhvr>
                                        <p:cTn id="30" dur="500" fill="hold"/>
                                        <p:tgtEl>
                                          <p:spTgt spid="282795"/>
                                        </p:tgtEl>
                                        <p:attrNameLst>
                                          <p:attrName>ppt_x</p:attrName>
                                        </p:attrNameLst>
                                      </p:cBhvr>
                                      <p:tavLst>
                                        <p:tav tm="0">
                                          <p:val>
                                            <p:fltVal val="0.5"/>
                                          </p:val>
                                        </p:tav>
                                        <p:tav tm="100000">
                                          <p:val>
                                            <p:strVal val="#ppt_x"/>
                                          </p:val>
                                        </p:tav>
                                      </p:tavLst>
                                    </p:anim>
                                    <p:anim calcmode="lin" valueType="num">
                                      <p:cBhvr>
                                        <p:cTn id="31" dur="500" fill="hold"/>
                                        <p:tgtEl>
                                          <p:spTgt spid="282795"/>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282790"/>
                                        </p:tgtEl>
                                        <p:attrNameLst>
                                          <p:attrName>style.visibility</p:attrName>
                                        </p:attrNameLst>
                                      </p:cBhvr>
                                      <p:to>
                                        <p:strVal val="visible"/>
                                      </p:to>
                                    </p:set>
                                    <p:anim calcmode="lin" valueType="num">
                                      <p:cBhvr>
                                        <p:cTn id="35" dur="500" fill="hold"/>
                                        <p:tgtEl>
                                          <p:spTgt spid="282790"/>
                                        </p:tgtEl>
                                        <p:attrNameLst>
                                          <p:attrName>ppt_w</p:attrName>
                                        </p:attrNameLst>
                                      </p:cBhvr>
                                      <p:tavLst>
                                        <p:tav tm="0">
                                          <p:val>
                                            <p:strVal val="(6*min(max(#ppt_w*#ppt_h,.3),1)-7.4)/-.7*#ppt_w"/>
                                          </p:val>
                                        </p:tav>
                                        <p:tav tm="100000">
                                          <p:val>
                                            <p:strVal val="#ppt_w"/>
                                          </p:val>
                                        </p:tav>
                                      </p:tavLst>
                                    </p:anim>
                                    <p:anim calcmode="lin" valueType="num">
                                      <p:cBhvr>
                                        <p:cTn id="36" dur="500" fill="hold"/>
                                        <p:tgtEl>
                                          <p:spTgt spid="282790"/>
                                        </p:tgtEl>
                                        <p:attrNameLst>
                                          <p:attrName>ppt_h</p:attrName>
                                        </p:attrNameLst>
                                      </p:cBhvr>
                                      <p:tavLst>
                                        <p:tav tm="0">
                                          <p:val>
                                            <p:strVal val="(6*min(max(#ppt_w*#ppt_h,.3),1)-7.4)/-.7*#ppt_h"/>
                                          </p:val>
                                        </p:tav>
                                        <p:tav tm="100000">
                                          <p:val>
                                            <p:strVal val="#ppt_h"/>
                                          </p:val>
                                        </p:tav>
                                      </p:tavLst>
                                    </p:anim>
                                    <p:anim calcmode="lin" valueType="num">
                                      <p:cBhvr>
                                        <p:cTn id="37" dur="500" fill="hold"/>
                                        <p:tgtEl>
                                          <p:spTgt spid="282790"/>
                                        </p:tgtEl>
                                        <p:attrNameLst>
                                          <p:attrName>ppt_x</p:attrName>
                                        </p:attrNameLst>
                                      </p:cBhvr>
                                      <p:tavLst>
                                        <p:tav tm="0">
                                          <p:val>
                                            <p:fltVal val="0.5"/>
                                          </p:val>
                                        </p:tav>
                                        <p:tav tm="100000">
                                          <p:val>
                                            <p:strVal val="#ppt_x"/>
                                          </p:val>
                                        </p:tav>
                                      </p:tavLst>
                                    </p:anim>
                                    <p:anim calcmode="lin" valueType="num">
                                      <p:cBhvr>
                                        <p:cTn id="38" dur="500" fill="hold"/>
                                        <p:tgtEl>
                                          <p:spTgt spid="282790"/>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282814"/>
                                        </p:tgtEl>
                                        <p:attrNameLst>
                                          <p:attrName>style.visibility</p:attrName>
                                        </p:attrNameLst>
                                      </p:cBhvr>
                                      <p:to>
                                        <p:strVal val="visible"/>
                                      </p:to>
                                    </p:set>
                                    <p:anim calcmode="lin" valueType="num">
                                      <p:cBhvr>
                                        <p:cTn id="42" dur="500" fill="hold"/>
                                        <p:tgtEl>
                                          <p:spTgt spid="2828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2828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282814"/>
                                        </p:tgtEl>
                                        <p:attrNameLst>
                                          <p:attrName>ppt_x</p:attrName>
                                        </p:attrNameLst>
                                      </p:cBhvr>
                                      <p:tavLst>
                                        <p:tav tm="0">
                                          <p:val>
                                            <p:fltVal val="0.5"/>
                                          </p:val>
                                        </p:tav>
                                        <p:tav tm="100000">
                                          <p:val>
                                            <p:strVal val="#ppt_x"/>
                                          </p:val>
                                        </p:tav>
                                      </p:tavLst>
                                    </p:anim>
                                    <p:anim calcmode="lin" valueType="num">
                                      <p:cBhvr>
                                        <p:cTn id="45" dur="500" fill="hold"/>
                                        <p:tgtEl>
                                          <p:spTgt spid="282814"/>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282809"/>
                                        </p:tgtEl>
                                        <p:attrNameLst>
                                          <p:attrName>style.visibility</p:attrName>
                                        </p:attrNameLst>
                                      </p:cBhvr>
                                      <p:to>
                                        <p:strVal val="visible"/>
                                      </p:to>
                                    </p:set>
                                    <p:anim calcmode="lin" valueType="num">
                                      <p:cBhvr>
                                        <p:cTn id="49" dur="500" fill="hold"/>
                                        <p:tgtEl>
                                          <p:spTgt spid="282809"/>
                                        </p:tgtEl>
                                        <p:attrNameLst>
                                          <p:attrName>ppt_w</p:attrName>
                                        </p:attrNameLst>
                                      </p:cBhvr>
                                      <p:tavLst>
                                        <p:tav tm="0">
                                          <p:val>
                                            <p:strVal val="(6*min(max(#ppt_w*#ppt_h,.3),1)-7.4)/-.7*#ppt_w"/>
                                          </p:val>
                                        </p:tav>
                                        <p:tav tm="100000">
                                          <p:val>
                                            <p:strVal val="#ppt_w"/>
                                          </p:val>
                                        </p:tav>
                                      </p:tavLst>
                                    </p:anim>
                                    <p:anim calcmode="lin" valueType="num">
                                      <p:cBhvr>
                                        <p:cTn id="50" dur="500" fill="hold"/>
                                        <p:tgtEl>
                                          <p:spTgt spid="282809"/>
                                        </p:tgtEl>
                                        <p:attrNameLst>
                                          <p:attrName>ppt_h</p:attrName>
                                        </p:attrNameLst>
                                      </p:cBhvr>
                                      <p:tavLst>
                                        <p:tav tm="0">
                                          <p:val>
                                            <p:strVal val="(6*min(max(#ppt_w*#ppt_h,.3),1)-7.4)/-.7*#ppt_h"/>
                                          </p:val>
                                        </p:tav>
                                        <p:tav tm="100000">
                                          <p:val>
                                            <p:strVal val="#ppt_h"/>
                                          </p:val>
                                        </p:tav>
                                      </p:tavLst>
                                    </p:anim>
                                    <p:anim calcmode="lin" valueType="num">
                                      <p:cBhvr>
                                        <p:cTn id="51" dur="500" fill="hold"/>
                                        <p:tgtEl>
                                          <p:spTgt spid="282809"/>
                                        </p:tgtEl>
                                        <p:attrNameLst>
                                          <p:attrName>ppt_x</p:attrName>
                                        </p:attrNameLst>
                                      </p:cBhvr>
                                      <p:tavLst>
                                        <p:tav tm="0">
                                          <p:val>
                                            <p:fltVal val="0.5"/>
                                          </p:val>
                                        </p:tav>
                                        <p:tav tm="100000">
                                          <p:val>
                                            <p:strVal val="#ppt_x"/>
                                          </p:val>
                                        </p:tav>
                                      </p:tavLst>
                                    </p:anim>
                                    <p:anim calcmode="lin" valueType="num">
                                      <p:cBhvr>
                                        <p:cTn id="52" dur="500" fill="hold"/>
                                        <p:tgtEl>
                                          <p:spTgt spid="282809"/>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282778"/>
                                        </p:tgtEl>
                                        <p:attrNameLst>
                                          <p:attrName>style.visibility</p:attrName>
                                        </p:attrNameLst>
                                      </p:cBhvr>
                                      <p:to>
                                        <p:strVal val="visible"/>
                                      </p:to>
                                    </p:set>
                                    <p:anim calcmode="lin" valueType="num">
                                      <p:cBhvr>
                                        <p:cTn id="56" dur="500" fill="hold"/>
                                        <p:tgtEl>
                                          <p:spTgt spid="282778"/>
                                        </p:tgtEl>
                                        <p:attrNameLst>
                                          <p:attrName>ppt_w</p:attrName>
                                        </p:attrNameLst>
                                      </p:cBhvr>
                                      <p:tavLst>
                                        <p:tav tm="0">
                                          <p:val>
                                            <p:strVal val="(6*min(max(#ppt_w*#ppt_h,.3),1)-7.4)/-.7*#ppt_w"/>
                                          </p:val>
                                        </p:tav>
                                        <p:tav tm="100000">
                                          <p:val>
                                            <p:strVal val="#ppt_w"/>
                                          </p:val>
                                        </p:tav>
                                      </p:tavLst>
                                    </p:anim>
                                    <p:anim calcmode="lin" valueType="num">
                                      <p:cBhvr>
                                        <p:cTn id="57" dur="500" fill="hold"/>
                                        <p:tgtEl>
                                          <p:spTgt spid="282778"/>
                                        </p:tgtEl>
                                        <p:attrNameLst>
                                          <p:attrName>ppt_h</p:attrName>
                                        </p:attrNameLst>
                                      </p:cBhvr>
                                      <p:tavLst>
                                        <p:tav tm="0">
                                          <p:val>
                                            <p:strVal val="(6*min(max(#ppt_w*#ppt_h,.3),1)-7.4)/-.7*#ppt_h"/>
                                          </p:val>
                                        </p:tav>
                                        <p:tav tm="100000">
                                          <p:val>
                                            <p:strVal val="#ppt_h"/>
                                          </p:val>
                                        </p:tav>
                                      </p:tavLst>
                                    </p:anim>
                                    <p:anim calcmode="lin" valueType="num">
                                      <p:cBhvr>
                                        <p:cTn id="58" dur="500" fill="hold"/>
                                        <p:tgtEl>
                                          <p:spTgt spid="282778"/>
                                        </p:tgtEl>
                                        <p:attrNameLst>
                                          <p:attrName>ppt_x</p:attrName>
                                        </p:attrNameLst>
                                      </p:cBhvr>
                                      <p:tavLst>
                                        <p:tav tm="0">
                                          <p:val>
                                            <p:fltVal val="0.5"/>
                                          </p:val>
                                        </p:tav>
                                        <p:tav tm="100000">
                                          <p:val>
                                            <p:strVal val="#ppt_x"/>
                                          </p:val>
                                        </p:tav>
                                      </p:tavLst>
                                    </p:anim>
                                    <p:anim calcmode="lin" valueType="num">
                                      <p:cBhvr>
                                        <p:cTn id="59" dur="500" fill="hold"/>
                                        <p:tgtEl>
                                          <p:spTgt spid="282778"/>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282798"/>
                                        </p:tgtEl>
                                        <p:attrNameLst>
                                          <p:attrName>style.visibility</p:attrName>
                                        </p:attrNameLst>
                                      </p:cBhvr>
                                      <p:to>
                                        <p:strVal val="visible"/>
                                      </p:to>
                                    </p:set>
                                    <p:anim calcmode="lin" valueType="num">
                                      <p:cBhvr>
                                        <p:cTn id="63" dur="500" fill="hold"/>
                                        <p:tgtEl>
                                          <p:spTgt spid="282798"/>
                                        </p:tgtEl>
                                        <p:attrNameLst>
                                          <p:attrName>ppt_w</p:attrName>
                                        </p:attrNameLst>
                                      </p:cBhvr>
                                      <p:tavLst>
                                        <p:tav tm="0">
                                          <p:val>
                                            <p:strVal val="(6*min(max(#ppt_w*#ppt_h,.3),1)-7.4)/-.7*#ppt_w"/>
                                          </p:val>
                                        </p:tav>
                                        <p:tav tm="100000">
                                          <p:val>
                                            <p:strVal val="#ppt_w"/>
                                          </p:val>
                                        </p:tav>
                                      </p:tavLst>
                                    </p:anim>
                                    <p:anim calcmode="lin" valueType="num">
                                      <p:cBhvr>
                                        <p:cTn id="64" dur="500" fill="hold"/>
                                        <p:tgtEl>
                                          <p:spTgt spid="282798"/>
                                        </p:tgtEl>
                                        <p:attrNameLst>
                                          <p:attrName>ppt_h</p:attrName>
                                        </p:attrNameLst>
                                      </p:cBhvr>
                                      <p:tavLst>
                                        <p:tav tm="0">
                                          <p:val>
                                            <p:strVal val="(6*min(max(#ppt_w*#ppt_h,.3),1)-7.4)/-.7*#ppt_h"/>
                                          </p:val>
                                        </p:tav>
                                        <p:tav tm="100000">
                                          <p:val>
                                            <p:strVal val="#ppt_h"/>
                                          </p:val>
                                        </p:tav>
                                      </p:tavLst>
                                    </p:anim>
                                    <p:anim calcmode="lin" valueType="num">
                                      <p:cBhvr>
                                        <p:cTn id="65" dur="500" fill="hold"/>
                                        <p:tgtEl>
                                          <p:spTgt spid="282798"/>
                                        </p:tgtEl>
                                        <p:attrNameLst>
                                          <p:attrName>ppt_x</p:attrName>
                                        </p:attrNameLst>
                                      </p:cBhvr>
                                      <p:tavLst>
                                        <p:tav tm="0">
                                          <p:val>
                                            <p:fltVal val="0.5"/>
                                          </p:val>
                                        </p:tav>
                                        <p:tav tm="100000">
                                          <p:val>
                                            <p:strVal val="#ppt_x"/>
                                          </p:val>
                                        </p:tav>
                                      </p:tavLst>
                                    </p:anim>
                                    <p:anim calcmode="lin" valueType="num">
                                      <p:cBhvr>
                                        <p:cTn id="66" dur="500" fill="hold"/>
                                        <p:tgtEl>
                                          <p:spTgt spid="282798"/>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282803"/>
                                        </p:tgtEl>
                                        <p:attrNameLst>
                                          <p:attrName>style.visibility</p:attrName>
                                        </p:attrNameLst>
                                      </p:cBhvr>
                                      <p:to>
                                        <p:strVal val="visible"/>
                                      </p:to>
                                    </p:set>
                                    <p:anim calcmode="lin" valueType="num">
                                      <p:cBhvr>
                                        <p:cTn id="70" dur="500" fill="hold"/>
                                        <p:tgtEl>
                                          <p:spTgt spid="282803"/>
                                        </p:tgtEl>
                                        <p:attrNameLst>
                                          <p:attrName>ppt_w</p:attrName>
                                        </p:attrNameLst>
                                      </p:cBhvr>
                                      <p:tavLst>
                                        <p:tav tm="0">
                                          <p:val>
                                            <p:strVal val="(6*min(max(#ppt_w*#ppt_h,.3),1)-7.4)/-.7*#ppt_w"/>
                                          </p:val>
                                        </p:tav>
                                        <p:tav tm="100000">
                                          <p:val>
                                            <p:strVal val="#ppt_w"/>
                                          </p:val>
                                        </p:tav>
                                      </p:tavLst>
                                    </p:anim>
                                    <p:anim calcmode="lin" valueType="num">
                                      <p:cBhvr>
                                        <p:cTn id="71" dur="500" fill="hold"/>
                                        <p:tgtEl>
                                          <p:spTgt spid="282803"/>
                                        </p:tgtEl>
                                        <p:attrNameLst>
                                          <p:attrName>ppt_h</p:attrName>
                                        </p:attrNameLst>
                                      </p:cBhvr>
                                      <p:tavLst>
                                        <p:tav tm="0">
                                          <p:val>
                                            <p:strVal val="(6*min(max(#ppt_w*#ppt_h,.3),1)-7.4)/-.7*#ppt_h"/>
                                          </p:val>
                                        </p:tav>
                                        <p:tav tm="100000">
                                          <p:val>
                                            <p:strVal val="#ppt_h"/>
                                          </p:val>
                                        </p:tav>
                                      </p:tavLst>
                                    </p:anim>
                                    <p:anim calcmode="lin" valueType="num">
                                      <p:cBhvr>
                                        <p:cTn id="72" dur="500" fill="hold"/>
                                        <p:tgtEl>
                                          <p:spTgt spid="282803"/>
                                        </p:tgtEl>
                                        <p:attrNameLst>
                                          <p:attrName>ppt_x</p:attrName>
                                        </p:attrNameLst>
                                      </p:cBhvr>
                                      <p:tavLst>
                                        <p:tav tm="0">
                                          <p:val>
                                            <p:fltVal val="0.5"/>
                                          </p:val>
                                        </p:tav>
                                        <p:tav tm="100000">
                                          <p:val>
                                            <p:strVal val="#ppt_x"/>
                                          </p:val>
                                        </p:tav>
                                      </p:tavLst>
                                    </p:anim>
                                    <p:anim calcmode="lin" valueType="num">
                                      <p:cBhvr>
                                        <p:cTn id="73" dur="500" fill="hold"/>
                                        <p:tgtEl>
                                          <p:spTgt spid="282803"/>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282787"/>
                                        </p:tgtEl>
                                        <p:attrNameLst>
                                          <p:attrName>style.visibility</p:attrName>
                                        </p:attrNameLst>
                                      </p:cBhvr>
                                      <p:to>
                                        <p:strVal val="visible"/>
                                      </p:to>
                                    </p:set>
                                    <p:anim calcmode="lin" valueType="num">
                                      <p:cBhvr>
                                        <p:cTn id="77" dur="500" fill="hold"/>
                                        <p:tgtEl>
                                          <p:spTgt spid="282787"/>
                                        </p:tgtEl>
                                        <p:attrNameLst>
                                          <p:attrName>ppt_w</p:attrName>
                                        </p:attrNameLst>
                                      </p:cBhvr>
                                      <p:tavLst>
                                        <p:tav tm="0">
                                          <p:val>
                                            <p:strVal val="(6*min(max(#ppt_w*#ppt_h,.3),1)-7.4)/-.7*#ppt_w"/>
                                          </p:val>
                                        </p:tav>
                                        <p:tav tm="100000">
                                          <p:val>
                                            <p:strVal val="#ppt_w"/>
                                          </p:val>
                                        </p:tav>
                                      </p:tavLst>
                                    </p:anim>
                                    <p:anim calcmode="lin" valueType="num">
                                      <p:cBhvr>
                                        <p:cTn id="78" dur="500" fill="hold"/>
                                        <p:tgtEl>
                                          <p:spTgt spid="282787"/>
                                        </p:tgtEl>
                                        <p:attrNameLst>
                                          <p:attrName>ppt_h</p:attrName>
                                        </p:attrNameLst>
                                      </p:cBhvr>
                                      <p:tavLst>
                                        <p:tav tm="0">
                                          <p:val>
                                            <p:strVal val="(6*min(max(#ppt_w*#ppt_h,.3),1)-7.4)/-.7*#ppt_h"/>
                                          </p:val>
                                        </p:tav>
                                        <p:tav tm="100000">
                                          <p:val>
                                            <p:strVal val="#ppt_h"/>
                                          </p:val>
                                        </p:tav>
                                      </p:tavLst>
                                    </p:anim>
                                    <p:anim calcmode="lin" valueType="num">
                                      <p:cBhvr>
                                        <p:cTn id="79" dur="500" fill="hold"/>
                                        <p:tgtEl>
                                          <p:spTgt spid="282787"/>
                                        </p:tgtEl>
                                        <p:attrNameLst>
                                          <p:attrName>ppt_x</p:attrName>
                                        </p:attrNameLst>
                                      </p:cBhvr>
                                      <p:tavLst>
                                        <p:tav tm="0">
                                          <p:val>
                                            <p:fltVal val="0.5"/>
                                          </p:val>
                                        </p:tav>
                                        <p:tav tm="100000">
                                          <p:val>
                                            <p:strVal val="#ppt_x"/>
                                          </p:val>
                                        </p:tav>
                                      </p:tavLst>
                                    </p:anim>
                                    <p:anim calcmode="lin" valueType="num">
                                      <p:cBhvr>
                                        <p:cTn id="80" dur="500" fill="hold"/>
                                        <p:tgtEl>
                                          <p:spTgt spid="282787"/>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282789"/>
                                        </p:tgtEl>
                                        <p:attrNameLst>
                                          <p:attrName>style.visibility</p:attrName>
                                        </p:attrNameLst>
                                      </p:cBhvr>
                                      <p:to>
                                        <p:strVal val="visible"/>
                                      </p:to>
                                    </p:set>
                                    <p:anim calcmode="lin" valueType="num">
                                      <p:cBhvr>
                                        <p:cTn id="84" dur="500" fill="hold"/>
                                        <p:tgtEl>
                                          <p:spTgt spid="282789"/>
                                        </p:tgtEl>
                                        <p:attrNameLst>
                                          <p:attrName>ppt_w</p:attrName>
                                        </p:attrNameLst>
                                      </p:cBhvr>
                                      <p:tavLst>
                                        <p:tav tm="0">
                                          <p:val>
                                            <p:strVal val="(6*min(max(#ppt_w*#ppt_h,.3),1)-7.4)/-.7*#ppt_w"/>
                                          </p:val>
                                        </p:tav>
                                        <p:tav tm="100000">
                                          <p:val>
                                            <p:strVal val="#ppt_w"/>
                                          </p:val>
                                        </p:tav>
                                      </p:tavLst>
                                    </p:anim>
                                    <p:anim calcmode="lin" valueType="num">
                                      <p:cBhvr>
                                        <p:cTn id="85" dur="500" fill="hold"/>
                                        <p:tgtEl>
                                          <p:spTgt spid="282789"/>
                                        </p:tgtEl>
                                        <p:attrNameLst>
                                          <p:attrName>ppt_h</p:attrName>
                                        </p:attrNameLst>
                                      </p:cBhvr>
                                      <p:tavLst>
                                        <p:tav tm="0">
                                          <p:val>
                                            <p:strVal val="(6*min(max(#ppt_w*#ppt_h,.3),1)-7.4)/-.7*#ppt_h"/>
                                          </p:val>
                                        </p:tav>
                                        <p:tav tm="100000">
                                          <p:val>
                                            <p:strVal val="#ppt_h"/>
                                          </p:val>
                                        </p:tav>
                                      </p:tavLst>
                                    </p:anim>
                                    <p:anim calcmode="lin" valueType="num">
                                      <p:cBhvr>
                                        <p:cTn id="86" dur="500" fill="hold"/>
                                        <p:tgtEl>
                                          <p:spTgt spid="282789"/>
                                        </p:tgtEl>
                                        <p:attrNameLst>
                                          <p:attrName>ppt_x</p:attrName>
                                        </p:attrNameLst>
                                      </p:cBhvr>
                                      <p:tavLst>
                                        <p:tav tm="0">
                                          <p:val>
                                            <p:fltVal val="0.5"/>
                                          </p:val>
                                        </p:tav>
                                        <p:tav tm="100000">
                                          <p:val>
                                            <p:strVal val="#ppt_x"/>
                                          </p:val>
                                        </p:tav>
                                      </p:tavLst>
                                    </p:anim>
                                    <p:anim calcmode="lin" valueType="num">
                                      <p:cBhvr>
                                        <p:cTn id="87" dur="500" fill="hold"/>
                                        <p:tgtEl>
                                          <p:spTgt spid="282789"/>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282794"/>
                                        </p:tgtEl>
                                        <p:attrNameLst>
                                          <p:attrName>style.visibility</p:attrName>
                                        </p:attrNameLst>
                                      </p:cBhvr>
                                      <p:to>
                                        <p:strVal val="visible"/>
                                      </p:to>
                                    </p:set>
                                    <p:anim calcmode="lin" valueType="num">
                                      <p:cBhvr>
                                        <p:cTn id="91" dur="500" fill="hold"/>
                                        <p:tgtEl>
                                          <p:spTgt spid="2827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2827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282794"/>
                                        </p:tgtEl>
                                        <p:attrNameLst>
                                          <p:attrName>ppt_x</p:attrName>
                                        </p:attrNameLst>
                                      </p:cBhvr>
                                      <p:tavLst>
                                        <p:tav tm="0">
                                          <p:val>
                                            <p:fltVal val="0.5"/>
                                          </p:val>
                                        </p:tav>
                                        <p:tav tm="100000">
                                          <p:val>
                                            <p:strVal val="#ppt_x"/>
                                          </p:val>
                                        </p:tav>
                                      </p:tavLst>
                                    </p:anim>
                                    <p:anim calcmode="lin" valueType="num">
                                      <p:cBhvr>
                                        <p:cTn id="94" dur="500" fill="hold"/>
                                        <p:tgtEl>
                                          <p:spTgt spid="282794"/>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282780"/>
                                        </p:tgtEl>
                                        <p:attrNameLst>
                                          <p:attrName>style.visibility</p:attrName>
                                        </p:attrNameLst>
                                      </p:cBhvr>
                                      <p:to>
                                        <p:strVal val="visible"/>
                                      </p:to>
                                    </p:set>
                                    <p:anim calcmode="lin" valueType="num">
                                      <p:cBhvr>
                                        <p:cTn id="98" dur="500" fill="hold"/>
                                        <p:tgtEl>
                                          <p:spTgt spid="282780"/>
                                        </p:tgtEl>
                                        <p:attrNameLst>
                                          <p:attrName>ppt_w</p:attrName>
                                        </p:attrNameLst>
                                      </p:cBhvr>
                                      <p:tavLst>
                                        <p:tav tm="0">
                                          <p:val>
                                            <p:strVal val="(6*min(max(#ppt_w*#ppt_h,.3),1)-7.4)/-.7*#ppt_w"/>
                                          </p:val>
                                        </p:tav>
                                        <p:tav tm="100000">
                                          <p:val>
                                            <p:strVal val="#ppt_w"/>
                                          </p:val>
                                        </p:tav>
                                      </p:tavLst>
                                    </p:anim>
                                    <p:anim calcmode="lin" valueType="num">
                                      <p:cBhvr>
                                        <p:cTn id="99" dur="500" fill="hold"/>
                                        <p:tgtEl>
                                          <p:spTgt spid="282780"/>
                                        </p:tgtEl>
                                        <p:attrNameLst>
                                          <p:attrName>ppt_h</p:attrName>
                                        </p:attrNameLst>
                                      </p:cBhvr>
                                      <p:tavLst>
                                        <p:tav tm="0">
                                          <p:val>
                                            <p:strVal val="(6*min(max(#ppt_w*#ppt_h,.3),1)-7.4)/-.7*#ppt_h"/>
                                          </p:val>
                                        </p:tav>
                                        <p:tav tm="100000">
                                          <p:val>
                                            <p:strVal val="#ppt_h"/>
                                          </p:val>
                                        </p:tav>
                                      </p:tavLst>
                                    </p:anim>
                                    <p:anim calcmode="lin" valueType="num">
                                      <p:cBhvr>
                                        <p:cTn id="100" dur="500" fill="hold"/>
                                        <p:tgtEl>
                                          <p:spTgt spid="282780"/>
                                        </p:tgtEl>
                                        <p:attrNameLst>
                                          <p:attrName>ppt_x</p:attrName>
                                        </p:attrNameLst>
                                      </p:cBhvr>
                                      <p:tavLst>
                                        <p:tav tm="0">
                                          <p:val>
                                            <p:fltVal val="0.5"/>
                                          </p:val>
                                        </p:tav>
                                        <p:tav tm="100000">
                                          <p:val>
                                            <p:strVal val="#ppt_x"/>
                                          </p:val>
                                        </p:tav>
                                      </p:tavLst>
                                    </p:anim>
                                    <p:anim calcmode="lin" valueType="num">
                                      <p:cBhvr>
                                        <p:cTn id="101" dur="500" fill="hold"/>
                                        <p:tgtEl>
                                          <p:spTgt spid="282780"/>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282772"/>
                                        </p:tgtEl>
                                        <p:attrNameLst>
                                          <p:attrName>style.visibility</p:attrName>
                                        </p:attrNameLst>
                                      </p:cBhvr>
                                      <p:to>
                                        <p:strVal val="visible"/>
                                      </p:to>
                                    </p:set>
                                    <p:anim calcmode="lin" valueType="num">
                                      <p:cBhvr>
                                        <p:cTn id="105" dur="500" fill="hold"/>
                                        <p:tgtEl>
                                          <p:spTgt spid="282772"/>
                                        </p:tgtEl>
                                        <p:attrNameLst>
                                          <p:attrName>ppt_w</p:attrName>
                                        </p:attrNameLst>
                                      </p:cBhvr>
                                      <p:tavLst>
                                        <p:tav tm="0">
                                          <p:val>
                                            <p:strVal val="(6*min(max(#ppt_w*#ppt_h,.3),1)-7.4)/-.7*#ppt_w"/>
                                          </p:val>
                                        </p:tav>
                                        <p:tav tm="100000">
                                          <p:val>
                                            <p:strVal val="#ppt_w"/>
                                          </p:val>
                                        </p:tav>
                                      </p:tavLst>
                                    </p:anim>
                                    <p:anim calcmode="lin" valueType="num">
                                      <p:cBhvr>
                                        <p:cTn id="106" dur="500" fill="hold"/>
                                        <p:tgtEl>
                                          <p:spTgt spid="282772"/>
                                        </p:tgtEl>
                                        <p:attrNameLst>
                                          <p:attrName>ppt_h</p:attrName>
                                        </p:attrNameLst>
                                      </p:cBhvr>
                                      <p:tavLst>
                                        <p:tav tm="0">
                                          <p:val>
                                            <p:strVal val="(6*min(max(#ppt_w*#ppt_h,.3),1)-7.4)/-.7*#ppt_h"/>
                                          </p:val>
                                        </p:tav>
                                        <p:tav tm="100000">
                                          <p:val>
                                            <p:strVal val="#ppt_h"/>
                                          </p:val>
                                        </p:tav>
                                      </p:tavLst>
                                    </p:anim>
                                    <p:anim calcmode="lin" valueType="num">
                                      <p:cBhvr>
                                        <p:cTn id="107" dur="500" fill="hold"/>
                                        <p:tgtEl>
                                          <p:spTgt spid="282772"/>
                                        </p:tgtEl>
                                        <p:attrNameLst>
                                          <p:attrName>ppt_x</p:attrName>
                                        </p:attrNameLst>
                                      </p:cBhvr>
                                      <p:tavLst>
                                        <p:tav tm="0">
                                          <p:val>
                                            <p:fltVal val="0.5"/>
                                          </p:val>
                                        </p:tav>
                                        <p:tav tm="100000">
                                          <p:val>
                                            <p:strVal val="#ppt_x"/>
                                          </p:val>
                                        </p:tav>
                                      </p:tavLst>
                                    </p:anim>
                                    <p:anim calcmode="lin" valueType="num">
                                      <p:cBhvr>
                                        <p:cTn id="108" dur="500" fill="hold"/>
                                        <p:tgtEl>
                                          <p:spTgt spid="282772"/>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282816"/>
                                        </p:tgtEl>
                                        <p:attrNameLst>
                                          <p:attrName>style.visibility</p:attrName>
                                        </p:attrNameLst>
                                      </p:cBhvr>
                                      <p:to>
                                        <p:strVal val="visible"/>
                                      </p:to>
                                    </p:set>
                                    <p:anim calcmode="lin" valueType="num">
                                      <p:cBhvr>
                                        <p:cTn id="112" dur="500" fill="hold"/>
                                        <p:tgtEl>
                                          <p:spTgt spid="282816"/>
                                        </p:tgtEl>
                                        <p:attrNameLst>
                                          <p:attrName>ppt_w</p:attrName>
                                        </p:attrNameLst>
                                      </p:cBhvr>
                                      <p:tavLst>
                                        <p:tav tm="0">
                                          <p:val>
                                            <p:strVal val="(6*min(max(#ppt_w*#ppt_h,.3),1)-7.4)/-.7*#ppt_w"/>
                                          </p:val>
                                        </p:tav>
                                        <p:tav tm="100000">
                                          <p:val>
                                            <p:strVal val="#ppt_w"/>
                                          </p:val>
                                        </p:tav>
                                      </p:tavLst>
                                    </p:anim>
                                    <p:anim calcmode="lin" valueType="num">
                                      <p:cBhvr>
                                        <p:cTn id="113" dur="500" fill="hold"/>
                                        <p:tgtEl>
                                          <p:spTgt spid="282816"/>
                                        </p:tgtEl>
                                        <p:attrNameLst>
                                          <p:attrName>ppt_h</p:attrName>
                                        </p:attrNameLst>
                                      </p:cBhvr>
                                      <p:tavLst>
                                        <p:tav tm="0">
                                          <p:val>
                                            <p:strVal val="(6*min(max(#ppt_w*#ppt_h,.3),1)-7.4)/-.7*#ppt_h"/>
                                          </p:val>
                                        </p:tav>
                                        <p:tav tm="100000">
                                          <p:val>
                                            <p:strVal val="#ppt_h"/>
                                          </p:val>
                                        </p:tav>
                                      </p:tavLst>
                                    </p:anim>
                                    <p:anim calcmode="lin" valueType="num">
                                      <p:cBhvr>
                                        <p:cTn id="114" dur="500" fill="hold"/>
                                        <p:tgtEl>
                                          <p:spTgt spid="282816"/>
                                        </p:tgtEl>
                                        <p:attrNameLst>
                                          <p:attrName>ppt_x</p:attrName>
                                        </p:attrNameLst>
                                      </p:cBhvr>
                                      <p:tavLst>
                                        <p:tav tm="0">
                                          <p:val>
                                            <p:fltVal val="0.5"/>
                                          </p:val>
                                        </p:tav>
                                        <p:tav tm="100000">
                                          <p:val>
                                            <p:strVal val="#ppt_x"/>
                                          </p:val>
                                        </p:tav>
                                      </p:tavLst>
                                    </p:anim>
                                    <p:anim calcmode="lin" valueType="num">
                                      <p:cBhvr>
                                        <p:cTn id="115" dur="500" fill="hold"/>
                                        <p:tgtEl>
                                          <p:spTgt spid="282816"/>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282788"/>
                                        </p:tgtEl>
                                        <p:attrNameLst>
                                          <p:attrName>style.visibility</p:attrName>
                                        </p:attrNameLst>
                                      </p:cBhvr>
                                      <p:to>
                                        <p:strVal val="visible"/>
                                      </p:to>
                                    </p:set>
                                    <p:anim calcmode="lin" valueType="num">
                                      <p:cBhvr>
                                        <p:cTn id="119" dur="500" fill="hold"/>
                                        <p:tgtEl>
                                          <p:spTgt spid="282788"/>
                                        </p:tgtEl>
                                        <p:attrNameLst>
                                          <p:attrName>ppt_w</p:attrName>
                                        </p:attrNameLst>
                                      </p:cBhvr>
                                      <p:tavLst>
                                        <p:tav tm="0">
                                          <p:val>
                                            <p:strVal val="(6*min(max(#ppt_w*#ppt_h,.3),1)-7.4)/-.7*#ppt_w"/>
                                          </p:val>
                                        </p:tav>
                                        <p:tav tm="100000">
                                          <p:val>
                                            <p:strVal val="#ppt_w"/>
                                          </p:val>
                                        </p:tav>
                                      </p:tavLst>
                                    </p:anim>
                                    <p:anim calcmode="lin" valueType="num">
                                      <p:cBhvr>
                                        <p:cTn id="120" dur="500" fill="hold"/>
                                        <p:tgtEl>
                                          <p:spTgt spid="282788"/>
                                        </p:tgtEl>
                                        <p:attrNameLst>
                                          <p:attrName>ppt_h</p:attrName>
                                        </p:attrNameLst>
                                      </p:cBhvr>
                                      <p:tavLst>
                                        <p:tav tm="0">
                                          <p:val>
                                            <p:strVal val="(6*min(max(#ppt_w*#ppt_h,.3),1)-7.4)/-.7*#ppt_h"/>
                                          </p:val>
                                        </p:tav>
                                        <p:tav tm="100000">
                                          <p:val>
                                            <p:strVal val="#ppt_h"/>
                                          </p:val>
                                        </p:tav>
                                      </p:tavLst>
                                    </p:anim>
                                    <p:anim calcmode="lin" valueType="num">
                                      <p:cBhvr>
                                        <p:cTn id="121" dur="500" fill="hold"/>
                                        <p:tgtEl>
                                          <p:spTgt spid="282788"/>
                                        </p:tgtEl>
                                        <p:attrNameLst>
                                          <p:attrName>ppt_x</p:attrName>
                                        </p:attrNameLst>
                                      </p:cBhvr>
                                      <p:tavLst>
                                        <p:tav tm="0">
                                          <p:val>
                                            <p:fltVal val="0.5"/>
                                          </p:val>
                                        </p:tav>
                                        <p:tav tm="100000">
                                          <p:val>
                                            <p:strVal val="#ppt_x"/>
                                          </p:val>
                                        </p:tav>
                                      </p:tavLst>
                                    </p:anim>
                                    <p:anim calcmode="lin" valueType="num">
                                      <p:cBhvr>
                                        <p:cTn id="122" dur="500" fill="hold"/>
                                        <p:tgtEl>
                                          <p:spTgt spid="282788"/>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282799"/>
                                        </p:tgtEl>
                                        <p:attrNameLst>
                                          <p:attrName>style.visibility</p:attrName>
                                        </p:attrNameLst>
                                      </p:cBhvr>
                                      <p:to>
                                        <p:strVal val="visible"/>
                                      </p:to>
                                    </p:set>
                                    <p:anim calcmode="lin" valueType="num">
                                      <p:cBhvr>
                                        <p:cTn id="126" dur="500" fill="hold"/>
                                        <p:tgtEl>
                                          <p:spTgt spid="282799"/>
                                        </p:tgtEl>
                                        <p:attrNameLst>
                                          <p:attrName>ppt_w</p:attrName>
                                        </p:attrNameLst>
                                      </p:cBhvr>
                                      <p:tavLst>
                                        <p:tav tm="0">
                                          <p:val>
                                            <p:strVal val="(6*min(max(#ppt_w*#ppt_h,.3),1)-7.4)/-.7*#ppt_w"/>
                                          </p:val>
                                        </p:tav>
                                        <p:tav tm="100000">
                                          <p:val>
                                            <p:strVal val="#ppt_w"/>
                                          </p:val>
                                        </p:tav>
                                      </p:tavLst>
                                    </p:anim>
                                    <p:anim calcmode="lin" valueType="num">
                                      <p:cBhvr>
                                        <p:cTn id="127" dur="500" fill="hold"/>
                                        <p:tgtEl>
                                          <p:spTgt spid="282799"/>
                                        </p:tgtEl>
                                        <p:attrNameLst>
                                          <p:attrName>ppt_h</p:attrName>
                                        </p:attrNameLst>
                                      </p:cBhvr>
                                      <p:tavLst>
                                        <p:tav tm="0">
                                          <p:val>
                                            <p:strVal val="(6*min(max(#ppt_w*#ppt_h,.3),1)-7.4)/-.7*#ppt_h"/>
                                          </p:val>
                                        </p:tav>
                                        <p:tav tm="100000">
                                          <p:val>
                                            <p:strVal val="#ppt_h"/>
                                          </p:val>
                                        </p:tav>
                                      </p:tavLst>
                                    </p:anim>
                                    <p:anim calcmode="lin" valueType="num">
                                      <p:cBhvr>
                                        <p:cTn id="128" dur="500" fill="hold"/>
                                        <p:tgtEl>
                                          <p:spTgt spid="282799"/>
                                        </p:tgtEl>
                                        <p:attrNameLst>
                                          <p:attrName>ppt_x</p:attrName>
                                        </p:attrNameLst>
                                      </p:cBhvr>
                                      <p:tavLst>
                                        <p:tav tm="0">
                                          <p:val>
                                            <p:fltVal val="0.5"/>
                                          </p:val>
                                        </p:tav>
                                        <p:tav tm="100000">
                                          <p:val>
                                            <p:strVal val="#ppt_x"/>
                                          </p:val>
                                        </p:tav>
                                      </p:tavLst>
                                    </p:anim>
                                    <p:anim calcmode="lin" valueType="num">
                                      <p:cBhvr>
                                        <p:cTn id="129" dur="500" fill="hold"/>
                                        <p:tgtEl>
                                          <p:spTgt spid="282799"/>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282791"/>
                                        </p:tgtEl>
                                        <p:attrNameLst>
                                          <p:attrName>style.visibility</p:attrName>
                                        </p:attrNameLst>
                                      </p:cBhvr>
                                      <p:to>
                                        <p:strVal val="visible"/>
                                      </p:to>
                                    </p:set>
                                    <p:anim calcmode="lin" valueType="num">
                                      <p:cBhvr>
                                        <p:cTn id="133" dur="500" fill="hold"/>
                                        <p:tgtEl>
                                          <p:spTgt spid="282791"/>
                                        </p:tgtEl>
                                        <p:attrNameLst>
                                          <p:attrName>ppt_w</p:attrName>
                                        </p:attrNameLst>
                                      </p:cBhvr>
                                      <p:tavLst>
                                        <p:tav tm="0">
                                          <p:val>
                                            <p:strVal val="(6*min(max(#ppt_w*#ppt_h,.3),1)-7.4)/-.7*#ppt_w"/>
                                          </p:val>
                                        </p:tav>
                                        <p:tav tm="100000">
                                          <p:val>
                                            <p:strVal val="#ppt_w"/>
                                          </p:val>
                                        </p:tav>
                                      </p:tavLst>
                                    </p:anim>
                                    <p:anim calcmode="lin" valueType="num">
                                      <p:cBhvr>
                                        <p:cTn id="134" dur="500" fill="hold"/>
                                        <p:tgtEl>
                                          <p:spTgt spid="282791"/>
                                        </p:tgtEl>
                                        <p:attrNameLst>
                                          <p:attrName>ppt_h</p:attrName>
                                        </p:attrNameLst>
                                      </p:cBhvr>
                                      <p:tavLst>
                                        <p:tav tm="0">
                                          <p:val>
                                            <p:strVal val="(6*min(max(#ppt_w*#ppt_h,.3),1)-7.4)/-.7*#ppt_h"/>
                                          </p:val>
                                        </p:tav>
                                        <p:tav tm="100000">
                                          <p:val>
                                            <p:strVal val="#ppt_h"/>
                                          </p:val>
                                        </p:tav>
                                      </p:tavLst>
                                    </p:anim>
                                    <p:anim calcmode="lin" valueType="num">
                                      <p:cBhvr>
                                        <p:cTn id="135" dur="500" fill="hold"/>
                                        <p:tgtEl>
                                          <p:spTgt spid="282791"/>
                                        </p:tgtEl>
                                        <p:attrNameLst>
                                          <p:attrName>ppt_x</p:attrName>
                                        </p:attrNameLst>
                                      </p:cBhvr>
                                      <p:tavLst>
                                        <p:tav tm="0">
                                          <p:val>
                                            <p:fltVal val="0.5"/>
                                          </p:val>
                                        </p:tav>
                                        <p:tav tm="100000">
                                          <p:val>
                                            <p:strVal val="#ppt_x"/>
                                          </p:val>
                                        </p:tav>
                                      </p:tavLst>
                                    </p:anim>
                                    <p:anim calcmode="lin" valueType="num">
                                      <p:cBhvr>
                                        <p:cTn id="136" dur="500" fill="hold"/>
                                        <p:tgtEl>
                                          <p:spTgt spid="282791"/>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282785"/>
                                        </p:tgtEl>
                                        <p:attrNameLst>
                                          <p:attrName>style.visibility</p:attrName>
                                        </p:attrNameLst>
                                      </p:cBhvr>
                                      <p:to>
                                        <p:strVal val="visible"/>
                                      </p:to>
                                    </p:set>
                                    <p:anim calcmode="lin" valueType="num">
                                      <p:cBhvr>
                                        <p:cTn id="140" dur="500" fill="hold"/>
                                        <p:tgtEl>
                                          <p:spTgt spid="282785"/>
                                        </p:tgtEl>
                                        <p:attrNameLst>
                                          <p:attrName>ppt_w</p:attrName>
                                        </p:attrNameLst>
                                      </p:cBhvr>
                                      <p:tavLst>
                                        <p:tav tm="0">
                                          <p:val>
                                            <p:strVal val="(6*min(max(#ppt_w*#ppt_h,.3),1)-7.4)/-.7*#ppt_w"/>
                                          </p:val>
                                        </p:tav>
                                        <p:tav tm="100000">
                                          <p:val>
                                            <p:strVal val="#ppt_w"/>
                                          </p:val>
                                        </p:tav>
                                      </p:tavLst>
                                    </p:anim>
                                    <p:anim calcmode="lin" valueType="num">
                                      <p:cBhvr>
                                        <p:cTn id="141" dur="500" fill="hold"/>
                                        <p:tgtEl>
                                          <p:spTgt spid="282785"/>
                                        </p:tgtEl>
                                        <p:attrNameLst>
                                          <p:attrName>ppt_h</p:attrName>
                                        </p:attrNameLst>
                                      </p:cBhvr>
                                      <p:tavLst>
                                        <p:tav tm="0">
                                          <p:val>
                                            <p:strVal val="(6*min(max(#ppt_w*#ppt_h,.3),1)-7.4)/-.7*#ppt_h"/>
                                          </p:val>
                                        </p:tav>
                                        <p:tav tm="100000">
                                          <p:val>
                                            <p:strVal val="#ppt_h"/>
                                          </p:val>
                                        </p:tav>
                                      </p:tavLst>
                                    </p:anim>
                                    <p:anim calcmode="lin" valueType="num">
                                      <p:cBhvr>
                                        <p:cTn id="142" dur="500" fill="hold"/>
                                        <p:tgtEl>
                                          <p:spTgt spid="282785"/>
                                        </p:tgtEl>
                                        <p:attrNameLst>
                                          <p:attrName>ppt_x</p:attrName>
                                        </p:attrNameLst>
                                      </p:cBhvr>
                                      <p:tavLst>
                                        <p:tav tm="0">
                                          <p:val>
                                            <p:fltVal val="0.5"/>
                                          </p:val>
                                        </p:tav>
                                        <p:tav tm="100000">
                                          <p:val>
                                            <p:strVal val="#ppt_x"/>
                                          </p:val>
                                        </p:tav>
                                      </p:tavLst>
                                    </p:anim>
                                    <p:anim calcmode="lin" valueType="num">
                                      <p:cBhvr>
                                        <p:cTn id="143" dur="500" fill="hold"/>
                                        <p:tgtEl>
                                          <p:spTgt spid="282785"/>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282800"/>
                                        </p:tgtEl>
                                        <p:attrNameLst>
                                          <p:attrName>style.visibility</p:attrName>
                                        </p:attrNameLst>
                                      </p:cBhvr>
                                      <p:to>
                                        <p:strVal val="visible"/>
                                      </p:to>
                                    </p:set>
                                    <p:anim calcmode="lin" valueType="num">
                                      <p:cBhvr>
                                        <p:cTn id="147" dur="500" fill="hold"/>
                                        <p:tgtEl>
                                          <p:spTgt spid="282800"/>
                                        </p:tgtEl>
                                        <p:attrNameLst>
                                          <p:attrName>ppt_w</p:attrName>
                                        </p:attrNameLst>
                                      </p:cBhvr>
                                      <p:tavLst>
                                        <p:tav tm="0">
                                          <p:val>
                                            <p:strVal val="(6*min(max(#ppt_w*#ppt_h,.3),1)-7.4)/-.7*#ppt_w"/>
                                          </p:val>
                                        </p:tav>
                                        <p:tav tm="100000">
                                          <p:val>
                                            <p:strVal val="#ppt_w"/>
                                          </p:val>
                                        </p:tav>
                                      </p:tavLst>
                                    </p:anim>
                                    <p:anim calcmode="lin" valueType="num">
                                      <p:cBhvr>
                                        <p:cTn id="148" dur="500" fill="hold"/>
                                        <p:tgtEl>
                                          <p:spTgt spid="282800"/>
                                        </p:tgtEl>
                                        <p:attrNameLst>
                                          <p:attrName>ppt_h</p:attrName>
                                        </p:attrNameLst>
                                      </p:cBhvr>
                                      <p:tavLst>
                                        <p:tav tm="0">
                                          <p:val>
                                            <p:strVal val="(6*min(max(#ppt_w*#ppt_h,.3),1)-7.4)/-.7*#ppt_h"/>
                                          </p:val>
                                        </p:tav>
                                        <p:tav tm="100000">
                                          <p:val>
                                            <p:strVal val="#ppt_h"/>
                                          </p:val>
                                        </p:tav>
                                      </p:tavLst>
                                    </p:anim>
                                    <p:anim calcmode="lin" valueType="num">
                                      <p:cBhvr>
                                        <p:cTn id="149" dur="500" fill="hold"/>
                                        <p:tgtEl>
                                          <p:spTgt spid="282800"/>
                                        </p:tgtEl>
                                        <p:attrNameLst>
                                          <p:attrName>ppt_x</p:attrName>
                                        </p:attrNameLst>
                                      </p:cBhvr>
                                      <p:tavLst>
                                        <p:tav tm="0">
                                          <p:val>
                                            <p:fltVal val="0.5"/>
                                          </p:val>
                                        </p:tav>
                                        <p:tav tm="100000">
                                          <p:val>
                                            <p:strVal val="#ppt_x"/>
                                          </p:val>
                                        </p:tav>
                                      </p:tavLst>
                                    </p:anim>
                                    <p:anim calcmode="lin" valueType="num">
                                      <p:cBhvr>
                                        <p:cTn id="150" dur="500" fill="hold"/>
                                        <p:tgtEl>
                                          <p:spTgt spid="282800"/>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282792"/>
                                        </p:tgtEl>
                                        <p:attrNameLst>
                                          <p:attrName>style.visibility</p:attrName>
                                        </p:attrNameLst>
                                      </p:cBhvr>
                                      <p:to>
                                        <p:strVal val="visible"/>
                                      </p:to>
                                    </p:set>
                                    <p:anim calcmode="lin" valueType="num">
                                      <p:cBhvr>
                                        <p:cTn id="154" dur="500" fill="hold"/>
                                        <p:tgtEl>
                                          <p:spTgt spid="282792"/>
                                        </p:tgtEl>
                                        <p:attrNameLst>
                                          <p:attrName>ppt_w</p:attrName>
                                        </p:attrNameLst>
                                      </p:cBhvr>
                                      <p:tavLst>
                                        <p:tav tm="0">
                                          <p:val>
                                            <p:strVal val="(6*min(max(#ppt_w*#ppt_h,.3),1)-7.4)/-.7*#ppt_w"/>
                                          </p:val>
                                        </p:tav>
                                        <p:tav tm="100000">
                                          <p:val>
                                            <p:strVal val="#ppt_w"/>
                                          </p:val>
                                        </p:tav>
                                      </p:tavLst>
                                    </p:anim>
                                    <p:anim calcmode="lin" valueType="num">
                                      <p:cBhvr>
                                        <p:cTn id="155" dur="500" fill="hold"/>
                                        <p:tgtEl>
                                          <p:spTgt spid="282792"/>
                                        </p:tgtEl>
                                        <p:attrNameLst>
                                          <p:attrName>ppt_h</p:attrName>
                                        </p:attrNameLst>
                                      </p:cBhvr>
                                      <p:tavLst>
                                        <p:tav tm="0">
                                          <p:val>
                                            <p:strVal val="(6*min(max(#ppt_w*#ppt_h,.3),1)-7.4)/-.7*#ppt_h"/>
                                          </p:val>
                                        </p:tav>
                                        <p:tav tm="100000">
                                          <p:val>
                                            <p:strVal val="#ppt_h"/>
                                          </p:val>
                                        </p:tav>
                                      </p:tavLst>
                                    </p:anim>
                                    <p:anim calcmode="lin" valueType="num">
                                      <p:cBhvr>
                                        <p:cTn id="156" dur="500" fill="hold"/>
                                        <p:tgtEl>
                                          <p:spTgt spid="282792"/>
                                        </p:tgtEl>
                                        <p:attrNameLst>
                                          <p:attrName>ppt_x</p:attrName>
                                        </p:attrNameLst>
                                      </p:cBhvr>
                                      <p:tavLst>
                                        <p:tav tm="0">
                                          <p:val>
                                            <p:fltVal val="0.5"/>
                                          </p:val>
                                        </p:tav>
                                        <p:tav tm="100000">
                                          <p:val>
                                            <p:strVal val="#ppt_x"/>
                                          </p:val>
                                        </p:tav>
                                      </p:tavLst>
                                    </p:anim>
                                    <p:anim calcmode="lin" valueType="num">
                                      <p:cBhvr>
                                        <p:cTn id="157" dur="500" fill="hold"/>
                                        <p:tgtEl>
                                          <p:spTgt spid="282792"/>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282815"/>
                                        </p:tgtEl>
                                        <p:attrNameLst>
                                          <p:attrName>style.visibility</p:attrName>
                                        </p:attrNameLst>
                                      </p:cBhvr>
                                      <p:to>
                                        <p:strVal val="visible"/>
                                      </p:to>
                                    </p:set>
                                    <p:anim calcmode="lin" valueType="num">
                                      <p:cBhvr>
                                        <p:cTn id="161" dur="500" fill="hold"/>
                                        <p:tgtEl>
                                          <p:spTgt spid="282815"/>
                                        </p:tgtEl>
                                        <p:attrNameLst>
                                          <p:attrName>ppt_w</p:attrName>
                                        </p:attrNameLst>
                                      </p:cBhvr>
                                      <p:tavLst>
                                        <p:tav tm="0">
                                          <p:val>
                                            <p:strVal val="(6*min(max(#ppt_w*#ppt_h,.3),1)-7.4)/-.7*#ppt_w"/>
                                          </p:val>
                                        </p:tav>
                                        <p:tav tm="100000">
                                          <p:val>
                                            <p:strVal val="#ppt_w"/>
                                          </p:val>
                                        </p:tav>
                                      </p:tavLst>
                                    </p:anim>
                                    <p:anim calcmode="lin" valueType="num">
                                      <p:cBhvr>
                                        <p:cTn id="162" dur="500" fill="hold"/>
                                        <p:tgtEl>
                                          <p:spTgt spid="282815"/>
                                        </p:tgtEl>
                                        <p:attrNameLst>
                                          <p:attrName>ppt_h</p:attrName>
                                        </p:attrNameLst>
                                      </p:cBhvr>
                                      <p:tavLst>
                                        <p:tav tm="0">
                                          <p:val>
                                            <p:strVal val="(6*min(max(#ppt_w*#ppt_h,.3),1)-7.4)/-.7*#ppt_h"/>
                                          </p:val>
                                        </p:tav>
                                        <p:tav tm="100000">
                                          <p:val>
                                            <p:strVal val="#ppt_h"/>
                                          </p:val>
                                        </p:tav>
                                      </p:tavLst>
                                    </p:anim>
                                    <p:anim calcmode="lin" valueType="num">
                                      <p:cBhvr>
                                        <p:cTn id="163" dur="500" fill="hold"/>
                                        <p:tgtEl>
                                          <p:spTgt spid="282815"/>
                                        </p:tgtEl>
                                        <p:attrNameLst>
                                          <p:attrName>ppt_x</p:attrName>
                                        </p:attrNameLst>
                                      </p:cBhvr>
                                      <p:tavLst>
                                        <p:tav tm="0">
                                          <p:val>
                                            <p:fltVal val="0.5"/>
                                          </p:val>
                                        </p:tav>
                                        <p:tav tm="100000">
                                          <p:val>
                                            <p:strVal val="#ppt_x"/>
                                          </p:val>
                                        </p:tav>
                                      </p:tavLst>
                                    </p:anim>
                                    <p:anim calcmode="lin" valueType="num">
                                      <p:cBhvr>
                                        <p:cTn id="164" dur="500" fill="hold"/>
                                        <p:tgtEl>
                                          <p:spTgt spid="282815"/>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282777"/>
                                        </p:tgtEl>
                                        <p:attrNameLst>
                                          <p:attrName>style.visibility</p:attrName>
                                        </p:attrNameLst>
                                      </p:cBhvr>
                                      <p:to>
                                        <p:strVal val="visible"/>
                                      </p:to>
                                    </p:set>
                                    <p:anim calcmode="lin" valueType="num">
                                      <p:cBhvr>
                                        <p:cTn id="168" dur="500" fill="hold"/>
                                        <p:tgtEl>
                                          <p:spTgt spid="282777"/>
                                        </p:tgtEl>
                                        <p:attrNameLst>
                                          <p:attrName>ppt_w</p:attrName>
                                        </p:attrNameLst>
                                      </p:cBhvr>
                                      <p:tavLst>
                                        <p:tav tm="0">
                                          <p:val>
                                            <p:strVal val="(6*min(max(#ppt_w*#ppt_h,.3),1)-7.4)/-.7*#ppt_w"/>
                                          </p:val>
                                        </p:tav>
                                        <p:tav tm="100000">
                                          <p:val>
                                            <p:strVal val="#ppt_w"/>
                                          </p:val>
                                        </p:tav>
                                      </p:tavLst>
                                    </p:anim>
                                    <p:anim calcmode="lin" valueType="num">
                                      <p:cBhvr>
                                        <p:cTn id="169" dur="500" fill="hold"/>
                                        <p:tgtEl>
                                          <p:spTgt spid="282777"/>
                                        </p:tgtEl>
                                        <p:attrNameLst>
                                          <p:attrName>ppt_h</p:attrName>
                                        </p:attrNameLst>
                                      </p:cBhvr>
                                      <p:tavLst>
                                        <p:tav tm="0">
                                          <p:val>
                                            <p:strVal val="(6*min(max(#ppt_w*#ppt_h,.3),1)-7.4)/-.7*#ppt_h"/>
                                          </p:val>
                                        </p:tav>
                                        <p:tav tm="100000">
                                          <p:val>
                                            <p:strVal val="#ppt_h"/>
                                          </p:val>
                                        </p:tav>
                                      </p:tavLst>
                                    </p:anim>
                                    <p:anim calcmode="lin" valueType="num">
                                      <p:cBhvr>
                                        <p:cTn id="170" dur="500" fill="hold"/>
                                        <p:tgtEl>
                                          <p:spTgt spid="282777"/>
                                        </p:tgtEl>
                                        <p:attrNameLst>
                                          <p:attrName>ppt_x</p:attrName>
                                        </p:attrNameLst>
                                      </p:cBhvr>
                                      <p:tavLst>
                                        <p:tav tm="0">
                                          <p:val>
                                            <p:fltVal val="0.5"/>
                                          </p:val>
                                        </p:tav>
                                        <p:tav tm="100000">
                                          <p:val>
                                            <p:strVal val="#ppt_x"/>
                                          </p:val>
                                        </p:tav>
                                      </p:tavLst>
                                    </p:anim>
                                    <p:anim calcmode="lin" valueType="num">
                                      <p:cBhvr>
                                        <p:cTn id="171" dur="500" fill="hold"/>
                                        <p:tgtEl>
                                          <p:spTgt spid="282777"/>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282775"/>
                                        </p:tgtEl>
                                        <p:attrNameLst>
                                          <p:attrName>style.visibility</p:attrName>
                                        </p:attrNameLst>
                                      </p:cBhvr>
                                      <p:to>
                                        <p:strVal val="visible"/>
                                      </p:to>
                                    </p:set>
                                    <p:anim calcmode="lin" valueType="num">
                                      <p:cBhvr>
                                        <p:cTn id="175" dur="500" fill="hold"/>
                                        <p:tgtEl>
                                          <p:spTgt spid="282775"/>
                                        </p:tgtEl>
                                        <p:attrNameLst>
                                          <p:attrName>ppt_w</p:attrName>
                                        </p:attrNameLst>
                                      </p:cBhvr>
                                      <p:tavLst>
                                        <p:tav tm="0">
                                          <p:val>
                                            <p:strVal val="(6*min(max(#ppt_w*#ppt_h,.3),1)-7.4)/-.7*#ppt_w"/>
                                          </p:val>
                                        </p:tav>
                                        <p:tav tm="100000">
                                          <p:val>
                                            <p:strVal val="#ppt_w"/>
                                          </p:val>
                                        </p:tav>
                                      </p:tavLst>
                                    </p:anim>
                                    <p:anim calcmode="lin" valueType="num">
                                      <p:cBhvr>
                                        <p:cTn id="176" dur="500" fill="hold"/>
                                        <p:tgtEl>
                                          <p:spTgt spid="282775"/>
                                        </p:tgtEl>
                                        <p:attrNameLst>
                                          <p:attrName>ppt_h</p:attrName>
                                        </p:attrNameLst>
                                      </p:cBhvr>
                                      <p:tavLst>
                                        <p:tav tm="0">
                                          <p:val>
                                            <p:strVal val="(6*min(max(#ppt_w*#ppt_h,.3),1)-7.4)/-.7*#ppt_h"/>
                                          </p:val>
                                        </p:tav>
                                        <p:tav tm="100000">
                                          <p:val>
                                            <p:strVal val="#ppt_h"/>
                                          </p:val>
                                        </p:tav>
                                      </p:tavLst>
                                    </p:anim>
                                    <p:anim calcmode="lin" valueType="num">
                                      <p:cBhvr>
                                        <p:cTn id="177" dur="500" fill="hold"/>
                                        <p:tgtEl>
                                          <p:spTgt spid="282775"/>
                                        </p:tgtEl>
                                        <p:attrNameLst>
                                          <p:attrName>ppt_x</p:attrName>
                                        </p:attrNameLst>
                                      </p:cBhvr>
                                      <p:tavLst>
                                        <p:tav tm="0">
                                          <p:val>
                                            <p:fltVal val="0.5"/>
                                          </p:val>
                                        </p:tav>
                                        <p:tav tm="100000">
                                          <p:val>
                                            <p:strVal val="#ppt_x"/>
                                          </p:val>
                                        </p:tav>
                                      </p:tavLst>
                                    </p:anim>
                                    <p:anim calcmode="lin" valueType="num">
                                      <p:cBhvr>
                                        <p:cTn id="178" dur="500" fill="hold"/>
                                        <p:tgtEl>
                                          <p:spTgt spid="282775"/>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282812"/>
                                        </p:tgtEl>
                                        <p:attrNameLst>
                                          <p:attrName>style.visibility</p:attrName>
                                        </p:attrNameLst>
                                      </p:cBhvr>
                                      <p:to>
                                        <p:strVal val="visible"/>
                                      </p:to>
                                    </p:set>
                                    <p:anim calcmode="lin" valueType="num">
                                      <p:cBhvr>
                                        <p:cTn id="182" dur="500" fill="hold"/>
                                        <p:tgtEl>
                                          <p:spTgt spid="282812"/>
                                        </p:tgtEl>
                                        <p:attrNameLst>
                                          <p:attrName>ppt_w</p:attrName>
                                        </p:attrNameLst>
                                      </p:cBhvr>
                                      <p:tavLst>
                                        <p:tav tm="0">
                                          <p:val>
                                            <p:strVal val="(6*min(max(#ppt_w*#ppt_h,.3),1)-7.4)/-.7*#ppt_w"/>
                                          </p:val>
                                        </p:tav>
                                        <p:tav tm="100000">
                                          <p:val>
                                            <p:strVal val="#ppt_w"/>
                                          </p:val>
                                        </p:tav>
                                      </p:tavLst>
                                    </p:anim>
                                    <p:anim calcmode="lin" valueType="num">
                                      <p:cBhvr>
                                        <p:cTn id="183" dur="500" fill="hold"/>
                                        <p:tgtEl>
                                          <p:spTgt spid="282812"/>
                                        </p:tgtEl>
                                        <p:attrNameLst>
                                          <p:attrName>ppt_h</p:attrName>
                                        </p:attrNameLst>
                                      </p:cBhvr>
                                      <p:tavLst>
                                        <p:tav tm="0">
                                          <p:val>
                                            <p:strVal val="(6*min(max(#ppt_w*#ppt_h,.3),1)-7.4)/-.7*#ppt_h"/>
                                          </p:val>
                                        </p:tav>
                                        <p:tav tm="100000">
                                          <p:val>
                                            <p:strVal val="#ppt_h"/>
                                          </p:val>
                                        </p:tav>
                                      </p:tavLst>
                                    </p:anim>
                                    <p:anim calcmode="lin" valueType="num">
                                      <p:cBhvr>
                                        <p:cTn id="184" dur="500" fill="hold"/>
                                        <p:tgtEl>
                                          <p:spTgt spid="282812"/>
                                        </p:tgtEl>
                                        <p:attrNameLst>
                                          <p:attrName>ppt_x</p:attrName>
                                        </p:attrNameLst>
                                      </p:cBhvr>
                                      <p:tavLst>
                                        <p:tav tm="0">
                                          <p:val>
                                            <p:fltVal val="0.5"/>
                                          </p:val>
                                        </p:tav>
                                        <p:tav tm="100000">
                                          <p:val>
                                            <p:strVal val="#ppt_x"/>
                                          </p:val>
                                        </p:tav>
                                      </p:tavLst>
                                    </p:anim>
                                    <p:anim calcmode="lin" valueType="num">
                                      <p:cBhvr>
                                        <p:cTn id="185" dur="500" fill="hold"/>
                                        <p:tgtEl>
                                          <p:spTgt spid="282812"/>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282805"/>
                                        </p:tgtEl>
                                        <p:attrNameLst>
                                          <p:attrName>style.visibility</p:attrName>
                                        </p:attrNameLst>
                                      </p:cBhvr>
                                      <p:to>
                                        <p:strVal val="visible"/>
                                      </p:to>
                                    </p:set>
                                    <p:anim calcmode="lin" valueType="num">
                                      <p:cBhvr>
                                        <p:cTn id="189" dur="500" fill="hold"/>
                                        <p:tgtEl>
                                          <p:spTgt spid="282805"/>
                                        </p:tgtEl>
                                        <p:attrNameLst>
                                          <p:attrName>ppt_w</p:attrName>
                                        </p:attrNameLst>
                                      </p:cBhvr>
                                      <p:tavLst>
                                        <p:tav tm="0">
                                          <p:val>
                                            <p:strVal val="(6*min(max(#ppt_w*#ppt_h,.3),1)-7.4)/-.7*#ppt_w"/>
                                          </p:val>
                                        </p:tav>
                                        <p:tav tm="100000">
                                          <p:val>
                                            <p:strVal val="#ppt_w"/>
                                          </p:val>
                                        </p:tav>
                                      </p:tavLst>
                                    </p:anim>
                                    <p:anim calcmode="lin" valueType="num">
                                      <p:cBhvr>
                                        <p:cTn id="190" dur="500" fill="hold"/>
                                        <p:tgtEl>
                                          <p:spTgt spid="282805"/>
                                        </p:tgtEl>
                                        <p:attrNameLst>
                                          <p:attrName>ppt_h</p:attrName>
                                        </p:attrNameLst>
                                      </p:cBhvr>
                                      <p:tavLst>
                                        <p:tav tm="0">
                                          <p:val>
                                            <p:strVal val="(6*min(max(#ppt_w*#ppt_h,.3),1)-7.4)/-.7*#ppt_h"/>
                                          </p:val>
                                        </p:tav>
                                        <p:tav tm="100000">
                                          <p:val>
                                            <p:strVal val="#ppt_h"/>
                                          </p:val>
                                        </p:tav>
                                      </p:tavLst>
                                    </p:anim>
                                    <p:anim calcmode="lin" valueType="num">
                                      <p:cBhvr>
                                        <p:cTn id="191" dur="500" fill="hold"/>
                                        <p:tgtEl>
                                          <p:spTgt spid="282805"/>
                                        </p:tgtEl>
                                        <p:attrNameLst>
                                          <p:attrName>ppt_x</p:attrName>
                                        </p:attrNameLst>
                                      </p:cBhvr>
                                      <p:tavLst>
                                        <p:tav tm="0">
                                          <p:val>
                                            <p:fltVal val="0.5"/>
                                          </p:val>
                                        </p:tav>
                                        <p:tav tm="100000">
                                          <p:val>
                                            <p:strVal val="#ppt_x"/>
                                          </p:val>
                                        </p:tav>
                                      </p:tavLst>
                                    </p:anim>
                                    <p:anim calcmode="lin" valueType="num">
                                      <p:cBhvr>
                                        <p:cTn id="192" dur="500" fill="hold"/>
                                        <p:tgtEl>
                                          <p:spTgt spid="282805"/>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282773"/>
                                        </p:tgtEl>
                                        <p:attrNameLst>
                                          <p:attrName>style.visibility</p:attrName>
                                        </p:attrNameLst>
                                      </p:cBhvr>
                                      <p:to>
                                        <p:strVal val="visible"/>
                                      </p:to>
                                    </p:set>
                                    <p:anim calcmode="lin" valueType="num">
                                      <p:cBhvr>
                                        <p:cTn id="196" dur="500" fill="hold"/>
                                        <p:tgtEl>
                                          <p:spTgt spid="282773"/>
                                        </p:tgtEl>
                                        <p:attrNameLst>
                                          <p:attrName>ppt_w</p:attrName>
                                        </p:attrNameLst>
                                      </p:cBhvr>
                                      <p:tavLst>
                                        <p:tav tm="0">
                                          <p:val>
                                            <p:strVal val="(6*min(max(#ppt_w*#ppt_h,.3),1)-7.4)/-.7*#ppt_w"/>
                                          </p:val>
                                        </p:tav>
                                        <p:tav tm="100000">
                                          <p:val>
                                            <p:strVal val="#ppt_w"/>
                                          </p:val>
                                        </p:tav>
                                      </p:tavLst>
                                    </p:anim>
                                    <p:anim calcmode="lin" valueType="num">
                                      <p:cBhvr>
                                        <p:cTn id="197" dur="500" fill="hold"/>
                                        <p:tgtEl>
                                          <p:spTgt spid="282773"/>
                                        </p:tgtEl>
                                        <p:attrNameLst>
                                          <p:attrName>ppt_h</p:attrName>
                                        </p:attrNameLst>
                                      </p:cBhvr>
                                      <p:tavLst>
                                        <p:tav tm="0">
                                          <p:val>
                                            <p:strVal val="(6*min(max(#ppt_w*#ppt_h,.3),1)-7.4)/-.7*#ppt_h"/>
                                          </p:val>
                                        </p:tav>
                                        <p:tav tm="100000">
                                          <p:val>
                                            <p:strVal val="#ppt_h"/>
                                          </p:val>
                                        </p:tav>
                                      </p:tavLst>
                                    </p:anim>
                                    <p:anim calcmode="lin" valueType="num">
                                      <p:cBhvr>
                                        <p:cTn id="198" dur="500" fill="hold"/>
                                        <p:tgtEl>
                                          <p:spTgt spid="282773"/>
                                        </p:tgtEl>
                                        <p:attrNameLst>
                                          <p:attrName>ppt_x</p:attrName>
                                        </p:attrNameLst>
                                      </p:cBhvr>
                                      <p:tavLst>
                                        <p:tav tm="0">
                                          <p:val>
                                            <p:fltVal val="0.5"/>
                                          </p:val>
                                        </p:tav>
                                        <p:tav tm="100000">
                                          <p:val>
                                            <p:strVal val="#ppt_x"/>
                                          </p:val>
                                        </p:tav>
                                      </p:tavLst>
                                    </p:anim>
                                    <p:anim calcmode="lin" valueType="num">
                                      <p:cBhvr>
                                        <p:cTn id="199" dur="500" fill="hold"/>
                                        <p:tgtEl>
                                          <p:spTgt spid="282773"/>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282810"/>
                                        </p:tgtEl>
                                        <p:attrNameLst>
                                          <p:attrName>style.visibility</p:attrName>
                                        </p:attrNameLst>
                                      </p:cBhvr>
                                      <p:to>
                                        <p:strVal val="visible"/>
                                      </p:to>
                                    </p:set>
                                    <p:anim calcmode="lin" valueType="num">
                                      <p:cBhvr>
                                        <p:cTn id="203" dur="500" fill="hold"/>
                                        <p:tgtEl>
                                          <p:spTgt spid="282810"/>
                                        </p:tgtEl>
                                        <p:attrNameLst>
                                          <p:attrName>ppt_w</p:attrName>
                                        </p:attrNameLst>
                                      </p:cBhvr>
                                      <p:tavLst>
                                        <p:tav tm="0">
                                          <p:val>
                                            <p:strVal val="(6*min(max(#ppt_w*#ppt_h,.3),1)-7.4)/-.7*#ppt_w"/>
                                          </p:val>
                                        </p:tav>
                                        <p:tav tm="100000">
                                          <p:val>
                                            <p:strVal val="#ppt_w"/>
                                          </p:val>
                                        </p:tav>
                                      </p:tavLst>
                                    </p:anim>
                                    <p:anim calcmode="lin" valueType="num">
                                      <p:cBhvr>
                                        <p:cTn id="204" dur="500" fill="hold"/>
                                        <p:tgtEl>
                                          <p:spTgt spid="282810"/>
                                        </p:tgtEl>
                                        <p:attrNameLst>
                                          <p:attrName>ppt_h</p:attrName>
                                        </p:attrNameLst>
                                      </p:cBhvr>
                                      <p:tavLst>
                                        <p:tav tm="0">
                                          <p:val>
                                            <p:strVal val="(6*min(max(#ppt_w*#ppt_h,.3),1)-7.4)/-.7*#ppt_h"/>
                                          </p:val>
                                        </p:tav>
                                        <p:tav tm="100000">
                                          <p:val>
                                            <p:strVal val="#ppt_h"/>
                                          </p:val>
                                        </p:tav>
                                      </p:tavLst>
                                    </p:anim>
                                    <p:anim calcmode="lin" valueType="num">
                                      <p:cBhvr>
                                        <p:cTn id="205" dur="500" fill="hold"/>
                                        <p:tgtEl>
                                          <p:spTgt spid="282810"/>
                                        </p:tgtEl>
                                        <p:attrNameLst>
                                          <p:attrName>ppt_x</p:attrName>
                                        </p:attrNameLst>
                                      </p:cBhvr>
                                      <p:tavLst>
                                        <p:tav tm="0">
                                          <p:val>
                                            <p:fltVal val="0.5"/>
                                          </p:val>
                                        </p:tav>
                                        <p:tav tm="100000">
                                          <p:val>
                                            <p:strVal val="#ppt_x"/>
                                          </p:val>
                                        </p:tav>
                                      </p:tavLst>
                                    </p:anim>
                                    <p:anim calcmode="lin" valueType="num">
                                      <p:cBhvr>
                                        <p:cTn id="206" dur="500" fill="hold"/>
                                        <p:tgtEl>
                                          <p:spTgt spid="282810"/>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282779"/>
                                        </p:tgtEl>
                                        <p:attrNameLst>
                                          <p:attrName>style.visibility</p:attrName>
                                        </p:attrNameLst>
                                      </p:cBhvr>
                                      <p:to>
                                        <p:strVal val="visible"/>
                                      </p:to>
                                    </p:set>
                                    <p:anim calcmode="lin" valueType="num">
                                      <p:cBhvr>
                                        <p:cTn id="210" dur="500" fill="hold"/>
                                        <p:tgtEl>
                                          <p:spTgt spid="282779"/>
                                        </p:tgtEl>
                                        <p:attrNameLst>
                                          <p:attrName>ppt_w</p:attrName>
                                        </p:attrNameLst>
                                      </p:cBhvr>
                                      <p:tavLst>
                                        <p:tav tm="0">
                                          <p:val>
                                            <p:strVal val="(6*min(max(#ppt_w*#ppt_h,.3),1)-7.4)/-.7*#ppt_w"/>
                                          </p:val>
                                        </p:tav>
                                        <p:tav tm="100000">
                                          <p:val>
                                            <p:strVal val="#ppt_w"/>
                                          </p:val>
                                        </p:tav>
                                      </p:tavLst>
                                    </p:anim>
                                    <p:anim calcmode="lin" valueType="num">
                                      <p:cBhvr>
                                        <p:cTn id="211" dur="500" fill="hold"/>
                                        <p:tgtEl>
                                          <p:spTgt spid="282779"/>
                                        </p:tgtEl>
                                        <p:attrNameLst>
                                          <p:attrName>ppt_h</p:attrName>
                                        </p:attrNameLst>
                                      </p:cBhvr>
                                      <p:tavLst>
                                        <p:tav tm="0">
                                          <p:val>
                                            <p:strVal val="(6*min(max(#ppt_w*#ppt_h,.3),1)-7.4)/-.7*#ppt_h"/>
                                          </p:val>
                                        </p:tav>
                                        <p:tav tm="100000">
                                          <p:val>
                                            <p:strVal val="#ppt_h"/>
                                          </p:val>
                                        </p:tav>
                                      </p:tavLst>
                                    </p:anim>
                                    <p:anim calcmode="lin" valueType="num">
                                      <p:cBhvr>
                                        <p:cTn id="212" dur="500" fill="hold"/>
                                        <p:tgtEl>
                                          <p:spTgt spid="282779"/>
                                        </p:tgtEl>
                                        <p:attrNameLst>
                                          <p:attrName>ppt_x</p:attrName>
                                        </p:attrNameLst>
                                      </p:cBhvr>
                                      <p:tavLst>
                                        <p:tav tm="0">
                                          <p:val>
                                            <p:fltVal val="0.5"/>
                                          </p:val>
                                        </p:tav>
                                        <p:tav tm="100000">
                                          <p:val>
                                            <p:strVal val="#ppt_x"/>
                                          </p:val>
                                        </p:tav>
                                      </p:tavLst>
                                    </p:anim>
                                    <p:anim calcmode="lin" valueType="num">
                                      <p:cBhvr>
                                        <p:cTn id="213" dur="500" fill="hold"/>
                                        <p:tgtEl>
                                          <p:spTgt spid="282779"/>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282776"/>
                                        </p:tgtEl>
                                        <p:attrNameLst>
                                          <p:attrName>style.visibility</p:attrName>
                                        </p:attrNameLst>
                                      </p:cBhvr>
                                      <p:to>
                                        <p:strVal val="visible"/>
                                      </p:to>
                                    </p:set>
                                    <p:anim calcmode="lin" valueType="num">
                                      <p:cBhvr>
                                        <p:cTn id="217" dur="500" fill="hold"/>
                                        <p:tgtEl>
                                          <p:spTgt spid="282776"/>
                                        </p:tgtEl>
                                        <p:attrNameLst>
                                          <p:attrName>ppt_w</p:attrName>
                                        </p:attrNameLst>
                                      </p:cBhvr>
                                      <p:tavLst>
                                        <p:tav tm="0">
                                          <p:val>
                                            <p:strVal val="(6*min(max(#ppt_w*#ppt_h,.3),1)-7.4)/-.7*#ppt_w"/>
                                          </p:val>
                                        </p:tav>
                                        <p:tav tm="100000">
                                          <p:val>
                                            <p:strVal val="#ppt_w"/>
                                          </p:val>
                                        </p:tav>
                                      </p:tavLst>
                                    </p:anim>
                                    <p:anim calcmode="lin" valueType="num">
                                      <p:cBhvr>
                                        <p:cTn id="218" dur="500" fill="hold"/>
                                        <p:tgtEl>
                                          <p:spTgt spid="282776"/>
                                        </p:tgtEl>
                                        <p:attrNameLst>
                                          <p:attrName>ppt_h</p:attrName>
                                        </p:attrNameLst>
                                      </p:cBhvr>
                                      <p:tavLst>
                                        <p:tav tm="0">
                                          <p:val>
                                            <p:strVal val="(6*min(max(#ppt_w*#ppt_h,.3),1)-7.4)/-.7*#ppt_h"/>
                                          </p:val>
                                        </p:tav>
                                        <p:tav tm="100000">
                                          <p:val>
                                            <p:strVal val="#ppt_h"/>
                                          </p:val>
                                        </p:tav>
                                      </p:tavLst>
                                    </p:anim>
                                    <p:anim calcmode="lin" valueType="num">
                                      <p:cBhvr>
                                        <p:cTn id="219" dur="500" fill="hold"/>
                                        <p:tgtEl>
                                          <p:spTgt spid="282776"/>
                                        </p:tgtEl>
                                        <p:attrNameLst>
                                          <p:attrName>ppt_x</p:attrName>
                                        </p:attrNameLst>
                                      </p:cBhvr>
                                      <p:tavLst>
                                        <p:tav tm="0">
                                          <p:val>
                                            <p:fltVal val="0.5"/>
                                          </p:val>
                                        </p:tav>
                                        <p:tav tm="100000">
                                          <p:val>
                                            <p:strVal val="#ppt_x"/>
                                          </p:val>
                                        </p:tav>
                                      </p:tavLst>
                                    </p:anim>
                                    <p:anim calcmode="lin" valueType="num">
                                      <p:cBhvr>
                                        <p:cTn id="220" dur="500" fill="hold"/>
                                        <p:tgtEl>
                                          <p:spTgt spid="282776"/>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282808"/>
                                        </p:tgtEl>
                                        <p:attrNameLst>
                                          <p:attrName>style.visibility</p:attrName>
                                        </p:attrNameLst>
                                      </p:cBhvr>
                                      <p:to>
                                        <p:strVal val="visible"/>
                                      </p:to>
                                    </p:set>
                                    <p:anim calcmode="lin" valueType="num">
                                      <p:cBhvr>
                                        <p:cTn id="224" dur="500" fill="hold"/>
                                        <p:tgtEl>
                                          <p:spTgt spid="282808"/>
                                        </p:tgtEl>
                                        <p:attrNameLst>
                                          <p:attrName>ppt_w</p:attrName>
                                        </p:attrNameLst>
                                      </p:cBhvr>
                                      <p:tavLst>
                                        <p:tav tm="0">
                                          <p:val>
                                            <p:strVal val="(6*min(max(#ppt_w*#ppt_h,.3),1)-7.4)/-.7*#ppt_w"/>
                                          </p:val>
                                        </p:tav>
                                        <p:tav tm="100000">
                                          <p:val>
                                            <p:strVal val="#ppt_w"/>
                                          </p:val>
                                        </p:tav>
                                      </p:tavLst>
                                    </p:anim>
                                    <p:anim calcmode="lin" valueType="num">
                                      <p:cBhvr>
                                        <p:cTn id="225" dur="500" fill="hold"/>
                                        <p:tgtEl>
                                          <p:spTgt spid="282808"/>
                                        </p:tgtEl>
                                        <p:attrNameLst>
                                          <p:attrName>ppt_h</p:attrName>
                                        </p:attrNameLst>
                                      </p:cBhvr>
                                      <p:tavLst>
                                        <p:tav tm="0">
                                          <p:val>
                                            <p:strVal val="(6*min(max(#ppt_w*#ppt_h,.3),1)-7.4)/-.7*#ppt_h"/>
                                          </p:val>
                                        </p:tav>
                                        <p:tav tm="100000">
                                          <p:val>
                                            <p:strVal val="#ppt_h"/>
                                          </p:val>
                                        </p:tav>
                                      </p:tavLst>
                                    </p:anim>
                                    <p:anim calcmode="lin" valueType="num">
                                      <p:cBhvr>
                                        <p:cTn id="226" dur="500" fill="hold"/>
                                        <p:tgtEl>
                                          <p:spTgt spid="282808"/>
                                        </p:tgtEl>
                                        <p:attrNameLst>
                                          <p:attrName>ppt_x</p:attrName>
                                        </p:attrNameLst>
                                      </p:cBhvr>
                                      <p:tavLst>
                                        <p:tav tm="0">
                                          <p:val>
                                            <p:fltVal val="0.5"/>
                                          </p:val>
                                        </p:tav>
                                        <p:tav tm="100000">
                                          <p:val>
                                            <p:strVal val="#ppt_x"/>
                                          </p:val>
                                        </p:tav>
                                      </p:tavLst>
                                    </p:anim>
                                    <p:anim calcmode="lin" valueType="num">
                                      <p:cBhvr>
                                        <p:cTn id="227" dur="500" fill="hold"/>
                                        <p:tgtEl>
                                          <p:spTgt spid="282808"/>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282781"/>
                                        </p:tgtEl>
                                        <p:attrNameLst>
                                          <p:attrName>style.visibility</p:attrName>
                                        </p:attrNameLst>
                                      </p:cBhvr>
                                      <p:to>
                                        <p:strVal val="visible"/>
                                      </p:to>
                                    </p:set>
                                    <p:anim calcmode="lin" valueType="num">
                                      <p:cBhvr>
                                        <p:cTn id="231" dur="500" fill="hold"/>
                                        <p:tgtEl>
                                          <p:spTgt spid="282781"/>
                                        </p:tgtEl>
                                        <p:attrNameLst>
                                          <p:attrName>ppt_w</p:attrName>
                                        </p:attrNameLst>
                                      </p:cBhvr>
                                      <p:tavLst>
                                        <p:tav tm="0">
                                          <p:val>
                                            <p:strVal val="(6*min(max(#ppt_w*#ppt_h,.3),1)-7.4)/-.7*#ppt_w"/>
                                          </p:val>
                                        </p:tav>
                                        <p:tav tm="100000">
                                          <p:val>
                                            <p:strVal val="#ppt_w"/>
                                          </p:val>
                                        </p:tav>
                                      </p:tavLst>
                                    </p:anim>
                                    <p:anim calcmode="lin" valueType="num">
                                      <p:cBhvr>
                                        <p:cTn id="232" dur="500" fill="hold"/>
                                        <p:tgtEl>
                                          <p:spTgt spid="282781"/>
                                        </p:tgtEl>
                                        <p:attrNameLst>
                                          <p:attrName>ppt_h</p:attrName>
                                        </p:attrNameLst>
                                      </p:cBhvr>
                                      <p:tavLst>
                                        <p:tav tm="0">
                                          <p:val>
                                            <p:strVal val="(6*min(max(#ppt_w*#ppt_h,.3),1)-7.4)/-.7*#ppt_h"/>
                                          </p:val>
                                        </p:tav>
                                        <p:tav tm="100000">
                                          <p:val>
                                            <p:strVal val="#ppt_h"/>
                                          </p:val>
                                        </p:tav>
                                      </p:tavLst>
                                    </p:anim>
                                    <p:anim calcmode="lin" valueType="num">
                                      <p:cBhvr>
                                        <p:cTn id="233" dur="500" fill="hold"/>
                                        <p:tgtEl>
                                          <p:spTgt spid="282781"/>
                                        </p:tgtEl>
                                        <p:attrNameLst>
                                          <p:attrName>ppt_x</p:attrName>
                                        </p:attrNameLst>
                                      </p:cBhvr>
                                      <p:tavLst>
                                        <p:tav tm="0">
                                          <p:val>
                                            <p:fltVal val="0.5"/>
                                          </p:val>
                                        </p:tav>
                                        <p:tav tm="100000">
                                          <p:val>
                                            <p:strVal val="#ppt_x"/>
                                          </p:val>
                                        </p:tav>
                                      </p:tavLst>
                                    </p:anim>
                                    <p:anim calcmode="lin" valueType="num">
                                      <p:cBhvr>
                                        <p:cTn id="234" dur="500" fill="hold"/>
                                        <p:tgtEl>
                                          <p:spTgt spid="282781"/>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282807"/>
                                        </p:tgtEl>
                                        <p:attrNameLst>
                                          <p:attrName>style.visibility</p:attrName>
                                        </p:attrNameLst>
                                      </p:cBhvr>
                                      <p:to>
                                        <p:strVal val="visible"/>
                                      </p:to>
                                    </p:set>
                                    <p:anim calcmode="lin" valueType="num">
                                      <p:cBhvr>
                                        <p:cTn id="238" dur="500" fill="hold"/>
                                        <p:tgtEl>
                                          <p:spTgt spid="282807"/>
                                        </p:tgtEl>
                                        <p:attrNameLst>
                                          <p:attrName>ppt_w</p:attrName>
                                        </p:attrNameLst>
                                      </p:cBhvr>
                                      <p:tavLst>
                                        <p:tav tm="0">
                                          <p:val>
                                            <p:strVal val="(6*min(max(#ppt_w*#ppt_h,.3),1)-7.4)/-.7*#ppt_w"/>
                                          </p:val>
                                        </p:tav>
                                        <p:tav tm="100000">
                                          <p:val>
                                            <p:strVal val="#ppt_w"/>
                                          </p:val>
                                        </p:tav>
                                      </p:tavLst>
                                    </p:anim>
                                    <p:anim calcmode="lin" valueType="num">
                                      <p:cBhvr>
                                        <p:cTn id="239" dur="500" fill="hold"/>
                                        <p:tgtEl>
                                          <p:spTgt spid="282807"/>
                                        </p:tgtEl>
                                        <p:attrNameLst>
                                          <p:attrName>ppt_h</p:attrName>
                                        </p:attrNameLst>
                                      </p:cBhvr>
                                      <p:tavLst>
                                        <p:tav tm="0">
                                          <p:val>
                                            <p:strVal val="(6*min(max(#ppt_w*#ppt_h,.3),1)-7.4)/-.7*#ppt_h"/>
                                          </p:val>
                                        </p:tav>
                                        <p:tav tm="100000">
                                          <p:val>
                                            <p:strVal val="#ppt_h"/>
                                          </p:val>
                                        </p:tav>
                                      </p:tavLst>
                                    </p:anim>
                                    <p:anim calcmode="lin" valueType="num">
                                      <p:cBhvr>
                                        <p:cTn id="240" dur="500" fill="hold"/>
                                        <p:tgtEl>
                                          <p:spTgt spid="282807"/>
                                        </p:tgtEl>
                                        <p:attrNameLst>
                                          <p:attrName>ppt_x</p:attrName>
                                        </p:attrNameLst>
                                      </p:cBhvr>
                                      <p:tavLst>
                                        <p:tav tm="0">
                                          <p:val>
                                            <p:fltVal val="0.5"/>
                                          </p:val>
                                        </p:tav>
                                        <p:tav tm="100000">
                                          <p:val>
                                            <p:strVal val="#ppt_x"/>
                                          </p:val>
                                        </p:tav>
                                      </p:tavLst>
                                    </p:anim>
                                    <p:anim calcmode="lin" valueType="num">
                                      <p:cBhvr>
                                        <p:cTn id="241" dur="500" fill="hold"/>
                                        <p:tgtEl>
                                          <p:spTgt spid="282807"/>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282813"/>
                                        </p:tgtEl>
                                        <p:attrNameLst>
                                          <p:attrName>style.visibility</p:attrName>
                                        </p:attrNameLst>
                                      </p:cBhvr>
                                      <p:to>
                                        <p:strVal val="visible"/>
                                      </p:to>
                                    </p:set>
                                    <p:anim calcmode="lin" valueType="num">
                                      <p:cBhvr>
                                        <p:cTn id="245" dur="500" fill="hold"/>
                                        <p:tgtEl>
                                          <p:spTgt spid="28281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28281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282813"/>
                                        </p:tgtEl>
                                        <p:attrNameLst>
                                          <p:attrName>ppt_x</p:attrName>
                                        </p:attrNameLst>
                                      </p:cBhvr>
                                      <p:tavLst>
                                        <p:tav tm="0">
                                          <p:val>
                                            <p:fltVal val="0.5"/>
                                          </p:val>
                                        </p:tav>
                                        <p:tav tm="100000">
                                          <p:val>
                                            <p:strVal val="#ppt_x"/>
                                          </p:val>
                                        </p:tav>
                                      </p:tavLst>
                                    </p:anim>
                                    <p:anim calcmode="lin" valueType="num">
                                      <p:cBhvr>
                                        <p:cTn id="248" dur="500" fill="hold"/>
                                        <p:tgtEl>
                                          <p:spTgt spid="28281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282797"/>
                                        </p:tgtEl>
                                        <p:attrNameLst>
                                          <p:attrName>style.visibility</p:attrName>
                                        </p:attrNameLst>
                                      </p:cBhvr>
                                      <p:to>
                                        <p:strVal val="visible"/>
                                      </p:to>
                                    </p:set>
                                    <p:anim calcmode="lin" valueType="num">
                                      <p:cBhvr>
                                        <p:cTn id="252" dur="500" fill="hold"/>
                                        <p:tgtEl>
                                          <p:spTgt spid="282797"/>
                                        </p:tgtEl>
                                        <p:attrNameLst>
                                          <p:attrName>ppt_w</p:attrName>
                                        </p:attrNameLst>
                                      </p:cBhvr>
                                      <p:tavLst>
                                        <p:tav tm="0">
                                          <p:val>
                                            <p:strVal val="(6*min(max(#ppt_w*#ppt_h,.3),1)-7.4)/-.7*#ppt_w"/>
                                          </p:val>
                                        </p:tav>
                                        <p:tav tm="100000">
                                          <p:val>
                                            <p:strVal val="#ppt_w"/>
                                          </p:val>
                                        </p:tav>
                                      </p:tavLst>
                                    </p:anim>
                                    <p:anim calcmode="lin" valueType="num">
                                      <p:cBhvr>
                                        <p:cTn id="253" dur="500" fill="hold"/>
                                        <p:tgtEl>
                                          <p:spTgt spid="282797"/>
                                        </p:tgtEl>
                                        <p:attrNameLst>
                                          <p:attrName>ppt_h</p:attrName>
                                        </p:attrNameLst>
                                      </p:cBhvr>
                                      <p:tavLst>
                                        <p:tav tm="0">
                                          <p:val>
                                            <p:strVal val="(6*min(max(#ppt_w*#ppt_h,.3),1)-7.4)/-.7*#ppt_h"/>
                                          </p:val>
                                        </p:tav>
                                        <p:tav tm="100000">
                                          <p:val>
                                            <p:strVal val="#ppt_h"/>
                                          </p:val>
                                        </p:tav>
                                      </p:tavLst>
                                    </p:anim>
                                    <p:anim calcmode="lin" valueType="num">
                                      <p:cBhvr>
                                        <p:cTn id="254" dur="500" fill="hold"/>
                                        <p:tgtEl>
                                          <p:spTgt spid="282797"/>
                                        </p:tgtEl>
                                        <p:attrNameLst>
                                          <p:attrName>ppt_x</p:attrName>
                                        </p:attrNameLst>
                                      </p:cBhvr>
                                      <p:tavLst>
                                        <p:tav tm="0">
                                          <p:val>
                                            <p:fltVal val="0.5"/>
                                          </p:val>
                                        </p:tav>
                                        <p:tav tm="100000">
                                          <p:val>
                                            <p:strVal val="#ppt_x"/>
                                          </p:val>
                                        </p:tav>
                                      </p:tavLst>
                                    </p:anim>
                                    <p:anim calcmode="lin" valueType="num">
                                      <p:cBhvr>
                                        <p:cTn id="255" dur="500" fill="hold"/>
                                        <p:tgtEl>
                                          <p:spTgt spid="282797"/>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282801"/>
                                        </p:tgtEl>
                                        <p:attrNameLst>
                                          <p:attrName>style.visibility</p:attrName>
                                        </p:attrNameLst>
                                      </p:cBhvr>
                                      <p:to>
                                        <p:strVal val="visible"/>
                                      </p:to>
                                    </p:set>
                                    <p:anim calcmode="lin" valueType="num">
                                      <p:cBhvr>
                                        <p:cTn id="259" dur="500" fill="hold"/>
                                        <p:tgtEl>
                                          <p:spTgt spid="282801"/>
                                        </p:tgtEl>
                                        <p:attrNameLst>
                                          <p:attrName>ppt_w</p:attrName>
                                        </p:attrNameLst>
                                      </p:cBhvr>
                                      <p:tavLst>
                                        <p:tav tm="0">
                                          <p:val>
                                            <p:strVal val="(6*min(max(#ppt_w*#ppt_h,.3),1)-7.4)/-.7*#ppt_w"/>
                                          </p:val>
                                        </p:tav>
                                        <p:tav tm="100000">
                                          <p:val>
                                            <p:strVal val="#ppt_w"/>
                                          </p:val>
                                        </p:tav>
                                      </p:tavLst>
                                    </p:anim>
                                    <p:anim calcmode="lin" valueType="num">
                                      <p:cBhvr>
                                        <p:cTn id="260" dur="500" fill="hold"/>
                                        <p:tgtEl>
                                          <p:spTgt spid="282801"/>
                                        </p:tgtEl>
                                        <p:attrNameLst>
                                          <p:attrName>ppt_h</p:attrName>
                                        </p:attrNameLst>
                                      </p:cBhvr>
                                      <p:tavLst>
                                        <p:tav tm="0">
                                          <p:val>
                                            <p:strVal val="(6*min(max(#ppt_w*#ppt_h,.3),1)-7.4)/-.7*#ppt_h"/>
                                          </p:val>
                                        </p:tav>
                                        <p:tav tm="100000">
                                          <p:val>
                                            <p:strVal val="#ppt_h"/>
                                          </p:val>
                                        </p:tav>
                                      </p:tavLst>
                                    </p:anim>
                                    <p:anim calcmode="lin" valueType="num">
                                      <p:cBhvr>
                                        <p:cTn id="261" dur="500" fill="hold"/>
                                        <p:tgtEl>
                                          <p:spTgt spid="282801"/>
                                        </p:tgtEl>
                                        <p:attrNameLst>
                                          <p:attrName>ppt_x</p:attrName>
                                        </p:attrNameLst>
                                      </p:cBhvr>
                                      <p:tavLst>
                                        <p:tav tm="0">
                                          <p:val>
                                            <p:fltVal val="0.5"/>
                                          </p:val>
                                        </p:tav>
                                        <p:tav tm="100000">
                                          <p:val>
                                            <p:strVal val="#ppt_x"/>
                                          </p:val>
                                        </p:tav>
                                      </p:tavLst>
                                    </p:anim>
                                    <p:anim calcmode="lin" valueType="num">
                                      <p:cBhvr>
                                        <p:cTn id="262" dur="500" fill="hold"/>
                                        <p:tgtEl>
                                          <p:spTgt spid="282801"/>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282774"/>
                                        </p:tgtEl>
                                        <p:attrNameLst>
                                          <p:attrName>style.visibility</p:attrName>
                                        </p:attrNameLst>
                                      </p:cBhvr>
                                      <p:to>
                                        <p:strVal val="visible"/>
                                      </p:to>
                                    </p:set>
                                    <p:anim calcmode="lin" valueType="num">
                                      <p:cBhvr>
                                        <p:cTn id="266" dur="500" fill="hold"/>
                                        <p:tgtEl>
                                          <p:spTgt spid="282774"/>
                                        </p:tgtEl>
                                        <p:attrNameLst>
                                          <p:attrName>ppt_w</p:attrName>
                                        </p:attrNameLst>
                                      </p:cBhvr>
                                      <p:tavLst>
                                        <p:tav tm="0">
                                          <p:val>
                                            <p:strVal val="(6*min(max(#ppt_w*#ppt_h,.3),1)-7.4)/-.7*#ppt_w"/>
                                          </p:val>
                                        </p:tav>
                                        <p:tav tm="100000">
                                          <p:val>
                                            <p:strVal val="#ppt_w"/>
                                          </p:val>
                                        </p:tav>
                                      </p:tavLst>
                                    </p:anim>
                                    <p:anim calcmode="lin" valueType="num">
                                      <p:cBhvr>
                                        <p:cTn id="267" dur="500" fill="hold"/>
                                        <p:tgtEl>
                                          <p:spTgt spid="282774"/>
                                        </p:tgtEl>
                                        <p:attrNameLst>
                                          <p:attrName>ppt_h</p:attrName>
                                        </p:attrNameLst>
                                      </p:cBhvr>
                                      <p:tavLst>
                                        <p:tav tm="0">
                                          <p:val>
                                            <p:strVal val="(6*min(max(#ppt_w*#ppt_h,.3),1)-7.4)/-.7*#ppt_h"/>
                                          </p:val>
                                        </p:tav>
                                        <p:tav tm="100000">
                                          <p:val>
                                            <p:strVal val="#ppt_h"/>
                                          </p:val>
                                        </p:tav>
                                      </p:tavLst>
                                    </p:anim>
                                    <p:anim calcmode="lin" valueType="num">
                                      <p:cBhvr>
                                        <p:cTn id="268" dur="500" fill="hold"/>
                                        <p:tgtEl>
                                          <p:spTgt spid="282774"/>
                                        </p:tgtEl>
                                        <p:attrNameLst>
                                          <p:attrName>ppt_x</p:attrName>
                                        </p:attrNameLst>
                                      </p:cBhvr>
                                      <p:tavLst>
                                        <p:tav tm="0">
                                          <p:val>
                                            <p:fltVal val="0.5"/>
                                          </p:val>
                                        </p:tav>
                                        <p:tav tm="100000">
                                          <p:val>
                                            <p:strVal val="#ppt_x"/>
                                          </p:val>
                                        </p:tav>
                                      </p:tavLst>
                                    </p:anim>
                                    <p:anim calcmode="lin" valueType="num">
                                      <p:cBhvr>
                                        <p:cTn id="269" dur="500" fill="hold"/>
                                        <p:tgtEl>
                                          <p:spTgt spid="282774"/>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282786"/>
                                        </p:tgtEl>
                                        <p:attrNameLst>
                                          <p:attrName>style.visibility</p:attrName>
                                        </p:attrNameLst>
                                      </p:cBhvr>
                                      <p:to>
                                        <p:strVal val="visible"/>
                                      </p:to>
                                    </p:set>
                                    <p:anim calcmode="lin" valueType="num">
                                      <p:cBhvr>
                                        <p:cTn id="273" dur="500" fill="hold"/>
                                        <p:tgtEl>
                                          <p:spTgt spid="282786"/>
                                        </p:tgtEl>
                                        <p:attrNameLst>
                                          <p:attrName>ppt_w</p:attrName>
                                        </p:attrNameLst>
                                      </p:cBhvr>
                                      <p:tavLst>
                                        <p:tav tm="0">
                                          <p:val>
                                            <p:strVal val="(6*min(max(#ppt_w*#ppt_h,.3),1)-7.4)/-.7*#ppt_w"/>
                                          </p:val>
                                        </p:tav>
                                        <p:tav tm="100000">
                                          <p:val>
                                            <p:strVal val="#ppt_w"/>
                                          </p:val>
                                        </p:tav>
                                      </p:tavLst>
                                    </p:anim>
                                    <p:anim calcmode="lin" valueType="num">
                                      <p:cBhvr>
                                        <p:cTn id="274" dur="500" fill="hold"/>
                                        <p:tgtEl>
                                          <p:spTgt spid="282786"/>
                                        </p:tgtEl>
                                        <p:attrNameLst>
                                          <p:attrName>ppt_h</p:attrName>
                                        </p:attrNameLst>
                                      </p:cBhvr>
                                      <p:tavLst>
                                        <p:tav tm="0">
                                          <p:val>
                                            <p:strVal val="(6*min(max(#ppt_w*#ppt_h,.3),1)-7.4)/-.7*#ppt_h"/>
                                          </p:val>
                                        </p:tav>
                                        <p:tav tm="100000">
                                          <p:val>
                                            <p:strVal val="#ppt_h"/>
                                          </p:val>
                                        </p:tav>
                                      </p:tavLst>
                                    </p:anim>
                                    <p:anim calcmode="lin" valueType="num">
                                      <p:cBhvr>
                                        <p:cTn id="275" dur="500" fill="hold"/>
                                        <p:tgtEl>
                                          <p:spTgt spid="282786"/>
                                        </p:tgtEl>
                                        <p:attrNameLst>
                                          <p:attrName>ppt_x</p:attrName>
                                        </p:attrNameLst>
                                      </p:cBhvr>
                                      <p:tavLst>
                                        <p:tav tm="0">
                                          <p:val>
                                            <p:fltVal val="0.5"/>
                                          </p:val>
                                        </p:tav>
                                        <p:tav tm="100000">
                                          <p:val>
                                            <p:strVal val="#ppt_x"/>
                                          </p:val>
                                        </p:tav>
                                      </p:tavLst>
                                    </p:anim>
                                    <p:anim calcmode="lin" valueType="num">
                                      <p:cBhvr>
                                        <p:cTn id="276" dur="500" fill="hold"/>
                                        <p:tgtEl>
                                          <p:spTgt spid="282786"/>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282782"/>
                                        </p:tgtEl>
                                        <p:attrNameLst>
                                          <p:attrName>style.visibility</p:attrName>
                                        </p:attrNameLst>
                                      </p:cBhvr>
                                      <p:to>
                                        <p:strVal val="visible"/>
                                      </p:to>
                                    </p:set>
                                    <p:anim calcmode="lin" valueType="num">
                                      <p:cBhvr>
                                        <p:cTn id="280" dur="500" fill="hold"/>
                                        <p:tgtEl>
                                          <p:spTgt spid="282782"/>
                                        </p:tgtEl>
                                        <p:attrNameLst>
                                          <p:attrName>ppt_w</p:attrName>
                                        </p:attrNameLst>
                                      </p:cBhvr>
                                      <p:tavLst>
                                        <p:tav tm="0">
                                          <p:val>
                                            <p:strVal val="(6*min(max(#ppt_w*#ppt_h,.3),1)-7.4)/-.7*#ppt_w"/>
                                          </p:val>
                                        </p:tav>
                                        <p:tav tm="100000">
                                          <p:val>
                                            <p:strVal val="#ppt_w"/>
                                          </p:val>
                                        </p:tav>
                                      </p:tavLst>
                                    </p:anim>
                                    <p:anim calcmode="lin" valueType="num">
                                      <p:cBhvr>
                                        <p:cTn id="281" dur="500" fill="hold"/>
                                        <p:tgtEl>
                                          <p:spTgt spid="282782"/>
                                        </p:tgtEl>
                                        <p:attrNameLst>
                                          <p:attrName>ppt_h</p:attrName>
                                        </p:attrNameLst>
                                      </p:cBhvr>
                                      <p:tavLst>
                                        <p:tav tm="0">
                                          <p:val>
                                            <p:strVal val="(6*min(max(#ppt_w*#ppt_h,.3),1)-7.4)/-.7*#ppt_h"/>
                                          </p:val>
                                        </p:tav>
                                        <p:tav tm="100000">
                                          <p:val>
                                            <p:strVal val="#ppt_h"/>
                                          </p:val>
                                        </p:tav>
                                      </p:tavLst>
                                    </p:anim>
                                    <p:anim calcmode="lin" valueType="num">
                                      <p:cBhvr>
                                        <p:cTn id="282" dur="500" fill="hold"/>
                                        <p:tgtEl>
                                          <p:spTgt spid="282782"/>
                                        </p:tgtEl>
                                        <p:attrNameLst>
                                          <p:attrName>ppt_x</p:attrName>
                                        </p:attrNameLst>
                                      </p:cBhvr>
                                      <p:tavLst>
                                        <p:tav tm="0">
                                          <p:val>
                                            <p:fltVal val="0.5"/>
                                          </p:val>
                                        </p:tav>
                                        <p:tav tm="100000">
                                          <p:val>
                                            <p:strVal val="#ppt_x"/>
                                          </p:val>
                                        </p:tav>
                                      </p:tavLst>
                                    </p:anim>
                                    <p:anim calcmode="lin" valueType="num">
                                      <p:cBhvr>
                                        <p:cTn id="283" dur="500" fill="hold"/>
                                        <p:tgtEl>
                                          <p:spTgt spid="282782"/>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282804"/>
                                        </p:tgtEl>
                                        <p:attrNameLst>
                                          <p:attrName>style.visibility</p:attrName>
                                        </p:attrNameLst>
                                      </p:cBhvr>
                                      <p:to>
                                        <p:strVal val="visible"/>
                                      </p:to>
                                    </p:set>
                                    <p:anim calcmode="lin" valueType="num">
                                      <p:cBhvr>
                                        <p:cTn id="287" dur="500" fill="hold"/>
                                        <p:tgtEl>
                                          <p:spTgt spid="282804"/>
                                        </p:tgtEl>
                                        <p:attrNameLst>
                                          <p:attrName>ppt_w</p:attrName>
                                        </p:attrNameLst>
                                      </p:cBhvr>
                                      <p:tavLst>
                                        <p:tav tm="0">
                                          <p:val>
                                            <p:strVal val="(6*min(max(#ppt_w*#ppt_h,.3),1)-7.4)/-.7*#ppt_w"/>
                                          </p:val>
                                        </p:tav>
                                        <p:tav tm="100000">
                                          <p:val>
                                            <p:strVal val="#ppt_w"/>
                                          </p:val>
                                        </p:tav>
                                      </p:tavLst>
                                    </p:anim>
                                    <p:anim calcmode="lin" valueType="num">
                                      <p:cBhvr>
                                        <p:cTn id="288" dur="500" fill="hold"/>
                                        <p:tgtEl>
                                          <p:spTgt spid="282804"/>
                                        </p:tgtEl>
                                        <p:attrNameLst>
                                          <p:attrName>ppt_h</p:attrName>
                                        </p:attrNameLst>
                                      </p:cBhvr>
                                      <p:tavLst>
                                        <p:tav tm="0">
                                          <p:val>
                                            <p:strVal val="(6*min(max(#ppt_w*#ppt_h,.3),1)-7.4)/-.7*#ppt_h"/>
                                          </p:val>
                                        </p:tav>
                                        <p:tav tm="100000">
                                          <p:val>
                                            <p:strVal val="#ppt_h"/>
                                          </p:val>
                                        </p:tav>
                                      </p:tavLst>
                                    </p:anim>
                                    <p:anim calcmode="lin" valueType="num">
                                      <p:cBhvr>
                                        <p:cTn id="289" dur="500" fill="hold"/>
                                        <p:tgtEl>
                                          <p:spTgt spid="282804"/>
                                        </p:tgtEl>
                                        <p:attrNameLst>
                                          <p:attrName>ppt_x</p:attrName>
                                        </p:attrNameLst>
                                      </p:cBhvr>
                                      <p:tavLst>
                                        <p:tav tm="0">
                                          <p:val>
                                            <p:fltVal val="0.5"/>
                                          </p:val>
                                        </p:tav>
                                        <p:tav tm="100000">
                                          <p:val>
                                            <p:strVal val="#ppt_x"/>
                                          </p:val>
                                        </p:tav>
                                      </p:tavLst>
                                    </p:anim>
                                    <p:anim calcmode="lin" valueType="num">
                                      <p:cBhvr>
                                        <p:cTn id="290" dur="500" fill="hold"/>
                                        <p:tgtEl>
                                          <p:spTgt spid="282804"/>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282806"/>
                                        </p:tgtEl>
                                        <p:attrNameLst>
                                          <p:attrName>style.visibility</p:attrName>
                                        </p:attrNameLst>
                                      </p:cBhvr>
                                      <p:to>
                                        <p:strVal val="visible"/>
                                      </p:to>
                                    </p:set>
                                    <p:anim calcmode="lin" valueType="num">
                                      <p:cBhvr>
                                        <p:cTn id="294" dur="500" fill="hold"/>
                                        <p:tgtEl>
                                          <p:spTgt spid="282806"/>
                                        </p:tgtEl>
                                        <p:attrNameLst>
                                          <p:attrName>ppt_w</p:attrName>
                                        </p:attrNameLst>
                                      </p:cBhvr>
                                      <p:tavLst>
                                        <p:tav tm="0">
                                          <p:val>
                                            <p:strVal val="(6*min(max(#ppt_w*#ppt_h,.3),1)-7.4)/-.7*#ppt_w"/>
                                          </p:val>
                                        </p:tav>
                                        <p:tav tm="100000">
                                          <p:val>
                                            <p:strVal val="#ppt_w"/>
                                          </p:val>
                                        </p:tav>
                                      </p:tavLst>
                                    </p:anim>
                                    <p:anim calcmode="lin" valueType="num">
                                      <p:cBhvr>
                                        <p:cTn id="295" dur="500" fill="hold"/>
                                        <p:tgtEl>
                                          <p:spTgt spid="282806"/>
                                        </p:tgtEl>
                                        <p:attrNameLst>
                                          <p:attrName>ppt_h</p:attrName>
                                        </p:attrNameLst>
                                      </p:cBhvr>
                                      <p:tavLst>
                                        <p:tav tm="0">
                                          <p:val>
                                            <p:strVal val="(6*min(max(#ppt_w*#ppt_h,.3),1)-7.4)/-.7*#ppt_h"/>
                                          </p:val>
                                        </p:tav>
                                        <p:tav tm="100000">
                                          <p:val>
                                            <p:strVal val="#ppt_h"/>
                                          </p:val>
                                        </p:tav>
                                      </p:tavLst>
                                    </p:anim>
                                    <p:anim calcmode="lin" valueType="num">
                                      <p:cBhvr>
                                        <p:cTn id="296" dur="500" fill="hold"/>
                                        <p:tgtEl>
                                          <p:spTgt spid="282806"/>
                                        </p:tgtEl>
                                        <p:attrNameLst>
                                          <p:attrName>ppt_x</p:attrName>
                                        </p:attrNameLst>
                                      </p:cBhvr>
                                      <p:tavLst>
                                        <p:tav tm="0">
                                          <p:val>
                                            <p:fltVal val="0.5"/>
                                          </p:val>
                                        </p:tav>
                                        <p:tav tm="100000">
                                          <p:val>
                                            <p:strVal val="#ppt_x"/>
                                          </p:val>
                                        </p:tav>
                                      </p:tavLst>
                                    </p:anim>
                                    <p:anim calcmode="lin" valueType="num">
                                      <p:cBhvr>
                                        <p:cTn id="297" dur="500" fill="hold"/>
                                        <p:tgtEl>
                                          <p:spTgt spid="282806"/>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282811"/>
                                        </p:tgtEl>
                                        <p:attrNameLst>
                                          <p:attrName>style.visibility</p:attrName>
                                        </p:attrNameLst>
                                      </p:cBhvr>
                                      <p:to>
                                        <p:strVal val="visible"/>
                                      </p:to>
                                    </p:set>
                                    <p:anim calcmode="lin" valueType="num">
                                      <p:cBhvr>
                                        <p:cTn id="301" dur="500" fill="hold"/>
                                        <p:tgtEl>
                                          <p:spTgt spid="282811"/>
                                        </p:tgtEl>
                                        <p:attrNameLst>
                                          <p:attrName>ppt_w</p:attrName>
                                        </p:attrNameLst>
                                      </p:cBhvr>
                                      <p:tavLst>
                                        <p:tav tm="0">
                                          <p:val>
                                            <p:strVal val="(6*min(max(#ppt_w*#ppt_h,.3),1)-7.4)/-.7*#ppt_w"/>
                                          </p:val>
                                        </p:tav>
                                        <p:tav tm="100000">
                                          <p:val>
                                            <p:strVal val="#ppt_w"/>
                                          </p:val>
                                        </p:tav>
                                      </p:tavLst>
                                    </p:anim>
                                    <p:anim calcmode="lin" valueType="num">
                                      <p:cBhvr>
                                        <p:cTn id="302" dur="500" fill="hold"/>
                                        <p:tgtEl>
                                          <p:spTgt spid="282811"/>
                                        </p:tgtEl>
                                        <p:attrNameLst>
                                          <p:attrName>ppt_h</p:attrName>
                                        </p:attrNameLst>
                                      </p:cBhvr>
                                      <p:tavLst>
                                        <p:tav tm="0">
                                          <p:val>
                                            <p:strVal val="(6*min(max(#ppt_w*#ppt_h,.3),1)-7.4)/-.7*#ppt_h"/>
                                          </p:val>
                                        </p:tav>
                                        <p:tav tm="100000">
                                          <p:val>
                                            <p:strVal val="#ppt_h"/>
                                          </p:val>
                                        </p:tav>
                                      </p:tavLst>
                                    </p:anim>
                                    <p:anim calcmode="lin" valueType="num">
                                      <p:cBhvr>
                                        <p:cTn id="303" dur="500" fill="hold"/>
                                        <p:tgtEl>
                                          <p:spTgt spid="282811"/>
                                        </p:tgtEl>
                                        <p:attrNameLst>
                                          <p:attrName>ppt_x</p:attrName>
                                        </p:attrNameLst>
                                      </p:cBhvr>
                                      <p:tavLst>
                                        <p:tav tm="0">
                                          <p:val>
                                            <p:fltVal val="0.5"/>
                                          </p:val>
                                        </p:tav>
                                        <p:tav tm="100000">
                                          <p:val>
                                            <p:strVal val="#ppt_x"/>
                                          </p:val>
                                        </p:tav>
                                      </p:tavLst>
                                    </p:anim>
                                    <p:anim calcmode="lin" valueType="num">
                                      <p:cBhvr>
                                        <p:cTn id="304" dur="500" fill="hold"/>
                                        <p:tgtEl>
                                          <p:spTgt spid="282811"/>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282796"/>
                                        </p:tgtEl>
                                        <p:attrNameLst>
                                          <p:attrName>style.visibility</p:attrName>
                                        </p:attrNameLst>
                                      </p:cBhvr>
                                      <p:to>
                                        <p:strVal val="visible"/>
                                      </p:to>
                                    </p:set>
                                    <p:anim calcmode="lin" valueType="num">
                                      <p:cBhvr>
                                        <p:cTn id="308" dur="500" fill="hold"/>
                                        <p:tgtEl>
                                          <p:spTgt spid="282796"/>
                                        </p:tgtEl>
                                        <p:attrNameLst>
                                          <p:attrName>ppt_w</p:attrName>
                                        </p:attrNameLst>
                                      </p:cBhvr>
                                      <p:tavLst>
                                        <p:tav tm="0">
                                          <p:val>
                                            <p:strVal val="(6*min(max(#ppt_w*#ppt_h,.3),1)-7.4)/-.7*#ppt_w"/>
                                          </p:val>
                                        </p:tav>
                                        <p:tav tm="100000">
                                          <p:val>
                                            <p:strVal val="#ppt_w"/>
                                          </p:val>
                                        </p:tav>
                                      </p:tavLst>
                                    </p:anim>
                                    <p:anim calcmode="lin" valueType="num">
                                      <p:cBhvr>
                                        <p:cTn id="309" dur="500" fill="hold"/>
                                        <p:tgtEl>
                                          <p:spTgt spid="282796"/>
                                        </p:tgtEl>
                                        <p:attrNameLst>
                                          <p:attrName>ppt_h</p:attrName>
                                        </p:attrNameLst>
                                      </p:cBhvr>
                                      <p:tavLst>
                                        <p:tav tm="0">
                                          <p:val>
                                            <p:strVal val="(6*min(max(#ppt_w*#ppt_h,.3),1)-7.4)/-.7*#ppt_h"/>
                                          </p:val>
                                        </p:tav>
                                        <p:tav tm="100000">
                                          <p:val>
                                            <p:strVal val="#ppt_h"/>
                                          </p:val>
                                        </p:tav>
                                      </p:tavLst>
                                    </p:anim>
                                    <p:anim calcmode="lin" valueType="num">
                                      <p:cBhvr>
                                        <p:cTn id="310" dur="500" fill="hold"/>
                                        <p:tgtEl>
                                          <p:spTgt spid="282796"/>
                                        </p:tgtEl>
                                        <p:attrNameLst>
                                          <p:attrName>ppt_x</p:attrName>
                                        </p:attrNameLst>
                                      </p:cBhvr>
                                      <p:tavLst>
                                        <p:tav tm="0">
                                          <p:val>
                                            <p:fltVal val="0.5"/>
                                          </p:val>
                                        </p:tav>
                                        <p:tav tm="100000">
                                          <p:val>
                                            <p:strVal val="#ppt_x"/>
                                          </p:val>
                                        </p:tav>
                                      </p:tavLst>
                                    </p:anim>
                                    <p:anim calcmode="lin" valueType="num">
                                      <p:cBhvr>
                                        <p:cTn id="311" dur="500" fill="hold"/>
                                        <p:tgtEl>
                                          <p:spTgt spid="282796"/>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282802"/>
                                        </p:tgtEl>
                                        <p:attrNameLst>
                                          <p:attrName>style.visibility</p:attrName>
                                        </p:attrNameLst>
                                      </p:cBhvr>
                                      <p:to>
                                        <p:strVal val="visible"/>
                                      </p:to>
                                    </p:set>
                                    <p:anim calcmode="lin" valueType="num">
                                      <p:cBhvr>
                                        <p:cTn id="315" dur="500" fill="hold"/>
                                        <p:tgtEl>
                                          <p:spTgt spid="282802"/>
                                        </p:tgtEl>
                                        <p:attrNameLst>
                                          <p:attrName>ppt_w</p:attrName>
                                        </p:attrNameLst>
                                      </p:cBhvr>
                                      <p:tavLst>
                                        <p:tav tm="0">
                                          <p:val>
                                            <p:strVal val="(6*min(max(#ppt_w*#ppt_h,.3),1)-7.4)/-.7*#ppt_w"/>
                                          </p:val>
                                        </p:tav>
                                        <p:tav tm="100000">
                                          <p:val>
                                            <p:strVal val="#ppt_w"/>
                                          </p:val>
                                        </p:tav>
                                      </p:tavLst>
                                    </p:anim>
                                    <p:anim calcmode="lin" valueType="num">
                                      <p:cBhvr>
                                        <p:cTn id="316" dur="500" fill="hold"/>
                                        <p:tgtEl>
                                          <p:spTgt spid="282802"/>
                                        </p:tgtEl>
                                        <p:attrNameLst>
                                          <p:attrName>ppt_h</p:attrName>
                                        </p:attrNameLst>
                                      </p:cBhvr>
                                      <p:tavLst>
                                        <p:tav tm="0">
                                          <p:val>
                                            <p:strVal val="(6*min(max(#ppt_w*#ppt_h,.3),1)-7.4)/-.7*#ppt_h"/>
                                          </p:val>
                                        </p:tav>
                                        <p:tav tm="100000">
                                          <p:val>
                                            <p:strVal val="#ppt_h"/>
                                          </p:val>
                                        </p:tav>
                                      </p:tavLst>
                                    </p:anim>
                                    <p:anim calcmode="lin" valueType="num">
                                      <p:cBhvr>
                                        <p:cTn id="317" dur="500" fill="hold"/>
                                        <p:tgtEl>
                                          <p:spTgt spid="282802"/>
                                        </p:tgtEl>
                                        <p:attrNameLst>
                                          <p:attrName>ppt_x</p:attrName>
                                        </p:attrNameLst>
                                      </p:cBhvr>
                                      <p:tavLst>
                                        <p:tav tm="0">
                                          <p:val>
                                            <p:fltVal val="0.5"/>
                                          </p:val>
                                        </p:tav>
                                        <p:tav tm="100000">
                                          <p:val>
                                            <p:strVal val="#ppt_x"/>
                                          </p:val>
                                        </p:tav>
                                      </p:tavLst>
                                    </p:anim>
                                    <p:anim calcmode="lin" valueType="num">
                                      <p:cBhvr>
                                        <p:cTn id="318" dur="500" fill="hold"/>
                                        <p:tgtEl>
                                          <p:spTgt spid="282802"/>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282818"/>
                                        </p:tgtEl>
                                        <p:attrNameLst>
                                          <p:attrName>style.visibility</p:attrName>
                                        </p:attrNameLst>
                                      </p:cBhvr>
                                      <p:to>
                                        <p:strVal val="visible"/>
                                      </p:to>
                                    </p:set>
                                    <p:anim calcmode="lin" valueType="num">
                                      <p:cBhvr>
                                        <p:cTn id="322" dur="500" fill="hold"/>
                                        <p:tgtEl>
                                          <p:spTgt spid="282818"/>
                                        </p:tgtEl>
                                        <p:attrNameLst>
                                          <p:attrName>ppt_w</p:attrName>
                                        </p:attrNameLst>
                                      </p:cBhvr>
                                      <p:tavLst>
                                        <p:tav tm="0">
                                          <p:val>
                                            <p:strVal val="(6*min(max(#ppt_w*#ppt_h,.3),1)-7.4)/-.7*#ppt_w"/>
                                          </p:val>
                                        </p:tav>
                                        <p:tav tm="100000">
                                          <p:val>
                                            <p:strVal val="#ppt_w"/>
                                          </p:val>
                                        </p:tav>
                                      </p:tavLst>
                                    </p:anim>
                                    <p:anim calcmode="lin" valueType="num">
                                      <p:cBhvr>
                                        <p:cTn id="323" dur="500" fill="hold"/>
                                        <p:tgtEl>
                                          <p:spTgt spid="282818"/>
                                        </p:tgtEl>
                                        <p:attrNameLst>
                                          <p:attrName>ppt_h</p:attrName>
                                        </p:attrNameLst>
                                      </p:cBhvr>
                                      <p:tavLst>
                                        <p:tav tm="0">
                                          <p:val>
                                            <p:strVal val="(6*min(max(#ppt_w*#ppt_h,.3),1)-7.4)/-.7*#ppt_h"/>
                                          </p:val>
                                        </p:tav>
                                        <p:tav tm="100000">
                                          <p:val>
                                            <p:strVal val="#ppt_h"/>
                                          </p:val>
                                        </p:tav>
                                      </p:tavLst>
                                    </p:anim>
                                    <p:anim calcmode="lin" valueType="num">
                                      <p:cBhvr>
                                        <p:cTn id="324" dur="500" fill="hold"/>
                                        <p:tgtEl>
                                          <p:spTgt spid="282818"/>
                                        </p:tgtEl>
                                        <p:attrNameLst>
                                          <p:attrName>ppt_x</p:attrName>
                                        </p:attrNameLst>
                                      </p:cBhvr>
                                      <p:tavLst>
                                        <p:tav tm="0">
                                          <p:val>
                                            <p:fltVal val="0.5"/>
                                          </p:val>
                                        </p:tav>
                                        <p:tav tm="100000">
                                          <p:val>
                                            <p:strVal val="#ppt_x"/>
                                          </p:val>
                                        </p:tav>
                                      </p:tavLst>
                                    </p:anim>
                                    <p:anim calcmode="lin" valueType="num">
                                      <p:cBhvr>
                                        <p:cTn id="325" dur="500" fill="hold"/>
                                        <p:tgtEl>
                                          <p:spTgt spid="282818"/>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282817"/>
                                        </p:tgtEl>
                                        <p:attrNameLst>
                                          <p:attrName>style.visibility</p:attrName>
                                        </p:attrNameLst>
                                      </p:cBhvr>
                                      <p:to>
                                        <p:strVal val="visible"/>
                                      </p:to>
                                    </p:set>
                                    <p:anim calcmode="lin" valueType="num">
                                      <p:cBhvr>
                                        <p:cTn id="329" dur="500" fill="hold"/>
                                        <p:tgtEl>
                                          <p:spTgt spid="282817"/>
                                        </p:tgtEl>
                                        <p:attrNameLst>
                                          <p:attrName>ppt_w</p:attrName>
                                        </p:attrNameLst>
                                      </p:cBhvr>
                                      <p:tavLst>
                                        <p:tav tm="0">
                                          <p:val>
                                            <p:strVal val="(6*min(max(#ppt_w*#ppt_h,.3),1)-7.4)/-.7*#ppt_w"/>
                                          </p:val>
                                        </p:tav>
                                        <p:tav tm="100000">
                                          <p:val>
                                            <p:strVal val="#ppt_w"/>
                                          </p:val>
                                        </p:tav>
                                      </p:tavLst>
                                    </p:anim>
                                    <p:anim calcmode="lin" valueType="num">
                                      <p:cBhvr>
                                        <p:cTn id="330" dur="500" fill="hold"/>
                                        <p:tgtEl>
                                          <p:spTgt spid="282817"/>
                                        </p:tgtEl>
                                        <p:attrNameLst>
                                          <p:attrName>ppt_h</p:attrName>
                                        </p:attrNameLst>
                                      </p:cBhvr>
                                      <p:tavLst>
                                        <p:tav tm="0">
                                          <p:val>
                                            <p:strVal val="(6*min(max(#ppt_w*#ppt_h,.3),1)-7.4)/-.7*#ppt_h"/>
                                          </p:val>
                                        </p:tav>
                                        <p:tav tm="100000">
                                          <p:val>
                                            <p:strVal val="#ppt_h"/>
                                          </p:val>
                                        </p:tav>
                                      </p:tavLst>
                                    </p:anim>
                                    <p:anim calcmode="lin" valueType="num">
                                      <p:cBhvr>
                                        <p:cTn id="331" dur="500" fill="hold"/>
                                        <p:tgtEl>
                                          <p:spTgt spid="282817"/>
                                        </p:tgtEl>
                                        <p:attrNameLst>
                                          <p:attrName>ppt_x</p:attrName>
                                        </p:attrNameLst>
                                      </p:cBhvr>
                                      <p:tavLst>
                                        <p:tav tm="0">
                                          <p:val>
                                            <p:fltVal val="0.5"/>
                                          </p:val>
                                        </p:tav>
                                        <p:tav tm="100000">
                                          <p:val>
                                            <p:strVal val="#ppt_x"/>
                                          </p:val>
                                        </p:tav>
                                      </p:tavLst>
                                    </p:anim>
                                    <p:anim calcmode="lin" valueType="num">
                                      <p:cBhvr>
                                        <p:cTn id="332" dur="500" fill="hold"/>
                                        <p:tgtEl>
                                          <p:spTgt spid="282817"/>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282819"/>
                                        </p:tgtEl>
                                        <p:attrNameLst>
                                          <p:attrName>style.visibility</p:attrName>
                                        </p:attrNameLst>
                                      </p:cBhvr>
                                      <p:to>
                                        <p:strVal val="visible"/>
                                      </p:to>
                                    </p:set>
                                    <p:animEffect transition="in" filter="dissolve">
                                      <p:cBhvr>
                                        <p:cTn id="336" dur="500"/>
                                        <p:tgtEl>
                                          <p:spTgt spid="282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5" name="Picture 204">
            <a:extLst>
              <a:ext uri="{FF2B5EF4-FFF2-40B4-BE49-F238E27FC236}">
                <a16:creationId xmlns:a16="http://schemas.microsoft.com/office/drawing/2014/main" id="{7B118614-E02E-2D41-BF2E-FE6B97758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598488"/>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3665" name="Text Box 193">
            <a:extLst>
              <a:ext uri="{FF2B5EF4-FFF2-40B4-BE49-F238E27FC236}">
                <a16:creationId xmlns:a16="http://schemas.microsoft.com/office/drawing/2014/main" id="{10F51848-B0C1-B246-A364-373C15E5589D}"/>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233666" name="Text Box 194">
            <a:extLst>
              <a:ext uri="{FF2B5EF4-FFF2-40B4-BE49-F238E27FC236}">
                <a16:creationId xmlns:a16="http://schemas.microsoft.com/office/drawing/2014/main" id="{F958EF1D-7782-1D4A-A716-E9E256574072}"/>
              </a:ext>
            </a:extLst>
          </p:cNvPr>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233673" name="Rectangle 201">
            <a:extLst>
              <a:ext uri="{FF2B5EF4-FFF2-40B4-BE49-F238E27FC236}">
                <a16:creationId xmlns:a16="http://schemas.microsoft.com/office/drawing/2014/main" id="{C28BABEC-D7E9-2D45-98AE-76176C67F264}"/>
              </a:ext>
            </a:extLst>
          </p:cNvPr>
          <p:cNvSpPr>
            <a:spLocks noChangeArrowheads="1"/>
          </p:cNvSpPr>
          <p:nvPr/>
        </p:nvSpPr>
        <p:spPr bwMode="auto">
          <a:xfrm>
            <a:off x="587375" y="582613"/>
            <a:ext cx="7953375" cy="5662612"/>
          </a:xfrm>
          <a:prstGeom prst="rect">
            <a:avLst/>
          </a:prstGeom>
          <a:solidFill>
            <a:srgbClr val="080808">
              <a:alpha val="50000"/>
            </a:srgbClr>
          </a:solidFill>
          <a:ln>
            <a:noFill/>
          </a:ln>
          <a:effectLst/>
          <a:extLs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33671" name="Text Box 199">
            <a:extLst>
              <a:ext uri="{FF2B5EF4-FFF2-40B4-BE49-F238E27FC236}">
                <a16:creationId xmlns:a16="http://schemas.microsoft.com/office/drawing/2014/main" id="{1FC5E4FC-6C83-1F41-809E-BCD274C805EC}"/>
              </a:ext>
            </a:extLst>
          </p:cNvPr>
          <p:cNvSpPr txBox="1">
            <a:spLocks noChangeArrowheads="1"/>
          </p:cNvSpPr>
          <p:nvPr/>
        </p:nvSpPr>
        <p:spPr bwMode="auto">
          <a:xfrm>
            <a:off x="858838" y="3784600"/>
            <a:ext cx="7488237" cy="179070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4800" b="1">
                <a:solidFill>
                  <a:srgbClr val="FFFF00"/>
                </a:solidFill>
                <a:latin typeface="Comic Sans MS" charset="0"/>
                <a:ea typeface="ＭＳ Ｐゴシック" charset="0"/>
              </a:rPr>
              <a:t>Pimpinan lebih dalam dari Roh Kudus</a:t>
            </a:r>
          </a:p>
        </p:txBody>
      </p:sp>
      <p:sp>
        <p:nvSpPr>
          <p:cNvPr id="233677" name="Text Box 205">
            <a:extLst>
              <a:ext uri="{FF2B5EF4-FFF2-40B4-BE49-F238E27FC236}">
                <a16:creationId xmlns:a16="http://schemas.microsoft.com/office/drawing/2014/main" id="{87197F18-4777-D444-8D1F-D729BAEF9796}"/>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233686" name="Text Box 214">
            <a:extLst>
              <a:ext uri="{FF2B5EF4-FFF2-40B4-BE49-F238E27FC236}">
                <a16:creationId xmlns:a16="http://schemas.microsoft.com/office/drawing/2014/main" id="{1D37BC1A-C0B2-6341-B538-4E8178FFCF74}"/>
              </a:ext>
            </a:extLst>
          </p:cNvPr>
          <p:cNvSpPr txBox="1">
            <a:spLocks noChangeArrowheads="1"/>
          </p:cNvSpPr>
          <p:nvPr/>
        </p:nvSpPr>
        <p:spPr bwMode="auto">
          <a:xfrm>
            <a:off x="8086725" y="6534150"/>
            <a:ext cx="3254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14</a:t>
            </a:r>
          </a:p>
        </p:txBody>
      </p:sp>
      <p:sp>
        <p:nvSpPr>
          <p:cNvPr id="233688" name="Text Box 216">
            <a:extLst>
              <a:ext uri="{FF2B5EF4-FFF2-40B4-BE49-F238E27FC236}">
                <a16:creationId xmlns:a16="http://schemas.microsoft.com/office/drawing/2014/main" id="{2155CED6-7BED-7D46-9BC6-68E5710465BC}"/>
              </a:ext>
            </a:extLst>
          </p:cNvPr>
          <p:cNvSpPr txBox="1">
            <a:spLocks noChangeArrowheads="1"/>
          </p:cNvSpPr>
          <p:nvPr/>
        </p:nvSpPr>
        <p:spPr bwMode="auto">
          <a:xfrm>
            <a:off x="8721725" y="64135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2</a:t>
            </a:r>
          </a:p>
        </p:txBody>
      </p:sp>
      <p:sp>
        <p:nvSpPr>
          <p:cNvPr id="233689" name="Text Box 217">
            <a:extLst>
              <a:ext uri="{FF2B5EF4-FFF2-40B4-BE49-F238E27FC236}">
                <a16:creationId xmlns:a16="http://schemas.microsoft.com/office/drawing/2014/main" id="{541FF6D7-88C0-A746-916A-0565C489C8C8}"/>
              </a:ext>
            </a:extLst>
          </p:cNvPr>
          <p:cNvSpPr txBox="1">
            <a:spLocks noChangeArrowheads="1"/>
          </p:cNvSpPr>
          <p:nvPr/>
        </p:nvSpPr>
        <p:spPr bwMode="auto">
          <a:xfrm>
            <a:off x="1682750" y="1327150"/>
            <a:ext cx="5461000" cy="941388"/>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4800" b="1">
                <a:solidFill>
                  <a:srgbClr val="FFFF00"/>
                </a:solidFill>
                <a:latin typeface="Comic Sans MS" charset="0"/>
                <a:ea typeface="ＭＳ Ｐゴシック" charset="0"/>
              </a:rPr>
              <a:t>Kedalaman Firman</a:t>
            </a:r>
          </a:p>
        </p:txBody>
      </p:sp>
      <p:sp>
        <p:nvSpPr>
          <p:cNvPr id="233690" name="Text Box 218">
            <a:extLst>
              <a:ext uri="{FF2B5EF4-FFF2-40B4-BE49-F238E27FC236}">
                <a16:creationId xmlns:a16="http://schemas.microsoft.com/office/drawing/2014/main" id="{00D6CD43-01E5-2A45-AB4C-917C3FA46FB6}"/>
              </a:ext>
            </a:extLst>
          </p:cNvPr>
          <p:cNvSpPr txBox="1">
            <a:spLocks noChangeArrowheads="1"/>
          </p:cNvSpPr>
          <p:nvPr/>
        </p:nvSpPr>
        <p:spPr bwMode="auto">
          <a:xfrm>
            <a:off x="1800225" y="2535238"/>
            <a:ext cx="5672138" cy="871537"/>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4400" b="1">
                <a:solidFill>
                  <a:srgbClr val="FFFF00"/>
                </a:solidFill>
                <a:latin typeface="Comic Sans MS" charset="0"/>
                <a:ea typeface="ＭＳ Ｐゴシック" charset="0"/>
              </a:rPr>
              <a:t>Nuansa dari Artinya</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3690"/>
                                        </p:tgtEl>
                                        <p:attrNameLst>
                                          <p:attrName>style.visibility</p:attrName>
                                        </p:attrNameLst>
                                      </p:cBhvr>
                                      <p:to>
                                        <p:strVal val="visible"/>
                                      </p:to>
                                    </p:set>
                                    <p:animEffect transition="in" filter="dissolve">
                                      <p:cBhvr>
                                        <p:cTn id="7" dur="500"/>
                                        <p:tgtEl>
                                          <p:spTgt spid="233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3671"/>
                                        </p:tgtEl>
                                        <p:attrNameLst>
                                          <p:attrName>style.visibility</p:attrName>
                                        </p:attrNameLst>
                                      </p:cBhvr>
                                      <p:to>
                                        <p:strVal val="visible"/>
                                      </p:to>
                                    </p:set>
                                    <p:animEffect transition="in" filter="dissolve">
                                      <p:cBhvr>
                                        <p:cTn id="12" dur="500"/>
                                        <p:tgtEl>
                                          <p:spTgt spid="23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71" grpId="0" autoUpdateAnimBg="0"/>
      <p:bldP spid="23369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3" name="Picture 187">
            <a:extLst>
              <a:ext uri="{FF2B5EF4-FFF2-40B4-BE49-F238E27FC236}">
                <a16:creationId xmlns:a16="http://schemas.microsoft.com/office/drawing/2014/main" id="{AF1ACECD-5595-E542-A420-8CC6FDA6B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1019175"/>
            <a:ext cx="7316787" cy="4876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5828" name="Rectangle 180">
            <a:extLst>
              <a:ext uri="{FF2B5EF4-FFF2-40B4-BE49-F238E27FC236}">
                <a16:creationId xmlns:a16="http://schemas.microsoft.com/office/drawing/2014/main" id="{0CE3FE2E-75E1-2B4A-ADAB-1E6EBA763307}"/>
              </a:ext>
            </a:extLst>
          </p:cNvPr>
          <p:cNvSpPr>
            <a:spLocks noChangeArrowheads="1"/>
          </p:cNvSpPr>
          <p:nvPr/>
        </p:nvSpPr>
        <p:spPr bwMode="auto">
          <a:xfrm>
            <a:off x="914400" y="1022350"/>
            <a:ext cx="7310438" cy="4873625"/>
          </a:xfrm>
          <a:prstGeom prst="rect">
            <a:avLst/>
          </a:prstGeom>
          <a:solidFill>
            <a:srgbClr val="080808">
              <a:alpha val="50000"/>
            </a:srgbClr>
          </a:solidFill>
          <a:ln>
            <a:noFill/>
          </a:ln>
          <a:effectLst/>
          <a:extLs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55833" name="Text Box 185">
            <a:extLst>
              <a:ext uri="{FF2B5EF4-FFF2-40B4-BE49-F238E27FC236}">
                <a16:creationId xmlns:a16="http://schemas.microsoft.com/office/drawing/2014/main" id="{390BFF9C-A92F-534A-88B7-855BB1AA83F5}"/>
              </a:ext>
            </a:extLst>
          </p:cNvPr>
          <p:cNvSpPr txBox="1">
            <a:spLocks noChangeArrowheads="1"/>
          </p:cNvSpPr>
          <p:nvPr/>
        </p:nvSpPr>
        <p:spPr bwMode="auto">
          <a:xfrm>
            <a:off x="754063" y="1384300"/>
            <a:ext cx="7550150" cy="415290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lnSpc>
                <a:spcPct val="80000"/>
              </a:lnSpc>
              <a:spcBef>
                <a:spcPct val="50000"/>
              </a:spcBef>
              <a:defRPr/>
            </a:pPr>
            <a:r>
              <a:rPr lang="en-US" sz="4400" b="1">
                <a:solidFill>
                  <a:srgbClr val="FFFF00"/>
                </a:solidFill>
                <a:latin typeface="Comic Sans MS" charset="0"/>
                <a:ea typeface="ＭＳ Ｐゴシック" charset="0"/>
              </a:rPr>
              <a:t>Rencana Penebusan Allah</a:t>
            </a:r>
          </a:p>
          <a:p>
            <a:pPr>
              <a:lnSpc>
                <a:spcPct val="80000"/>
              </a:lnSpc>
              <a:spcBef>
                <a:spcPct val="50000"/>
              </a:spcBef>
              <a:defRPr/>
            </a:pPr>
            <a:r>
              <a:rPr lang="en-US" sz="4400" b="1">
                <a:solidFill>
                  <a:srgbClr val="FFFF00"/>
                </a:solidFill>
                <a:latin typeface="Comic Sans MS" charset="0"/>
                <a:ea typeface="ＭＳ Ｐゴシック" charset="0"/>
              </a:rPr>
              <a:t>Abraham &amp; Israel Kuno</a:t>
            </a:r>
          </a:p>
          <a:p>
            <a:pPr>
              <a:lnSpc>
                <a:spcPct val="80000"/>
              </a:lnSpc>
              <a:spcBef>
                <a:spcPct val="50000"/>
              </a:spcBef>
              <a:defRPr/>
            </a:pPr>
            <a:r>
              <a:rPr lang="en-US" sz="4400" b="1">
                <a:solidFill>
                  <a:srgbClr val="FFFF00"/>
                </a:solidFill>
                <a:latin typeface="Arial" charset="0"/>
                <a:ea typeface="ＭＳ Ｐゴシック" charset="0"/>
              </a:rPr>
              <a:t>Penampakan dari Tuhan Yesus Kristus</a:t>
            </a:r>
            <a:endParaRPr lang="en-US" sz="4400" b="1">
              <a:solidFill>
                <a:srgbClr val="FFFF00"/>
              </a:solidFill>
              <a:latin typeface="Comic Sans MS" charset="0"/>
              <a:ea typeface="ＭＳ Ｐゴシック" charset="0"/>
            </a:endParaRPr>
          </a:p>
          <a:p>
            <a:pPr>
              <a:lnSpc>
                <a:spcPct val="80000"/>
              </a:lnSpc>
              <a:spcBef>
                <a:spcPct val="50000"/>
              </a:spcBef>
              <a:defRPr/>
            </a:pPr>
            <a:r>
              <a:rPr lang="en-US" sz="4400" b="1">
                <a:solidFill>
                  <a:srgbClr val="FFFF00"/>
                </a:solidFill>
                <a:latin typeface="Comic Sans MS" charset="0"/>
                <a:ea typeface="ＭＳ Ｐゴシック" charset="0"/>
              </a:rPr>
              <a:t>Kelahiran Gereja</a:t>
            </a:r>
          </a:p>
        </p:txBody>
      </p:sp>
      <p:sp>
        <p:nvSpPr>
          <p:cNvPr id="155836" name="Text Box 188">
            <a:extLst>
              <a:ext uri="{FF2B5EF4-FFF2-40B4-BE49-F238E27FC236}">
                <a16:creationId xmlns:a16="http://schemas.microsoft.com/office/drawing/2014/main" id="{98F99CB8-048C-C947-AB76-1C133F6D19B3}"/>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155838" name="Text Box 190">
            <a:extLst>
              <a:ext uri="{FF2B5EF4-FFF2-40B4-BE49-F238E27FC236}">
                <a16:creationId xmlns:a16="http://schemas.microsoft.com/office/drawing/2014/main" id="{FDEA71F8-D374-D548-9056-BA5A64223910}"/>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155839" name="Text Box 191">
            <a:extLst>
              <a:ext uri="{FF2B5EF4-FFF2-40B4-BE49-F238E27FC236}">
                <a16:creationId xmlns:a16="http://schemas.microsoft.com/office/drawing/2014/main" id="{6879F9DC-9F8F-484F-BA71-9E58F64DDABD}"/>
              </a:ext>
            </a:extLst>
          </p:cNvPr>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155840" name="Text Box 192">
            <a:extLst>
              <a:ext uri="{FF2B5EF4-FFF2-40B4-BE49-F238E27FC236}">
                <a16:creationId xmlns:a16="http://schemas.microsoft.com/office/drawing/2014/main" id="{372C965B-43FE-A04C-BA8A-7228C432A2AA}"/>
              </a:ext>
            </a:extLst>
          </p:cNvPr>
          <p:cNvSpPr txBox="1">
            <a:spLocks noChangeArrowheads="1"/>
          </p:cNvSpPr>
          <p:nvPr/>
        </p:nvSpPr>
        <p:spPr bwMode="auto">
          <a:xfrm>
            <a:off x="8086725" y="6534150"/>
            <a:ext cx="3254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15</a:t>
            </a:r>
          </a:p>
        </p:txBody>
      </p:sp>
      <p:sp>
        <p:nvSpPr>
          <p:cNvPr id="155841" name="Text Box 193">
            <a:extLst>
              <a:ext uri="{FF2B5EF4-FFF2-40B4-BE49-F238E27FC236}">
                <a16:creationId xmlns:a16="http://schemas.microsoft.com/office/drawing/2014/main" id="{C118B787-851E-C748-A4B7-034F02156151}"/>
              </a:ext>
            </a:extLst>
          </p:cNvPr>
          <p:cNvSpPr txBox="1">
            <a:spLocks noChangeArrowheads="1"/>
          </p:cNvSpPr>
          <p:nvPr/>
        </p:nvSpPr>
        <p:spPr bwMode="auto">
          <a:xfrm>
            <a:off x="8793163" y="64135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155842" name="Text Box 194">
            <a:extLst>
              <a:ext uri="{FF2B5EF4-FFF2-40B4-BE49-F238E27FC236}">
                <a16:creationId xmlns:a16="http://schemas.microsoft.com/office/drawing/2014/main" id="{FD8BC854-D95A-8941-B6F3-6D0E1F4D6B4D}"/>
              </a:ext>
            </a:extLst>
          </p:cNvPr>
          <p:cNvSpPr txBox="1">
            <a:spLocks noChangeArrowheads="1"/>
          </p:cNvSpPr>
          <p:nvPr/>
        </p:nvSpPr>
        <p:spPr bwMode="auto">
          <a:xfrm>
            <a:off x="8721725" y="64135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5</a:t>
            </a:r>
          </a:p>
        </p:txBody>
      </p:sp>
      <p:sp>
        <p:nvSpPr>
          <p:cNvPr id="155843" name="Text Box 195">
            <a:extLst>
              <a:ext uri="{FF2B5EF4-FFF2-40B4-BE49-F238E27FC236}">
                <a16:creationId xmlns:a16="http://schemas.microsoft.com/office/drawing/2014/main" id="{B85EF8C7-215E-334A-A51E-A6BF4CE73557}"/>
              </a:ext>
            </a:extLst>
          </p:cNvPr>
          <p:cNvSpPr txBox="1">
            <a:spLocks noChangeArrowheads="1"/>
          </p:cNvSpPr>
          <p:nvPr/>
        </p:nvSpPr>
        <p:spPr bwMode="auto">
          <a:xfrm>
            <a:off x="1395413" y="171450"/>
            <a:ext cx="2220912"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18900" b="1">
                <a:solidFill>
                  <a:srgbClr val="FFAF18"/>
                </a:solidFill>
                <a:latin typeface="Helvetica" charset="0"/>
                <a:ea typeface="ＭＳ Ｐゴシック" charset="0"/>
              </a:rPr>
              <a:t>?</a:t>
            </a:r>
            <a:endParaRPr lang="en-US" sz="18900" b="1">
              <a:solidFill>
                <a:srgbClr val="CC1417"/>
              </a:solidFill>
              <a:latin typeface="Helvetica" charset="0"/>
              <a:ea typeface="ＭＳ Ｐゴシック" charset="0"/>
            </a:endParaRPr>
          </a:p>
        </p:txBody>
      </p:sp>
      <p:sp>
        <p:nvSpPr>
          <p:cNvPr id="155844" name="Text Box 196">
            <a:extLst>
              <a:ext uri="{FF2B5EF4-FFF2-40B4-BE49-F238E27FC236}">
                <a16:creationId xmlns:a16="http://schemas.microsoft.com/office/drawing/2014/main" id="{46F89147-EF6B-2546-8C6C-638115F74732}"/>
              </a:ext>
            </a:extLst>
          </p:cNvPr>
          <p:cNvSpPr txBox="1">
            <a:spLocks noChangeArrowheads="1"/>
          </p:cNvSpPr>
          <p:nvPr/>
        </p:nvSpPr>
        <p:spPr bwMode="auto">
          <a:xfrm>
            <a:off x="3368675" y="0"/>
            <a:ext cx="2438400"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18900" b="1">
                <a:solidFill>
                  <a:srgbClr val="CC1417"/>
                </a:solidFill>
                <a:latin typeface="Helvetica" charset="0"/>
                <a:ea typeface="ＭＳ Ｐゴシック" charset="0"/>
              </a:rPr>
              <a:t>?</a:t>
            </a:r>
          </a:p>
        </p:txBody>
      </p:sp>
      <p:sp>
        <p:nvSpPr>
          <p:cNvPr id="155845" name="Text Box 197">
            <a:extLst>
              <a:ext uri="{FF2B5EF4-FFF2-40B4-BE49-F238E27FC236}">
                <a16:creationId xmlns:a16="http://schemas.microsoft.com/office/drawing/2014/main" id="{3E4CDD26-4F51-F04B-9E30-C1D601EDE80F}"/>
              </a:ext>
            </a:extLst>
          </p:cNvPr>
          <p:cNvSpPr txBox="1">
            <a:spLocks noChangeArrowheads="1"/>
          </p:cNvSpPr>
          <p:nvPr/>
        </p:nvSpPr>
        <p:spPr bwMode="auto">
          <a:xfrm>
            <a:off x="2828925" y="3619500"/>
            <a:ext cx="2693988"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18900" b="1">
                <a:solidFill>
                  <a:srgbClr val="6C18B0"/>
                </a:solidFill>
                <a:latin typeface="Helvetica" charset="0"/>
                <a:ea typeface="ＭＳ Ｐゴシック" charset="0"/>
              </a:rPr>
              <a:t>?</a:t>
            </a:r>
            <a:endParaRPr lang="en-US" sz="18900" b="1">
              <a:solidFill>
                <a:srgbClr val="CC1417"/>
              </a:solidFill>
              <a:latin typeface="Helvetica" charset="0"/>
              <a:ea typeface="ＭＳ Ｐゴシック" charset="0"/>
            </a:endParaRPr>
          </a:p>
        </p:txBody>
      </p:sp>
      <p:sp>
        <p:nvSpPr>
          <p:cNvPr id="155846" name="Text Box 198">
            <a:extLst>
              <a:ext uri="{FF2B5EF4-FFF2-40B4-BE49-F238E27FC236}">
                <a16:creationId xmlns:a16="http://schemas.microsoft.com/office/drawing/2014/main" id="{C99C9328-FB0C-6248-A00E-D3510FF372E4}"/>
              </a:ext>
            </a:extLst>
          </p:cNvPr>
          <p:cNvSpPr txBox="1">
            <a:spLocks noChangeArrowheads="1"/>
          </p:cNvSpPr>
          <p:nvPr/>
        </p:nvSpPr>
        <p:spPr bwMode="auto">
          <a:xfrm>
            <a:off x="2336800" y="2090738"/>
            <a:ext cx="1935163"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18900" b="1">
                <a:solidFill>
                  <a:schemeClr val="tx1"/>
                </a:solidFill>
                <a:latin typeface="Helvetica" charset="0"/>
                <a:ea typeface="ＭＳ Ｐゴシック" charset="0"/>
              </a:rPr>
              <a:t>?</a:t>
            </a:r>
          </a:p>
        </p:txBody>
      </p:sp>
      <p:sp>
        <p:nvSpPr>
          <p:cNvPr id="155847" name="Text Box 199">
            <a:extLst>
              <a:ext uri="{FF2B5EF4-FFF2-40B4-BE49-F238E27FC236}">
                <a16:creationId xmlns:a16="http://schemas.microsoft.com/office/drawing/2014/main" id="{D72A34F8-ABFB-1E4F-B73F-F06AD251B186}"/>
              </a:ext>
            </a:extLst>
          </p:cNvPr>
          <p:cNvSpPr txBox="1">
            <a:spLocks noChangeArrowheads="1"/>
          </p:cNvSpPr>
          <p:nvPr/>
        </p:nvSpPr>
        <p:spPr bwMode="auto">
          <a:xfrm>
            <a:off x="4184650" y="1831975"/>
            <a:ext cx="2065338"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18900" b="1">
                <a:solidFill>
                  <a:srgbClr val="187534"/>
                </a:solidFill>
                <a:latin typeface="Helvetica" charset="0"/>
                <a:ea typeface="ＭＳ Ｐゴシック" charset="0"/>
              </a:rPr>
              <a:t>?</a:t>
            </a:r>
          </a:p>
        </p:txBody>
      </p:sp>
      <p:sp>
        <p:nvSpPr>
          <p:cNvPr id="155848" name="Text Box 200">
            <a:extLst>
              <a:ext uri="{FF2B5EF4-FFF2-40B4-BE49-F238E27FC236}">
                <a16:creationId xmlns:a16="http://schemas.microsoft.com/office/drawing/2014/main" id="{6318311A-FC62-1F4E-AE2E-8CBA5304AB92}"/>
              </a:ext>
            </a:extLst>
          </p:cNvPr>
          <p:cNvSpPr txBox="1">
            <a:spLocks noChangeArrowheads="1"/>
          </p:cNvSpPr>
          <p:nvPr/>
        </p:nvSpPr>
        <p:spPr bwMode="auto">
          <a:xfrm>
            <a:off x="668338" y="2919413"/>
            <a:ext cx="2413000"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18900" b="1">
                <a:solidFill>
                  <a:srgbClr val="CC1417"/>
                </a:solidFill>
                <a:latin typeface="Helvetica" charset="0"/>
                <a:ea typeface="ＭＳ Ｐゴシック" charset="0"/>
              </a:rPr>
              <a:t>?</a:t>
            </a:r>
          </a:p>
        </p:txBody>
      </p:sp>
      <p:sp>
        <p:nvSpPr>
          <p:cNvPr id="155849" name="Text Box 201">
            <a:extLst>
              <a:ext uri="{FF2B5EF4-FFF2-40B4-BE49-F238E27FC236}">
                <a16:creationId xmlns:a16="http://schemas.microsoft.com/office/drawing/2014/main" id="{B4B759F2-264A-1241-9242-6D61669EF49B}"/>
              </a:ext>
            </a:extLst>
          </p:cNvPr>
          <p:cNvSpPr txBox="1">
            <a:spLocks noChangeArrowheads="1"/>
          </p:cNvSpPr>
          <p:nvPr/>
        </p:nvSpPr>
        <p:spPr bwMode="auto">
          <a:xfrm>
            <a:off x="5565775" y="496888"/>
            <a:ext cx="2193925"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18900" b="1">
                <a:solidFill>
                  <a:schemeClr val="accent1"/>
                </a:solidFill>
                <a:latin typeface="Helvetica" charset="0"/>
                <a:ea typeface="ＭＳ Ｐゴシック" charset="0"/>
              </a:rPr>
              <a:t>?</a:t>
            </a:r>
          </a:p>
        </p:txBody>
      </p:sp>
      <p:sp>
        <p:nvSpPr>
          <p:cNvPr id="155850" name="Text Box 202">
            <a:extLst>
              <a:ext uri="{FF2B5EF4-FFF2-40B4-BE49-F238E27FC236}">
                <a16:creationId xmlns:a16="http://schemas.microsoft.com/office/drawing/2014/main" id="{42128E72-C6D2-254A-8EB5-6D046B77F8CE}"/>
              </a:ext>
            </a:extLst>
          </p:cNvPr>
          <p:cNvSpPr txBox="1">
            <a:spLocks noChangeArrowheads="1"/>
          </p:cNvSpPr>
          <p:nvPr/>
        </p:nvSpPr>
        <p:spPr bwMode="auto">
          <a:xfrm>
            <a:off x="6761163" y="2533650"/>
            <a:ext cx="1592262"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18900" b="1">
                <a:solidFill>
                  <a:srgbClr val="F06157"/>
                </a:solidFill>
                <a:latin typeface="Helvetica" charset="0"/>
                <a:ea typeface="ＭＳ Ｐゴシック" charset="0"/>
              </a:rPr>
              <a:t>?</a:t>
            </a:r>
            <a:endParaRPr lang="en-US" sz="18900" b="1">
              <a:solidFill>
                <a:srgbClr val="CC1417"/>
              </a:solidFill>
              <a:latin typeface="Helvetica" charset="0"/>
              <a:ea typeface="ＭＳ Ｐゴシック" charset="0"/>
            </a:endParaRPr>
          </a:p>
        </p:txBody>
      </p:sp>
      <p:sp>
        <p:nvSpPr>
          <p:cNvPr id="155851" name="Text Box 203">
            <a:extLst>
              <a:ext uri="{FF2B5EF4-FFF2-40B4-BE49-F238E27FC236}">
                <a16:creationId xmlns:a16="http://schemas.microsoft.com/office/drawing/2014/main" id="{9C19F8C1-F907-604E-8285-E95F034BB24D}"/>
              </a:ext>
            </a:extLst>
          </p:cNvPr>
          <p:cNvSpPr txBox="1">
            <a:spLocks noChangeArrowheads="1"/>
          </p:cNvSpPr>
          <p:nvPr/>
        </p:nvSpPr>
        <p:spPr bwMode="auto">
          <a:xfrm>
            <a:off x="5280025" y="3354388"/>
            <a:ext cx="1963738"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18900" b="1">
                <a:solidFill>
                  <a:srgbClr val="1FCC16"/>
                </a:solidFill>
                <a:latin typeface="Helvetica" charset="0"/>
                <a:ea typeface="ＭＳ Ｐゴシック" charset="0"/>
              </a:rPr>
              <a:t>?</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5833">
                                            <p:txEl>
                                              <p:pRg st="0" end="0"/>
                                            </p:txEl>
                                          </p:spTgt>
                                        </p:tgtEl>
                                        <p:attrNameLst>
                                          <p:attrName>style.visibility</p:attrName>
                                        </p:attrNameLst>
                                      </p:cBhvr>
                                      <p:to>
                                        <p:strVal val="visible"/>
                                      </p:to>
                                    </p:set>
                                    <p:animEffect transition="in" filter="box(out)">
                                      <p:cBhvr>
                                        <p:cTn id="7" dur="500"/>
                                        <p:tgtEl>
                                          <p:spTgt spid="1558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5833">
                                            <p:txEl>
                                              <p:pRg st="1" end="1"/>
                                            </p:txEl>
                                          </p:spTgt>
                                        </p:tgtEl>
                                        <p:attrNameLst>
                                          <p:attrName>style.visibility</p:attrName>
                                        </p:attrNameLst>
                                      </p:cBhvr>
                                      <p:to>
                                        <p:strVal val="visible"/>
                                      </p:to>
                                    </p:set>
                                    <p:animEffect transition="in" filter="box(out)">
                                      <p:cBhvr>
                                        <p:cTn id="12" dur="500"/>
                                        <p:tgtEl>
                                          <p:spTgt spid="1558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5833">
                                            <p:txEl>
                                              <p:pRg st="2" end="2"/>
                                            </p:txEl>
                                          </p:spTgt>
                                        </p:tgtEl>
                                        <p:attrNameLst>
                                          <p:attrName>style.visibility</p:attrName>
                                        </p:attrNameLst>
                                      </p:cBhvr>
                                      <p:to>
                                        <p:strVal val="visible"/>
                                      </p:to>
                                    </p:set>
                                    <p:animEffect transition="in" filter="box(out)">
                                      <p:cBhvr>
                                        <p:cTn id="17" dur="500"/>
                                        <p:tgtEl>
                                          <p:spTgt spid="1558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5833">
                                            <p:txEl>
                                              <p:pRg st="3" end="3"/>
                                            </p:txEl>
                                          </p:spTgt>
                                        </p:tgtEl>
                                        <p:attrNameLst>
                                          <p:attrName>style.visibility</p:attrName>
                                        </p:attrNameLst>
                                      </p:cBhvr>
                                      <p:to>
                                        <p:strVal val="visible"/>
                                      </p:to>
                                    </p:set>
                                    <p:animEffect transition="in" filter="box(out)">
                                      <p:cBhvr>
                                        <p:cTn id="22" dur="500"/>
                                        <p:tgtEl>
                                          <p:spTgt spid="1558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272" fill="hold" grpId="0" nodeType="clickEffect">
                                  <p:stCondLst>
                                    <p:cond delay="0"/>
                                  </p:stCondLst>
                                  <p:childTnLst>
                                    <p:set>
                                      <p:cBhvr>
                                        <p:cTn id="26" dur="1" fill="hold">
                                          <p:stCondLst>
                                            <p:cond delay="0"/>
                                          </p:stCondLst>
                                        </p:cTn>
                                        <p:tgtEl>
                                          <p:spTgt spid="155843"/>
                                        </p:tgtEl>
                                        <p:attrNameLst>
                                          <p:attrName>style.visibility</p:attrName>
                                        </p:attrNameLst>
                                      </p:cBhvr>
                                      <p:to>
                                        <p:strVal val="visible"/>
                                      </p:to>
                                    </p:set>
                                    <p:anim calcmode="lin" valueType="num">
                                      <p:cBhvr>
                                        <p:cTn id="27" dur="500" fill="hold"/>
                                        <p:tgtEl>
                                          <p:spTgt spid="155843"/>
                                        </p:tgtEl>
                                        <p:attrNameLst>
                                          <p:attrName>ppt_w</p:attrName>
                                        </p:attrNameLst>
                                      </p:cBhvr>
                                      <p:tavLst>
                                        <p:tav tm="0">
                                          <p:val>
                                            <p:strVal val="2/3*#ppt_w"/>
                                          </p:val>
                                        </p:tav>
                                        <p:tav tm="100000">
                                          <p:val>
                                            <p:strVal val="#ppt_w"/>
                                          </p:val>
                                        </p:tav>
                                      </p:tavLst>
                                    </p:anim>
                                    <p:anim calcmode="lin" valueType="num">
                                      <p:cBhvr>
                                        <p:cTn id="28" dur="500" fill="hold"/>
                                        <p:tgtEl>
                                          <p:spTgt spid="155843"/>
                                        </p:tgtEl>
                                        <p:attrNameLst>
                                          <p:attrName>ppt_h</p:attrName>
                                        </p:attrNameLst>
                                      </p:cBhvr>
                                      <p:tavLst>
                                        <p:tav tm="0">
                                          <p:val>
                                            <p:strVal val="2/3*#ppt_h"/>
                                          </p:val>
                                        </p:tav>
                                        <p:tav tm="100000">
                                          <p:val>
                                            <p:strVal val="#ppt_h"/>
                                          </p:val>
                                        </p:tav>
                                      </p:tavLst>
                                    </p:anim>
                                  </p:childTnLst>
                                </p:cTn>
                              </p:par>
                            </p:childTnLst>
                          </p:cTn>
                        </p:par>
                        <p:par>
                          <p:cTn id="29" fill="hold" nodeType="afterGroup">
                            <p:stCondLst>
                              <p:cond delay="500"/>
                            </p:stCondLst>
                            <p:childTnLst>
                              <p:par>
                                <p:cTn id="30" presetID="23" presetClass="entr" presetSubtype="272" fill="hold" grpId="0" nodeType="afterEffect">
                                  <p:stCondLst>
                                    <p:cond delay="0"/>
                                  </p:stCondLst>
                                  <p:childTnLst>
                                    <p:set>
                                      <p:cBhvr>
                                        <p:cTn id="31" dur="1" fill="hold">
                                          <p:stCondLst>
                                            <p:cond delay="0"/>
                                          </p:stCondLst>
                                        </p:cTn>
                                        <p:tgtEl>
                                          <p:spTgt spid="155844"/>
                                        </p:tgtEl>
                                        <p:attrNameLst>
                                          <p:attrName>style.visibility</p:attrName>
                                        </p:attrNameLst>
                                      </p:cBhvr>
                                      <p:to>
                                        <p:strVal val="visible"/>
                                      </p:to>
                                    </p:set>
                                    <p:anim calcmode="lin" valueType="num">
                                      <p:cBhvr>
                                        <p:cTn id="32" dur="500" fill="hold"/>
                                        <p:tgtEl>
                                          <p:spTgt spid="155844"/>
                                        </p:tgtEl>
                                        <p:attrNameLst>
                                          <p:attrName>ppt_w</p:attrName>
                                        </p:attrNameLst>
                                      </p:cBhvr>
                                      <p:tavLst>
                                        <p:tav tm="0">
                                          <p:val>
                                            <p:strVal val="2/3*#ppt_w"/>
                                          </p:val>
                                        </p:tav>
                                        <p:tav tm="100000">
                                          <p:val>
                                            <p:strVal val="#ppt_w"/>
                                          </p:val>
                                        </p:tav>
                                      </p:tavLst>
                                    </p:anim>
                                    <p:anim calcmode="lin" valueType="num">
                                      <p:cBhvr>
                                        <p:cTn id="33" dur="500" fill="hold"/>
                                        <p:tgtEl>
                                          <p:spTgt spid="155844"/>
                                        </p:tgtEl>
                                        <p:attrNameLst>
                                          <p:attrName>ppt_h</p:attrName>
                                        </p:attrNameLst>
                                      </p:cBhvr>
                                      <p:tavLst>
                                        <p:tav tm="0">
                                          <p:val>
                                            <p:strVal val="2/3*#ppt_h"/>
                                          </p:val>
                                        </p:tav>
                                        <p:tav tm="100000">
                                          <p:val>
                                            <p:strVal val="#ppt_h"/>
                                          </p:val>
                                        </p:tav>
                                      </p:tavLst>
                                    </p:anim>
                                  </p:childTnLst>
                                </p:cTn>
                              </p:par>
                            </p:childTnLst>
                          </p:cTn>
                        </p:par>
                        <p:par>
                          <p:cTn id="34" fill="hold" nodeType="afterGroup">
                            <p:stCondLst>
                              <p:cond delay="1000"/>
                            </p:stCondLst>
                            <p:childTnLst>
                              <p:par>
                                <p:cTn id="35" presetID="23" presetClass="entr" presetSubtype="272" fill="hold" grpId="0" nodeType="afterEffect">
                                  <p:stCondLst>
                                    <p:cond delay="0"/>
                                  </p:stCondLst>
                                  <p:childTnLst>
                                    <p:set>
                                      <p:cBhvr>
                                        <p:cTn id="36" dur="1" fill="hold">
                                          <p:stCondLst>
                                            <p:cond delay="0"/>
                                          </p:stCondLst>
                                        </p:cTn>
                                        <p:tgtEl>
                                          <p:spTgt spid="155845"/>
                                        </p:tgtEl>
                                        <p:attrNameLst>
                                          <p:attrName>style.visibility</p:attrName>
                                        </p:attrNameLst>
                                      </p:cBhvr>
                                      <p:to>
                                        <p:strVal val="visible"/>
                                      </p:to>
                                    </p:set>
                                    <p:anim calcmode="lin" valueType="num">
                                      <p:cBhvr>
                                        <p:cTn id="37" dur="500" fill="hold"/>
                                        <p:tgtEl>
                                          <p:spTgt spid="155845"/>
                                        </p:tgtEl>
                                        <p:attrNameLst>
                                          <p:attrName>ppt_w</p:attrName>
                                        </p:attrNameLst>
                                      </p:cBhvr>
                                      <p:tavLst>
                                        <p:tav tm="0">
                                          <p:val>
                                            <p:strVal val="2/3*#ppt_w"/>
                                          </p:val>
                                        </p:tav>
                                        <p:tav tm="100000">
                                          <p:val>
                                            <p:strVal val="#ppt_w"/>
                                          </p:val>
                                        </p:tav>
                                      </p:tavLst>
                                    </p:anim>
                                    <p:anim calcmode="lin" valueType="num">
                                      <p:cBhvr>
                                        <p:cTn id="38" dur="500" fill="hold"/>
                                        <p:tgtEl>
                                          <p:spTgt spid="155845"/>
                                        </p:tgtEl>
                                        <p:attrNameLst>
                                          <p:attrName>ppt_h</p:attrName>
                                        </p:attrNameLst>
                                      </p:cBhvr>
                                      <p:tavLst>
                                        <p:tav tm="0">
                                          <p:val>
                                            <p:strVal val="2/3*#ppt_h"/>
                                          </p:val>
                                        </p:tav>
                                        <p:tav tm="100000">
                                          <p:val>
                                            <p:strVal val="#ppt_h"/>
                                          </p:val>
                                        </p:tav>
                                      </p:tavLst>
                                    </p:anim>
                                  </p:childTnLst>
                                </p:cTn>
                              </p:par>
                            </p:childTnLst>
                          </p:cTn>
                        </p:par>
                        <p:par>
                          <p:cTn id="39" fill="hold" nodeType="afterGroup">
                            <p:stCondLst>
                              <p:cond delay="1500"/>
                            </p:stCondLst>
                            <p:childTnLst>
                              <p:par>
                                <p:cTn id="40" presetID="23" presetClass="entr" presetSubtype="272" fill="hold" grpId="0" nodeType="afterEffect">
                                  <p:stCondLst>
                                    <p:cond delay="0"/>
                                  </p:stCondLst>
                                  <p:childTnLst>
                                    <p:set>
                                      <p:cBhvr>
                                        <p:cTn id="41" dur="1" fill="hold">
                                          <p:stCondLst>
                                            <p:cond delay="0"/>
                                          </p:stCondLst>
                                        </p:cTn>
                                        <p:tgtEl>
                                          <p:spTgt spid="155846"/>
                                        </p:tgtEl>
                                        <p:attrNameLst>
                                          <p:attrName>style.visibility</p:attrName>
                                        </p:attrNameLst>
                                      </p:cBhvr>
                                      <p:to>
                                        <p:strVal val="visible"/>
                                      </p:to>
                                    </p:set>
                                    <p:anim calcmode="lin" valueType="num">
                                      <p:cBhvr>
                                        <p:cTn id="42" dur="500" fill="hold"/>
                                        <p:tgtEl>
                                          <p:spTgt spid="155846"/>
                                        </p:tgtEl>
                                        <p:attrNameLst>
                                          <p:attrName>ppt_w</p:attrName>
                                        </p:attrNameLst>
                                      </p:cBhvr>
                                      <p:tavLst>
                                        <p:tav tm="0">
                                          <p:val>
                                            <p:strVal val="2/3*#ppt_w"/>
                                          </p:val>
                                        </p:tav>
                                        <p:tav tm="100000">
                                          <p:val>
                                            <p:strVal val="#ppt_w"/>
                                          </p:val>
                                        </p:tav>
                                      </p:tavLst>
                                    </p:anim>
                                    <p:anim calcmode="lin" valueType="num">
                                      <p:cBhvr>
                                        <p:cTn id="43" dur="500" fill="hold"/>
                                        <p:tgtEl>
                                          <p:spTgt spid="155846"/>
                                        </p:tgtEl>
                                        <p:attrNameLst>
                                          <p:attrName>ppt_h</p:attrName>
                                        </p:attrNameLst>
                                      </p:cBhvr>
                                      <p:tavLst>
                                        <p:tav tm="0">
                                          <p:val>
                                            <p:strVal val="2/3*#ppt_h"/>
                                          </p:val>
                                        </p:tav>
                                        <p:tav tm="100000">
                                          <p:val>
                                            <p:strVal val="#ppt_h"/>
                                          </p:val>
                                        </p:tav>
                                      </p:tavLst>
                                    </p:anim>
                                  </p:childTnLst>
                                </p:cTn>
                              </p:par>
                            </p:childTnLst>
                          </p:cTn>
                        </p:par>
                        <p:par>
                          <p:cTn id="44" fill="hold" nodeType="afterGroup">
                            <p:stCondLst>
                              <p:cond delay="2000"/>
                            </p:stCondLst>
                            <p:childTnLst>
                              <p:par>
                                <p:cTn id="45" presetID="23" presetClass="entr" presetSubtype="272" fill="hold" grpId="0" nodeType="afterEffect">
                                  <p:stCondLst>
                                    <p:cond delay="0"/>
                                  </p:stCondLst>
                                  <p:childTnLst>
                                    <p:set>
                                      <p:cBhvr>
                                        <p:cTn id="46" dur="1" fill="hold">
                                          <p:stCondLst>
                                            <p:cond delay="0"/>
                                          </p:stCondLst>
                                        </p:cTn>
                                        <p:tgtEl>
                                          <p:spTgt spid="155847"/>
                                        </p:tgtEl>
                                        <p:attrNameLst>
                                          <p:attrName>style.visibility</p:attrName>
                                        </p:attrNameLst>
                                      </p:cBhvr>
                                      <p:to>
                                        <p:strVal val="visible"/>
                                      </p:to>
                                    </p:set>
                                    <p:anim calcmode="lin" valueType="num">
                                      <p:cBhvr>
                                        <p:cTn id="47" dur="500" fill="hold"/>
                                        <p:tgtEl>
                                          <p:spTgt spid="155847"/>
                                        </p:tgtEl>
                                        <p:attrNameLst>
                                          <p:attrName>ppt_w</p:attrName>
                                        </p:attrNameLst>
                                      </p:cBhvr>
                                      <p:tavLst>
                                        <p:tav tm="0">
                                          <p:val>
                                            <p:strVal val="2/3*#ppt_w"/>
                                          </p:val>
                                        </p:tav>
                                        <p:tav tm="100000">
                                          <p:val>
                                            <p:strVal val="#ppt_w"/>
                                          </p:val>
                                        </p:tav>
                                      </p:tavLst>
                                    </p:anim>
                                    <p:anim calcmode="lin" valueType="num">
                                      <p:cBhvr>
                                        <p:cTn id="48" dur="500" fill="hold"/>
                                        <p:tgtEl>
                                          <p:spTgt spid="155847"/>
                                        </p:tgtEl>
                                        <p:attrNameLst>
                                          <p:attrName>ppt_h</p:attrName>
                                        </p:attrNameLst>
                                      </p:cBhvr>
                                      <p:tavLst>
                                        <p:tav tm="0">
                                          <p:val>
                                            <p:strVal val="2/3*#ppt_h"/>
                                          </p:val>
                                        </p:tav>
                                        <p:tav tm="100000">
                                          <p:val>
                                            <p:strVal val="#ppt_h"/>
                                          </p:val>
                                        </p:tav>
                                      </p:tavLst>
                                    </p:anim>
                                  </p:childTnLst>
                                </p:cTn>
                              </p:par>
                            </p:childTnLst>
                          </p:cTn>
                        </p:par>
                        <p:par>
                          <p:cTn id="49" fill="hold" nodeType="afterGroup">
                            <p:stCondLst>
                              <p:cond delay="2500"/>
                            </p:stCondLst>
                            <p:childTnLst>
                              <p:par>
                                <p:cTn id="50" presetID="23" presetClass="entr" presetSubtype="272" fill="hold" grpId="0" nodeType="afterEffect">
                                  <p:stCondLst>
                                    <p:cond delay="0"/>
                                  </p:stCondLst>
                                  <p:childTnLst>
                                    <p:set>
                                      <p:cBhvr>
                                        <p:cTn id="51" dur="1" fill="hold">
                                          <p:stCondLst>
                                            <p:cond delay="0"/>
                                          </p:stCondLst>
                                        </p:cTn>
                                        <p:tgtEl>
                                          <p:spTgt spid="155848"/>
                                        </p:tgtEl>
                                        <p:attrNameLst>
                                          <p:attrName>style.visibility</p:attrName>
                                        </p:attrNameLst>
                                      </p:cBhvr>
                                      <p:to>
                                        <p:strVal val="visible"/>
                                      </p:to>
                                    </p:set>
                                    <p:anim calcmode="lin" valueType="num">
                                      <p:cBhvr>
                                        <p:cTn id="52" dur="500" fill="hold"/>
                                        <p:tgtEl>
                                          <p:spTgt spid="155848"/>
                                        </p:tgtEl>
                                        <p:attrNameLst>
                                          <p:attrName>ppt_w</p:attrName>
                                        </p:attrNameLst>
                                      </p:cBhvr>
                                      <p:tavLst>
                                        <p:tav tm="0">
                                          <p:val>
                                            <p:strVal val="2/3*#ppt_w"/>
                                          </p:val>
                                        </p:tav>
                                        <p:tav tm="100000">
                                          <p:val>
                                            <p:strVal val="#ppt_w"/>
                                          </p:val>
                                        </p:tav>
                                      </p:tavLst>
                                    </p:anim>
                                    <p:anim calcmode="lin" valueType="num">
                                      <p:cBhvr>
                                        <p:cTn id="53" dur="500" fill="hold"/>
                                        <p:tgtEl>
                                          <p:spTgt spid="155848"/>
                                        </p:tgtEl>
                                        <p:attrNameLst>
                                          <p:attrName>ppt_h</p:attrName>
                                        </p:attrNameLst>
                                      </p:cBhvr>
                                      <p:tavLst>
                                        <p:tav tm="0">
                                          <p:val>
                                            <p:strVal val="2/3*#ppt_h"/>
                                          </p:val>
                                        </p:tav>
                                        <p:tav tm="100000">
                                          <p:val>
                                            <p:strVal val="#ppt_h"/>
                                          </p:val>
                                        </p:tav>
                                      </p:tavLst>
                                    </p:anim>
                                  </p:childTnLst>
                                </p:cTn>
                              </p:par>
                            </p:childTnLst>
                          </p:cTn>
                        </p:par>
                        <p:par>
                          <p:cTn id="54" fill="hold" nodeType="afterGroup">
                            <p:stCondLst>
                              <p:cond delay="3000"/>
                            </p:stCondLst>
                            <p:childTnLst>
                              <p:par>
                                <p:cTn id="55" presetID="23" presetClass="entr" presetSubtype="272" fill="hold" grpId="0" nodeType="afterEffect">
                                  <p:stCondLst>
                                    <p:cond delay="0"/>
                                  </p:stCondLst>
                                  <p:childTnLst>
                                    <p:set>
                                      <p:cBhvr>
                                        <p:cTn id="56" dur="1" fill="hold">
                                          <p:stCondLst>
                                            <p:cond delay="0"/>
                                          </p:stCondLst>
                                        </p:cTn>
                                        <p:tgtEl>
                                          <p:spTgt spid="155849"/>
                                        </p:tgtEl>
                                        <p:attrNameLst>
                                          <p:attrName>style.visibility</p:attrName>
                                        </p:attrNameLst>
                                      </p:cBhvr>
                                      <p:to>
                                        <p:strVal val="visible"/>
                                      </p:to>
                                    </p:set>
                                    <p:anim calcmode="lin" valueType="num">
                                      <p:cBhvr>
                                        <p:cTn id="57" dur="500" fill="hold"/>
                                        <p:tgtEl>
                                          <p:spTgt spid="155849"/>
                                        </p:tgtEl>
                                        <p:attrNameLst>
                                          <p:attrName>ppt_w</p:attrName>
                                        </p:attrNameLst>
                                      </p:cBhvr>
                                      <p:tavLst>
                                        <p:tav tm="0">
                                          <p:val>
                                            <p:strVal val="2/3*#ppt_w"/>
                                          </p:val>
                                        </p:tav>
                                        <p:tav tm="100000">
                                          <p:val>
                                            <p:strVal val="#ppt_w"/>
                                          </p:val>
                                        </p:tav>
                                      </p:tavLst>
                                    </p:anim>
                                    <p:anim calcmode="lin" valueType="num">
                                      <p:cBhvr>
                                        <p:cTn id="58" dur="500" fill="hold"/>
                                        <p:tgtEl>
                                          <p:spTgt spid="155849"/>
                                        </p:tgtEl>
                                        <p:attrNameLst>
                                          <p:attrName>ppt_h</p:attrName>
                                        </p:attrNameLst>
                                      </p:cBhvr>
                                      <p:tavLst>
                                        <p:tav tm="0">
                                          <p:val>
                                            <p:strVal val="2/3*#ppt_h"/>
                                          </p:val>
                                        </p:tav>
                                        <p:tav tm="100000">
                                          <p:val>
                                            <p:strVal val="#ppt_h"/>
                                          </p:val>
                                        </p:tav>
                                      </p:tavLst>
                                    </p:anim>
                                  </p:childTnLst>
                                </p:cTn>
                              </p:par>
                            </p:childTnLst>
                          </p:cTn>
                        </p:par>
                        <p:par>
                          <p:cTn id="59" fill="hold" nodeType="afterGroup">
                            <p:stCondLst>
                              <p:cond delay="3500"/>
                            </p:stCondLst>
                            <p:childTnLst>
                              <p:par>
                                <p:cTn id="60" presetID="23" presetClass="entr" presetSubtype="272" fill="hold" grpId="0" nodeType="afterEffect">
                                  <p:stCondLst>
                                    <p:cond delay="0"/>
                                  </p:stCondLst>
                                  <p:childTnLst>
                                    <p:set>
                                      <p:cBhvr>
                                        <p:cTn id="61" dur="1" fill="hold">
                                          <p:stCondLst>
                                            <p:cond delay="0"/>
                                          </p:stCondLst>
                                        </p:cTn>
                                        <p:tgtEl>
                                          <p:spTgt spid="155850"/>
                                        </p:tgtEl>
                                        <p:attrNameLst>
                                          <p:attrName>style.visibility</p:attrName>
                                        </p:attrNameLst>
                                      </p:cBhvr>
                                      <p:to>
                                        <p:strVal val="visible"/>
                                      </p:to>
                                    </p:set>
                                    <p:anim calcmode="lin" valueType="num">
                                      <p:cBhvr>
                                        <p:cTn id="62" dur="500" fill="hold"/>
                                        <p:tgtEl>
                                          <p:spTgt spid="155850"/>
                                        </p:tgtEl>
                                        <p:attrNameLst>
                                          <p:attrName>ppt_w</p:attrName>
                                        </p:attrNameLst>
                                      </p:cBhvr>
                                      <p:tavLst>
                                        <p:tav tm="0">
                                          <p:val>
                                            <p:strVal val="2/3*#ppt_w"/>
                                          </p:val>
                                        </p:tav>
                                        <p:tav tm="100000">
                                          <p:val>
                                            <p:strVal val="#ppt_w"/>
                                          </p:val>
                                        </p:tav>
                                      </p:tavLst>
                                    </p:anim>
                                    <p:anim calcmode="lin" valueType="num">
                                      <p:cBhvr>
                                        <p:cTn id="63" dur="500" fill="hold"/>
                                        <p:tgtEl>
                                          <p:spTgt spid="155850"/>
                                        </p:tgtEl>
                                        <p:attrNameLst>
                                          <p:attrName>ppt_h</p:attrName>
                                        </p:attrNameLst>
                                      </p:cBhvr>
                                      <p:tavLst>
                                        <p:tav tm="0">
                                          <p:val>
                                            <p:strVal val="2/3*#ppt_h"/>
                                          </p:val>
                                        </p:tav>
                                        <p:tav tm="100000">
                                          <p:val>
                                            <p:strVal val="#ppt_h"/>
                                          </p:val>
                                        </p:tav>
                                      </p:tavLst>
                                    </p:anim>
                                  </p:childTnLst>
                                </p:cTn>
                              </p:par>
                            </p:childTnLst>
                          </p:cTn>
                        </p:par>
                        <p:par>
                          <p:cTn id="64" fill="hold" nodeType="afterGroup">
                            <p:stCondLst>
                              <p:cond delay="4000"/>
                            </p:stCondLst>
                            <p:childTnLst>
                              <p:par>
                                <p:cTn id="65" presetID="23" presetClass="entr" presetSubtype="272" fill="hold" grpId="0" nodeType="afterEffect">
                                  <p:stCondLst>
                                    <p:cond delay="0"/>
                                  </p:stCondLst>
                                  <p:childTnLst>
                                    <p:set>
                                      <p:cBhvr>
                                        <p:cTn id="66" dur="1" fill="hold">
                                          <p:stCondLst>
                                            <p:cond delay="0"/>
                                          </p:stCondLst>
                                        </p:cTn>
                                        <p:tgtEl>
                                          <p:spTgt spid="155851"/>
                                        </p:tgtEl>
                                        <p:attrNameLst>
                                          <p:attrName>style.visibility</p:attrName>
                                        </p:attrNameLst>
                                      </p:cBhvr>
                                      <p:to>
                                        <p:strVal val="visible"/>
                                      </p:to>
                                    </p:set>
                                    <p:anim calcmode="lin" valueType="num">
                                      <p:cBhvr>
                                        <p:cTn id="67" dur="500" fill="hold"/>
                                        <p:tgtEl>
                                          <p:spTgt spid="155851"/>
                                        </p:tgtEl>
                                        <p:attrNameLst>
                                          <p:attrName>ppt_w</p:attrName>
                                        </p:attrNameLst>
                                      </p:cBhvr>
                                      <p:tavLst>
                                        <p:tav tm="0">
                                          <p:val>
                                            <p:strVal val="2/3*#ppt_w"/>
                                          </p:val>
                                        </p:tav>
                                        <p:tav tm="100000">
                                          <p:val>
                                            <p:strVal val="#ppt_w"/>
                                          </p:val>
                                        </p:tav>
                                      </p:tavLst>
                                    </p:anim>
                                    <p:anim calcmode="lin" valueType="num">
                                      <p:cBhvr>
                                        <p:cTn id="68" dur="500" fill="hold"/>
                                        <p:tgtEl>
                                          <p:spTgt spid="15585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33" grpId="0" build="p" autoUpdateAnimBg="0"/>
      <p:bldP spid="155843" grpId="0" autoUpdateAnimBg="0"/>
      <p:bldP spid="155844" grpId="0" autoUpdateAnimBg="0"/>
      <p:bldP spid="155845" grpId="0" autoUpdateAnimBg="0"/>
      <p:bldP spid="155846" grpId="0" autoUpdateAnimBg="0"/>
      <p:bldP spid="155847" grpId="0" autoUpdateAnimBg="0"/>
      <p:bldP spid="155848" grpId="0" autoUpdateAnimBg="0"/>
      <p:bldP spid="155849" grpId="0" autoUpdateAnimBg="0"/>
      <p:bldP spid="155850" grpId="0" autoUpdateAnimBg="0"/>
      <p:bldP spid="15585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5" name="Freeform 5">
            <a:extLst>
              <a:ext uri="{FF2B5EF4-FFF2-40B4-BE49-F238E27FC236}">
                <a16:creationId xmlns:a16="http://schemas.microsoft.com/office/drawing/2014/main" id="{CB4BA850-99CE-9D40-881A-AE6F0D89625F}"/>
              </a:ext>
            </a:extLst>
          </p:cNvPr>
          <p:cNvSpPr>
            <a:spLocks/>
          </p:cNvSpPr>
          <p:nvPr/>
        </p:nvSpPr>
        <p:spPr bwMode="auto">
          <a:xfrm>
            <a:off x="7815263" y="5137150"/>
            <a:ext cx="217487" cy="242888"/>
          </a:xfrm>
          <a:custGeom>
            <a:avLst/>
            <a:gdLst>
              <a:gd name="T0" fmla="*/ 47280 w 138"/>
              <a:gd name="T1" fmla="*/ 165100 h 153"/>
              <a:gd name="T2" fmla="*/ 9456 w 138"/>
              <a:gd name="T3" fmla="*/ 120650 h 153"/>
              <a:gd name="T4" fmla="*/ 28368 w 138"/>
              <a:gd name="T5" fmla="*/ 69850 h 153"/>
              <a:gd name="T6" fmla="*/ 53584 w 138"/>
              <a:gd name="T7" fmla="*/ 12700 h 153"/>
              <a:gd name="T8" fmla="*/ 91408 w 138"/>
              <a:gd name="T9" fmla="*/ 0 h 153"/>
              <a:gd name="T10" fmla="*/ 110319 w 138"/>
              <a:gd name="T11" fmla="*/ 6350 h 153"/>
              <a:gd name="T12" fmla="*/ 116623 w 138"/>
              <a:gd name="T13" fmla="*/ 25400 h 153"/>
              <a:gd name="T14" fmla="*/ 154447 w 138"/>
              <a:gd name="T15" fmla="*/ 38100 h 153"/>
              <a:gd name="T16" fmla="*/ 192271 w 138"/>
              <a:gd name="T17" fmla="*/ 63500 h 153"/>
              <a:gd name="T18" fmla="*/ 204879 w 138"/>
              <a:gd name="T19" fmla="*/ 114300 h 153"/>
              <a:gd name="T20" fmla="*/ 217487 w 138"/>
              <a:gd name="T21" fmla="*/ 196850 h 153"/>
              <a:gd name="T22" fmla="*/ 179663 w 138"/>
              <a:gd name="T23" fmla="*/ 241300 h 153"/>
              <a:gd name="T24" fmla="*/ 59888 w 138"/>
              <a:gd name="T25" fmla="*/ 228600 h 153"/>
              <a:gd name="T26" fmla="*/ 47280 w 138"/>
              <a:gd name="T27" fmla="*/ 165100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cap="flat" cmpd="sng">
            <a:solidFill>
              <a:srgbClr val="2F303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pic>
        <p:nvPicPr>
          <p:cNvPr id="30722" name="Picture 19">
            <a:extLst>
              <a:ext uri="{FF2B5EF4-FFF2-40B4-BE49-F238E27FC236}">
                <a16:creationId xmlns:a16="http://schemas.microsoft.com/office/drawing/2014/main" id="{8F79A073-CC6A-5C44-B11E-DFD1007F6435}"/>
              </a:ext>
            </a:extLst>
          </p:cNvPr>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0" name="Picture 20">
            <a:extLst>
              <a:ext uri="{FF2B5EF4-FFF2-40B4-BE49-F238E27FC236}">
                <a16:creationId xmlns:a16="http://schemas.microsoft.com/office/drawing/2014/main" id="{7203DCAC-DC4F-734E-83F1-46BEE43FF8A5}"/>
              </a:ext>
            </a:extLst>
          </p:cNvPr>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1" name="Picture 21">
            <a:extLst>
              <a:ext uri="{FF2B5EF4-FFF2-40B4-BE49-F238E27FC236}">
                <a16:creationId xmlns:a16="http://schemas.microsoft.com/office/drawing/2014/main" id="{6BE67616-3958-164A-9707-853CA68D22C9}"/>
              </a:ext>
            </a:extLst>
          </p:cNvPr>
          <p:cNvPicPr>
            <a:picLocks noChangeAspect="1" noChangeArrowheads="1"/>
          </p:cNvPicPr>
          <p:nvPr/>
        </p:nvPicPr>
        <p:blipFill>
          <a:blip r:embed="rId5">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2" name="Picture 22">
            <a:extLst>
              <a:ext uri="{FF2B5EF4-FFF2-40B4-BE49-F238E27FC236}">
                <a16:creationId xmlns:a16="http://schemas.microsoft.com/office/drawing/2014/main" id="{EBDC4961-69BA-024D-943E-92ECC0FF2EEB}"/>
              </a:ext>
            </a:extLst>
          </p:cNvPr>
          <p:cNvPicPr>
            <a:picLocks noChangeAspect="1" noChangeArrowheads="1"/>
          </p:cNvPicPr>
          <p:nvPr/>
        </p:nvPicPr>
        <p:blipFill>
          <a:blip r:embed="rId6">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3" name="Picture 23">
            <a:extLst>
              <a:ext uri="{FF2B5EF4-FFF2-40B4-BE49-F238E27FC236}">
                <a16:creationId xmlns:a16="http://schemas.microsoft.com/office/drawing/2014/main" id="{2DEB0E9E-AA62-2C4C-BF6E-FFB7E2DCEB60}"/>
              </a:ext>
            </a:extLst>
          </p:cNvPr>
          <p:cNvPicPr>
            <a:picLocks noChangeAspect="1" noChangeArrowheads="1"/>
          </p:cNvPicPr>
          <p:nvPr/>
        </p:nvPicPr>
        <p:blipFill>
          <a:blip r:embed="rId7">
            <a:lum contrast="24000"/>
            <a:extLst>
              <a:ext uri="{28A0092B-C50C-407E-A947-70E740481C1C}">
                <a14:useLocalDpi xmlns:a14="http://schemas.microsoft.com/office/drawing/2010/main" val="0"/>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265" name="Text Box 25">
            <a:extLst>
              <a:ext uri="{FF2B5EF4-FFF2-40B4-BE49-F238E27FC236}">
                <a16:creationId xmlns:a16="http://schemas.microsoft.com/office/drawing/2014/main" id="{F8D23DC6-699D-824E-9C11-CB9E66780AFC}"/>
              </a:ext>
            </a:extLst>
          </p:cNvPr>
          <p:cNvSpPr txBox="1">
            <a:spLocks noChangeArrowheads="1"/>
          </p:cNvSpPr>
          <p:nvPr/>
        </p:nvSpPr>
        <p:spPr bwMode="auto">
          <a:xfrm>
            <a:off x="8753475" y="80963"/>
            <a:ext cx="1841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10267" name="Text Box 27">
            <a:extLst>
              <a:ext uri="{FF2B5EF4-FFF2-40B4-BE49-F238E27FC236}">
                <a16:creationId xmlns:a16="http://schemas.microsoft.com/office/drawing/2014/main" id="{A2ADBA88-A777-B64A-A759-5813DEA032D7}"/>
              </a:ext>
            </a:extLst>
          </p:cNvPr>
          <p:cNvSpPr txBox="1">
            <a:spLocks noChangeArrowheads="1"/>
          </p:cNvSpPr>
          <p:nvPr/>
        </p:nvSpPr>
        <p:spPr bwMode="auto">
          <a:xfrm>
            <a:off x="744538" y="1406525"/>
            <a:ext cx="7432675" cy="3597275"/>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lvl="1">
              <a:spcBef>
                <a:spcPct val="50000"/>
              </a:spcBef>
              <a:defRPr/>
            </a:pPr>
            <a:r>
              <a:rPr lang="en-US" sz="6600" b="1">
                <a:solidFill>
                  <a:srgbClr val="FFFF00"/>
                </a:solidFill>
                <a:latin typeface="Comic Sans MS" charset="0"/>
                <a:ea typeface="ＭＳ Ｐゴシック" charset="0"/>
              </a:rPr>
              <a:t>LIHATLAH SEMUA ALKITAB INI!</a:t>
            </a:r>
          </a:p>
        </p:txBody>
      </p:sp>
      <p:sp>
        <p:nvSpPr>
          <p:cNvPr id="10268" name="Text Box 28">
            <a:extLst>
              <a:ext uri="{FF2B5EF4-FFF2-40B4-BE49-F238E27FC236}">
                <a16:creationId xmlns:a16="http://schemas.microsoft.com/office/drawing/2014/main" id="{0CFBC16B-B63F-1341-8D75-673CFBA23085}"/>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10269" name="Text Box 29">
            <a:extLst>
              <a:ext uri="{FF2B5EF4-FFF2-40B4-BE49-F238E27FC236}">
                <a16:creationId xmlns:a16="http://schemas.microsoft.com/office/drawing/2014/main" id="{CB73F10E-9BC6-1B4F-9662-7D9B6C3A25FE}"/>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10270" name="Text Box 30">
            <a:extLst>
              <a:ext uri="{FF2B5EF4-FFF2-40B4-BE49-F238E27FC236}">
                <a16:creationId xmlns:a16="http://schemas.microsoft.com/office/drawing/2014/main" id="{0005107B-53E4-DF42-A646-B5DCC9CEB0CA}"/>
              </a:ext>
            </a:extLst>
          </p:cNvPr>
          <p:cNvSpPr txBox="1">
            <a:spLocks noChangeArrowheads="1"/>
          </p:cNvSpPr>
          <p:nvPr/>
        </p:nvSpPr>
        <p:spPr bwMode="auto">
          <a:xfrm>
            <a:off x="8086725" y="6534150"/>
            <a:ext cx="3254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16</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dissolve">
                                      <p:cBhvr>
                                        <p:cTn id="7" dur="500"/>
                                        <p:tgtEl>
                                          <p:spTgt spid="1026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0261"/>
                                        </p:tgtEl>
                                        <p:attrNameLst>
                                          <p:attrName>style.visibility</p:attrName>
                                        </p:attrNameLst>
                                      </p:cBhvr>
                                      <p:to>
                                        <p:strVal val="visible"/>
                                      </p:to>
                                    </p:set>
                                    <p:animEffect transition="in" filter="dissolve">
                                      <p:cBhvr>
                                        <p:cTn id="11" dur="500"/>
                                        <p:tgtEl>
                                          <p:spTgt spid="1026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0262"/>
                                        </p:tgtEl>
                                        <p:attrNameLst>
                                          <p:attrName>style.visibility</p:attrName>
                                        </p:attrNameLst>
                                      </p:cBhvr>
                                      <p:to>
                                        <p:strVal val="visible"/>
                                      </p:to>
                                    </p:set>
                                    <p:animEffect transition="in" filter="dissolve">
                                      <p:cBhvr>
                                        <p:cTn id="15" dur="500"/>
                                        <p:tgtEl>
                                          <p:spTgt spid="10262"/>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0263"/>
                                        </p:tgtEl>
                                        <p:attrNameLst>
                                          <p:attrName>style.visibility</p:attrName>
                                        </p:attrNameLst>
                                      </p:cBhvr>
                                      <p:to>
                                        <p:strVal val="visible"/>
                                      </p:to>
                                    </p:set>
                                    <p:animEffect transition="in" filter="dissolve">
                                      <p:cBhvr>
                                        <p:cTn id="19" dur="500"/>
                                        <p:tgtEl>
                                          <p:spTgt spid="10263"/>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0267"/>
                                        </p:tgtEl>
                                        <p:attrNameLst>
                                          <p:attrName>style.visibility</p:attrName>
                                        </p:attrNameLst>
                                      </p:cBhvr>
                                      <p:to>
                                        <p:strVal val="visible"/>
                                      </p:to>
                                    </p:set>
                                    <p:animEffect transition="in" filter="dissolve">
                                      <p:cBhvr>
                                        <p:cTn id="23" dur="5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9E02570-C6D9-144C-BD98-BAB0FB72A457}"/>
              </a:ext>
            </a:extLst>
          </p:cNvPr>
          <p:cNvSpPr>
            <a:spLocks noChangeArrowheads="1"/>
          </p:cNvSpPr>
          <p:nvPr/>
        </p:nvSpPr>
        <p:spPr bwMode="auto">
          <a:xfrm>
            <a:off x="284163" y="1660525"/>
            <a:ext cx="3957637"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r>
              <a:rPr lang="en-US" altLang="en-US" sz="6000">
                <a:solidFill>
                  <a:srgbClr val="00FF00"/>
                </a:solidFill>
                <a:latin typeface="Helvetica" pitchFamily="2" charset="0"/>
              </a:rPr>
              <a:t>•</a:t>
            </a:r>
            <a:r>
              <a:rPr lang="en-US" altLang="en-US" sz="4400">
                <a:solidFill>
                  <a:schemeClr val="tx2"/>
                </a:solidFill>
                <a:latin typeface="Helvetica" pitchFamily="2" charset="0"/>
              </a:rPr>
              <a:t> </a:t>
            </a:r>
            <a:r>
              <a:rPr lang="en-US" altLang="en-US" sz="4400">
                <a:solidFill>
                  <a:srgbClr val="F6FE0A"/>
                </a:solidFill>
                <a:latin typeface="Helvetica" pitchFamily="2" charset="0"/>
              </a:rPr>
              <a:t>Ribuan </a:t>
            </a:r>
            <a:r>
              <a:rPr lang="en-US" altLang="en-US" sz="4400">
                <a:solidFill>
                  <a:srgbClr val="99FF99"/>
                </a:solidFill>
                <a:latin typeface="Helvetica" pitchFamily="2" charset="0"/>
              </a:rPr>
              <a:t>Detail</a:t>
            </a:r>
            <a:endParaRPr lang="en-US" altLang="en-US" sz="4400">
              <a:solidFill>
                <a:srgbClr val="00FF00"/>
              </a:solidFill>
              <a:latin typeface="Helvetica" pitchFamily="2" charset="0"/>
            </a:endParaRPr>
          </a:p>
        </p:txBody>
      </p:sp>
      <p:sp>
        <p:nvSpPr>
          <p:cNvPr id="11267" name="Rectangle 3">
            <a:extLst>
              <a:ext uri="{FF2B5EF4-FFF2-40B4-BE49-F238E27FC236}">
                <a16:creationId xmlns:a16="http://schemas.microsoft.com/office/drawing/2014/main" id="{2FFF5D78-DFEF-AD49-B2EA-249A81117118}"/>
              </a:ext>
            </a:extLst>
          </p:cNvPr>
          <p:cNvSpPr>
            <a:spLocks noChangeArrowheads="1"/>
          </p:cNvSpPr>
          <p:nvPr/>
        </p:nvSpPr>
        <p:spPr bwMode="auto">
          <a:xfrm>
            <a:off x="773113" y="2260600"/>
            <a:ext cx="4951412"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r>
              <a:rPr lang="en-US" altLang="en-US" sz="6000">
                <a:solidFill>
                  <a:srgbClr val="00FF00"/>
                </a:solidFill>
                <a:latin typeface="Helvetica" pitchFamily="2" charset="0"/>
              </a:rPr>
              <a:t>•</a:t>
            </a:r>
            <a:r>
              <a:rPr lang="en-US" altLang="en-US" sz="4400">
                <a:solidFill>
                  <a:schemeClr val="tx2"/>
                </a:solidFill>
                <a:latin typeface="Helvetica" pitchFamily="2" charset="0"/>
              </a:rPr>
              <a:t> </a:t>
            </a:r>
            <a:r>
              <a:rPr lang="en-US" altLang="en-US" sz="4400">
                <a:solidFill>
                  <a:srgbClr val="F6FE0A"/>
                </a:solidFill>
                <a:latin typeface="Helvetica" pitchFamily="2" charset="0"/>
              </a:rPr>
              <a:t>Ratusan </a:t>
            </a:r>
            <a:r>
              <a:rPr lang="en-US" altLang="en-US" sz="4400">
                <a:solidFill>
                  <a:srgbClr val="99FF99"/>
                </a:solidFill>
                <a:latin typeface="Helvetica" pitchFamily="2" charset="0"/>
              </a:rPr>
              <a:t>Karakter</a:t>
            </a:r>
            <a:endParaRPr lang="en-US" altLang="en-US" sz="4400">
              <a:solidFill>
                <a:srgbClr val="00FF00"/>
              </a:solidFill>
              <a:latin typeface="Helvetica" pitchFamily="2" charset="0"/>
            </a:endParaRPr>
          </a:p>
        </p:txBody>
      </p:sp>
      <p:sp>
        <p:nvSpPr>
          <p:cNvPr id="11268" name="Rectangle 4">
            <a:extLst>
              <a:ext uri="{FF2B5EF4-FFF2-40B4-BE49-F238E27FC236}">
                <a16:creationId xmlns:a16="http://schemas.microsoft.com/office/drawing/2014/main" id="{827AE2C7-8A5F-4342-BBB2-B382DA87D526}"/>
              </a:ext>
            </a:extLst>
          </p:cNvPr>
          <p:cNvSpPr>
            <a:spLocks noChangeArrowheads="1"/>
          </p:cNvSpPr>
          <p:nvPr/>
        </p:nvSpPr>
        <p:spPr bwMode="auto">
          <a:xfrm>
            <a:off x="1287463" y="2908300"/>
            <a:ext cx="3927475"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r>
              <a:rPr lang="en-US" altLang="en-US" sz="6000">
                <a:solidFill>
                  <a:srgbClr val="00FF00"/>
                </a:solidFill>
                <a:latin typeface="Helvetica" pitchFamily="2" charset="0"/>
              </a:rPr>
              <a:t>•</a:t>
            </a:r>
            <a:r>
              <a:rPr lang="en-US" altLang="en-US" sz="4400">
                <a:solidFill>
                  <a:schemeClr val="tx2"/>
                </a:solidFill>
                <a:latin typeface="Helvetica" pitchFamily="2" charset="0"/>
              </a:rPr>
              <a:t> </a:t>
            </a:r>
            <a:r>
              <a:rPr lang="en-US" altLang="en-US" sz="4400">
                <a:solidFill>
                  <a:srgbClr val="F6FE0A"/>
                </a:solidFill>
                <a:latin typeface="Helvetica" pitchFamily="2" charset="0"/>
              </a:rPr>
              <a:t>750,000</a:t>
            </a:r>
            <a:r>
              <a:rPr lang="en-US" altLang="en-US" sz="4400">
                <a:solidFill>
                  <a:schemeClr val="tx2"/>
                </a:solidFill>
                <a:latin typeface="Helvetica" pitchFamily="2" charset="0"/>
              </a:rPr>
              <a:t> </a:t>
            </a:r>
            <a:r>
              <a:rPr lang="en-US" altLang="en-US" sz="4400">
                <a:solidFill>
                  <a:srgbClr val="99FF99"/>
                </a:solidFill>
                <a:latin typeface="Helvetica" pitchFamily="2" charset="0"/>
              </a:rPr>
              <a:t>Kata</a:t>
            </a:r>
            <a:endParaRPr lang="en-US" altLang="en-US" sz="4400">
              <a:solidFill>
                <a:srgbClr val="00FF00"/>
              </a:solidFill>
              <a:latin typeface="Helvetica" pitchFamily="2" charset="0"/>
            </a:endParaRPr>
          </a:p>
        </p:txBody>
      </p:sp>
      <p:sp>
        <p:nvSpPr>
          <p:cNvPr id="11269" name="Rectangle 5">
            <a:extLst>
              <a:ext uri="{FF2B5EF4-FFF2-40B4-BE49-F238E27FC236}">
                <a16:creationId xmlns:a16="http://schemas.microsoft.com/office/drawing/2014/main" id="{F6D295BD-C8A6-B342-9008-AA5A54B98501}"/>
              </a:ext>
            </a:extLst>
          </p:cNvPr>
          <p:cNvSpPr>
            <a:spLocks noChangeArrowheads="1"/>
          </p:cNvSpPr>
          <p:nvPr/>
        </p:nvSpPr>
        <p:spPr bwMode="auto">
          <a:xfrm>
            <a:off x="1801813" y="3536950"/>
            <a:ext cx="3556000"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r>
              <a:rPr lang="en-US" altLang="en-US" sz="6000">
                <a:solidFill>
                  <a:srgbClr val="00FF00"/>
                </a:solidFill>
                <a:latin typeface="Helvetica" pitchFamily="2" charset="0"/>
              </a:rPr>
              <a:t>•</a:t>
            </a:r>
            <a:r>
              <a:rPr lang="en-US" altLang="en-US" sz="4400">
                <a:solidFill>
                  <a:schemeClr val="tx2"/>
                </a:solidFill>
                <a:latin typeface="Helvetica" pitchFamily="2" charset="0"/>
              </a:rPr>
              <a:t> </a:t>
            </a:r>
            <a:r>
              <a:rPr lang="en-US" altLang="en-US" sz="4400">
                <a:solidFill>
                  <a:srgbClr val="F6FE0A"/>
                </a:solidFill>
                <a:latin typeface="Helvetica" pitchFamily="2" charset="0"/>
              </a:rPr>
              <a:t>1,200</a:t>
            </a:r>
            <a:r>
              <a:rPr lang="en-US" altLang="en-US" sz="4400">
                <a:solidFill>
                  <a:schemeClr val="tx2"/>
                </a:solidFill>
                <a:latin typeface="Helvetica" pitchFamily="2" charset="0"/>
              </a:rPr>
              <a:t> </a:t>
            </a:r>
            <a:r>
              <a:rPr lang="en-US" altLang="en-US" sz="4400">
                <a:solidFill>
                  <a:srgbClr val="99FF99"/>
                </a:solidFill>
                <a:latin typeface="Helvetica" pitchFamily="2" charset="0"/>
              </a:rPr>
              <a:t>Pasal</a:t>
            </a:r>
            <a:endParaRPr lang="en-US" altLang="en-US" sz="4400">
              <a:solidFill>
                <a:srgbClr val="00FF00"/>
              </a:solidFill>
              <a:latin typeface="Helvetica" pitchFamily="2" charset="0"/>
            </a:endParaRPr>
          </a:p>
        </p:txBody>
      </p:sp>
      <p:sp>
        <p:nvSpPr>
          <p:cNvPr id="11270" name="Rectangle 6">
            <a:extLst>
              <a:ext uri="{FF2B5EF4-FFF2-40B4-BE49-F238E27FC236}">
                <a16:creationId xmlns:a16="http://schemas.microsoft.com/office/drawing/2014/main" id="{AFAFC82E-82FF-0649-8997-0B0B844AE235}"/>
              </a:ext>
            </a:extLst>
          </p:cNvPr>
          <p:cNvSpPr>
            <a:spLocks noChangeArrowheads="1"/>
          </p:cNvSpPr>
          <p:nvPr/>
        </p:nvSpPr>
        <p:spPr bwMode="auto">
          <a:xfrm>
            <a:off x="2316163" y="4222750"/>
            <a:ext cx="3741737"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r>
              <a:rPr lang="en-US" altLang="en-US" sz="6000">
                <a:solidFill>
                  <a:srgbClr val="00FF00"/>
                </a:solidFill>
                <a:latin typeface="Helvetica" pitchFamily="2" charset="0"/>
              </a:rPr>
              <a:t>•</a:t>
            </a:r>
            <a:r>
              <a:rPr lang="en-US" altLang="en-US" sz="4400">
                <a:solidFill>
                  <a:schemeClr val="tx2"/>
                </a:solidFill>
                <a:latin typeface="Helvetica" pitchFamily="2" charset="0"/>
              </a:rPr>
              <a:t> </a:t>
            </a:r>
            <a:r>
              <a:rPr lang="en-US" altLang="en-US" sz="4400">
                <a:solidFill>
                  <a:srgbClr val="F6FE0A"/>
                </a:solidFill>
                <a:latin typeface="Helvetica" pitchFamily="2" charset="0"/>
              </a:rPr>
              <a:t>31,000</a:t>
            </a:r>
            <a:r>
              <a:rPr lang="en-US" altLang="en-US" sz="4400">
                <a:solidFill>
                  <a:schemeClr val="tx2"/>
                </a:solidFill>
                <a:latin typeface="Helvetica" pitchFamily="2" charset="0"/>
              </a:rPr>
              <a:t>  </a:t>
            </a:r>
            <a:r>
              <a:rPr lang="en-US" altLang="en-US" sz="4400">
                <a:solidFill>
                  <a:srgbClr val="99FF99"/>
                </a:solidFill>
                <a:latin typeface="Helvetica" pitchFamily="2" charset="0"/>
              </a:rPr>
              <a:t>Ayat</a:t>
            </a:r>
            <a:endParaRPr lang="en-US" altLang="en-US" sz="4400">
              <a:solidFill>
                <a:srgbClr val="00FF00"/>
              </a:solidFill>
              <a:latin typeface="Helvetica" pitchFamily="2" charset="0"/>
            </a:endParaRPr>
          </a:p>
        </p:txBody>
      </p:sp>
      <p:sp>
        <p:nvSpPr>
          <p:cNvPr id="11271" name="Rectangle 7">
            <a:extLst>
              <a:ext uri="{FF2B5EF4-FFF2-40B4-BE49-F238E27FC236}">
                <a16:creationId xmlns:a16="http://schemas.microsoft.com/office/drawing/2014/main" id="{EB21CEB9-7AB4-1843-9038-9C51BD41FE96}"/>
              </a:ext>
            </a:extLst>
          </p:cNvPr>
          <p:cNvSpPr>
            <a:spLocks noChangeArrowheads="1"/>
          </p:cNvSpPr>
          <p:nvPr/>
        </p:nvSpPr>
        <p:spPr bwMode="auto">
          <a:xfrm>
            <a:off x="2792413" y="4832350"/>
            <a:ext cx="6072187" cy="16732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r>
              <a:rPr lang="en-US" altLang="en-US" sz="6000">
                <a:solidFill>
                  <a:srgbClr val="00FF00"/>
                </a:solidFill>
                <a:latin typeface="Helvetica" pitchFamily="2" charset="0"/>
              </a:rPr>
              <a:t>•</a:t>
            </a:r>
            <a:r>
              <a:rPr lang="en-US" altLang="en-US" sz="4400">
                <a:solidFill>
                  <a:schemeClr val="tx2"/>
                </a:solidFill>
                <a:latin typeface="Helvetica" pitchFamily="2" charset="0"/>
              </a:rPr>
              <a:t> </a:t>
            </a:r>
            <a:r>
              <a:rPr lang="en-US" altLang="en-US" sz="4400">
                <a:solidFill>
                  <a:srgbClr val="F6FE0A"/>
                </a:solidFill>
                <a:latin typeface="Helvetica" pitchFamily="2" charset="0"/>
              </a:rPr>
              <a:t>Tidak Terhitung</a:t>
            </a:r>
            <a:r>
              <a:rPr lang="en-US" altLang="en-US" sz="4400">
                <a:solidFill>
                  <a:schemeClr val="tx2"/>
                </a:solidFill>
                <a:latin typeface="Helvetica" pitchFamily="2" charset="0"/>
              </a:rPr>
              <a:t>                   	</a:t>
            </a:r>
            <a:r>
              <a:rPr lang="en-US" altLang="en-US" sz="4400">
                <a:solidFill>
                  <a:srgbClr val="99FF99"/>
                </a:solidFill>
                <a:latin typeface="Helvetica" pitchFamily="2" charset="0"/>
              </a:rPr>
              <a:t>Versi &amp; Terjemahan</a:t>
            </a:r>
          </a:p>
        </p:txBody>
      </p:sp>
      <p:sp>
        <p:nvSpPr>
          <p:cNvPr id="11272" name="Rectangle 8">
            <a:extLst>
              <a:ext uri="{FF2B5EF4-FFF2-40B4-BE49-F238E27FC236}">
                <a16:creationId xmlns:a16="http://schemas.microsoft.com/office/drawing/2014/main" id="{1C1F61FD-9A08-C744-96F8-A3D504298AFF}"/>
              </a:ext>
            </a:extLst>
          </p:cNvPr>
          <p:cNvSpPr>
            <a:spLocks noChangeArrowheads="1"/>
          </p:cNvSpPr>
          <p:nvPr/>
        </p:nvSpPr>
        <p:spPr bwMode="auto">
          <a:xfrm>
            <a:off x="481013" y="527050"/>
            <a:ext cx="8054975" cy="100330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sz="3600">
                <a:solidFill>
                  <a:srgbClr val="F6FE0A"/>
                </a:solidFill>
                <a:latin typeface="Helvetica" charset="0"/>
                <a:ea typeface="ＭＳ Ｐゴシック" charset="0"/>
              </a:rPr>
              <a:t>Disinilah masalah dimulai!</a:t>
            </a:r>
            <a:endParaRPr lang="en-US" sz="3200">
              <a:solidFill>
                <a:srgbClr val="F6FE0A"/>
              </a:solidFill>
              <a:latin typeface="Helvetica" charset="0"/>
              <a:ea typeface="ＭＳ Ｐゴシック" charset="0"/>
            </a:endParaRPr>
          </a:p>
          <a:p>
            <a:pPr algn="l">
              <a:defRPr/>
            </a:pPr>
            <a:endParaRPr lang="en-US" sz="2400" b="1" i="1">
              <a:solidFill>
                <a:srgbClr val="7FFF00"/>
              </a:solidFill>
              <a:latin typeface="Helvetica" charset="0"/>
              <a:ea typeface="ＭＳ Ｐゴシック" charset="0"/>
            </a:endParaRPr>
          </a:p>
        </p:txBody>
      </p:sp>
      <p:sp>
        <p:nvSpPr>
          <p:cNvPr id="11273" name="Text Box 9">
            <a:extLst>
              <a:ext uri="{FF2B5EF4-FFF2-40B4-BE49-F238E27FC236}">
                <a16:creationId xmlns:a16="http://schemas.microsoft.com/office/drawing/2014/main" id="{761B0A58-E56E-0043-B6BC-7C2EF3189282}"/>
              </a:ext>
            </a:extLst>
          </p:cNvPr>
          <p:cNvSpPr txBox="1">
            <a:spLocks noChangeArrowheads="1"/>
          </p:cNvSpPr>
          <p:nvPr/>
        </p:nvSpPr>
        <p:spPr bwMode="auto">
          <a:xfrm>
            <a:off x="192088" y="1235075"/>
            <a:ext cx="8718550" cy="579438"/>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3200" b="1" i="1">
                <a:solidFill>
                  <a:srgbClr val="99FF99"/>
                </a:solidFill>
                <a:latin typeface="Helvetica" charset="0"/>
                <a:ea typeface="ＭＳ Ｐゴシック" charset="0"/>
              </a:rPr>
              <a:t>TEKA-TEKI BESAR YANG TIDAK TERATUR!</a:t>
            </a:r>
          </a:p>
        </p:txBody>
      </p:sp>
      <p:sp>
        <p:nvSpPr>
          <p:cNvPr id="11277" name="Text Box 13">
            <a:extLst>
              <a:ext uri="{FF2B5EF4-FFF2-40B4-BE49-F238E27FC236}">
                <a16:creationId xmlns:a16="http://schemas.microsoft.com/office/drawing/2014/main" id="{0E2CD685-3F3D-8349-9366-FDA293062F46}"/>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11279" name="Text Box 15">
            <a:extLst>
              <a:ext uri="{FF2B5EF4-FFF2-40B4-BE49-F238E27FC236}">
                <a16:creationId xmlns:a16="http://schemas.microsoft.com/office/drawing/2014/main" id="{4F89E45F-E7FD-EA45-B20C-425F4A5AD123}"/>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11280" name="Text Box 16">
            <a:extLst>
              <a:ext uri="{FF2B5EF4-FFF2-40B4-BE49-F238E27FC236}">
                <a16:creationId xmlns:a16="http://schemas.microsoft.com/office/drawing/2014/main" id="{7080DD57-90FF-9141-AD0A-F7A21D903E25}"/>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11281" name="Text Box 17">
            <a:extLst>
              <a:ext uri="{FF2B5EF4-FFF2-40B4-BE49-F238E27FC236}">
                <a16:creationId xmlns:a16="http://schemas.microsoft.com/office/drawing/2014/main" id="{5DE467C6-5196-A14B-8677-F7A783EF4272}"/>
              </a:ext>
            </a:extLst>
          </p:cNvPr>
          <p:cNvSpPr txBox="1">
            <a:spLocks noChangeArrowheads="1"/>
          </p:cNvSpPr>
          <p:nvPr/>
        </p:nvSpPr>
        <p:spPr bwMode="auto">
          <a:xfrm>
            <a:off x="8086725" y="6534150"/>
            <a:ext cx="3254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17</a:t>
            </a:r>
          </a:p>
        </p:txBody>
      </p:sp>
      <p:sp>
        <p:nvSpPr>
          <p:cNvPr id="11283" name="Text Box 19">
            <a:extLst>
              <a:ext uri="{FF2B5EF4-FFF2-40B4-BE49-F238E27FC236}">
                <a16:creationId xmlns:a16="http://schemas.microsoft.com/office/drawing/2014/main" id="{60BFC625-E1EB-F34A-80E2-06B7089E4676}"/>
              </a:ext>
            </a:extLst>
          </p:cNvPr>
          <p:cNvSpPr txBox="1">
            <a:spLocks noChangeArrowheads="1"/>
          </p:cNvSpPr>
          <p:nvPr/>
        </p:nvSpPr>
        <p:spPr bwMode="auto">
          <a:xfrm>
            <a:off x="8721725" y="64135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7</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0-#ppt_w/2"/>
                                          </p:val>
                                        </p:tav>
                                        <p:tav tm="100000">
                                          <p:val>
                                            <p:strVal val="#ppt_x"/>
                                          </p:val>
                                        </p:tav>
                                      </p:tavLst>
                                    </p:anim>
                                    <p:anim calcmode="lin" valueType="num">
                                      <p:cBhvr additive="base">
                                        <p:cTn id="8"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500" fill="hold"/>
                                        <p:tgtEl>
                                          <p:spTgt spid="11266"/>
                                        </p:tgtEl>
                                        <p:attrNameLst>
                                          <p:attrName>ppt_w</p:attrName>
                                        </p:attrNameLst>
                                      </p:cBhvr>
                                      <p:tavLst>
                                        <p:tav tm="0">
                                          <p:val>
                                            <p:fltVal val="0"/>
                                          </p:val>
                                        </p:tav>
                                        <p:tav tm="100000">
                                          <p:val>
                                            <p:strVal val="#ppt_w"/>
                                          </p:val>
                                        </p:tav>
                                      </p:tavLst>
                                    </p:anim>
                                    <p:anim calcmode="lin" valueType="num">
                                      <p:cBhvr>
                                        <p:cTn id="14" dur="500" fill="hold"/>
                                        <p:tgtEl>
                                          <p:spTgt spid="11266"/>
                                        </p:tgtEl>
                                        <p:attrNameLst>
                                          <p:attrName>ppt_h</p:attrName>
                                        </p:attrNameLst>
                                      </p:cBhvr>
                                      <p:tavLst>
                                        <p:tav tm="0">
                                          <p:val>
                                            <p:fltVal val="0"/>
                                          </p:val>
                                        </p:tav>
                                        <p:tav tm="100000">
                                          <p:val>
                                            <p:strVal val="#ppt_h"/>
                                          </p:val>
                                        </p:tav>
                                      </p:tavLst>
                                    </p:anim>
                                    <p:anim calcmode="lin" valueType="num">
                                      <p:cBhvr>
                                        <p:cTn id="15" dur="500" fill="hold"/>
                                        <p:tgtEl>
                                          <p:spTgt spid="11266"/>
                                        </p:tgtEl>
                                        <p:attrNameLst>
                                          <p:attrName>ppt_x</p:attrName>
                                        </p:attrNameLst>
                                      </p:cBhvr>
                                      <p:tavLst>
                                        <p:tav tm="0">
                                          <p:val>
                                            <p:fltVal val="0.5"/>
                                          </p:val>
                                        </p:tav>
                                        <p:tav tm="100000">
                                          <p:val>
                                            <p:strVal val="#ppt_x"/>
                                          </p:val>
                                        </p:tav>
                                      </p:tavLst>
                                    </p:anim>
                                    <p:anim calcmode="lin" valueType="num">
                                      <p:cBhvr>
                                        <p:cTn id="16"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1267"/>
                                        </p:tgtEl>
                                        <p:attrNameLst>
                                          <p:attrName>style.visibility</p:attrName>
                                        </p:attrNameLst>
                                      </p:cBhvr>
                                      <p:to>
                                        <p:strVal val="visible"/>
                                      </p:to>
                                    </p:set>
                                    <p:anim calcmode="lin" valueType="num">
                                      <p:cBhvr>
                                        <p:cTn id="21" dur="500" fill="hold"/>
                                        <p:tgtEl>
                                          <p:spTgt spid="11267"/>
                                        </p:tgtEl>
                                        <p:attrNameLst>
                                          <p:attrName>ppt_w</p:attrName>
                                        </p:attrNameLst>
                                      </p:cBhvr>
                                      <p:tavLst>
                                        <p:tav tm="0">
                                          <p:val>
                                            <p:fltVal val="0"/>
                                          </p:val>
                                        </p:tav>
                                        <p:tav tm="100000">
                                          <p:val>
                                            <p:strVal val="#ppt_w"/>
                                          </p:val>
                                        </p:tav>
                                      </p:tavLst>
                                    </p:anim>
                                    <p:anim calcmode="lin" valueType="num">
                                      <p:cBhvr>
                                        <p:cTn id="22" dur="500" fill="hold"/>
                                        <p:tgtEl>
                                          <p:spTgt spid="11267"/>
                                        </p:tgtEl>
                                        <p:attrNameLst>
                                          <p:attrName>ppt_h</p:attrName>
                                        </p:attrNameLst>
                                      </p:cBhvr>
                                      <p:tavLst>
                                        <p:tav tm="0">
                                          <p:val>
                                            <p:fltVal val="0"/>
                                          </p:val>
                                        </p:tav>
                                        <p:tav tm="100000">
                                          <p:val>
                                            <p:strVal val="#ppt_h"/>
                                          </p:val>
                                        </p:tav>
                                      </p:tavLst>
                                    </p:anim>
                                    <p:anim calcmode="lin" valueType="num">
                                      <p:cBhvr>
                                        <p:cTn id="23" dur="500" fill="hold"/>
                                        <p:tgtEl>
                                          <p:spTgt spid="11267"/>
                                        </p:tgtEl>
                                        <p:attrNameLst>
                                          <p:attrName>ppt_x</p:attrName>
                                        </p:attrNameLst>
                                      </p:cBhvr>
                                      <p:tavLst>
                                        <p:tav tm="0">
                                          <p:val>
                                            <p:fltVal val="0.5"/>
                                          </p:val>
                                        </p:tav>
                                        <p:tav tm="100000">
                                          <p:val>
                                            <p:strVal val="#ppt_x"/>
                                          </p:val>
                                        </p:tav>
                                      </p:tavLst>
                                    </p:anim>
                                    <p:anim calcmode="lin" valueType="num">
                                      <p:cBhvr>
                                        <p:cTn id="24" dur="500" fill="hold"/>
                                        <p:tgtEl>
                                          <p:spTgt spid="11267"/>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11268"/>
                                        </p:tgtEl>
                                        <p:attrNameLst>
                                          <p:attrName>style.visibility</p:attrName>
                                        </p:attrNameLst>
                                      </p:cBhvr>
                                      <p:to>
                                        <p:strVal val="visible"/>
                                      </p:to>
                                    </p:set>
                                    <p:anim calcmode="lin" valueType="num">
                                      <p:cBhvr>
                                        <p:cTn id="29" dur="500" fill="hold"/>
                                        <p:tgtEl>
                                          <p:spTgt spid="11268"/>
                                        </p:tgtEl>
                                        <p:attrNameLst>
                                          <p:attrName>ppt_w</p:attrName>
                                        </p:attrNameLst>
                                      </p:cBhvr>
                                      <p:tavLst>
                                        <p:tav tm="0">
                                          <p:val>
                                            <p:fltVal val="0"/>
                                          </p:val>
                                        </p:tav>
                                        <p:tav tm="100000">
                                          <p:val>
                                            <p:strVal val="#ppt_w"/>
                                          </p:val>
                                        </p:tav>
                                      </p:tavLst>
                                    </p:anim>
                                    <p:anim calcmode="lin" valueType="num">
                                      <p:cBhvr>
                                        <p:cTn id="30" dur="500" fill="hold"/>
                                        <p:tgtEl>
                                          <p:spTgt spid="11268"/>
                                        </p:tgtEl>
                                        <p:attrNameLst>
                                          <p:attrName>ppt_h</p:attrName>
                                        </p:attrNameLst>
                                      </p:cBhvr>
                                      <p:tavLst>
                                        <p:tav tm="0">
                                          <p:val>
                                            <p:fltVal val="0"/>
                                          </p:val>
                                        </p:tav>
                                        <p:tav tm="100000">
                                          <p:val>
                                            <p:strVal val="#ppt_h"/>
                                          </p:val>
                                        </p:tav>
                                      </p:tavLst>
                                    </p:anim>
                                    <p:anim calcmode="lin" valueType="num">
                                      <p:cBhvr>
                                        <p:cTn id="31" dur="500" fill="hold"/>
                                        <p:tgtEl>
                                          <p:spTgt spid="11268"/>
                                        </p:tgtEl>
                                        <p:attrNameLst>
                                          <p:attrName>ppt_x</p:attrName>
                                        </p:attrNameLst>
                                      </p:cBhvr>
                                      <p:tavLst>
                                        <p:tav tm="0">
                                          <p:val>
                                            <p:fltVal val="0.5"/>
                                          </p:val>
                                        </p:tav>
                                        <p:tav tm="100000">
                                          <p:val>
                                            <p:strVal val="#ppt_x"/>
                                          </p:val>
                                        </p:tav>
                                      </p:tavLst>
                                    </p:anim>
                                    <p:anim calcmode="lin" valueType="num">
                                      <p:cBhvr>
                                        <p:cTn id="32" dur="500" fill="hold"/>
                                        <p:tgtEl>
                                          <p:spTgt spid="11268"/>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1269"/>
                                        </p:tgtEl>
                                        <p:attrNameLst>
                                          <p:attrName>style.visibility</p:attrName>
                                        </p:attrNameLst>
                                      </p:cBhvr>
                                      <p:to>
                                        <p:strVal val="visible"/>
                                      </p:to>
                                    </p:set>
                                    <p:anim calcmode="lin" valueType="num">
                                      <p:cBhvr>
                                        <p:cTn id="37" dur="500" fill="hold"/>
                                        <p:tgtEl>
                                          <p:spTgt spid="11269"/>
                                        </p:tgtEl>
                                        <p:attrNameLst>
                                          <p:attrName>ppt_w</p:attrName>
                                        </p:attrNameLst>
                                      </p:cBhvr>
                                      <p:tavLst>
                                        <p:tav tm="0">
                                          <p:val>
                                            <p:fltVal val="0"/>
                                          </p:val>
                                        </p:tav>
                                        <p:tav tm="100000">
                                          <p:val>
                                            <p:strVal val="#ppt_w"/>
                                          </p:val>
                                        </p:tav>
                                      </p:tavLst>
                                    </p:anim>
                                    <p:anim calcmode="lin" valueType="num">
                                      <p:cBhvr>
                                        <p:cTn id="38" dur="500" fill="hold"/>
                                        <p:tgtEl>
                                          <p:spTgt spid="11269"/>
                                        </p:tgtEl>
                                        <p:attrNameLst>
                                          <p:attrName>ppt_h</p:attrName>
                                        </p:attrNameLst>
                                      </p:cBhvr>
                                      <p:tavLst>
                                        <p:tav tm="0">
                                          <p:val>
                                            <p:fltVal val="0"/>
                                          </p:val>
                                        </p:tav>
                                        <p:tav tm="100000">
                                          <p:val>
                                            <p:strVal val="#ppt_h"/>
                                          </p:val>
                                        </p:tav>
                                      </p:tavLst>
                                    </p:anim>
                                    <p:anim calcmode="lin" valueType="num">
                                      <p:cBhvr>
                                        <p:cTn id="39" dur="500" fill="hold"/>
                                        <p:tgtEl>
                                          <p:spTgt spid="11269"/>
                                        </p:tgtEl>
                                        <p:attrNameLst>
                                          <p:attrName>ppt_x</p:attrName>
                                        </p:attrNameLst>
                                      </p:cBhvr>
                                      <p:tavLst>
                                        <p:tav tm="0">
                                          <p:val>
                                            <p:fltVal val="0.5"/>
                                          </p:val>
                                        </p:tav>
                                        <p:tav tm="100000">
                                          <p:val>
                                            <p:strVal val="#ppt_x"/>
                                          </p:val>
                                        </p:tav>
                                      </p:tavLst>
                                    </p:anim>
                                    <p:anim calcmode="lin" valueType="num">
                                      <p:cBhvr>
                                        <p:cTn id="40" dur="500" fill="hold"/>
                                        <p:tgtEl>
                                          <p:spTgt spid="11269"/>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11270"/>
                                        </p:tgtEl>
                                        <p:attrNameLst>
                                          <p:attrName>style.visibility</p:attrName>
                                        </p:attrNameLst>
                                      </p:cBhvr>
                                      <p:to>
                                        <p:strVal val="visible"/>
                                      </p:to>
                                    </p:set>
                                    <p:anim calcmode="lin" valueType="num">
                                      <p:cBhvr>
                                        <p:cTn id="45" dur="500" fill="hold"/>
                                        <p:tgtEl>
                                          <p:spTgt spid="11270"/>
                                        </p:tgtEl>
                                        <p:attrNameLst>
                                          <p:attrName>ppt_w</p:attrName>
                                        </p:attrNameLst>
                                      </p:cBhvr>
                                      <p:tavLst>
                                        <p:tav tm="0">
                                          <p:val>
                                            <p:fltVal val="0"/>
                                          </p:val>
                                        </p:tav>
                                        <p:tav tm="100000">
                                          <p:val>
                                            <p:strVal val="#ppt_w"/>
                                          </p:val>
                                        </p:tav>
                                      </p:tavLst>
                                    </p:anim>
                                    <p:anim calcmode="lin" valueType="num">
                                      <p:cBhvr>
                                        <p:cTn id="46" dur="500" fill="hold"/>
                                        <p:tgtEl>
                                          <p:spTgt spid="11270"/>
                                        </p:tgtEl>
                                        <p:attrNameLst>
                                          <p:attrName>ppt_h</p:attrName>
                                        </p:attrNameLst>
                                      </p:cBhvr>
                                      <p:tavLst>
                                        <p:tav tm="0">
                                          <p:val>
                                            <p:fltVal val="0"/>
                                          </p:val>
                                        </p:tav>
                                        <p:tav tm="100000">
                                          <p:val>
                                            <p:strVal val="#ppt_h"/>
                                          </p:val>
                                        </p:tav>
                                      </p:tavLst>
                                    </p:anim>
                                    <p:anim calcmode="lin" valueType="num">
                                      <p:cBhvr>
                                        <p:cTn id="47" dur="500" fill="hold"/>
                                        <p:tgtEl>
                                          <p:spTgt spid="11270"/>
                                        </p:tgtEl>
                                        <p:attrNameLst>
                                          <p:attrName>ppt_x</p:attrName>
                                        </p:attrNameLst>
                                      </p:cBhvr>
                                      <p:tavLst>
                                        <p:tav tm="0">
                                          <p:val>
                                            <p:fltVal val="0.5"/>
                                          </p:val>
                                        </p:tav>
                                        <p:tav tm="100000">
                                          <p:val>
                                            <p:strVal val="#ppt_x"/>
                                          </p:val>
                                        </p:tav>
                                      </p:tavLst>
                                    </p:anim>
                                    <p:anim calcmode="lin" valueType="num">
                                      <p:cBhvr>
                                        <p:cTn id="48" dur="500" fill="hold"/>
                                        <p:tgtEl>
                                          <p:spTgt spid="11270"/>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1271"/>
                                        </p:tgtEl>
                                        <p:attrNameLst>
                                          <p:attrName>style.visibility</p:attrName>
                                        </p:attrNameLst>
                                      </p:cBhvr>
                                      <p:to>
                                        <p:strVal val="visible"/>
                                      </p:to>
                                    </p:set>
                                    <p:anim calcmode="lin" valueType="num">
                                      <p:cBhvr>
                                        <p:cTn id="53" dur="500" fill="hold"/>
                                        <p:tgtEl>
                                          <p:spTgt spid="11271"/>
                                        </p:tgtEl>
                                        <p:attrNameLst>
                                          <p:attrName>ppt_w</p:attrName>
                                        </p:attrNameLst>
                                      </p:cBhvr>
                                      <p:tavLst>
                                        <p:tav tm="0">
                                          <p:val>
                                            <p:fltVal val="0"/>
                                          </p:val>
                                        </p:tav>
                                        <p:tav tm="100000">
                                          <p:val>
                                            <p:strVal val="#ppt_w"/>
                                          </p:val>
                                        </p:tav>
                                      </p:tavLst>
                                    </p:anim>
                                    <p:anim calcmode="lin" valueType="num">
                                      <p:cBhvr>
                                        <p:cTn id="54" dur="500" fill="hold"/>
                                        <p:tgtEl>
                                          <p:spTgt spid="11271"/>
                                        </p:tgtEl>
                                        <p:attrNameLst>
                                          <p:attrName>ppt_h</p:attrName>
                                        </p:attrNameLst>
                                      </p:cBhvr>
                                      <p:tavLst>
                                        <p:tav tm="0">
                                          <p:val>
                                            <p:fltVal val="0"/>
                                          </p:val>
                                        </p:tav>
                                        <p:tav tm="100000">
                                          <p:val>
                                            <p:strVal val="#ppt_h"/>
                                          </p:val>
                                        </p:tav>
                                      </p:tavLst>
                                    </p:anim>
                                    <p:anim calcmode="lin" valueType="num">
                                      <p:cBhvr>
                                        <p:cTn id="55" dur="500" fill="hold"/>
                                        <p:tgtEl>
                                          <p:spTgt spid="11271"/>
                                        </p:tgtEl>
                                        <p:attrNameLst>
                                          <p:attrName>ppt_x</p:attrName>
                                        </p:attrNameLst>
                                      </p:cBhvr>
                                      <p:tavLst>
                                        <p:tav tm="0">
                                          <p:val>
                                            <p:fltVal val="0.5"/>
                                          </p:val>
                                        </p:tav>
                                        <p:tav tm="100000">
                                          <p:val>
                                            <p:strVal val="#ppt_x"/>
                                          </p:val>
                                        </p:tav>
                                      </p:tavLst>
                                    </p:anim>
                                    <p:anim calcmode="lin" valueType="num">
                                      <p:cBhvr>
                                        <p:cTn id="56" dur="500" fill="hold"/>
                                        <p:tgtEl>
                                          <p:spTgt spid="112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68" grpId="0" autoUpdateAnimBg="0"/>
      <p:bldP spid="11269" grpId="0" autoUpdateAnimBg="0"/>
      <p:bldP spid="11270" grpId="0" autoUpdateAnimBg="0"/>
      <p:bldP spid="11271" grpId="0" autoUpdateAnimBg="0"/>
      <p:bldP spid="1127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2466" name="Object 2">
            <a:extLst>
              <a:ext uri="{FF2B5EF4-FFF2-40B4-BE49-F238E27FC236}">
                <a16:creationId xmlns:a16="http://schemas.microsoft.com/office/drawing/2014/main" id="{C2C23C84-2A13-8C42-8DDD-9C2863D726A2}"/>
              </a:ext>
            </a:extLst>
          </p:cNvPr>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9700" imgH="2755900" progId="MS_ClipArt_Gallery">
                  <p:embed/>
                </p:oleObj>
              </mc:Choice>
              <mc:Fallback>
                <p:oleObj name="Microsoft ClipArt Gallery" r:id="rId3" imgW="3949700" imgH="2755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62467" name="Rectangle 3">
            <a:extLst>
              <a:ext uri="{FF2B5EF4-FFF2-40B4-BE49-F238E27FC236}">
                <a16:creationId xmlns:a16="http://schemas.microsoft.com/office/drawing/2014/main" id="{6B0542D8-9EA2-A640-B464-4573D1813FCD}"/>
              </a:ext>
            </a:extLst>
          </p:cNvPr>
          <p:cNvSpPr>
            <a:spLocks noChangeArrowheads="1"/>
          </p:cNvSpPr>
          <p:nvPr/>
        </p:nvSpPr>
        <p:spPr bwMode="auto">
          <a:xfrm rot="900000">
            <a:off x="1347788" y="2844800"/>
            <a:ext cx="1649412"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4000" b="1">
                <a:solidFill>
                  <a:srgbClr val="00FF00"/>
                </a:solidFill>
                <a:latin typeface="Times" charset="0"/>
                <a:ea typeface="ＭＳ Ｐゴシック" charset="0"/>
              </a:rPr>
              <a:t>BUKU</a:t>
            </a:r>
          </a:p>
        </p:txBody>
      </p:sp>
      <p:sp>
        <p:nvSpPr>
          <p:cNvPr id="62468" name="Rectangle 4">
            <a:extLst>
              <a:ext uri="{FF2B5EF4-FFF2-40B4-BE49-F238E27FC236}">
                <a16:creationId xmlns:a16="http://schemas.microsoft.com/office/drawing/2014/main" id="{8D8F2BDC-2C97-7540-9691-4C081FC2DD9B}"/>
              </a:ext>
            </a:extLst>
          </p:cNvPr>
          <p:cNvSpPr>
            <a:spLocks noChangeArrowheads="1"/>
          </p:cNvSpPr>
          <p:nvPr/>
        </p:nvSpPr>
        <p:spPr bwMode="auto">
          <a:xfrm rot="360000">
            <a:off x="990600" y="4046538"/>
            <a:ext cx="2100263"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4000" b="1">
                <a:solidFill>
                  <a:srgbClr val="00FF00"/>
                </a:solidFill>
                <a:latin typeface="Times" charset="0"/>
                <a:ea typeface="ＭＳ Ｐゴシック" charset="0"/>
              </a:rPr>
              <a:t>TOKOH</a:t>
            </a:r>
          </a:p>
        </p:txBody>
      </p:sp>
      <p:sp>
        <p:nvSpPr>
          <p:cNvPr id="62469" name="Rectangle 5">
            <a:extLst>
              <a:ext uri="{FF2B5EF4-FFF2-40B4-BE49-F238E27FC236}">
                <a16:creationId xmlns:a16="http://schemas.microsoft.com/office/drawing/2014/main" id="{3D01CF36-B9B8-BA44-9CEF-2A610A9197BA}"/>
              </a:ext>
            </a:extLst>
          </p:cNvPr>
          <p:cNvSpPr>
            <a:spLocks noChangeArrowheads="1"/>
          </p:cNvSpPr>
          <p:nvPr/>
        </p:nvSpPr>
        <p:spPr bwMode="auto">
          <a:xfrm rot="20700000">
            <a:off x="5999163" y="4546600"/>
            <a:ext cx="2749550"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4000" b="1">
                <a:solidFill>
                  <a:srgbClr val="00FF00"/>
                </a:solidFill>
                <a:latin typeface="Times" charset="0"/>
                <a:ea typeface="ＭＳ Ｐゴシック" charset="0"/>
              </a:rPr>
              <a:t>TANGGAL</a:t>
            </a:r>
          </a:p>
        </p:txBody>
      </p:sp>
      <p:sp>
        <p:nvSpPr>
          <p:cNvPr id="62470" name="Rectangle 6">
            <a:extLst>
              <a:ext uri="{FF2B5EF4-FFF2-40B4-BE49-F238E27FC236}">
                <a16:creationId xmlns:a16="http://schemas.microsoft.com/office/drawing/2014/main" id="{CF6125A5-516A-7042-AC84-E6F626E87E84}"/>
              </a:ext>
            </a:extLst>
          </p:cNvPr>
          <p:cNvSpPr>
            <a:spLocks noChangeArrowheads="1"/>
          </p:cNvSpPr>
          <p:nvPr/>
        </p:nvSpPr>
        <p:spPr bwMode="auto">
          <a:xfrm rot="20340000">
            <a:off x="0" y="1306513"/>
            <a:ext cx="6708775" cy="6381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3600" b="1">
                <a:solidFill>
                  <a:srgbClr val="F6FE0A"/>
                </a:solidFill>
                <a:latin typeface="Times" charset="0"/>
                <a:ea typeface="ＭＳ Ｐゴシック" charset="0"/>
              </a:rPr>
              <a:t>SIAPA BERKATA </a:t>
            </a:r>
            <a:r>
              <a:rPr lang="en-US" sz="3600" b="1">
                <a:solidFill>
                  <a:srgbClr val="00FF00"/>
                </a:solidFill>
                <a:latin typeface="Times" charset="0"/>
                <a:ea typeface="ＭＳ Ｐゴシック" charset="0"/>
              </a:rPr>
              <a:t>DEMIKIAN</a:t>
            </a:r>
            <a:r>
              <a:rPr lang="en-US" sz="3600" b="1">
                <a:solidFill>
                  <a:srgbClr val="FAFD00"/>
                </a:solidFill>
                <a:latin typeface="Times" charset="0"/>
                <a:ea typeface="ＭＳ Ｐゴシック" charset="0"/>
              </a:rPr>
              <a:t>?</a:t>
            </a:r>
          </a:p>
        </p:txBody>
      </p:sp>
      <p:sp>
        <p:nvSpPr>
          <p:cNvPr id="62471" name="Rectangle 7">
            <a:extLst>
              <a:ext uri="{FF2B5EF4-FFF2-40B4-BE49-F238E27FC236}">
                <a16:creationId xmlns:a16="http://schemas.microsoft.com/office/drawing/2014/main" id="{04B05939-D91F-B24D-85A6-2D8FB593C4E5}"/>
              </a:ext>
            </a:extLst>
          </p:cNvPr>
          <p:cNvSpPr>
            <a:spLocks noChangeArrowheads="1"/>
          </p:cNvSpPr>
          <p:nvPr/>
        </p:nvSpPr>
        <p:spPr bwMode="auto">
          <a:xfrm rot="1080000">
            <a:off x="5815013" y="3065463"/>
            <a:ext cx="3059112"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4000" b="1">
                <a:solidFill>
                  <a:srgbClr val="00FF00"/>
                </a:solidFill>
                <a:latin typeface="Times" charset="0"/>
                <a:ea typeface="ＭＳ Ｐゴシック" charset="0"/>
              </a:rPr>
              <a:t>MENGAPA?</a:t>
            </a:r>
          </a:p>
        </p:txBody>
      </p:sp>
      <p:sp>
        <p:nvSpPr>
          <p:cNvPr id="62472" name="Rectangle 8">
            <a:extLst>
              <a:ext uri="{FF2B5EF4-FFF2-40B4-BE49-F238E27FC236}">
                <a16:creationId xmlns:a16="http://schemas.microsoft.com/office/drawing/2014/main" id="{5AAD0657-7AD0-D345-A2F5-8CD0F94368C4}"/>
              </a:ext>
            </a:extLst>
          </p:cNvPr>
          <p:cNvSpPr>
            <a:spLocks noChangeArrowheads="1"/>
          </p:cNvSpPr>
          <p:nvPr/>
        </p:nvSpPr>
        <p:spPr bwMode="auto">
          <a:xfrm rot="1920000">
            <a:off x="3330575" y="1695450"/>
            <a:ext cx="5811838" cy="51593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2800" b="1">
                <a:solidFill>
                  <a:srgbClr val="F6FE0A"/>
                </a:solidFill>
                <a:latin typeface="Times" charset="0"/>
                <a:ea typeface="ＭＳ Ｐゴシック" charset="0"/>
              </a:rPr>
              <a:t>SIAPA</a:t>
            </a:r>
            <a:r>
              <a:rPr lang="en-US" sz="2800" b="1">
                <a:solidFill>
                  <a:schemeClr val="tx2"/>
                </a:solidFill>
                <a:latin typeface="Times" charset="0"/>
                <a:ea typeface="ＭＳ Ｐゴシック" charset="0"/>
              </a:rPr>
              <a:t> </a:t>
            </a:r>
            <a:r>
              <a:rPr lang="en-US" sz="2800" b="1">
                <a:solidFill>
                  <a:srgbClr val="00FF00"/>
                </a:solidFill>
                <a:latin typeface="Times" charset="0"/>
                <a:ea typeface="ＭＳ Ｐゴシック" charset="0"/>
              </a:rPr>
              <a:t>YANG MELAKUKANNYA</a:t>
            </a:r>
            <a:r>
              <a:rPr lang="en-US" sz="2800" b="1">
                <a:solidFill>
                  <a:srgbClr val="F6FE0A"/>
                </a:solidFill>
                <a:latin typeface="Times" charset="0"/>
                <a:ea typeface="ＭＳ Ｐゴシック" charset="0"/>
              </a:rPr>
              <a:t>?</a:t>
            </a:r>
          </a:p>
        </p:txBody>
      </p:sp>
      <p:sp>
        <p:nvSpPr>
          <p:cNvPr id="62473" name="Rectangle 9">
            <a:extLst>
              <a:ext uri="{FF2B5EF4-FFF2-40B4-BE49-F238E27FC236}">
                <a16:creationId xmlns:a16="http://schemas.microsoft.com/office/drawing/2014/main" id="{7C3BBFE3-7AAF-5147-8AC8-F5BC0BB81615}"/>
              </a:ext>
            </a:extLst>
          </p:cNvPr>
          <p:cNvSpPr>
            <a:spLocks noChangeArrowheads="1"/>
          </p:cNvSpPr>
          <p:nvPr/>
        </p:nvSpPr>
        <p:spPr bwMode="auto">
          <a:xfrm rot="360000">
            <a:off x="490538" y="5494338"/>
            <a:ext cx="9423400"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sz="4000" b="1">
                <a:solidFill>
                  <a:srgbClr val="F6FE0A"/>
                </a:solidFill>
                <a:latin typeface="Times" charset="0"/>
                <a:ea typeface="ＭＳ Ｐゴシック" charset="0"/>
              </a:rPr>
              <a:t>TERKAIT DENGAN </a:t>
            </a:r>
            <a:r>
              <a:rPr lang="en-US" sz="4000" b="1">
                <a:solidFill>
                  <a:srgbClr val="00FF00"/>
                </a:solidFill>
                <a:latin typeface="Times" charset="0"/>
                <a:ea typeface="ＭＳ Ｐゴシック" charset="0"/>
              </a:rPr>
              <a:t>SIAPA/APA?</a:t>
            </a:r>
          </a:p>
        </p:txBody>
      </p:sp>
      <p:sp>
        <p:nvSpPr>
          <p:cNvPr id="62478" name="Text Box 14">
            <a:extLst>
              <a:ext uri="{FF2B5EF4-FFF2-40B4-BE49-F238E27FC236}">
                <a16:creationId xmlns:a16="http://schemas.microsoft.com/office/drawing/2014/main" id="{45C59B80-D2FC-2C4D-B533-EBA42138632B}"/>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62480" name="Text Box 16">
            <a:extLst>
              <a:ext uri="{FF2B5EF4-FFF2-40B4-BE49-F238E27FC236}">
                <a16:creationId xmlns:a16="http://schemas.microsoft.com/office/drawing/2014/main" id="{7CDE0549-DBC7-424A-8A2C-E87124E21285}"/>
              </a:ext>
            </a:extLst>
          </p:cNvPr>
          <p:cNvSpPr txBox="1">
            <a:spLocks noChangeArrowheads="1"/>
          </p:cNvSpPr>
          <p:nvPr/>
        </p:nvSpPr>
        <p:spPr bwMode="auto">
          <a:xfrm>
            <a:off x="8832850" y="6384925"/>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62481" name="Text Box 17">
            <a:extLst>
              <a:ext uri="{FF2B5EF4-FFF2-40B4-BE49-F238E27FC236}">
                <a16:creationId xmlns:a16="http://schemas.microsoft.com/office/drawing/2014/main" id="{3BBD9090-EAC6-B745-9EAD-2172BA2F7FA1}"/>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62482" name="Text Box 18">
            <a:extLst>
              <a:ext uri="{FF2B5EF4-FFF2-40B4-BE49-F238E27FC236}">
                <a16:creationId xmlns:a16="http://schemas.microsoft.com/office/drawing/2014/main" id="{5D1AD8EB-FD86-AB4E-8869-8539BA1D181B}"/>
              </a:ext>
            </a:extLst>
          </p:cNvPr>
          <p:cNvSpPr txBox="1">
            <a:spLocks noChangeArrowheads="1"/>
          </p:cNvSpPr>
          <p:nvPr/>
        </p:nvSpPr>
        <p:spPr bwMode="auto">
          <a:xfrm>
            <a:off x="8086725" y="6534150"/>
            <a:ext cx="3254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18</a:t>
            </a:r>
          </a:p>
        </p:txBody>
      </p:sp>
      <p:sp>
        <p:nvSpPr>
          <p:cNvPr id="62483" name="Text Box 19">
            <a:extLst>
              <a:ext uri="{FF2B5EF4-FFF2-40B4-BE49-F238E27FC236}">
                <a16:creationId xmlns:a16="http://schemas.microsoft.com/office/drawing/2014/main" id="{7540E34F-38BB-8D46-9635-961829999AC0}"/>
              </a:ext>
            </a:extLst>
          </p:cNvPr>
          <p:cNvSpPr txBox="1">
            <a:spLocks noChangeArrowheads="1"/>
          </p:cNvSpPr>
          <p:nvPr/>
        </p:nvSpPr>
        <p:spPr bwMode="auto">
          <a:xfrm>
            <a:off x="8721725" y="64135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7</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ssolve">
                                      <p:cBhvr>
                                        <p:cTn id="7" dur="5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 calcmode="lin" valueType="num">
                                      <p:cBhvr>
                                        <p:cTn id="12" dur="500" fill="hold"/>
                                        <p:tgtEl>
                                          <p:spTgt spid="62467"/>
                                        </p:tgtEl>
                                        <p:attrNameLst>
                                          <p:attrName>ppt_w</p:attrName>
                                        </p:attrNameLst>
                                      </p:cBhvr>
                                      <p:tavLst>
                                        <p:tav tm="0">
                                          <p:val>
                                            <p:fltVal val="0"/>
                                          </p:val>
                                        </p:tav>
                                        <p:tav tm="100000">
                                          <p:val>
                                            <p:strVal val="#ppt_w"/>
                                          </p:val>
                                        </p:tav>
                                      </p:tavLst>
                                    </p:anim>
                                    <p:anim calcmode="lin" valueType="num">
                                      <p:cBhvr>
                                        <p:cTn id="13" dur="500" fill="hold"/>
                                        <p:tgtEl>
                                          <p:spTgt spid="62467"/>
                                        </p:tgtEl>
                                        <p:attrNameLst>
                                          <p:attrName>ppt_h</p:attrName>
                                        </p:attrNameLst>
                                      </p:cBhvr>
                                      <p:tavLst>
                                        <p:tav tm="0">
                                          <p:val>
                                            <p:fltVal val="0"/>
                                          </p:val>
                                        </p:tav>
                                        <p:tav tm="100000">
                                          <p:val>
                                            <p:strVal val="#ppt_h"/>
                                          </p:val>
                                        </p:tav>
                                      </p:tavLst>
                                    </p:anim>
                                    <p:anim calcmode="lin" valueType="num">
                                      <p:cBhvr>
                                        <p:cTn id="14" dur="500" fill="hold"/>
                                        <p:tgtEl>
                                          <p:spTgt spid="62467"/>
                                        </p:tgtEl>
                                        <p:attrNameLst>
                                          <p:attrName>ppt_x</p:attrName>
                                        </p:attrNameLst>
                                      </p:cBhvr>
                                      <p:tavLst>
                                        <p:tav tm="0">
                                          <p:val>
                                            <p:fltVal val="0.5"/>
                                          </p:val>
                                        </p:tav>
                                        <p:tav tm="100000">
                                          <p:val>
                                            <p:strVal val="#ppt_x"/>
                                          </p:val>
                                        </p:tav>
                                      </p:tavLst>
                                    </p:anim>
                                    <p:anim calcmode="lin" valueType="num">
                                      <p:cBhvr>
                                        <p:cTn id="15" dur="500" fill="hold"/>
                                        <p:tgtEl>
                                          <p:spTgt spid="62467"/>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62468"/>
                                        </p:tgtEl>
                                        <p:attrNameLst>
                                          <p:attrName>style.visibility</p:attrName>
                                        </p:attrNameLst>
                                      </p:cBhvr>
                                      <p:to>
                                        <p:strVal val="visible"/>
                                      </p:to>
                                    </p:set>
                                    <p:anim calcmode="lin" valueType="num">
                                      <p:cBhvr>
                                        <p:cTn id="20" dur="500" fill="hold"/>
                                        <p:tgtEl>
                                          <p:spTgt spid="62468"/>
                                        </p:tgtEl>
                                        <p:attrNameLst>
                                          <p:attrName>ppt_w</p:attrName>
                                        </p:attrNameLst>
                                      </p:cBhvr>
                                      <p:tavLst>
                                        <p:tav tm="0">
                                          <p:val>
                                            <p:fltVal val="0"/>
                                          </p:val>
                                        </p:tav>
                                        <p:tav tm="100000">
                                          <p:val>
                                            <p:strVal val="#ppt_w"/>
                                          </p:val>
                                        </p:tav>
                                      </p:tavLst>
                                    </p:anim>
                                    <p:anim calcmode="lin" valueType="num">
                                      <p:cBhvr>
                                        <p:cTn id="21" dur="500" fill="hold"/>
                                        <p:tgtEl>
                                          <p:spTgt spid="62468"/>
                                        </p:tgtEl>
                                        <p:attrNameLst>
                                          <p:attrName>ppt_h</p:attrName>
                                        </p:attrNameLst>
                                      </p:cBhvr>
                                      <p:tavLst>
                                        <p:tav tm="0">
                                          <p:val>
                                            <p:fltVal val="0"/>
                                          </p:val>
                                        </p:tav>
                                        <p:tav tm="100000">
                                          <p:val>
                                            <p:strVal val="#ppt_h"/>
                                          </p:val>
                                        </p:tav>
                                      </p:tavLst>
                                    </p:anim>
                                    <p:anim calcmode="lin" valueType="num">
                                      <p:cBhvr>
                                        <p:cTn id="22" dur="500" fill="hold"/>
                                        <p:tgtEl>
                                          <p:spTgt spid="62468"/>
                                        </p:tgtEl>
                                        <p:attrNameLst>
                                          <p:attrName>ppt_x</p:attrName>
                                        </p:attrNameLst>
                                      </p:cBhvr>
                                      <p:tavLst>
                                        <p:tav tm="0">
                                          <p:val>
                                            <p:fltVal val="0.5"/>
                                          </p:val>
                                        </p:tav>
                                        <p:tav tm="100000">
                                          <p:val>
                                            <p:strVal val="#ppt_x"/>
                                          </p:val>
                                        </p:tav>
                                      </p:tavLst>
                                    </p:anim>
                                    <p:anim calcmode="lin" valueType="num">
                                      <p:cBhvr>
                                        <p:cTn id="23" dur="500" fill="hold"/>
                                        <p:tgtEl>
                                          <p:spTgt spid="62468"/>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62469"/>
                                        </p:tgtEl>
                                        <p:attrNameLst>
                                          <p:attrName>style.visibility</p:attrName>
                                        </p:attrNameLst>
                                      </p:cBhvr>
                                      <p:to>
                                        <p:strVal val="visible"/>
                                      </p:to>
                                    </p:set>
                                    <p:anim calcmode="lin" valueType="num">
                                      <p:cBhvr>
                                        <p:cTn id="28" dur="500" fill="hold"/>
                                        <p:tgtEl>
                                          <p:spTgt spid="62469"/>
                                        </p:tgtEl>
                                        <p:attrNameLst>
                                          <p:attrName>ppt_w</p:attrName>
                                        </p:attrNameLst>
                                      </p:cBhvr>
                                      <p:tavLst>
                                        <p:tav tm="0">
                                          <p:val>
                                            <p:fltVal val="0"/>
                                          </p:val>
                                        </p:tav>
                                        <p:tav tm="100000">
                                          <p:val>
                                            <p:strVal val="#ppt_w"/>
                                          </p:val>
                                        </p:tav>
                                      </p:tavLst>
                                    </p:anim>
                                    <p:anim calcmode="lin" valueType="num">
                                      <p:cBhvr>
                                        <p:cTn id="29" dur="500" fill="hold"/>
                                        <p:tgtEl>
                                          <p:spTgt spid="62469"/>
                                        </p:tgtEl>
                                        <p:attrNameLst>
                                          <p:attrName>ppt_h</p:attrName>
                                        </p:attrNameLst>
                                      </p:cBhvr>
                                      <p:tavLst>
                                        <p:tav tm="0">
                                          <p:val>
                                            <p:fltVal val="0"/>
                                          </p:val>
                                        </p:tav>
                                        <p:tav tm="100000">
                                          <p:val>
                                            <p:strVal val="#ppt_h"/>
                                          </p:val>
                                        </p:tav>
                                      </p:tavLst>
                                    </p:anim>
                                    <p:anim calcmode="lin" valueType="num">
                                      <p:cBhvr>
                                        <p:cTn id="30" dur="500" fill="hold"/>
                                        <p:tgtEl>
                                          <p:spTgt spid="62469"/>
                                        </p:tgtEl>
                                        <p:attrNameLst>
                                          <p:attrName>ppt_x</p:attrName>
                                        </p:attrNameLst>
                                      </p:cBhvr>
                                      <p:tavLst>
                                        <p:tav tm="0">
                                          <p:val>
                                            <p:fltVal val="0.5"/>
                                          </p:val>
                                        </p:tav>
                                        <p:tav tm="100000">
                                          <p:val>
                                            <p:strVal val="#ppt_x"/>
                                          </p:val>
                                        </p:tav>
                                      </p:tavLst>
                                    </p:anim>
                                    <p:anim calcmode="lin" valueType="num">
                                      <p:cBhvr>
                                        <p:cTn id="31" dur="500" fill="hold"/>
                                        <p:tgtEl>
                                          <p:spTgt spid="62469"/>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62470"/>
                                        </p:tgtEl>
                                        <p:attrNameLst>
                                          <p:attrName>style.visibility</p:attrName>
                                        </p:attrNameLst>
                                      </p:cBhvr>
                                      <p:to>
                                        <p:strVal val="visible"/>
                                      </p:to>
                                    </p:set>
                                    <p:anim calcmode="lin" valueType="num">
                                      <p:cBhvr>
                                        <p:cTn id="36" dur="500" fill="hold"/>
                                        <p:tgtEl>
                                          <p:spTgt spid="62470"/>
                                        </p:tgtEl>
                                        <p:attrNameLst>
                                          <p:attrName>ppt_w</p:attrName>
                                        </p:attrNameLst>
                                      </p:cBhvr>
                                      <p:tavLst>
                                        <p:tav tm="0">
                                          <p:val>
                                            <p:fltVal val="0"/>
                                          </p:val>
                                        </p:tav>
                                        <p:tav tm="100000">
                                          <p:val>
                                            <p:strVal val="#ppt_w"/>
                                          </p:val>
                                        </p:tav>
                                      </p:tavLst>
                                    </p:anim>
                                    <p:anim calcmode="lin" valueType="num">
                                      <p:cBhvr>
                                        <p:cTn id="37" dur="500" fill="hold"/>
                                        <p:tgtEl>
                                          <p:spTgt spid="62470"/>
                                        </p:tgtEl>
                                        <p:attrNameLst>
                                          <p:attrName>ppt_h</p:attrName>
                                        </p:attrNameLst>
                                      </p:cBhvr>
                                      <p:tavLst>
                                        <p:tav tm="0">
                                          <p:val>
                                            <p:fltVal val="0"/>
                                          </p:val>
                                        </p:tav>
                                        <p:tav tm="100000">
                                          <p:val>
                                            <p:strVal val="#ppt_h"/>
                                          </p:val>
                                        </p:tav>
                                      </p:tavLst>
                                    </p:anim>
                                    <p:anim calcmode="lin" valueType="num">
                                      <p:cBhvr>
                                        <p:cTn id="38" dur="500" fill="hold"/>
                                        <p:tgtEl>
                                          <p:spTgt spid="62470"/>
                                        </p:tgtEl>
                                        <p:attrNameLst>
                                          <p:attrName>ppt_x</p:attrName>
                                        </p:attrNameLst>
                                      </p:cBhvr>
                                      <p:tavLst>
                                        <p:tav tm="0">
                                          <p:val>
                                            <p:fltVal val="0.5"/>
                                          </p:val>
                                        </p:tav>
                                        <p:tav tm="100000">
                                          <p:val>
                                            <p:strVal val="#ppt_x"/>
                                          </p:val>
                                        </p:tav>
                                      </p:tavLst>
                                    </p:anim>
                                    <p:anim calcmode="lin" valueType="num">
                                      <p:cBhvr>
                                        <p:cTn id="39" dur="500" fill="hold"/>
                                        <p:tgtEl>
                                          <p:spTgt spid="62470"/>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62471"/>
                                        </p:tgtEl>
                                        <p:attrNameLst>
                                          <p:attrName>style.visibility</p:attrName>
                                        </p:attrNameLst>
                                      </p:cBhvr>
                                      <p:to>
                                        <p:strVal val="visible"/>
                                      </p:to>
                                    </p:set>
                                    <p:anim calcmode="lin" valueType="num">
                                      <p:cBhvr>
                                        <p:cTn id="44" dur="500" fill="hold"/>
                                        <p:tgtEl>
                                          <p:spTgt spid="62471"/>
                                        </p:tgtEl>
                                        <p:attrNameLst>
                                          <p:attrName>ppt_w</p:attrName>
                                        </p:attrNameLst>
                                      </p:cBhvr>
                                      <p:tavLst>
                                        <p:tav tm="0">
                                          <p:val>
                                            <p:fltVal val="0"/>
                                          </p:val>
                                        </p:tav>
                                        <p:tav tm="100000">
                                          <p:val>
                                            <p:strVal val="#ppt_w"/>
                                          </p:val>
                                        </p:tav>
                                      </p:tavLst>
                                    </p:anim>
                                    <p:anim calcmode="lin" valueType="num">
                                      <p:cBhvr>
                                        <p:cTn id="45" dur="500" fill="hold"/>
                                        <p:tgtEl>
                                          <p:spTgt spid="62471"/>
                                        </p:tgtEl>
                                        <p:attrNameLst>
                                          <p:attrName>ppt_h</p:attrName>
                                        </p:attrNameLst>
                                      </p:cBhvr>
                                      <p:tavLst>
                                        <p:tav tm="0">
                                          <p:val>
                                            <p:fltVal val="0"/>
                                          </p:val>
                                        </p:tav>
                                        <p:tav tm="100000">
                                          <p:val>
                                            <p:strVal val="#ppt_h"/>
                                          </p:val>
                                        </p:tav>
                                      </p:tavLst>
                                    </p:anim>
                                    <p:anim calcmode="lin" valueType="num">
                                      <p:cBhvr>
                                        <p:cTn id="46" dur="500" fill="hold"/>
                                        <p:tgtEl>
                                          <p:spTgt spid="62471"/>
                                        </p:tgtEl>
                                        <p:attrNameLst>
                                          <p:attrName>ppt_x</p:attrName>
                                        </p:attrNameLst>
                                      </p:cBhvr>
                                      <p:tavLst>
                                        <p:tav tm="0">
                                          <p:val>
                                            <p:fltVal val="0.5"/>
                                          </p:val>
                                        </p:tav>
                                        <p:tav tm="100000">
                                          <p:val>
                                            <p:strVal val="#ppt_x"/>
                                          </p:val>
                                        </p:tav>
                                      </p:tavLst>
                                    </p:anim>
                                    <p:anim calcmode="lin" valueType="num">
                                      <p:cBhvr>
                                        <p:cTn id="47" dur="500" fill="hold"/>
                                        <p:tgtEl>
                                          <p:spTgt spid="62471"/>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62472"/>
                                        </p:tgtEl>
                                        <p:attrNameLst>
                                          <p:attrName>style.visibility</p:attrName>
                                        </p:attrNameLst>
                                      </p:cBhvr>
                                      <p:to>
                                        <p:strVal val="visible"/>
                                      </p:to>
                                    </p:set>
                                    <p:anim calcmode="lin" valueType="num">
                                      <p:cBhvr>
                                        <p:cTn id="52" dur="500" fill="hold"/>
                                        <p:tgtEl>
                                          <p:spTgt spid="62472"/>
                                        </p:tgtEl>
                                        <p:attrNameLst>
                                          <p:attrName>ppt_w</p:attrName>
                                        </p:attrNameLst>
                                      </p:cBhvr>
                                      <p:tavLst>
                                        <p:tav tm="0">
                                          <p:val>
                                            <p:fltVal val="0"/>
                                          </p:val>
                                        </p:tav>
                                        <p:tav tm="100000">
                                          <p:val>
                                            <p:strVal val="#ppt_w"/>
                                          </p:val>
                                        </p:tav>
                                      </p:tavLst>
                                    </p:anim>
                                    <p:anim calcmode="lin" valueType="num">
                                      <p:cBhvr>
                                        <p:cTn id="53" dur="500" fill="hold"/>
                                        <p:tgtEl>
                                          <p:spTgt spid="62472"/>
                                        </p:tgtEl>
                                        <p:attrNameLst>
                                          <p:attrName>ppt_h</p:attrName>
                                        </p:attrNameLst>
                                      </p:cBhvr>
                                      <p:tavLst>
                                        <p:tav tm="0">
                                          <p:val>
                                            <p:fltVal val="0"/>
                                          </p:val>
                                        </p:tav>
                                        <p:tav tm="100000">
                                          <p:val>
                                            <p:strVal val="#ppt_h"/>
                                          </p:val>
                                        </p:tav>
                                      </p:tavLst>
                                    </p:anim>
                                    <p:anim calcmode="lin" valueType="num">
                                      <p:cBhvr>
                                        <p:cTn id="54" dur="500" fill="hold"/>
                                        <p:tgtEl>
                                          <p:spTgt spid="62472"/>
                                        </p:tgtEl>
                                        <p:attrNameLst>
                                          <p:attrName>ppt_x</p:attrName>
                                        </p:attrNameLst>
                                      </p:cBhvr>
                                      <p:tavLst>
                                        <p:tav tm="0">
                                          <p:val>
                                            <p:fltVal val="0.5"/>
                                          </p:val>
                                        </p:tav>
                                        <p:tav tm="100000">
                                          <p:val>
                                            <p:strVal val="#ppt_x"/>
                                          </p:val>
                                        </p:tav>
                                      </p:tavLst>
                                    </p:anim>
                                    <p:anim calcmode="lin" valueType="num">
                                      <p:cBhvr>
                                        <p:cTn id="55" dur="500" fill="hold"/>
                                        <p:tgtEl>
                                          <p:spTgt spid="62472"/>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62473"/>
                                        </p:tgtEl>
                                        <p:attrNameLst>
                                          <p:attrName>style.visibility</p:attrName>
                                        </p:attrNameLst>
                                      </p:cBhvr>
                                      <p:to>
                                        <p:strVal val="visible"/>
                                      </p:to>
                                    </p:set>
                                    <p:anim calcmode="lin" valueType="num">
                                      <p:cBhvr>
                                        <p:cTn id="60" dur="500" fill="hold"/>
                                        <p:tgtEl>
                                          <p:spTgt spid="62473"/>
                                        </p:tgtEl>
                                        <p:attrNameLst>
                                          <p:attrName>ppt_w</p:attrName>
                                        </p:attrNameLst>
                                      </p:cBhvr>
                                      <p:tavLst>
                                        <p:tav tm="0">
                                          <p:val>
                                            <p:fltVal val="0"/>
                                          </p:val>
                                        </p:tav>
                                        <p:tav tm="100000">
                                          <p:val>
                                            <p:strVal val="#ppt_w"/>
                                          </p:val>
                                        </p:tav>
                                      </p:tavLst>
                                    </p:anim>
                                    <p:anim calcmode="lin" valueType="num">
                                      <p:cBhvr>
                                        <p:cTn id="61" dur="500" fill="hold"/>
                                        <p:tgtEl>
                                          <p:spTgt spid="62473"/>
                                        </p:tgtEl>
                                        <p:attrNameLst>
                                          <p:attrName>ppt_h</p:attrName>
                                        </p:attrNameLst>
                                      </p:cBhvr>
                                      <p:tavLst>
                                        <p:tav tm="0">
                                          <p:val>
                                            <p:fltVal val="0"/>
                                          </p:val>
                                        </p:tav>
                                        <p:tav tm="100000">
                                          <p:val>
                                            <p:strVal val="#ppt_h"/>
                                          </p:val>
                                        </p:tav>
                                      </p:tavLst>
                                    </p:anim>
                                    <p:anim calcmode="lin" valueType="num">
                                      <p:cBhvr>
                                        <p:cTn id="62" dur="500" fill="hold"/>
                                        <p:tgtEl>
                                          <p:spTgt spid="62473"/>
                                        </p:tgtEl>
                                        <p:attrNameLst>
                                          <p:attrName>ppt_x</p:attrName>
                                        </p:attrNameLst>
                                      </p:cBhvr>
                                      <p:tavLst>
                                        <p:tav tm="0">
                                          <p:val>
                                            <p:fltVal val="0.5"/>
                                          </p:val>
                                        </p:tav>
                                        <p:tav tm="100000">
                                          <p:val>
                                            <p:strVal val="#ppt_x"/>
                                          </p:val>
                                        </p:tav>
                                      </p:tavLst>
                                    </p:anim>
                                    <p:anim calcmode="lin" valueType="num">
                                      <p:cBhvr>
                                        <p:cTn id="63" dur="500" fill="hold"/>
                                        <p:tgtEl>
                                          <p:spTgt spid="624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P spid="62469" grpId="0" autoUpdateAnimBg="0"/>
      <p:bldP spid="62470" grpId="0" autoUpdateAnimBg="0"/>
      <p:bldP spid="62471" grpId="0" autoUpdateAnimBg="0"/>
      <p:bldP spid="62472" grpId="0" autoUpdateAnimBg="0"/>
      <p:bldP spid="6247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226" name="Picture 2">
            <a:extLst>
              <a:ext uri="{FF2B5EF4-FFF2-40B4-BE49-F238E27FC236}">
                <a16:creationId xmlns:a16="http://schemas.microsoft.com/office/drawing/2014/main" id="{DE0AD8E3-EAE2-8247-B12E-397E80AE894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122" name="Picture 3" descr="BACKGR Indonesia6">
            <a:extLst>
              <a:ext uri="{FF2B5EF4-FFF2-40B4-BE49-F238E27FC236}">
                <a16:creationId xmlns:a16="http://schemas.microsoft.com/office/drawing/2014/main" id="{E8F0CB7D-DD54-294A-A30C-B409C3F50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Group 4">
            <a:extLst>
              <a:ext uri="{FF2B5EF4-FFF2-40B4-BE49-F238E27FC236}">
                <a16:creationId xmlns:a16="http://schemas.microsoft.com/office/drawing/2014/main" id="{391C88A6-60C6-664D-A603-4EB45750B010}"/>
              </a:ext>
            </a:extLst>
          </p:cNvPr>
          <p:cNvGrpSpPr>
            <a:grpSpLocks/>
          </p:cNvGrpSpPr>
          <p:nvPr/>
        </p:nvGrpSpPr>
        <p:grpSpPr bwMode="auto">
          <a:xfrm>
            <a:off x="76200" y="5435600"/>
            <a:ext cx="8596313" cy="1346200"/>
            <a:chOff x="48" y="3424"/>
            <a:chExt cx="5415" cy="848"/>
          </a:xfrm>
        </p:grpSpPr>
        <p:sp>
          <p:nvSpPr>
            <p:cNvPr id="308229" name="Text Box 5">
              <a:extLst>
                <a:ext uri="{FF2B5EF4-FFF2-40B4-BE49-F238E27FC236}">
                  <a16:creationId xmlns:a16="http://schemas.microsoft.com/office/drawing/2014/main" id="{3FC0E653-141F-B444-B231-249DBC4ACFED}"/>
                </a:ext>
              </a:extLst>
            </p:cNvPr>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defRPr/>
              </a:pPr>
              <a:endParaRPr lang="en-US" sz="1200" b="1">
                <a:solidFill>
                  <a:schemeClr val="tx1"/>
                </a:solidFill>
                <a:effectLst>
                  <a:outerShdw blurRad="38100" dist="38100" dir="2700000" algn="tl">
                    <a:srgbClr val="000000"/>
                  </a:outerShdw>
                </a:effectLst>
                <a:latin typeface="Times New Roman" charset="0"/>
                <a:ea typeface="ＭＳ Ｐゴシック" charset="0"/>
              </a:endParaRPr>
            </a:p>
          </p:txBody>
        </p:sp>
        <p:sp>
          <p:nvSpPr>
            <p:cNvPr id="308230" name="Text Box 6">
              <a:extLst>
                <a:ext uri="{FF2B5EF4-FFF2-40B4-BE49-F238E27FC236}">
                  <a16:creationId xmlns:a16="http://schemas.microsoft.com/office/drawing/2014/main" id="{40194C69-8AAF-C947-9132-8CD2C245CFEF}"/>
                </a:ext>
              </a:extLst>
            </p:cNvPr>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b="1" i="1">
                  <a:solidFill>
                    <a:srgbClr val="FAFD00"/>
                  </a:solidFill>
                  <a:latin typeface="Times New Roman" panose="02020603050405020304" pitchFamily="18" charset="0"/>
                </a:rPr>
                <a:t>Presentasi dari The Bible…Basically Ministries International Inc.                Fort Worth, Texas</a:t>
              </a:r>
              <a:endParaRPr lang="en-US" altLang="en-US" sz="1800" b="1">
                <a:solidFill>
                  <a:srgbClr val="FAFD00"/>
                </a:solidFill>
                <a:latin typeface="Times New Roman" panose="02020603050405020304" pitchFamily="18" charset="0"/>
              </a:endParaRPr>
            </a:p>
          </p:txBody>
        </p:sp>
        <p:sp>
          <p:nvSpPr>
            <p:cNvPr id="308231" name="Text Box 7">
              <a:extLst>
                <a:ext uri="{FF2B5EF4-FFF2-40B4-BE49-F238E27FC236}">
                  <a16:creationId xmlns:a16="http://schemas.microsoft.com/office/drawing/2014/main" id="{C7FF3702-67A3-6D45-B74B-8A9DFB8AC3C7}"/>
                </a:ext>
              </a:extLst>
            </p:cNvPr>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dirty="0">
                  <a:solidFill>
                    <a:srgbClr val="FFFB0C"/>
                  </a:solidFill>
                  <a:latin typeface="Helvetica" charset="0"/>
                  <a:ea typeface="ＭＳ Ｐゴシック" charset="0"/>
                </a:rPr>
                <a:t>BibleBasically.org</a:t>
              </a:r>
            </a:p>
          </p:txBody>
        </p:sp>
      </p:grpSp>
      <p:sp>
        <p:nvSpPr>
          <p:cNvPr id="308232" name="Text Box 8">
            <a:extLst>
              <a:ext uri="{FF2B5EF4-FFF2-40B4-BE49-F238E27FC236}">
                <a16:creationId xmlns:a16="http://schemas.microsoft.com/office/drawing/2014/main" id="{89C9F6F8-E32F-E846-87FB-ED99D9630432}"/>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308233" name="Text Box 9">
            <a:extLst>
              <a:ext uri="{FF2B5EF4-FFF2-40B4-BE49-F238E27FC236}">
                <a16:creationId xmlns:a16="http://schemas.microsoft.com/office/drawing/2014/main" id="{6920202D-4F2B-084B-A742-7B848ECF46C0}"/>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900" b="1">
                <a:solidFill>
                  <a:srgbClr val="FFFFFF"/>
                </a:solidFill>
              </a:rPr>
              <a:t>©2006 TBBMI</a:t>
            </a:r>
          </a:p>
        </p:txBody>
      </p:sp>
      <p:sp>
        <p:nvSpPr>
          <p:cNvPr id="308234" name="Rectangle 10">
            <a:extLst>
              <a:ext uri="{FF2B5EF4-FFF2-40B4-BE49-F238E27FC236}">
                <a16:creationId xmlns:a16="http://schemas.microsoft.com/office/drawing/2014/main" id="{986A4438-1A6F-6047-B658-D533C98E02BE}"/>
              </a:ext>
            </a:extLst>
          </p:cNvPr>
          <p:cNvSpPr>
            <a:spLocks noChangeArrowheads="1"/>
          </p:cNvSpPr>
          <p:nvPr/>
        </p:nvSpPr>
        <p:spPr bwMode="auto">
          <a:xfrm>
            <a:off x="7580313" y="6526213"/>
            <a:ext cx="73977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chemeClr val="tx1"/>
                </a:solidFill>
                <a:effectLst>
                  <a:outerShdw blurRad="38100" dist="38100" dir="2700000" algn="tl">
                    <a:srgbClr val="000000"/>
                  </a:outerShdw>
                </a:effectLst>
                <a:latin typeface="Comic Sans MS" panose="030F0902030302020204" pitchFamily="66" charset="0"/>
              </a:rPr>
              <a:t>9.65.01.</a:t>
            </a:r>
          </a:p>
        </p:txBody>
      </p:sp>
      <p:sp>
        <p:nvSpPr>
          <p:cNvPr id="308235" name="Text Box 11">
            <a:extLst>
              <a:ext uri="{FF2B5EF4-FFF2-40B4-BE49-F238E27FC236}">
                <a16:creationId xmlns:a16="http://schemas.microsoft.com/office/drawing/2014/main" id="{EECD9BA1-CFF0-6F48-A8C3-1BB6287255F9}"/>
              </a:ext>
            </a:extLst>
          </p:cNvPr>
          <p:cNvSpPr txBox="1">
            <a:spLocks noChangeArrowheads="1"/>
          </p:cNvSpPr>
          <p:nvPr/>
        </p:nvSpPr>
        <p:spPr bwMode="auto">
          <a:xfrm>
            <a:off x="8158163" y="6519863"/>
            <a:ext cx="32543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01</a:t>
            </a:r>
          </a:p>
        </p:txBody>
      </p:sp>
      <p:sp>
        <p:nvSpPr>
          <p:cNvPr id="12" name="Rectangle 11">
            <a:extLst>
              <a:ext uri="{FF2B5EF4-FFF2-40B4-BE49-F238E27FC236}">
                <a16:creationId xmlns:a16="http://schemas.microsoft.com/office/drawing/2014/main" id="{9DCA0979-4097-564F-8CCE-F67B5BFFC49C}"/>
              </a:ext>
            </a:extLst>
          </p:cNvPr>
          <p:cNvSpPr>
            <a:spLocks noChangeArrowheads="1"/>
          </p:cNvSpPr>
          <p:nvPr/>
        </p:nvSpPr>
        <p:spPr bwMode="auto">
          <a:xfrm>
            <a:off x="-10048" y="5435601"/>
            <a:ext cx="9252520" cy="140970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defTabSz="914300" fontAlgn="base">
              <a:spcBef>
                <a:spcPct val="20000"/>
              </a:spcBef>
              <a:buClr>
                <a:srgbClr val="FFCC00"/>
              </a:buClr>
              <a:buSzPct val="70000"/>
              <a:defRPr/>
            </a:pPr>
            <a:r>
              <a:rPr lang="en-US" sz="2000" b="1" kern="0" dirty="0" err="1">
                <a:solidFill>
                  <a:srgbClr val="FFFFFF"/>
                </a:solidFill>
                <a:effectLst>
                  <a:outerShdw blurRad="38100" dist="38100" dir="2700000" algn="tl">
                    <a:srgbClr val="000000"/>
                  </a:outerShdw>
                </a:effectLst>
                <a:latin typeface="Arial"/>
                <a:ea typeface="ＭＳ Ｐゴシック" charset="0"/>
                <a:cs typeface="Arial"/>
              </a:rPr>
              <a:t>Presentasi</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 </a:t>
            </a:r>
            <a:r>
              <a:rPr lang="en-US" sz="2000" b="1" kern="0" dirty="0" err="1">
                <a:solidFill>
                  <a:srgbClr val="FFFFFF"/>
                </a:solidFill>
                <a:effectLst>
                  <a:outerShdw blurRad="38100" dist="38100" dir="2700000" algn="tl">
                    <a:srgbClr val="000000"/>
                  </a:outerShdw>
                </a:effectLst>
                <a:latin typeface="Arial"/>
                <a:ea typeface="ＭＳ Ｐゴシック" charset="0"/>
                <a:cs typeface="Arial"/>
              </a:rPr>
              <a:t>dari</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 Dr. John Fryman, Texas, USA • BibleBasically.org</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Taught by Dr. Rick Griffith,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p>
        </p:txBody>
      </p:sp>
    </p:spTree>
  </p:cSld>
  <p:clrMapOvr>
    <a:masterClrMapping/>
  </p:clrMapOvr>
  <p:transition spd="slow">
    <p:wheel spokes="0"/>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21" name="Rectangle 17">
            <a:extLst>
              <a:ext uri="{FF2B5EF4-FFF2-40B4-BE49-F238E27FC236}">
                <a16:creationId xmlns:a16="http://schemas.microsoft.com/office/drawing/2014/main" id="{024B2D55-FE7A-0B4C-9538-41CE64A8F2E0}"/>
              </a:ext>
            </a:extLst>
          </p:cNvPr>
          <p:cNvSpPr>
            <a:spLocks noChangeArrowheads="1"/>
          </p:cNvSpPr>
          <p:nvPr/>
        </p:nvSpPr>
        <p:spPr bwMode="auto">
          <a:xfrm rot="1920000">
            <a:off x="3563938" y="1547813"/>
            <a:ext cx="5811837" cy="5159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2800" b="1">
                <a:solidFill>
                  <a:schemeClr val="accent1"/>
                </a:solidFill>
                <a:latin typeface="Times" charset="0"/>
                <a:ea typeface="ＭＳ Ｐゴシック" charset="0"/>
              </a:rPr>
              <a:t>SIAPA YANG MELAKUKANNYA?</a:t>
            </a:r>
          </a:p>
        </p:txBody>
      </p:sp>
      <p:graphicFrame>
        <p:nvGraphicFramePr>
          <p:cNvPr id="36866" name="Object 2">
            <a:extLst>
              <a:ext uri="{FF2B5EF4-FFF2-40B4-BE49-F238E27FC236}">
                <a16:creationId xmlns:a16="http://schemas.microsoft.com/office/drawing/2014/main" id="{BCBD6E68-91A5-804F-A392-30D3DE44353C}"/>
              </a:ext>
            </a:extLst>
          </p:cNvPr>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9700" imgH="2755900" progId="MS_ClipArt_Gallery">
                  <p:embed/>
                </p:oleObj>
              </mc:Choice>
              <mc:Fallback>
                <p:oleObj name="Microsoft ClipArt Gallery" r:id="rId3" imgW="3949700" imgH="2755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23907" name="Rectangle 3">
            <a:extLst>
              <a:ext uri="{FF2B5EF4-FFF2-40B4-BE49-F238E27FC236}">
                <a16:creationId xmlns:a16="http://schemas.microsoft.com/office/drawing/2014/main" id="{0806C81F-5D3A-2546-8D8B-15F7817B370D}"/>
              </a:ext>
            </a:extLst>
          </p:cNvPr>
          <p:cNvSpPr>
            <a:spLocks noChangeArrowheads="1"/>
          </p:cNvSpPr>
          <p:nvPr/>
        </p:nvSpPr>
        <p:spPr bwMode="auto">
          <a:xfrm rot="900000">
            <a:off x="712788" y="2527300"/>
            <a:ext cx="1649412"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4000" b="1">
                <a:solidFill>
                  <a:schemeClr val="accent1"/>
                </a:solidFill>
                <a:latin typeface="Times" charset="0"/>
                <a:ea typeface="ＭＳ Ｐゴシック" charset="0"/>
              </a:rPr>
              <a:t>BUKU</a:t>
            </a:r>
          </a:p>
        </p:txBody>
      </p:sp>
      <p:sp>
        <p:nvSpPr>
          <p:cNvPr id="123908" name="Rectangle 4">
            <a:extLst>
              <a:ext uri="{FF2B5EF4-FFF2-40B4-BE49-F238E27FC236}">
                <a16:creationId xmlns:a16="http://schemas.microsoft.com/office/drawing/2014/main" id="{B11BEA5F-B4AA-EF40-AFCA-B56718FC314E}"/>
              </a:ext>
            </a:extLst>
          </p:cNvPr>
          <p:cNvSpPr>
            <a:spLocks noChangeArrowheads="1"/>
          </p:cNvSpPr>
          <p:nvPr/>
        </p:nvSpPr>
        <p:spPr bwMode="auto">
          <a:xfrm rot="360000">
            <a:off x="709613" y="3729038"/>
            <a:ext cx="2071687"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4000" b="1">
                <a:solidFill>
                  <a:schemeClr val="accent1"/>
                </a:solidFill>
                <a:latin typeface="Times" charset="0"/>
                <a:ea typeface="ＭＳ Ｐゴシック" charset="0"/>
              </a:rPr>
              <a:t>ORANG</a:t>
            </a:r>
          </a:p>
        </p:txBody>
      </p:sp>
      <p:sp>
        <p:nvSpPr>
          <p:cNvPr id="123909" name="Rectangle 5">
            <a:extLst>
              <a:ext uri="{FF2B5EF4-FFF2-40B4-BE49-F238E27FC236}">
                <a16:creationId xmlns:a16="http://schemas.microsoft.com/office/drawing/2014/main" id="{90356728-3A54-8542-B87A-C6F2B01985B3}"/>
              </a:ext>
            </a:extLst>
          </p:cNvPr>
          <p:cNvSpPr>
            <a:spLocks noChangeArrowheads="1"/>
          </p:cNvSpPr>
          <p:nvPr/>
        </p:nvSpPr>
        <p:spPr bwMode="auto">
          <a:xfrm rot="20700000">
            <a:off x="5792788" y="4229100"/>
            <a:ext cx="2749550"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4000" b="1">
                <a:solidFill>
                  <a:schemeClr val="accent1"/>
                </a:solidFill>
                <a:latin typeface="Times" charset="0"/>
                <a:ea typeface="ＭＳ Ｐゴシック" charset="0"/>
              </a:rPr>
              <a:t>TANGGAL</a:t>
            </a:r>
          </a:p>
        </p:txBody>
      </p:sp>
      <p:sp>
        <p:nvSpPr>
          <p:cNvPr id="123910" name="Rectangle 6">
            <a:extLst>
              <a:ext uri="{FF2B5EF4-FFF2-40B4-BE49-F238E27FC236}">
                <a16:creationId xmlns:a16="http://schemas.microsoft.com/office/drawing/2014/main" id="{A971C1D6-30CF-7746-801C-E01B6D360167}"/>
              </a:ext>
            </a:extLst>
          </p:cNvPr>
          <p:cNvSpPr>
            <a:spLocks noChangeArrowheads="1"/>
          </p:cNvSpPr>
          <p:nvPr/>
        </p:nvSpPr>
        <p:spPr bwMode="auto">
          <a:xfrm rot="20340000">
            <a:off x="434975" y="893763"/>
            <a:ext cx="7434263"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4000" b="1">
                <a:solidFill>
                  <a:schemeClr val="accent1"/>
                </a:solidFill>
                <a:latin typeface="Times" charset="0"/>
                <a:ea typeface="ＭＳ Ｐゴシック" charset="0"/>
              </a:rPr>
              <a:t>SIAPA BERKATA DEMIKIAN?</a:t>
            </a:r>
          </a:p>
        </p:txBody>
      </p:sp>
      <p:sp>
        <p:nvSpPr>
          <p:cNvPr id="123911" name="Rectangle 7">
            <a:extLst>
              <a:ext uri="{FF2B5EF4-FFF2-40B4-BE49-F238E27FC236}">
                <a16:creationId xmlns:a16="http://schemas.microsoft.com/office/drawing/2014/main" id="{CBCF1CE7-5B77-4C49-A93B-E40286572399}"/>
              </a:ext>
            </a:extLst>
          </p:cNvPr>
          <p:cNvSpPr>
            <a:spLocks noChangeArrowheads="1"/>
          </p:cNvSpPr>
          <p:nvPr/>
        </p:nvSpPr>
        <p:spPr bwMode="auto">
          <a:xfrm rot="1080000">
            <a:off x="5834063" y="3092450"/>
            <a:ext cx="3059112"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4000" b="1">
                <a:solidFill>
                  <a:schemeClr val="accent1"/>
                </a:solidFill>
                <a:latin typeface="Times" charset="0"/>
                <a:ea typeface="ＭＳ Ｐゴシック" charset="0"/>
              </a:rPr>
              <a:t>MENGAPA?</a:t>
            </a:r>
          </a:p>
        </p:txBody>
      </p:sp>
      <p:sp>
        <p:nvSpPr>
          <p:cNvPr id="123913" name="Rectangle 9">
            <a:extLst>
              <a:ext uri="{FF2B5EF4-FFF2-40B4-BE49-F238E27FC236}">
                <a16:creationId xmlns:a16="http://schemas.microsoft.com/office/drawing/2014/main" id="{AB5A4A2E-9A94-2F4D-A1D5-B72BC8387D7C}"/>
              </a:ext>
            </a:extLst>
          </p:cNvPr>
          <p:cNvSpPr>
            <a:spLocks noChangeArrowheads="1"/>
          </p:cNvSpPr>
          <p:nvPr/>
        </p:nvSpPr>
        <p:spPr bwMode="auto">
          <a:xfrm rot="360000">
            <a:off x="109538" y="5494338"/>
            <a:ext cx="9423400"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sz="4000" b="1">
                <a:solidFill>
                  <a:schemeClr val="accent1"/>
                </a:solidFill>
                <a:latin typeface="Times" charset="0"/>
                <a:ea typeface="ＭＳ Ｐゴシック" charset="0"/>
              </a:rPr>
              <a:t>TERKAIT DENGAN SIAPA/APA?</a:t>
            </a:r>
          </a:p>
        </p:txBody>
      </p:sp>
      <p:sp>
        <p:nvSpPr>
          <p:cNvPr id="123915" name="WordArt 11">
            <a:extLst>
              <a:ext uri="{FF2B5EF4-FFF2-40B4-BE49-F238E27FC236}">
                <a16:creationId xmlns:a16="http://schemas.microsoft.com/office/drawing/2014/main" id="{09908D74-4241-8244-B0DC-31A113B0309D}"/>
              </a:ext>
            </a:extLst>
          </p:cNvPr>
          <p:cNvSpPr>
            <a:spLocks noChangeArrowheads="1" noChangeShapeType="1" noTextEdit="1"/>
          </p:cNvSpPr>
          <p:nvPr/>
        </p:nvSpPr>
        <p:spPr bwMode="auto">
          <a:xfrm>
            <a:off x="515938" y="739775"/>
            <a:ext cx="7600950" cy="5630863"/>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TOLONG!</a:t>
            </a:r>
          </a:p>
        </p:txBody>
      </p:sp>
      <p:sp>
        <p:nvSpPr>
          <p:cNvPr id="123916" name="Text Box 12">
            <a:extLst>
              <a:ext uri="{FF2B5EF4-FFF2-40B4-BE49-F238E27FC236}">
                <a16:creationId xmlns:a16="http://schemas.microsoft.com/office/drawing/2014/main" id="{9F7A5FDA-9D74-1A4E-9A28-F3C8E086AA1F}"/>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123918" name="Text Box 14">
            <a:extLst>
              <a:ext uri="{FF2B5EF4-FFF2-40B4-BE49-F238E27FC236}">
                <a16:creationId xmlns:a16="http://schemas.microsoft.com/office/drawing/2014/main" id="{D6EBC011-3560-7F43-A1D6-05048F2A4E5A}"/>
              </a:ext>
            </a:extLst>
          </p:cNvPr>
          <p:cNvSpPr txBox="1">
            <a:spLocks noChangeArrowheads="1"/>
          </p:cNvSpPr>
          <p:nvPr/>
        </p:nvSpPr>
        <p:spPr bwMode="auto">
          <a:xfrm>
            <a:off x="8797925" y="640715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123919" name="Text Box 15">
            <a:extLst>
              <a:ext uri="{FF2B5EF4-FFF2-40B4-BE49-F238E27FC236}">
                <a16:creationId xmlns:a16="http://schemas.microsoft.com/office/drawing/2014/main" id="{9D564826-D5D5-264C-AB01-A24EA4D165EB}"/>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123922" name="Text Box 18">
            <a:extLst>
              <a:ext uri="{FF2B5EF4-FFF2-40B4-BE49-F238E27FC236}">
                <a16:creationId xmlns:a16="http://schemas.microsoft.com/office/drawing/2014/main" id="{3C2F5BC6-6BAC-0E48-9ED6-BD0924872CA0}"/>
              </a:ext>
            </a:extLst>
          </p:cNvPr>
          <p:cNvSpPr txBox="1">
            <a:spLocks noChangeArrowheads="1"/>
          </p:cNvSpPr>
          <p:nvPr/>
        </p:nvSpPr>
        <p:spPr bwMode="auto">
          <a:xfrm>
            <a:off x="8086725" y="6534150"/>
            <a:ext cx="3254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19</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100"/>
                                  </p:stCondLst>
                                  <p:childTnLst>
                                    <p:set>
                                      <p:cBhvr>
                                        <p:cTn id="6" dur="1" fill="hold">
                                          <p:stCondLst>
                                            <p:cond delay="0"/>
                                          </p:stCondLst>
                                        </p:cTn>
                                        <p:tgtEl>
                                          <p:spTgt spid="123915"/>
                                        </p:tgtEl>
                                        <p:attrNameLst>
                                          <p:attrName>style.visibility</p:attrName>
                                        </p:attrNameLst>
                                      </p:cBhvr>
                                      <p:to>
                                        <p:strVal val="visible"/>
                                      </p:to>
                                    </p:set>
                                    <p:anim calcmode="lin" valueType="num">
                                      <p:cBhvr additive="base">
                                        <p:cTn id="7" dur="5000" fill="hold"/>
                                        <p:tgtEl>
                                          <p:spTgt spid="123915"/>
                                        </p:tgtEl>
                                        <p:attrNameLst>
                                          <p:attrName>ppt_x</p:attrName>
                                        </p:attrNameLst>
                                      </p:cBhvr>
                                      <p:tavLst>
                                        <p:tav tm="0">
                                          <p:val>
                                            <p:strVal val="#ppt_x"/>
                                          </p:val>
                                        </p:tav>
                                        <p:tav tm="100000">
                                          <p:val>
                                            <p:strVal val="#ppt_x"/>
                                          </p:val>
                                        </p:tav>
                                      </p:tavLst>
                                    </p:anim>
                                    <p:anim calcmode="lin" valueType="num">
                                      <p:cBhvr additive="base">
                                        <p:cTn id="8" dur="5000" fill="hold"/>
                                        <p:tgtEl>
                                          <p:spTgt spid="123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21" name="Oval 9">
            <a:extLst>
              <a:ext uri="{FF2B5EF4-FFF2-40B4-BE49-F238E27FC236}">
                <a16:creationId xmlns:a16="http://schemas.microsoft.com/office/drawing/2014/main" id="{EAE9B96B-5779-7349-9FEA-7405966420B8}"/>
              </a:ext>
            </a:extLst>
          </p:cNvPr>
          <p:cNvSpPr>
            <a:spLocks noChangeArrowheads="1"/>
          </p:cNvSpPr>
          <p:nvPr/>
        </p:nvSpPr>
        <p:spPr bwMode="auto">
          <a:xfrm>
            <a:off x="3200400" y="749300"/>
            <a:ext cx="4037013" cy="2338388"/>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graphicFrame>
        <p:nvGraphicFramePr>
          <p:cNvPr id="38914" name="Object 13">
            <a:extLst>
              <a:ext uri="{FF2B5EF4-FFF2-40B4-BE49-F238E27FC236}">
                <a16:creationId xmlns:a16="http://schemas.microsoft.com/office/drawing/2014/main" id="{FAB3F06D-7F3D-B247-9669-D84586975200}"/>
              </a:ext>
            </a:extLst>
          </p:cNvPr>
          <p:cNvGraphicFramePr>
            <a:graphicFrameLocks/>
          </p:cNvGraphicFramePr>
          <p:nvPr/>
        </p:nvGraphicFramePr>
        <p:xfrm>
          <a:off x="773113" y="698500"/>
          <a:ext cx="3825875" cy="5461000"/>
        </p:xfrm>
        <a:graphic>
          <a:graphicData uri="http://schemas.openxmlformats.org/presentationml/2006/ole">
            <mc:AlternateContent xmlns:mc="http://schemas.openxmlformats.org/markup-compatibility/2006">
              <mc:Choice xmlns:v="urn:schemas-microsoft-com:vml" Requires="v">
                <p:oleObj name="Microsoft ClipArt Gallery" r:id="rId3" imgW="3835400" imgH="5473700" progId="MS_ClipArt_Gallery">
                  <p:embed/>
                </p:oleObj>
              </mc:Choice>
              <mc:Fallback>
                <p:oleObj name="Microsoft ClipArt Gallery" r:id="rId3" imgW="3835400" imgH="5473700" progId="MS_ClipArt_Gallery">
                  <p:embed/>
                  <p:pic>
                    <p:nvPicPr>
                      <p:cNvPr id="0" name="Object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13" y="698500"/>
                        <a:ext cx="3825875" cy="5461000"/>
                      </a:xfrm>
                      <a:prstGeom prst="rect">
                        <a:avLst/>
                      </a:prstGeom>
                      <a:noFill/>
                      <a:ln>
                        <a:noFill/>
                      </a:ln>
                      <a:effectLst>
                        <a:outerShdw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3331" name="Text Box 19">
            <a:extLst>
              <a:ext uri="{FF2B5EF4-FFF2-40B4-BE49-F238E27FC236}">
                <a16:creationId xmlns:a16="http://schemas.microsoft.com/office/drawing/2014/main" id="{3DEB845B-6B7C-0740-8EC8-0E9FCC5D8C89}"/>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13333" name="Text Box 21">
            <a:extLst>
              <a:ext uri="{FF2B5EF4-FFF2-40B4-BE49-F238E27FC236}">
                <a16:creationId xmlns:a16="http://schemas.microsoft.com/office/drawing/2014/main" id="{E2C044B9-C298-9248-AB59-73B5A51C6EE4}"/>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13334" name="Text Box 22">
            <a:extLst>
              <a:ext uri="{FF2B5EF4-FFF2-40B4-BE49-F238E27FC236}">
                <a16:creationId xmlns:a16="http://schemas.microsoft.com/office/drawing/2014/main" id="{2309499C-4149-3946-82CB-D919AAC391D6}"/>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13335" name="Text Box 23">
            <a:extLst>
              <a:ext uri="{FF2B5EF4-FFF2-40B4-BE49-F238E27FC236}">
                <a16:creationId xmlns:a16="http://schemas.microsoft.com/office/drawing/2014/main" id="{1292B5CB-DD85-B846-A7A6-7E63C2F91A86}"/>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20</a:t>
            </a:r>
          </a:p>
        </p:txBody>
      </p:sp>
      <p:sp>
        <p:nvSpPr>
          <p:cNvPr id="13336" name="Rectangle 24">
            <a:extLst>
              <a:ext uri="{FF2B5EF4-FFF2-40B4-BE49-F238E27FC236}">
                <a16:creationId xmlns:a16="http://schemas.microsoft.com/office/drawing/2014/main" id="{58CA067C-860E-B048-864B-AC3651BD4DCA}"/>
              </a:ext>
            </a:extLst>
          </p:cNvPr>
          <p:cNvSpPr>
            <a:spLocks noChangeArrowheads="1"/>
          </p:cNvSpPr>
          <p:nvPr/>
        </p:nvSpPr>
        <p:spPr bwMode="auto">
          <a:xfrm>
            <a:off x="4017963" y="1022350"/>
            <a:ext cx="2643187" cy="1550988"/>
          </a:xfrm>
          <a:prstGeom prst="rect">
            <a:avLst/>
          </a:prstGeom>
          <a:noFill/>
          <a:ln>
            <a:noFill/>
          </a:ln>
          <a:effectLst>
            <a:outerShdw blurRad="63500" dist="74053" dir="3542175"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2"/>
                </a:solidFill>
                <a:miter lim="800000"/>
                <a:headEnd/>
                <a:tailEnd/>
              </a14:hiddenLine>
            </a:ext>
          </a:extLst>
        </p:spPr>
        <p:txBody>
          <a:bodyPr wrap="none" lIns="90487" tIns="44450" rIns="90487" bIns="44450">
            <a:spAutoFit/>
          </a:bodyPr>
          <a:lstStyle/>
          <a:p>
            <a:pPr>
              <a:defRPr/>
            </a:pPr>
            <a:r>
              <a:rPr lang="en-US" sz="3200" b="1" i="1">
                <a:solidFill>
                  <a:srgbClr val="FFFF00"/>
                </a:solidFill>
                <a:latin typeface="Times" charset="0"/>
                <a:ea typeface="ＭＳ Ｐゴシック" charset="0"/>
              </a:rPr>
              <a:t>TOLONG! </a:t>
            </a:r>
          </a:p>
          <a:p>
            <a:pPr>
              <a:defRPr/>
            </a:pPr>
            <a:r>
              <a:rPr lang="en-US" sz="3200" b="1" i="1">
                <a:solidFill>
                  <a:srgbClr val="FFFF00"/>
                </a:solidFill>
                <a:latin typeface="Times" charset="0"/>
                <a:ea typeface="ＭＳ Ｐゴシック" charset="0"/>
              </a:rPr>
              <a:t>SAYA TIDAK </a:t>
            </a:r>
          </a:p>
          <a:p>
            <a:pPr>
              <a:defRPr/>
            </a:pPr>
            <a:r>
              <a:rPr lang="en-US" sz="3200" b="1" i="1">
                <a:solidFill>
                  <a:srgbClr val="FFFF00"/>
                </a:solidFill>
                <a:latin typeface="Times" charset="0"/>
                <a:ea typeface="ＭＳ Ｐゴシック" charset="0"/>
              </a:rPr>
              <a:t>MAMPU!!!</a:t>
            </a:r>
          </a:p>
        </p:txBody>
      </p:sp>
      <p:grpSp>
        <p:nvGrpSpPr>
          <p:cNvPr id="13337" name="Group 25">
            <a:extLst>
              <a:ext uri="{FF2B5EF4-FFF2-40B4-BE49-F238E27FC236}">
                <a16:creationId xmlns:a16="http://schemas.microsoft.com/office/drawing/2014/main" id="{79EB072C-AD37-FC4D-8B64-6488D3478C4F}"/>
              </a:ext>
            </a:extLst>
          </p:cNvPr>
          <p:cNvGrpSpPr>
            <a:grpSpLocks/>
          </p:cNvGrpSpPr>
          <p:nvPr/>
        </p:nvGrpSpPr>
        <p:grpSpPr bwMode="auto">
          <a:xfrm>
            <a:off x="4067175" y="3178175"/>
            <a:ext cx="4194175" cy="2767013"/>
            <a:chOff x="2352" y="1728"/>
            <a:chExt cx="2976" cy="1752"/>
          </a:xfrm>
        </p:grpSpPr>
        <p:sp>
          <p:nvSpPr>
            <p:cNvPr id="13338" name="Oval 26">
              <a:extLst>
                <a:ext uri="{FF2B5EF4-FFF2-40B4-BE49-F238E27FC236}">
                  <a16:creationId xmlns:a16="http://schemas.microsoft.com/office/drawing/2014/main" id="{78DFEA82-5A17-2E4E-968E-176A91A1B16C}"/>
                </a:ext>
              </a:extLst>
            </p:cNvPr>
            <p:cNvSpPr>
              <a:spLocks noChangeArrowheads="1"/>
            </p:cNvSpPr>
            <p:nvPr/>
          </p:nvSpPr>
          <p:spPr bwMode="auto">
            <a:xfrm>
              <a:off x="2352" y="1728"/>
              <a:ext cx="2976" cy="1752"/>
            </a:xfrm>
            <a:prstGeom prst="ellipse">
              <a:avLst/>
            </a:prstGeom>
            <a:solidFill>
              <a:schemeClr val="accent1"/>
            </a:solidFill>
            <a:ln w="12700">
              <a:solidFill>
                <a:schemeClr val="bg2"/>
              </a:solidFill>
              <a:round/>
              <a:headEnd/>
              <a:tailEnd/>
            </a:ln>
            <a:effectLst>
              <a:outerShdw blurRad="63500" dist="74053" dir="3542175"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sp>
          <p:nvSpPr>
            <p:cNvPr id="13339" name="Rectangle 27">
              <a:extLst>
                <a:ext uri="{FF2B5EF4-FFF2-40B4-BE49-F238E27FC236}">
                  <a16:creationId xmlns:a16="http://schemas.microsoft.com/office/drawing/2014/main" id="{145D684C-8BB9-AC44-97DE-90073670C49E}"/>
                </a:ext>
              </a:extLst>
            </p:cNvPr>
            <p:cNvSpPr>
              <a:spLocks noChangeArrowheads="1"/>
            </p:cNvSpPr>
            <p:nvPr/>
          </p:nvSpPr>
          <p:spPr bwMode="auto">
            <a:xfrm>
              <a:off x="2729" y="1776"/>
              <a:ext cx="2180" cy="1599"/>
            </a:xfrm>
            <a:prstGeom prst="rect">
              <a:avLst/>
            </a:prstGeom>
            <a:noFill/>
            <a:ln>
              <a:noFill/>
            </a:ln>
            <a:effectLst>
              <a:outerShdw blurRad="63500" dist="74053" dir="3542175"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3200" b="1" i="1">
                  <a:solidFill>
                    <a:srgbClr val="FFFF00"/>
                  </a:solidFill>
                  <a:latin typeface="Times" charset="0"/>
                  <a:ea typeface="ＭＳ Ｐゴシック" charset="0"/>
                </a:rPr>
                <a:t>JADI...</a:t>
              </a:r>
            </a:p>
            <a:p>
              <a:pPr>
                <a:defRPr/>
              </a:pPr>
              <a:r>
                <a:rPr lang="en-US" sz="3200" b="1" i="1">
                  <a:solidFill>
                    <a:srgbClr val="FFFF00"/>
                  </a:solidFill>
                  <a:latin typeface="Times" charset="0"/>
                  <a:ea typeface="ＭＳ Ｐゴシック" charset="0"/>
                </a:rPr>
                <a:t>BIARKAN </a:t>
              </a:r>
            </a:p>
            <a:p>
              <a:pPr>
                <a:defRPr/>
              </a:pPr>
              <a:r>
                <a:rPr lang="en-US" sz="3200" b="1" i="1">
                  <a:solidFill>
                    <a:srgbClr val="FFFF00"/>
                  </a:solidFill>
                  <a:latin typeface="Times" charset="0"/>
                  <a:ea typeface="ＭＳ Ｐゴシック" charset="0"/>
                </a:rPr>
                <a:t>PAK PENDETA </a:t>
              </a:r>
            </a:p>
            <a:p>
              <a:pPr>
                <a:defRPr/>
              </a:pPr>
              <a:r>
                <a:rPr lang="en-US" sz="3200" b="1" i="1">
                  <a:solidFill>
                    <a:srgbClr val="FFFF00"/>
                  </a:solidFill>
                  <a:latin typeface="Times" charset="0"/>
                  <a:ea typeface="ＭＳ Ｐゴシック" charset="0"/>
                </a:rPr>
                <a:t>SAJA YANG </a:t>
              </a:r>
            </a:p>
            <a:p>
              <a:pPr>
                <a:defRPr/>
              </a:pPr>
              <a:r>
                <a:rPr lang="en-US" sz="3200" b="1" i="1">
                  <a:solidFill>
                    <a:srgbClr val="FFFF00"/>
                  </a:solidFill>
                  <a:latin typeface="Times" charset="0"/>
                  <a:ea typeface="ＭＳ Ｐゴシック" charset="0"/>
                </a:rPr>
                <a:t>PUSING!</a:t>
              </a:r>
            </a:p>
          </p:txBody>
        </p:sp>
      </p:gr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3000"/>
                                  </p:stCondLst>
                                  <p:childTnLst>
                                    <p:set>
                                      <p:cBhvr>
                                        <p:cTn id="6" dur="1" fill="hold">
                                          <p:stCondLst>
                                            <p:cond delay="0"/>
                                          </p:stCondLst>
                                        </p:cTn>
                                        <p:tgtEl>
                                          <p:spTgt spid="13337"/>
                                        </p:tgtEl>
                                        <p:attrNameLst>
                                          <p:attrName>style.visibility</p:attrName>
                                        </p:attrNameLst>
                                      </p:cBhvr>
                                      <p:to>
                                        <p:strVal val="visible"/>
                                      </p:to>
                                    </p:set>
                                    <p:animEffect transition="in" filter="dissolve">
                                      <p:cBhvr>
                                        <p:cTn id="7" dur="500"/>
                                        <p:tgtEl>
                                          <p:spTgt spid="13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700C7213-70DF-AA4F-9675-BBEECE60CAEA}"/>
              </a:ext>
            </a:extLst>
          </p:cNvPr>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sp>
        <p:nvSpPr>
          <p:cNvPr id="177157" name="Text Box 5">
            <a:extLst>
              <a:ext uri="{FF2B5EF4-FFF2-40B4-BE49-F238E27FC236}">
                <a16:creationId xmlns:a16="http://schemas.microsoft.com/office/drawing/2014/main" id="{B0954E2B-27D9-0C49-97EC-076A635B4FAF}"/>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177159" name="Text Box 7">
            <a:extLst>
              <a:ext uri="{FF2B5EF4-FFF2-40B4-BE49-F238E27FC236}">
                <a16:creationId xmlns:a16="http://schemas.microsoft.com/office/drawing/2014/main" id="{C23C73E0-3053-6741-B320-486B22E2E9B7}"/>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177160" name="Text Box 8">
            <a:extLst>
              <a:ext uri="{FF2B5EF4-FFF2-40B4-BE49-F238E27FC236}">
                <a16:creationId xmlns:a16="http://schemas.microsoft.com/office/drawing/2014/main" id="{3D414C36-BAB2-8442-ACF2-DCABC5D71BC3}"/>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177161" name="Text Box 9">
            <a:extLst>
              <a:ext uri="{FF2B5EF4-FFF2-40B4-BE49-F238E27FC236}">
                <a16:creationId xmlns:a16="http://schemas.microsoft.com/office/drawing/2014/main" id="{A42C56B6-1ECE-3F4B-8BE9-A1527D1FCA80}"/>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21</a:t>
            </a:r>
          </a:p>
        </p:txBody>
      </p:sp>
      <p:sp>
        <p:nvSpPr>
          <p:cNvPr id="177162" name="Rectangle 10">
            <a:extLst>
              <a:ext uri="{FF2B5EF4-FFF2-40B4-BE49-F238E27FC236}">
                <a16:creationId xmlns:a16="http://schemas.microsoft.com/office/drawing/2014/main" id="{D81EB92A-6921-DE41-A27B-910289AEB158}"/>
              </a:ext>
            </a:extLst>
          </p:cNvPr>
          <p:cNvSpPr>
            <a:spLocks noChangeArrowheads="1"/>
          </p:cNvSpPr>
          <p:nvPr/>
        </p:nvSpPr>
        <p:spPr bwMode="auto">
          <a:xfrm>
            <a:off x="1395413" y="2019300"/>
            <a:ext cx="6575425" cy="27717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8800" i="1">
                <a:solidFill>
                  <a:srgbClr val="E8EC39"/>
                </a:solidFill>
                <a:latin typeface="Times" charset="0"/>
                <a:ea typeface="ＭＳ Ｐゴシック" charset="0"/>
              </a:rPr>
              <a:t>SIAPA YANG </a:t>
            </a:r>
          </a:p>
          <a:p>
            <a:pPr>
              <a:defRPr/>
            </a:pPr>
            <a:r>
              <a:rPr lang="en-US" sz="8800" i="1">
                <a:solidFill>
                  <a:srgbClr val="E8EC39"/>
                </a:solidFill>
                <a:latin typeface="Times" charset="0"/>
                <a:ea typeface="ＭＳ Ｐゴシック" charset="0"/>
              </a:rPr>
              <a:t>PERDULI?</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177162"/>
                                        </p:tgtEl>
                                        <p:attrNameLst>
                                          <p:attrName>style.visibility</p:attrName>
                                        </p:attrNameLst>
                                      </p:cBhvr>
                                      <p:to>
                                        <p:strVal val="visible"/>
                                      </p:to>
                                    </p:set>
                                    <p:anim calcmode="lin" valueType="num">
                                      <p:cBhvr>
                                        <p:cTn id="7" dur="500" fill="hold"/>
                                        <p:tgtEl>
                                          <p:spTgt spid="177162"/>
                                        </p:tgtEl>
                                        <p:attrNameLst>
                                          <p:attrName>ppt_w</p:attrName>
                                        </p:attrNameLst>
                                      </p:cBhvr>
                                      <p:tavLst>
                                        <p:tav tm="0">
                                          <p:val>
                                            <p:fltVal val="0"/>
                                          </p:val>
                                        </p:tav>
                                        <p:tav tm="100000">
                                          <p:val>
                                            <p:strVal val="#ppt_w"/>
                                          </p:val>
                                        </p:tav>
                                      </p:tavLst>
                                    </p:anim>
                                    <p:anim calcmode="lin" valueType="num">
                                      <p:cBhvr>
                                        <p:cTn id="8" dur="500" fill="hold"/>
                                        <p:tgtEl>
                                          <p:spTgt spid="177162"/>
                                        </p:tgtEl>
                                        <p:attrNameLst>
                                          <p:attrName>ppt_h</p:attrName>
                                        </p:attrNameLst>
                                      </p:cBhvr>
                                      <p:tavLst>
                                        <p:tav tm="0">
                                          <p:val>
                                            <p:fltVal val="0"/>
                                          </p:val>
                                        </p:tav>
                                        <p:tav tm="100000">
                                          <p:val>
                                            <p:strVal val="#ppt_h"/>
                                          </p:val>
                                        </p:tav>
                                      </p:tavLst>
                                    </p:anim>
                                    <p:anim calcmode="lin" valueType="num">
                                      <p:cBhvr>
                                        <p:cTn id="9" dur="500" fill="hold"/>
                                        <p:tgtEl>
                                          <p:spTgt spid="177162"/>
                                        </p:tgtEl>
                                        <p:attrNameLst>
                                          <p:attrName>ppt_x</p:attrName>
                                        </p:attrNameLst>
                                      </p:cBhvr>
                                      <p:tavLst>
                                        <p:tav tm="0">
                                          <p:val>
                                            <p:fltVal val="0.5"/>
                                          </p:val>
                                        </p:tav>
                                        <p:tav tm="100000">
                                          <p:val>
                                            <p:strVal val="#ppt_x"/>
                                          </p:val>
                                        </p:tav>
                                      </p:tavLst>
                                    </p:anim>
                                    <p:anim calcmode="lin" valueType="num">
                                      <p:cBhvr>
                                        <p:cTn id="10" dur="500" fill="hold"/>
                                        <p:tgtEl>
                                          <p:spTgt spid="1771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B5A88947-7331-BB4A-9A11-2E1BA621017F}"/>
              </a:ext>
            </a:extLst>
          </p:cNvPr>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sp>
        <p:nvSpPr>
          <p:cNvPr id="178182" name="Text Box 6">
            <a:extLst>
              <a:ext uri="{FF2B5EF4-FFF2-40B4-BE49-F238E27FC236}">
                <a16:creationId xmlns:a16="http://schemas.microsoft.com/office/drawing/2014/main" id="{C456DF26-6CB4-C24C-A31C-39BCCC157E1A}"/>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178184" name="Text Box 8">
            <a:extLst>
              <a:ext uri="{FF2B5EF4-FFF2-40B4-BE49-F238E27FC236}">
                <a16:creationId xmlns:a16="http://schemas.microsoft.com/office/drawing/2014/main" id="{82E8B6B7-F6F0-9B4E-9D3A-76E7A803ADB4}"/>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178185" name="Text Box 9">
            <a:extLst>
              <a:ext uri="{FF2B5EF4-FFF2-40B4-BE49-F238E27FC236}">
                <a16:creationId xmlns:a16="http://schemas.microsoft.com/office/drawing/2014/main" id="{6FE64311-A8E1-E943-9516-1EA065A557BF}"/>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178186" name="Text Box 10">
            <a:extLst>
              <a:ext uri="{FF2B5EF4-FFF2-40B4-BE49-F238E27FC236}">
                <a16:creationId xmlns:a16="http://schemas.microsoft.com/office/drawing/2014/main" id="{74575F37-EFFF-4544-8552-41594838F460}"/>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22</a:t>
            </a:r>
          </a:p>
        </p:txBody>
      </p:sp>
      <p:sp>
        <p:nvSpPr>
          <p:cNvPr id="178187" name="Rectangle 11">
            <a:extLst>
              <a:ext uri="{FF2B5EF4-FFF2-40B4-BE49-F238E27FC236}">
                <a16:creationId xmlns:a16="http://schemas.microsoft.com/office/drawing/2014/main" id="{509295FC-97C1-924B-971D-B3F437DDD511}"/>
              </a:ext>
            </a:extLst>
          </p:cNvPr>
          <p:cNvSpPr>
            <a:spLocks noChangeArrowheads="1"/>
          </p:cNvSpPr>
          <p:nvPr/>
        </p:nvSpPr>
        <p:spPr bwMode="auto">
          <a:xfrm>
            <a:off x="2994025" y="2019300"/>
            <a:ext cx="3362325" cy="15525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9600" i="1">
                <a:solidFill>
                  <a:srgbClr val="E8EC39"/>
                </a:solidFill>
                <a:latin typeface="Times" charset="0"/>
                <a:ea typeface="ＭＳ Ｐゴシック" charset="0"/>
              </a:rPr>
              <a:t>JADI?</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78187"/>
                                        </p:tgtEl>
                                        <p:attrNameLst>
                                          <p:attrName>style.visibility</p:attrName>
                                        </p:attrNameLst>
                                      </p:cBhvr>
                                      <p:to>
                                        <p:strVal val="visible"/>
                                      </p:to>
                                    </p:set>
                                    <p:anim calcmode="lin" valueType="num">
                                      <p:cBhvr>
                                        <p:cTn id="7" dur="500" fill="hold"/>
                                        <p:tgtEl>
                                          <p:spTgt spid="178187"/>
                                        </p:tgtEl>
                                        <p:attrNameLst>
                                          <p:attrName>ppt_w</p:attrName>
                                        </p:attrNameLst>
                                      </p:cBhvr>
                                      <p:tavLst>
                                        <p:tav tm="0">
                                          <p:val>
                                            <p:fltVal val="0"/>
                                          </p:val>
                                        </p:tav>
                                        <p:tav tm="100000">
                                          <p:val>
                                            <p:strVal val="#ppt_w"/>
                                          </p:val>
                                        </p:tav>
                                      </p:tavLst>
                                    </p:anim>
                                    <p:anim calcmode="lin" valueType="num">
                                      <p:cBhvr>
                                        <p:cTn id="8" dur="500" fill="hold"/>
                                        <p:tgtEl>
                                          <p:spTgt spid="178187"/>
                                        </p:tgtEl>
                                        <p:attrNameLst>
                                          <p:attrName>ppt_h</p:attrName>
                                        </p:attrNameLst>
                                      </p:cBhvr>
                                      <p:tavLst>
                                        <p:tav tm="0">
                                          <p:val>
                                            <p:fltVal val="0"/>
                                          </p:val>
                                        </p:tav>
                                        <p:tav tm="100000">
                                          <p:val>
                                            <p:strVal val="#ppt_h"/>
                                          </p:val>
                                        </p:tav>
                                      </p:tavLst>
                                    </p:anim>
                                    <p:anim calcmode="lin" valueType="num">
                                      <p:cBhvr>
                                        <p:cTn id="9" dur="500" fill="hold"/>
                                        <p:tgtEl>
                                          <p:spTgt spid="178187"/>
                                        </p:tgtEl>
                                        <p:attrNameLst>
                                          <p:attrName>ppt_x</p:attrName>
                                        </p:attrNameLst>
                                      </p:cBhvr>
                                      <p:tavLst>
                                        <p:tav tm="0">
                                          <p:val>
                                            <p:fltVal val="0.5"/>
                                          </p:val>
                                        </p:tav>
                                        <p:tav tm="100000">
                                          <p:val>
                                            <p:strVal val="#ppt_x"/>
                                          </p:val>
                                        </p:tav>
                                      </p:tavLst>
                                    </p:anim>
                                    <p:anim calcmode="lin" valueType="num">
                                      <p:cBhvr>
                                        <p:cTn id="10" dur="500" fill="hold"/>
                                        <p:tgtEl>
                                          <p:spTgt spid="17818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32E9155-47F8-5D4F-9451-611B03F36640}"/>
              </a:ext>
            </a:extLst>
          </p:cNvPr>
          <p:cNvSpPr>
            <a:spLocks noChangeArrowheads="1"/>
          </p:cNvSpPr>
          <p:nvPr/>
        </p:nvSpPr>
        <p:spPr bwMode="auto">
          <a:xfrm>
            <a:off x="690563" y="927100"/>
            <a:ext cx="8197850" cy="523716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r>
              <a:rPr lang="en-US" altLang="en-US" sz="5400" b="1">
                <a:solidFill>
                  <a:srgbClr val="FAFD00"/>
                </a:solidFill>
                <a:latin typeface="Times" pitchFamily="2" charset="0"/>
              </a:rPr>
              <a:t>       </a:t>
            </a:r>
            <a:r>
              <a:rPr lang="ja-JP" altLang="en-US" sz="5400" b="1">
                <a:solidFill>
                  <a:srgbClr val="FAFD00"/>
                </a:solidFill>
              </a:rPr>
              <a:t>“</a:t>
            </a:r>
            <a:r>
              <a:rPr lang="en-US" altLang="ja-JP" sz="5400" b="1">
                <a:solidFill>
                  <a:srgbClr val="FAFD00"/>
                </a:solidFill>
                <a:latin typeface="Times" pitchFamily="2" charset="0"/>
              </a:rPr>
              <a:t>Jika iman kita tidak dibangun atas dasar </a:t>
            </a:r>
          </a:p>
          <a:p>
            <a:pPr algn="l"/>
            <a:r>
              <a:rPr lang="en-US" altLang="en-US" sz="5400" b="1">
                <a:solidFill>
                  <a:schemeClr val="tx1"/>
                </a:solidFill>
                <a:latin typeface="Times" pitchFamily="2" charset="0"/>
              </a:rPr>
              <a:t>fakta</a:t>
            </a:r>
            <a:r>
              <a:rPr lang="en-US" altLang="en-US" sz="5400" b="1">
                <a:solidFill>
                  <a:srgbClr val="FAFD00"/>
                </a:solidFill>
                <a:latin typeface="Times" pitchFamily="2" charset="0"/>
              </a:rPr>
              <a:t>, itu tidak lebih dari </a:t>
            </a:r>
            <a:r>
              <a:rPr lang="en-US" altLang="en-US" sz="5400" b="1">
                <a:solidFill>
                  <a:schemeClr val="tx1"/>
                </a:solidFill>
                <a:latin typeface="Times" pitchFamily="2" charset="0"/>
              </a:rPr>
              <a:t>dugaan </a:t>
            </a:r>
            <a:r>
              <a:rPr lang="en-US" altLang="en-US" sz="5400" b="1">
                <a:solidFill>
                  <a:srgbClr val="FAFD00"/>
                </a:solidFill>
                <a:latin typeface="Times" pitchFamily="2" charset="0"/>
              </a:rPr>
              <a:t>, </a:t>
            </a:r>
            <a:r>
              <a:rPr lang="en-US" altLang="en-US" sz="5400" b="1">
                <a:solidFill>
                  <a:schemeClr val="tx1"/>
                </a:solidFill>
                <a:latin typeface="Times" pitchFamily="2" charset="0"/>
              </a:rPr>
              <a:t>takhyul</a:t>
            </a:r>
            <a:r>
              <a:rPr lang="en-US" altLang="en-US" sz="5400" b="1">
                <a:solidFill>
                  <a:srgbClr val="FAFD00"/>
                </a:solidFill>
                <a:latin typeface="Times" pitchFamily="2" charset="0"/>
              </a:rPr>
              <a:t> dan </a:t>
            </a:r>
            <a:r>
              <a:rPr lang="en-US" altLang="en-US" sz="5400" b="1">
                <a:solidFill>
                  <a:schemeClr val="tx1"/>
                </a:solidFill>
                <a:latin typeface="Times" pitchFamily="2" charset="0"/>
              </a:rPr>
              <a:t>perkiraan</a:t>
            </a:r>
            <a:r>
              <a:rPr lang="en-US" altLang="en-US" sz="5400" b="1">
                <a:solidFill>
                  <a:srgbClr val="FAFD00"/>
                </a:solidFill>
                <a:latin typeface="Times" pitchFamily="2" charset="0"/>
              </a:rPr>
              <a:t>.</a:t>
            </a:r>
            <a:r>
              <a:rPr lang="ja-JP" altLang="en-US" sz="5400" b="1">
                <a:solidFill>
                  <a:srgbClr val="FAFD00"/>
                </a:solidFill>
              </a:rPr>
              <a:t>”</a:t>
            </a:r>
            <a:endParaRPr lang="en-US" altLang="ja-JP" sz="5400" b="1">
              <a:solidFill>
                <a:srgbClr val="FAFD00"/>
              </a:solidFill>
              <a:latin typeface="Times" pitchFamily="2" charset="0"/>
            </a:endParaRPr>
          </a:p>
          <a:p>
            <a:pPr algn="l"/>
            <a:r>
              <a:rPr lang="en-US" altLang="en-US" sz="4000" b="1">
                <a:solidFill>
                  <a:srgbClr val="FAFD00"/>
                </a:solidFill>
                <a:latin typeface="Times" pitchFamily="2" charset="0"/>
              </a:rPr>
              <a:t>                            Miles Stanford</a:t>
            </a:r>
          </a:p>
          <a:p>
            <a:pPr algn="l"/>
            <a:r>
              <a:rPr lang="en-US" altLang="en-US" sz="2800" b="1" i="1">
                <a:solidFill>
                  <a:srgbClr val="FAFD00"/>
                </a:solidFill>
                <a:latin typeface="Times" pitchFamily="2" charset="0"/>
              </a:rPr>
              <a:t>                            Principles of Spiritual Growth</a:t>
            </a:r>
            <a:endParaRPr lang="en-US" altLang="en-US" sz="4000" b="1">
              <a:solidFill>
                <a:srgbClr val="FAFD00"/>
              </a:solidFill>
              <a:latin typeface="Times" pitchFamily="2" charset="0"/>
            </a:endParaRPr>
          </a:p>
        </p:txBody>
      </p:sp>
      <p:sp>
        <p:nvSpPr>
          <p:cNvPr id="17413" name="Text Box 5">
            <a:extLst>
              <a:ext uri="{FF2B5EF4-FFF2-40B4-BE49-F238E27FC236}">
                <a16:creationId xmlns:a16="http://schemas.microsoft.com/office/drawing/2014/main" id="{B1B5B4D9-1171-9546-BF25-6B84FF5C64CC}"/>
              </a:ext>
            </a:extLst>
          </p:cNvPr>
          <p:cNvSpPr txBox="1">
            <a:spLocks noChangeArrowheads="1"/>
          </p:cNvSpPr>
          <p:nvPr/>
        </p:nvSpPr>
        <p:spPr bwMode="auto">
          <a:xfrm>
            <a:off x="671513" y="2570163"/>
            <a:ext cx="1708150" cy="914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5400" b="1">
                <a:solidFill>
                  <a:srgbClr val="00CCFF"/>
                </a:solidFill>
                <a:latin typeface="Times" charset="0"/>
                <a:ea typeface="ＭＳ Ｐゴシック" charset="0"/>
              </a:rPr>
              <a:t>fakta</a:t>
            </a:r>
          </a:p>
        </p:txBody>
      </p:sp>
      <p:sp>
        <p:nvSpPr>
          <p:cNvPr id="17414" name="Text Box 6">
            <a:extLst>
              <a:ext uri="{FF2B5EF4-FFF2-40B4-BE49-F238E27FC236}">
                <a16:creationId xmlns:a16="http://schemas.microsoft.com/office/drawing/2014/main" id="{06DCF6D3-EDC3-D947-8EC9-A3480A8C4F8C}"/>
              </a:ext>
            </a:extLst>
          </p:cNvPr>
          <p:cNvSpPr txBox="1">
            <a:spLocks noChangeArrowheads="1"/>
          </p:cNvSpPr>
          <p:nvPr/>
        </p:nvSpPr>
        <p:spPr bwMode="auto">
          <a:xfrm>
            <a:off x="679450" y="3398838"/>
            <a:ext cx="2355850" cy="914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5400" b="1">
                <a:solidFill>
                  <a:srgbClr val="00CCFF"/>
                </a:solidFill>
                <a:latin typeface="Times" charset="0"/>
                <a:ea typeface="ＭＳ Ｐゴシック" charset="0"/>
              </a:rPr>
              <a:t>dugaan</a:t>
            </a:r>
          </a:p>
        </p:txBody>
      </p:sp>
      <p:sp>
        <p:nvSpPr>
          <p:cNvPr id="17415" name="Text Box 7">
            <a:extLst>
              <a:ext uri="{FF2B5EF4-FFF2-40B4-BE49-F238E27FC236}">
                <a16:creationId xmlns:a16="http://schemas.microsoft.com/office/drawing/2014/main" id="{7DCB85D7-75E2-E248-9C8E-9F109B972723}"/>
              </a:ext>
            </a:extLst>
          </p:cNvPr>
          <p:cNvSpPr txBox="1">
            <a:spLocks noChangeArrowheads="1"/>
          </p:cNvSpPr>
          <p:nvPr/>
        </p:nvSpPr>
        <p:spPr bwMode="auto">
          <a:xfrm>
            <a:off x="3359150" y="3397250"/>
            <a:ext cx="2433638" cy="914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5400" b="1">
                <a:solidFill>
                  <a:srgbClr val="00CCFF"/>
                </a:solidFill>
                <a:latin typeface="Times" charset="0"/>
                <a:ea typeface="ＭＳ Ｐゴシック" charset="0"/>
              </a:rPr>
              <a:t>takhyul</a:t>
            </a:r>
            <a:endParaRPr lang="en-US" sz="5400" b="1">
              <a:solidFill>
                <a:srgbClr val="CC3F3D"/>
              </a:solidFill>
              <a:latin typeface="Times" charset="0"/>
              <a:ea typeface="ＭＳ Ｐゴシック" charset="0"/>
            </a:endParaRPr>
          </a:p>
        </p:txBody>
      </p:sp>
      <p:sp>
        <p:nvSpPr>
          <p:cNvPr id="17417" name="Text Box 9">
            <a:extLst>
              <a:ext uri="{FF2B5EF4-FFF2-40B4-BE49-F238E27FC236}">
                <a16:creationId xmlns:a16="http://schemas.microsoft.com/office/drawing/2014/main" id="{D097369B-0E11-0748-AA75-875ACD27C295}"/>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17419" name="Text Box 11">
            <a:extLst>
              <a:ext uri="{FF2B5EF4-FFF2-40B4-BE49-F238E27FC236}">
                <a16:creationId xmlns:a16="http://schemas.microsoft.com/office/drawing/2014/main" id="{C354B223-3796-5041-B5B8-CD56CFE2FDD0}"/>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17420" name="Text Box 12">
            <a:extLst>
              <a:ext uri="{FF2B5EF4-FFF2-40B4-BE49-F238E27FC236}">
                <a16:creationId xmlns:a16="http://schemas.microsoft.com/office/drawing/2014/main" id="{D814FA55-D06C-204B-87AA-DFDED5E8D387}"/>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17421" name="Text Box 13">
            <a:extLst>
              <a:ext uri="{FF2B5EF4-FFF2-40B4-BE49-F238E27FC236}">
                <a16:creationId xmlns:a16="http://schemas.microsoft.com/office/drawing/2014/main" id="{EF4EB7BB-B3AA-AC49-8D67-54B0427B3C49}"/>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23</a:t>
            </a:r>
          </a:p>
        </p:txBody>
      </p:sp>
      <p:sp>
        <p:nvSpPr>
          <p:cNvPr id="17422" name="Text Box 14">
            <a:extLst>
              <a:ext uri="{FF2B5EF4-FFF2-40B4-BE49-F238E27FC236}">
                <a16:creationId xmlns:a16="http://schemas.microsoft.com/office/drawing/2014/main" id="{B943978E-33CE-5548-914F-4ABAE64F6882}"/>
              </a:ext>
            </a:extLst>
          </p:cNvPr>
          <p:cNvSpPr txBox="1">
            <a:spLocks noChangeArrowheads="1"/>
          </p:cNvSpPr>
          <p:nvPr/>
        </p:nvSpPr>
        <p:spPr bwMode="auto">
          <a:xfrm>
            <a:off x="8721725" y="64135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4</a:t>
            </a:r>
          </a:p>
        </p:txBody>
      </p:sp>
      <p:sp>
        <p:nvSpPr>
          <p:cNvPr id="17423" name="Text Box 15">
            <a:extLst>
              <a:ext uri="{FF2B5EF4-FFF2-40B4-BE49-F238E27FC236}">
                <a16:creationId xmlns:a16="http://schemas.microsoft.com/office/drawing/2014/main" id="{D55304C9-74B2-FA4A-BF1C-C26FB21BF2B0}"/>
              </a:ext>
            </a:extLst>
          </p:cNvPr>
          <p:cNvSpPr txBox="1">
            <a:spLocks noChangeArrowheads="1"/>
          </p:cNvSpPr>
          <p:nvPr/>
        </p:nvSpPr>
        <p:spPr bwMode="auto">
          <a:xfrm>
            <a:off x="684213" y="4217988"/>
            <a:ext cx="3117850" cy="914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5400" b="1">
                <a:solidFill>
                  <a:srgbClr val="00CCFF"/>
                </a:solidFill>
                <a:latin typeface="Times" charset="0"/>
                <a:ea typeface="ＭＳ Ｐゴシック" charset="0"/>
              </a:rPr>
              <a:t>perkiraan</a:t>
            </a:r>
            <a:endParaRPr lang="en-US" sz="5400" b="1">
              <a:solidFill>
                <a:srgbClr val="CC3F3D"/>
              </a:solidFill>
              <a:latin typeface="Times" charset="0"/>
              <a:ea typeface="ＭＳ Ｐゴシック" charset="0"/>
            </a:endParaRP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500" fill="hold"/>
                                        <p:tgtEl>
                                          <p:spTgt spid="17413"/>
                                        </p:tgtEl>
                                        <p:attrNameLst>
                                          <p:attrName>ppt_w</p:attrName>
                                        </p:attrNameLst>
                                      </p:cBhvr>
                                      <p:tavLst>
                                        <p:tav tm="0">
                                          <p:val>
                                            <p:fltVal val="0"/>
                                          </p:val>
                                        </p:tav>
                                        <p:tav tm="100000">
                                          <p:val>
                                            <p:strVal val="#ppt_w"/>
                                          </p:val>
                                        </p:tav>
                                      </p:tavLst>
                                    </p:anim>
                                    <p:anim calcmode="lin" valueType="num">
                                      <p:cBhvr>
                                        <p:cTn id="8" dur="500" fill="hold"/>
                                        <p:tgtEl>
                                          <p:spTgt spid="17413"/>
                                        </p:tgtEl>
                                        <p:attrNameLst>
                                          <p:attrName>ppt_h</p:attrName>
                                        </p:attrNameLst>
                                      </p:cBhvr>
                                      <p:tavLst>
                                        <p:tav tm="0">
                                          <p:val>
                                            <p:fltVal val="0"/>
                                          </p:val>
                                        </p:tav>
                                        <p:tav tm="100000">
                                          <p:val>
                                            <p:strVal val="#ppt_h"/>
                                          </p:val>
                                        </p:tav>
                                      </p:tavLst>
                                    </p:anim>
                                    <p:anim calcmode="lin" valueType="num">
                                      <p:cBhvr>
                                        <p:cTn id="9" dur="500" fill="hold"/>
                                        <p:tgtEl>
                                          <p:spTgt spid="17413"/>
                                        </p:tgtEl>
                                        <p:attrNameLst>
                                          <p:attrName>ppt_x</p:attrName>
                                        </p:attrNameLst>
                                      </p:cBhvr>
                                      <p:tavLst>
                                        <p:tav tm="0">
                                          <p:val>
                                            <p:fltVal val="0.5"/>
                                          </p:val>
                                        </p:tav>
                                        <p:tav tm="100000">
                                          <p:val>
                                            <p:strVal val="#ppt_x"/>
                                          </p:val>
                                        </p:tav>
                                      </p:tavLst>
                                    </p:anim>
                                    <p:anim calcmode="lin" valueType="num">
                                      <p:cBhvr>
                                        <p:cTn id="10" dur="500" fill="hold"/>
                                        <p:tgtEl>
                                          <p:spTgt spid="1741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7414"/>
                                        </p:tgtEl>
                                        <p:attrNameLst>
                                          <p:attrName>style.visibility</p:attrName>
                                        </p:attrNameLst>
                                      </p:cBhvr>
                                      <p:to>
                                        <p:strVal val="visible"/>
                                      </p:to>
                                    </p:set>
                                    <p:anim calcmode="lin" valueType="num">
                                      <p:cBhvr>
                                        <p:cTn id="15" dur="500" fill="hold"/>
                                        <p:tgtEl>
                                          <p:spTgt spid="17414"/>
                                        </p:tgtEl>
                                        <p:attrNameLst>
                                          <p:attrName>ppt_w</p:attrName>
                                        </p:attrNameLst>
                                      </p:cBhvr>
                                      <p:tavLst>
                                        <p:tav tm="0">
                                          <p:val>
                                            <p:fltVal val="0"/>
                                          </p:val>
                                        </p:tav>
                                        <p:tav tm="100000">
                                          <p:val>
                                            <p:strVal val="#ppt_w"/>
                                          </p:val>
                                        </p:tav>
                                      </p:tavLst>
                                    </p:anim>
                                    <p:anim calcmode="lin" valueType="num">
                                      <p:cBhvr>
                                        <p:cTn id="16" dur="500" fill="hold"/>
                                        <p:tgtEl>
                                          <p:spTgt spid="17414"/>
                                        </p:tgtEl>
                                        <p:attrNameLst>
                                          <p:attrName>ppt_h</p:attrName>
                                        </p:attrNameLst>
                                      </p:cBhvr>
                                      <p:tavLst>
                                        <p:tav tm="0">
                                          <p:val>
                                            <p:fltVal val="0"/>
                                          </p:val>
                                        </p:tav>
                                        <p:tav tm="100000">
                                          <p:val>
                                            <p:strVal val="#ppt_h"/>
                                          </p:val>
                                        </p:tav>
                                      </p:tavLst>
                                    </p:anim>
                                    <p:anim calcmode="lin" valueType="num">
                                      <p:cBhvr>
                                        <p:cTn id="17" dur="500" fill="hold"/>
                                        <p:tgtEl>
                                          <p:spTgt spid="17414"/>
                                        </p:tgtEl>
                                        <p:attrNameLst>
                                          <p:attrName>ppt_x</p:attrName>
                                        </p:attrNameLst>
                                      </p:cBhvr>
                                      <p:tavLst>
                                        <p:tav tm="0">
                                          <p:val>
                                            <p:fltVal val="0.5"/>
                                          </p:val>
                                        </p:tav>
                                        <p:tav tm="100000">
                                          <p:val>
                                            <p:strVal val="#ppt_x"/>
                                          </p:val>
                                        </p:tav>
                                      </p:tavLst>
                                    </p:anim>
                                    <p:anim calcmode="lin" valueType="num">
                                      <p:cBhvr>
                                        <p:cTn id="18" dur="500" fill="hold"/>
                                        <p:tgtEl>
                                          <p:spTgt spid="17414"/>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7415"/>
                                        </p:tgtEl>
                                        <p:attrNameLst>
                                          <p:attrName>style.visibility</p:attrName>
                                        </p:attrNameLst>
                                      </p:cBhvr>
                                      <p:to>
                                        <p:strVal val="visible"/>
                                      </p:to>
                                    </p:set>
                                    <p:anim calcmode="lin" valueType="num">
                                      <p:cBhvr>
                                        <p:cTn id="23" dur="500" fill="hold"/>
                                        <p:tgtEl>
                                          <p:spTgt spid="17415"/>
                                        </p:tgtEl>
                                        <p:attrNameLst>
                                          <p:attrName>ppt_w</p:attrName>
                                        </p:attrNameLst>
                                      </p:cBhvr>
                                      <p:tavLst>
                                        <p:tav tm="0">
                                          <p:val>
                                            <p:fltVal val="0"/>
                                          </p:val>
                                        </p:tav>
                                        <p:tav tm="100000">
                                          <p:val>
                                            <p:strVal val="#ppt_w"/>
                                          </p:val>
                                        </p:tav>
                                      </p:tavLst>
                                    </p:anim>
                                    <p:anim calcmode="lin" valueType="num">
                                      <p:cBhvr>
                                        <p:cTn id="24" dur="500" fill="hold"/>
                                        <p:tgtEl>
                                          <p:spTgt spid="17415"/>
                                        </p:tgtEl>
                                        <p:attrNameLst>
                                          <p:attrName>ppt_h</p:attrName>
                                        </p:attrNameLst>
                                      </p:cBhvr>
                                      <p:tavLst>
                                        <p:tav tm="0">
                                          <p:val>
                                            <p:fltVal val="0"/>
                                          </p:val>
                                        </p:tav>
                                        <p:tav tm="100000">
                                          <p:val>
                                            <p:strVal val="#ppt_h"/>
                                          </p:val>
                                        </p:tav>
                                      </p:tavLst>
                                    </p:anim>
                                    <p:anim calcmode="lin" valueType="num">
                                      <p:cBhvr>
                                        <p:cTn id="25" dur="500" fill="hold"/>
                                        <p:tgtEl>
                                          <p:spTgt spid="17415"/>
                                        </p:tgtEl>
                                        <p:attrNameLst>
                                          <p:attrName>ppt_x</p:attrName>
                                        </p:attrNameLst>
                                      </p:cBhvr>
                                      <p:tavLst>
                                        <p:tav tm="0">
                                          <p:val>
                                            <p:fltVal val="0.5"/>
                                          </p:val>
                                        </p:tav>
                                        <p:tav tm="100000">
                                          <p:val>
                                            <p:strVal val="#ppt_x"/>
                                          </p:val>
                                        </p:tav>
                                      </p:tavLst>
                                    </p:anim>
                                    <p:anim calcmode="lin" valueType="num">
                                      <p:cBhvr>
                                        <p:cTn id="26" dur="500" fill="hold"/>
                                        <p:tgtEl>
                                          <p:spTgt spid="17415"/>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7423"/>
                                        </p:tgtEl>
                                        <p:attrNameLst>
                                          <p:attrName>style.visibility</p:attrName>
                                        </p:attrNameLst>
                                      </p:cBhvr>
                                      <p:to>
                                        <p:strVal val="visible"/>
                                      </p:to>
                                    </p:set>
                                    <p:anim calcmode="lin" valueType="num">
                                      <p:cBhvr>
                                        <p:cTn id="31" dur="500" fill="hold"/>
                                        <p:tgtEl>
                                          <p:spTgt spid="17423"/>
                                        </p:tgtEl>
                                        <p:attrNameLst>
                                          <p:attrName>ppt_w</p:attrName>
                                        </p:attrNameLst>
                                      </p:cBhvr>
                                      <p:tavLst>
                                        <p:tav tm="0">
                                          <p:val>
                                            <p:fltVal val="0"/>
                                          </p:val>
                                        </p:tav>
                                        <p:tav tm="100000">
                                          <p:val>
                                            <p:strVal val="#ppt_w"/>
                                          </p:val>
                                        </p:tav>
                                      </p:tavLst>
                                    </p:anim>
                                    <p:anim calcmode="lin" valueType="num">
                                      <p:cBhvr>
                                        <p:cTn id="32" dur="500" fill="hold"/>
                                        <p:tgtEl>
                                          <p:spTgt spid="17423"/>
                                        </p:tgtEl>
                                        <p:attrNameLst>
                                          <p:attrName>ppt_h</p:attrName>
                                        </p:attrNameLst>
                                      </p:cBhvr>
                                      <p:tavLst>
                                        <p:tav tm="0">
                                          <p:val>
                                            <p:fltVal val="0"/>
                                          </p:val>
                                        </p:tav>
                                        <p:tav tm="100000">
                                          <p:val>
                                            <p:strVal val="#ppt_h"/>
                                          </p:val>
                                        </p:tav>
                                      </p:tavLst>
                                    </p:anim>
                                    <p:anim calcmode="lin" valueType="num">
                                      <p:cBhvr>
                                        <p:cTn id="33" dur="500" fill="hold"/>
                                        <p:tgtEl>
                                          <p:spTgt spid="17423"/>
                                        </p:tgtEl>
                                        <p:attrNameLst>
                                          <p:attrName>ppt_x</p:attrName>
                                        </p:attrNameLst>
                                      </p:cBhvr>
                                      <p:tavLst>
                                        <p:tav tm="0">
                                          <p:val>
                                            <p:fltVal val="0.5"/>
                                          </p:val>
                                        </p:tav>
                                        <p:tav tm="100000">
                                          <p:val>
                                            <p:strVal val="#ppt_x"/>
                                          </p:val>
                                        </p:tav>
                                      </p:tavLst>
                                    </p:anim>
                                    <p:anim calcmode="lin" valueType="num">
                                      <p:cBhvr>
                                        <p:cTn id="34" dur="500" fill="hold"/>
                                        <p:tgtEl>
                                          <p:spTgt spid="174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utoUpdateAnimBg="0"/>
      <p:bldP spid="17415" grpId="0" autoUpdateAnimBg="0"/>
      <p:bldP spid="1742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04" name="Rectangle 4">
            <a:extLst>
              <a:ext uri="{FF2B5EF4-FFF2-40B4-BE49-F238E27FC236}">
                <a16:creationId xmlns:a16="http://schemas.microsoft.com/office/drawing/2014/main" id="{9909A110-B448-5E4E-9B6B-7FAC668EE651}"/>
              </a:ext>
            </a:extLst>
          </p:cNvPr>
          <p:cNvSpPr>
            <a:spLocks noChangeArrowheads="1"/>
          </p:cNvSpPr>
          <p:nvPr/>
        </p:nvSpPr>
        <p:spPr bwMode="auto">
          <a:xfrm>
            <a:off x="730250" y="800100"/>
            <a:ext cx="7820025" cy="6381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r>
              <a:rPr lang="en-US" altLang="en-US" sz="3600" b="1">
                <a:solidFill>
                  <a:srgbClr val="F06157"/>
                </a:solidFill>
              </a:rPr>
              <a:t>Sebuah Titik Labuh dari Seminar…</a:t>
            </a:r>
            <a:endParaRPr lang="en-US" altLang="en-US" sz="2400" b="1">
              <a:solidFill>
                <a:srgbClr val="F06157"/>
              </a:solidFill>
            </a:endParaRPr>
          </a:p>
        </p:txBody>
      </p:sp>
      <p:sp>
        <p:nvSpPr>
          <p:cNvPr id="307205" name="Text Box 5">
            <a:extLst>
              <a:ext uri="{FF2B5EF4-FFF2-40B4-BE49-F238E27FC236}">
                <a16:creationId xmlns:a16="http://schemas.microsoft.com/office/drawing/2014/main" id="{95CDF061-95A6-8340-B5BB-3D7BCE319911}"/>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307206" name="Text Box 6">
            <a:extLst>
              <a:ext uri="{FF2B5EF4-FFF2-40B4-BE49-F238E27FC236}">
                <a16:creationId xmlns:a16="http://schemas.microsoft.com/office/drawing/2014/main" id="{1DB4CE31-9014-C54E-AB71-F556D723C1AE}"/>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307207" name="Text Box 7">
            <a:extLst>
              <a:ext uri="{FF2B5EF4-FFF2-40B4-BE49-F238E27FC236}">
                <a16:creationId xmlns:a16="http://schemas.microsoft.com/office/drawing/2014/main" id="{0F499C8E-90BB-CE42-98E5-7F07E9BDA0A1}"/>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307208" name="Text Box 8">
            <a:extLst>
              <a:ext uri="{FF2B5EF4-FFF2-40B4-BE49-F238E27FC236}">
                <a16:creationId xmlns:a16="http://schemas.microsoft.com/office/drawing/2014/main" id="{D98F5628-6D5A-DB41-8D2E-5CD24AA4AFFF}"/>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24</a:t>
            </a:r>
          </a:p>
        </p:txBody>
      </p:sp>
      <p:sp>
        <p:nvSpPr>
          <p:cNvPr id="307209" name="Rectangle 9">
            <a:extLst>
              <a:ext uri="{FF2B5EF4-FFF2-40B4-BE49-F238E27FC236}">
                <a16:creationId xmlns:a16="http://schemas.microsoft.com/office/drawing/2014/main" id="{00CB208A-E3C5-2D40-BBA7-B099E41C7058}"/>
              </a:ext>
            </a:extLst>
          </p:cNvPr>
          <p:cNvSpPr>
            <a:spLocks noChangeArrowheads="1"/>
          </p:cNvSpPr>
          <p:nvPr/>
        </p:nvSpPr>
        <p:spPr bwMode="auto">
          <a:xfrm>
            <a:off x="222250" y="1571625"/>
            <a:ext cx="8674100" cy="1612900"/>
          </a:xfrm>
          <a:prstGeom prst="rect">
            <a:avLst/>
          </a:prstGeom>
          <a:noFill/>
          <a:ln>
            <a:noFill/>
          </a:ln>
          <a:effectLst>
            <a:outerShdw blurRad="63500" dist="57501" dir="3723739" algn="ctr" rotWithShape="0">
              <a:schemeClr val="bg2">
                <a:alpha val="74998"/>
              </a:schemeClr>
            </a:outerShdw>
          </a:effectLst>
          <a:extLst>
            <a:ext uri="{909E8E84-426E-40dd-AFC4-6F175D3DCCD1}">
              <a14:hiddenFill xmlns="" xmlns:a14="http://schemas.microsoft.com/office/drawing/2010/main">
                <a:solidFill>
                  <a:schemeClr val="accent2"/>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ja-JP" altLang="en-US" sz="5000" b="1">
                <a:solidFill>
                  <a:schemeClr val="tx1"/>
                </a:solidFill>
              </a:rPr>
              <a:t>“</a:t>
            </a:r>
            <a:r>
              <a:rPr lang="en-US" altLang="ja-JP" sz="5000" b="1">
                <a:solidFill>
                  <a:schemeClr val="tx1"/>
                </a:solidFill>
              </a:rPr>
              <a:t>Kita tidak akan percaya   lebih dari yang kita </a:t>
            </a:r>
            <a:r>
              <a:rPr lang="en-US" altLang="ja-JP" sz="5000" b="1">
                <a:solidFill>
                  <a:srgbClr val="FFEA18"/>
                </a:solidFill>
              </a:rPr>
              <a:t>ketahui</a:t>
            </a:r>
            <a:r>
              <a:rPr lang="en-US" altLang="ja-JP" sz="5000" b="1">
                <a:solidFill>
                  <a:schemeClr val="tx1"/>
                </a:solidFill>
              </a:rPr>
              <a:t>,    </a:t>
            </a:r>
            <a:endParaRPr lang="en-US" altLang="en-US" sz="5000" b="1">
              <a:solidFill>
                <a:schemeClr val="tx1"/>
              </a:solidFill>
              <a:latin typeface="Times" pitchFamily="2" charset="0"/>
            </a:endParaRPr>
          </a:p>
        </p:txBody>
      </p:sp>
      <p:sp>
        <p:nvSpPr>
          <p:cNvPr id="307210" name="Rectangle 10">
            <a:extLst>
              <a:ext uri="{FF2B5EF4-FFF2-40B4-BE49-F238E27FC236}">
                <a16:creationId xmlns:a16="http://schemas.microsoft.com/office/drawing/2014/main" id="{879751CE-1B08-5446-B088-025A7D95D9CB}"/>
              </a:ext>
            </a:extLst>
          </p:cNvPr>
          <p:cNvSpPr>
            <a:spLocks noChangeArrowheads="1"/>
          </p:cNvSpPr>
          <p:nvPr/>
        </p:nvSpPr>
        <p:spPr bwMode="auto">
          <a:xfrm>
            <a:off x="4406900" y="5268913"/>
            <a:ext cx="3721100" cy="1003300"/>
          </a:xfrm>
          <a:prstGeom prst="rect">
            <a:avLst/>
          </a:prstGeom>
          <a:noFill/>
          <a:ln>
            <a:noFill/>
          </a:ln>
          <a:effectLst>
            <a:outerShdw blurRad="63500" dist="46662" dir="3284183"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r">
              <a:defRPr/>
            </a:pPr>
            <a:r>
              <a:rPr lang="en-US" b="1" i="1">
                <a:solidFill>
                  <a:schemeClr val="tx1"/>
                </a:solidFill>
                <a:latin typeface="Times" charset="0"/>
                <a:ea typeface="ＭＳ Ｐゴシック" charset="0"/>
              </a:rPr>
              <a:t>       Albert Mohler, President</a:t>
            </a:r>
          </a:p>
          <a:p>
            <a:pPr algn="r">
              <a:defRPr/>
            </a:pPr>
            <a:r>
              <a:rPr lang="en-US" b="1" i="1">
                <a:solidFill>
                  <a:schemeClr val="tx1"/>
                </a:solidFill>
                <a:latin typeface="Times" charset="0"/>
                <a:ea typeface="ＭＳ Ｐゴシック" charset="0"/>
              </a:rPr>
              <a:t>The Southern Baptist Seminary                                                         Louisville, KY</a:t>
            </a:r>
            <a:endParaRPr lang="en-US" sz="1400" b="1" i="1">
              <a:solidFill>
                <a:schemeClr val="tx1"/>
              </a:solidFill>
              <a:latin typeface="Times" charset="0"/>
              <a:ea typeface="ＭＳ Ｐゴシック" charset="0"/>
            </a:endParaRPr>
          </a:p>
        </p:txBody>
      </p:sp>
      <p:sp>
        <p:nvSpPr>
          <p:cNvPr id="307211" name="Text Box 11">
            <a:extLst>
              <a:ext uri="{FF2B5EF4-FFF2-40B4-BE49-F238E27FC236}">
                <a16:creationId xmlns:a16="http://schemas.microsoft.com/office/drawing/2014/main" id="{CA0F0F08-44C7-C849-B610-DC89C36BFAA9}"/>
              </a:ext>
            </a:extLst>
          </p:cNvPr>
          <p:cNvSpPr txBox="1">
            <a:spLocks noChangeArrowheads="1"/>
          </p:cNvSpPr>
          <p:nvPr/>
        </p:nvSpPr>
        <p:spPr bwMode="auto">
          <a:xfrm>
            <a:off x="298450" y="3240088"/>
            <a:ext cx="8628063" cy="2378075"/>
          </a:xfrm>
          <a:prstGeom prst="rect">
            <a:avLst/>
          </a:prstGeom>
          <a:noFill/>
          <a:ln>
            <a:noFill/>
          </a:ln>
          <a:effectLst>
            <a:outerShdw blurRad="63500" dist="46662" dir="3284183" algn="ctr" rotWithShape="0">
              <a:schemeClr val="bg2">
                <a:alpha val="74998"/>
              </a:schemeClr>
            </a:outerShdw>
          </a:effectLst>
          <a:extLst>
            <a:ext uri="{909E8E84-426E-40dd-AFC4-6F175D3DCCD1}">
              <a14:hiddenFill xmlns="" xmlns:a14="http://schemas.microsoft.com/office/drawing/2010/main">
                <a:solidFill>
                  <a:srgbClr val="FFEA18"/>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5000" b="1">
                <a:solidFill>
                  <a:schemeClr val="tx1"/>
                </a:solidFill>
              </a:rPr>
              <a:t>Dan kita tidak akan hidup lebih daripada </a:t>
            </a:r>
            <a:r>
              <a:rPr lang="en-US" altLang="en-US" sz="5000" b="1">
                <a:solidFill>
                  <a:srgbClr val="FFEA18"/>
                </a:solidFill>
              </a:rPr>
              <a:t>kepercayaan </a:t>
            </a:r>
            <a:r>
              <a:rPr lang="en-US" altLang="en-US" sz="5000" b="1">
                <a:solidFill>
                  <a:schemeClr val="tx1"/>
                </a:solidFill>
              </a:rPr>
              <a:t>kita.</a:t>
            </a:r>
            <a:r>
              <a:rPr lang="ja-JP" altLang="en-US" sz="5000" b="1">
                <a:solidFill>
                  <a:schemeClr val="tx1"/>
                </a:solidFill>
              </a:rPr>
              <a:t>”</a:t>
            </a:r>
            <a:endParaRPr lang="en-US" altLang="en-US" sz="5000" b="1">
              <a:solidFill>
                <a:schemeClr val="tx1"/>
              </a:solidFill>
            </a:endParaRPr>
          </a:p>
        </p:txBody>
      </p:sp>
      <p:sp>
        <p:nvSpPr>
          <p:cNvPr id="307212" name="Text Box 12">
            <a:extLst>
              <a:ext uri="{FF2B5EF4-FFF2-40B4-BE49-F238E27FC236}">
                <a16:creationId xmlns:a16="http://schemas.microsoft.com/office/drawing/2014/main" id="{AEB27E19-3296-E14C-B08A-B100039CEAC7}"/>
              </a:ext>
            </a:extLst>
          </p:cNvPr>
          <p:cNvSpPr txBox="1">
            <a:spLocks noChangeArrowheads="1"/>
          </p:cNvSpPr>
          <p:nvPr/>
        </p:nvSpPr>
        <p:spPr bwMode="auto">
          <a:xfrm>
            <a:off x="8721725" y="64135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3</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204"/>
                                        </p:tgtEl>
                                        <p:attrNameLst>
                                          <p:attrName>style.visibility</p:attrName>
                                        </p:attrNameLst>
                                      </p:cBhvr>
                                      <p:to>
                                        <p:strVal val="visible"/>
                                      </p:to>
                                    </p:set>
                                    <p:animEffect transition="in" filter="wipe(left)">
                                      <p:cBhvr>
                                        <p:cTn id="7" dur="500"/>
                                        <p:tgtEl>
                                          <p:spTgt spid="307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10"/>
                                        </p:tgtEl>
                                        <p:attrNameLst>
                                          <p:attrName>style.visibility</p:attrName>
                                        </p:attrNameLst>
                                      </p:cBhvr>
                                      <p:to>
                                        <p:strVal val="visible"/>
                                      </p:to>
                                    </p:set>
                                    <p:animEffect transition="in" filter="wipe(left)">
                                      <p:cBhvr>
                                        <p:cTn id="12" dur="500"/>
                                        <p:tgtEl>
                                          <p:spTgt spid="3072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09"/>
                                        </p:tgtEl>
                                        <p:attrNameLst>
                                          <p:attrName>style.visibility</p:attrName>
                                        </p:attrNameLst>
                                      </p:cBhvr>
                                      <p:to>
                                        <p:strVal val="visible"/>
                                      </p:to>
                                    </p:set>
                                    <p:animEffect transition="in" filter="dissolve">
                                      <p:cBhvr>
                                        <p:cTn id="17" dur="500"/>
                                        <p:tgtEl>
                                          <p:spTgt spid="3072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211"/>
                                        </p:tgtEl>
                                        <p:attrNameLst>
                                          <p:attrName>style.visibility</p:attrName>
                                        </p:attrNameLst>
                                      </p:cBhvr>
                                      <p:to>
                                        <p:strVal val="visible"/>
                                      </p:to>
                                    </p:set>
                                    <p:animEffect transition="in" filter="dissolve">
                                      <p:cBhvr>
                                        <p:cTn id="22" dur="500"/>
                                        <p:tgtEl>
                                          <p:spTgt spid="307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autoUpdateAnimBg="0"/>
      <p:bldP spid="307209" grpId="0" autoUpdateAnimBg="0"/>
      <p:bldP spid="307210" grpId="0" autoUpdateAnimBg="0"/>
      <p:bldP spid="30721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DED6D5F0-853B-424C-A854-763F307154B8}"/>
              </a:ext>
            </a:extLst>
          </p:cNvPr>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sz="900"/>
          </a:p>
        </p:txBody>
      </p:sp>
      <p:sp>
        <p:nvSpPr>
          <p:cNvPr id="49154" name="Text Box 4">
            <a:extLst>
              <a:ext uri="{FF2B5EF4-FFF2-40B4-BE49-F238E27FC236}">
                <a16:creationId xmlns:a16="http://schemas.microsoft.com/office/drawing/2014/main" id="{C1704830-6620-5044-A656-D1BFD6AF7F8D}"/>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endParaRPr lang="en-US" altLang="en-US">
              <a:latin typeface="Comic Sans MS" panose="030F0902030302020204" pitchFamily="66" charset="0"/>
            </a:endParaRPr>
          </a:p>
        </p:txBody>
      </p:sp>
      <p:pic>
        <p:nvPicPr>
          <p:cNvPr id="49155" name="Picture 5">
            <a:extLst>
              <a:ext uri="{FF2B5EF4-FFF2-40B4-BE49-F238E27FC236}">
                <a16:creationId xmlns:a16="http://schemas.microsoft.com/office/drawing/2014/main" id="{48CBA333-764A-E14B-8882-2B88FF8D8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82550"/>
            <a:ext cx="26606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3" name="Text Box 3">
            <a:extLst>
              <a:ext uri="{FF2B5EF4-FFF2-40B4-BE49-F238E27FC236}">
                <a16:creationId xmlns:a16="http://schemas.microsoft.com/office/drawing/2014/main" id="{0B0129B8-2370-BD47-B458-7FAAAF91EC55}"/>
              </a:ext>
            </a:extLst>
          </p:cNvPr>
          <p:cNvSpPr txBox="1">
            <a:spLocks noChangeArrowheads="1"/>
          </p:cNvSpPr>
          <p:nvPr/>
        </p:nvSpPr>
        <p:spPr bwMode="auto">
          <a:xfrm>
            <a:off x="468313" y="879475"/>
            <a:ext cx="8283575" cy="5060950"/>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8800">
                <a:solidFill>
                  <a:schemeClr val="tx2"/>
                </a:solidFill>
                <a:latin typeface="Times" pitchFamily="2" charset="0"/>
              </a:rPr>
              <a:t>Jadi…                mari lanjutkan!</a:t>
            </a:r>
            <a:endParaRPr lang="en-US" altLang="en-US" sz="8800">
              <a:solidFill>
                <a:schemeClr val="tx1"/>
              </a:solidFill>
              <a:latin typeface="Times" pitchFamily="2" charset="0"/>
            </a:endParaRPr>
          </a:p>
          <a:p>
            <a:r>
              <a:rPr lang="en-US" altLang="en-US" sz="5000">
                <a:solidFill>
                  <a:schemeClr val="tx1"/>
                </a:solidFill>
                <a:latin typeface="Times" pitchFamily="2" charset="0"/>
              </a:rPr>
              <a:t>(Jangan lewatkan satu sesi pun. Karena setiap sesi merupakan kelanjutan dari sebelumnya!)</a:t>
            </a:r>
          </a:p>
        </p:txBody>
      </p:sp>
      <p:pic>
        <p:nvPicPr>
          <p:cNvPr id="332810" name="Picture 10">
            <a:extLst>
              <a:ext uri="{FF2B5EF4-FFF2-40B4-BE49-F238E27FC236}">
                <a16:creationId xmlns:a16="http://schemas.microsoft.com/office/drawing/2014/main" id="{F8A077CE-A01A-B74B-B3CD-83703F57AB4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9158" name="Text Box 8">
            <a:extLst>
              <a:ext uri="{FF2B5EF4-FFF2-40B4-BE49-F238E27FC236}">
                <a16:creationId xmlns:a16="http://schemas.microsoft.com/office/drawing/2014/main" id="{6512CB19-A703-DF4A-AB96-A7D87FCAC71D}"/>
              </a:ext>
            </a:extLst>
          </p:cNvPr>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25</a:t>
            </a:r>
          </a:p>
        </p:txBody>
      </p:sp>
      <p:sp>
        <p:nvSpPr>
          <p:cNvPr id="49159" name="Text Box 17">
            <a:extLst>
              <a:ext uri="{FF2B5EF4-FFF2-40B4-BE49-F238E27FC236}">
                <a16:creationId xmlns:a16="http://schemas.microsoft.com/office/drawing/2014/main" id="{DB612184-F691-2E44-8099-954127AB07DE}"/>
              </a:ext>
            </a:extLst>
          </p:cNvPr>
          <p:cNvSpPr txBox="1">
            <a:spLocks noChangeArrowheads="1"/>
          </p:cNvSpPr>
          <p:nvPr/>
        </p:nvSpPr>
        <p:spPr bwMode="auto">
          <a:xfrm>
            <a:off x="8732838" y="640397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a:solidFill>
                  <a:srgbClr val="FFFFFF"/>
                </a:solidFill>
              </a:rPr>
              <a:t>1</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332810"/>
                                        </p:tgtEl>
                                      </p:cBhvr>
                                    </p:animEffect>
                                    <p:set>
                                      <p:cBhvr>
                                        <p:cTn id="7" dur="1" fill="hold">
                                          <p:stCondLst>
                                            <p:cond delay="499"/>
                                          </p:stCondLst>
                                        </p:cTn>
                                        <p:tgtEl>
                                          <p:spTgt spid="3328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1" name="Picture 15">
            <a:extLst>
              <a:ext uri="{FF2B5EF4-FFF2-40B4-BE49-F238E27FC236}">
                <a16:creationId xmlns:a16="http://schemas.microsoft.com/office/drawing/2014/main" id="{040CE59E-66F3-4448-AE73-55175E34207C}"/>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22210" name="Rectangle 2">
            <a:extLst>
              <a:ext uri="{FF2B5EF4-FFF2-40B4-BE49-F238E27FC236}">
                <a16:creationId xmlns:a16="http://schemas.microsoft.com/office/drawing/2014/main" id="{EC0B5736-EB3F-C94D-8C8D-AE5514E50CDB}"/>
              </a:ext>
            </a:extLst>
          </p:cNvPr>
          <p:cNvSpPr>
            <a:spLocks noChangeArrowheads="1"/>
          </p:cNvSpPr>
          <p:nvPr/>
        </p:nvSpPr>
        <p:spPr bwMode="auto">
          <a:xfrm>
            <a:off x="25400" y="1366838"/>
            <a:ext cx="4675188"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22214" name="Text Box 6">
            <a:extLst>
              <a:ext uri="{FF2B5EF4-FFF2-40B4-BE49-F238E27FC236}">
                <a16:creationId xmlns:a16="http://schemas.microsoft.com/office/drawing/2014/main" id="{414DA991-C0A7-884B-A673-DD410DEAFCE3}"/>
              </a:ext>
            </a:extLst>
          </p:cNvPr>
          <p:cNvSpPr txBox="1">
            <a:spLocks noChangeArrowheads="1"/>
          </p:cNvSpPr>
          <p:nvPr/>
        </p:nvSpPr>
        <p:spPr bwMode="auto">
          <a:xfrm>
            <a:off x="627063" y="3028950"/>
            <a:ext cx="7600950" cy="228600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defRPr/>
            </a:pPr>
            <a:r>
              <a:rPr lang="en-US" sz="7200">
                <a:solidFill>
                  <a:schemeClr val="tx1"/>
                </a:solidFill>
                <a:latin typeface="Times" charset="0"/>
                <a:ea typeface="ＭＳ Ｐゴシック" charset="0"/>
              </a:rPr>
              <a:t>adalah cara </a:t>
            </a:r>
          </a:p>
          <a:p>
            <a:pPr>
              <a:defRPr/>
            </a:pPr>
            <a:r>
              <a:rPr lang="en-US" sz="7200">
                <a:solidFill>
                  <a:schemeClr val="tx1"/>
                </a:solidFill>
                <a:latin typeface="Times" charset="0"/>
                <a:ea typeface="ＭＳ Ｐゴシック" charset="0"/>
              </a:rPr>
              <a:t>berpikir!</a:t>
            </a:r>
          </a:p>
        </p:txBody>
      </p:sp>
      <p:sp>
        <p:nvSpPr>
          <p:cNvPr id="222216" name="Text Box 8">
            <a:extLst>
              <a:ext uri="{FF2B5EF4-FFF2-40B4-BE49-F238E27FC236}">
                <a16:creationId xmlns:a16="http://schemas.microsoft.com/office/drawing/2014/main" id="{458FF66B-EDF4-9A4A-8EF7-8A41C4514D65}"/>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222218" name="Text Box 10">
            <a:extLst>
              <a:ext uri="{FF2B5EF4-FFF2-40B4-BE49-F238E27FC236}">
                <a16:creationId xmlns:a16="http://schemas.microsoft.com/office/drawing/2014/main" id="{7AB61EE7-0836-C54F-8652-082E484C3A9D}"/>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222219" name="Text Box 11">
            <a:extLst>
              <a:ext uri="{FF2B5EF4-FFF2-40B4-BE49-F238E27FC236}">
                <a16:creationId xmlns:a16="http://schemas.microsoft.com/office/drawing/2014/main" id="{CF918E11-F0A9-AC40-AC0E-0803CB46AE29}"/>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222220" name="Text Box 12">
            <a:extLst>
              <a:ext uri="{FF2B5EF4-FFF2-40B4-BE49-F238E27FC236}">
                <a16:creationId xmlns:a16="http://schemas.microsoft.com/office/drawing/2014/main" id="{CC362460-4CDC-A949-A61E-4CD1983C3DA6}"/>
              </a:ext>
            </a:extLst>
          </p:cNvPr>
          <p:cNvSpPr txBox="1">
            <a:spLocks noChangeArrowheads="1"/>
          </p:cNvSpPr>
          <p:nvPr/>
        </p:nvSpPr>
        <p:spPr bwMode="auto">
          <a:xfrm>
            <a:off x="8086725" y="6534150"/>
            <a:ext cx="3254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26</a:t>
            </a:r>
          </a:p>
        </p:txBody>
      </p:sp>
      <p:grpSp>
        <p:nvGrpSpPr>
          <p:cNvPr id="51208" name="Group 14">
            <a:extLst>
              <a:ext uri="{FF2B5EF4-FFF2-40B4-BE49-F238E27FC236}">
                <a16:creationId xmlns:a16="http://schemas.microsoft.com/office/drawing/2014/main" id="{615FC0A4-0F25-5C4E-925B-2C3B3CDDF3C1}"/>
              </a:ext>
            </a:extLst>
          </p:cNvPr>
          <p:cNvGrpSpPr>
            <a:grpSpLocks/>
          </p:cNvGrpSpPr>
          <p:nvPr/>
        </p:nvGrpSpPr>
        <p:grpSpPr bwMode="auto">
          <a:xfrm>
            <a:off x="723900" y="1936750"/>
            <a:ext cx="7772400" cy="1143000"/>
            <a:chOff x="456" y="1220"/>
            <a:chExt cx="4896" cy="720"/>
          </a:xfrm>
        </p:grpSpPr>
        <p:sp>
          <p:nvSpPr>
            <p:cNvPr id="222212" name="Rectangle 4">
              <a:extLst>
                <a:ext uri="{FF2B5EF4-FFF2-40B4-BE49-F238E27FC236}">
                  <a16:creationId xmlns:a16="http://schemas.microsoft.com/office/drawing/2014/main" id="{256CD427-6DF4-AF47-83CA-23290EFCDFF5}"/>
                </a:ext>
              </a:extLst>
            </p:cNvPr>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5400" b="1" i="1">
                  <a:solidFill>
                    <a:srgbClr val="F6FE0A"/>
                  </a:solidFill>
                  <a:latin typeface="Times" pitchFamily="2" charset="0"/>
                </a:rPr>
                <a:t>Alkitab…pada dasarnya</a:t>
              </a:r>
              <a:endParaRPr lang="en-US" altLang="en-US" sz="5400" i="1">
                <a:solidFill>
                  <a:srgbClr val="F6FE0A"/>
                </a:solidFill>
                <a:latin typeface="Times" pitchFamily="2" charset="0"/>
              </a:endParaRPr>
            </a:p>
          </p:txBody>
        </p:sp>
        <p:sp>
          <p:nvSpPr>
            <p:cNvPr id="222213" name="Rectangle 5">
              <a:extLst>
                <a:ext uri="{FF2B5EF4-FFF2-40B4-BE49-F238E27FC236}">
                  <a16:creationId xmlns:a16="http://schemas.microsoft.com/office/drawing/2014/main" id="{7FE1F1C0-E448-8D4C-A960-B67095542147}"/>
                </a:ext>
              </a:extLst>
            </p:cNvPr>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b="1" i="1">
                  <a:solidFill>
                    <a:srgbClr val="FAFD00"/>
                  </a:solidFill>
                  <a:latin typeface="Times" pitchFamily="2" charset="0"/>
                </a:rPr>
                <a:t>®</a:t>
              </a:r>
            </a:p>
          </p:txBody>
        </p:sp>
      </p:gr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22214"/>
                                        </p:tgtEl>
                                        <p:attrNameLst>
                                          <p:attrName>style.visibility</p:attrName>
                                        </p:attrNameLst>
                                      </p:cBhvr>
                                      <p:to>
                                        <p:strVal val="visible"/>
                                      </p:to>
                                    </p:set>
                                    <p:animEffect transition="in" filter="wipe(left)">
                                      <p:cBhvr>
                                        <p:cTn id="7" dur="500"/>
                                        <p:tgtEl>
                                          <p:spTgt spid="22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3249" name="Picture 15">
            <a:extLst>
              <a:ext uri="{FF2B5EF4-FFF2-40B4-BE49-F238E27FC236}">
                <a16:creationId xmlns:a16="http://schemas.microsoft.com/office/drawing/2014/main" id="{B0A0DEDD-6A30-F041-A3B5-FBF7BF0E62BE}"/>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9235" name="Rectangle 19">
            <a:extLst>
              <a:ext uri="{FF2B5EF4-FFF2-40B4-BE49-F238E27FC236}">
                <a16:creationId xmlns:a16="http://schemas.microsoft.com/office/drawing/2014/main" id="{D0812524-4F60-964C-B5D2-598E40511F54}"/>
              </a:ext>
            </a:extLst>
          </p:cNvPr>
          <p:cNvSpPr>
            <a:spLocks noGrp="1" noChangeArrowheads="1"/>
          </p:cNvSpPr>
          <p:nvPr>
            <p:ph type="body" idx="1"/>
          </p:nvPr>
        </p:nvSpPr>
        <p:spPr bwMode="auto">
          <a:xfrm>
            <a:off x="608013" y="3311525"/>
            <a:ext cx="7900987" cy="1752600"/>
          </a:xfrm>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90487" tIns="44450" rIns="90487" bIns="44450" numCol="1" anchor="t" anchorCtr="0" compatLnSpc="1">
            <a:prstTxWarp prst="textNoShape">
              <a:avLst/>
            </a:prstTxWarp>
          </a:bodyPr>
          <a:lstStyle/>
          <a:p>
            <a:pPr algn="ctr">
              <a:lnSpc>
                <a:spcPct val="80000"/>
              </a:lnSpc>
              <a:buFont typeface="Monotype Sorts" pitchFamily="2" charset="2"/>
              <a:buNone/>
            </a:pPr>
            <a:r>
              <a:rPr lang="en-US" altLang="en-US" sz="4400" b="1"/>
              <a:t>Anda AKAN belajar untuk</a:t>
            </a:r>
            <a:r>
              <a:rPr lang="en-US" altLang="en-US" sz="4400" b="1">
                <a:solidFill>
                  <a:srgbClr val="F6FE0A"/>
                </a:solidFill>
              </a:rPr>
              <a:t> </a:t>
            </a:r>
            <a:r>
              <a:rPr lang="en-US" altLang="en-US" sz="4400" b="1" i="1">
                <a:solidFill>
                  <a:srgbClr val="66FF66"/>
                </a:solidFill>
              </a:rPr>
              <a:t>menata secara mental</a:t>
            </a:r>
            <a:r>
              <a:rPr lang="en-US" altLang="en-US" sz="4400" b="1">
                <a:solidFill>
                  <a:srgbClr val="F6FE0A"/>
                </a:solidFill>
              </a:rPr>
              <a:t>                                        </a:t>
            </a:r>
            <a:r>
              <a:rPr lang="en-US" altLang="en-US" sz="4400" b="1"/>
              <a:t>Alkitab!</a:t>
            </a:r>
          </a:p>
        </p:txBody>
      </p:sp>
      <p:sp>
        <p:nvSpPr>
          <p:cNvPr id="9241" name="Text Box 25">
            <a:extLst>
              <a:ext uri="{FF2B5EF4-FFF2-40B4-BE49-F238E27FC236}">
                <a16:creationId xmlns:a16="http://schemas.microsoft.com/office/drawing/2014/main" id="{DC094947-DDB9-5945-962A-5A3521AFDAD9}"/>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9244" name="Text Box 28">
            <a:extLst>
              <a:ext uri="{FF2B5EF4-FFF2-40B4-BE49-F238E27FC236}">
                <a16:creationId xmlns:a16="http://schemas.microsoft.com/office/drawing/2014/main" id="{08273C8D-457F-9B48-B86F-ED1A855FE30A}"/>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9245" name="Text Box 29">
            <a:extLst>
              <a:ext uri="{FF2B5EF4-FFF2-40B4-BE49-F238E27FC236}">
                <a16:creationId xmlns:a16="http://schemas.microsoft.com/office/drawing/2014/main" id="{105EBD7E-24EB-2F43-A8D6-B35288E9C30A}"/>
              </a:ext>
            </a:extLst>
          </p:cNvPr>
          <p:cNvSpPr txBox="1">
            <a:spLocks noChangeArrowheads="1"/>
          </p:cNvSpPr>
          <p:nvPr/>
        </p:nvSpPr>
        <p:spPr bwMode="auto">
          <a:xfrm>
            <a:off x="8340725" y="6486525"/>
            <a:ext cx="23336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9246" name="Text Box 30">
            <a:extLst>
              <a:ext uri="{FF2B5EF4-FFF2-40B4-BE49-F238E27FC236}">
                <a16:creationId xmlns:a16="http://schemas.microsoft.com/office/drawing/2014/main" id="{0F74EC8A-AFFE-CF49-B3DE-CCF6A4014D82}"/>
              </a:ext>
            </a:extLst>
          </p:cNvPr>
          <p:cNvSpPr txBox="1">
            <a:spLocks noChangeArrowheads="1"/>
          </p:cNvSpPr>
          <p:nvPr/>
        </p:nvSpPr>
        <p:spPr bwMode="auto">
          <a:xfrm>
            <a:off x="8086725" y="6534150"/>
            <a:ext cx="3254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27</a:t>
            </a:r>
          </a:p>
        </p:txBody>
      </p:sp>
      <p:grpSp>
        <p:nvGrpSpPr>
          <p:cNvPr id="53255" name="Group 14">
            <a:extLst>
              <a:ext uri="{FF2B5EF4-FFF2-40B4-BE49-F238E27FC236}">
                <a16:creationId xmlns:a16="http://schemas.microsoft.com/office/drawing/2014/main" id="{1CE14B16-2E67-074B-8AED-1D4FE0D0987D}"/>
              </a:ext>
            </a:extLst>
          </p:cNvPr>
          <p:cNvGrpSpPr>
            <a:grpSpLocks/>
          </p:cNvGrpSpPr>
          <p:nvPr/>
        </p:nvGrpSpPr>
        <p:grpSpPr bwMode="auto">
          <a:xfrm>
            <a:off x="723900" y="1936750"/>
            <a:ext cx="7772400" cy="1143000"/>
            <a:chOff x="456" y="1220"/>
            <a:chExt cx="4896" cy="720"/>
          </a:xfrm>
        </p:grpSpPr>
        <p:sp>
          <p:nvSpPr>
            <p:cNvPr id="222212" name="Rectangle 4">
              <a:extLst>
                <a:ext uri="{FF2B5EF4-FFF2-40B4-BE49-F238E27FC236}">
                  <a16:creationId xmlns:a16="http://schemas.microsoft.com/office/drawing/2014/main" id="{83EC86D6-60A7-2E4A-BB04-BC80F4068471}"/>
                </a:ext>
              </a:extLst>
            </p:cNvPr>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5400" b="1" i="1">
                  <a:solidFill>
                    <a:srgbClr val="F6FE0A"/>
                  </a:solidFill>
                  <a:latin typeface="Times" pitchFamily="2" charset="0"/>
                </a:rPr>
                <a:t>Alkitab…pada dasarnya</a:t>
              </a:r>
              <a:endParaRPr lang="en-US" altLang="en-US" sz="5400" i="1">
                <a:solidFill>
                  <a:srgbClr val="F6FE0A"/>
                </a:solidFill>
                <a:latin typeface="Times" pitchFamily="2" charset="0"/>
              </a:endParaRPr>
            </a:p>
          </p:txBody>
        </p:sp>
        <p:sp>
          <p:nvSpPr>
            <p:cNvPr id="222213" name="Rectangle 5">
              <a:extLst>
                <a:ext uri="{FF2B5EF4-FFF2-40B4-BE49-F238E27FC236}">
                  <a16:creationId xmlns:a16="http://schemas.microsoft.com/office/drawing/2014/main" id="{72B53FE3-F937-5E42-AA0E-1FEC4441412F}"/>
                </a:ext>
              </a:extLst>
            </p:cNvPr>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b="1" i="1">
                  <a:solidFill>
                    <a:srgbClr val="FAFD00"/>
                  </a:solidFill>
                  <a:latin typeface="Times" pitchFamily="2" charset="0"/>
                </a:rPr>
                <a:t>®</a:t>
              </a:r>
            </a:p>
          </p:txBody>
        </p:sp>
      </p:gr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35">
                                            <p:txEl>
                                              <p:pRg st="0" end="0"/>
                                            </p:txEl>
                                          </p:spTgt>
                                        </p:tgtEl>
                                        <p:attrNameLst>
                                          <p:attrName>style.visibility</p:attrName>
                                        </p:attrNameLst>
                                      </p:cBhvr>
                                      <p:to>
                                        <p:strVal val="visible"/>
                                      </p:to>
                                    </p:set>
                                    <p:animEffect transition="in" filter="wipe(left)">
                                      <p:cBhvr>
                                        <p:cTn id="7" dur="500"/>
                                        <p:tgtEl>
                                          <p:spTgt spid="9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5297" name="Picture 15">
            <a:extLst>
              <a:ext uri="{FF2B5EF4-FFF2-40B4-BE49-F238E27FC236}">
                <a16:creationId xmlns:a16="http://schemas.microsoft.com/office/drawing/2014/main" id="{6B8FD546-E42C-DA4C-8297-9EED25023065}"/>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35522" name="Rectangle 2">
            <a:extLst>
              <a:ext uri="{FF2B5EF4-FFF2-40B4-BE49-F238E27FC236}">
                <a16:creationId xmlns:a16="http://schemas.microsoft.com/office/drawing/2014/main" id="{F509D5F8-97CA-BF4C-94E1-00A338098BD6}"/>
              </a:ext>
            </a:extLst>
          </p:cNvPr>
          <p:cNvSpPr>
            <a:spLocks noGrp="1" noChangeArrowheads="1"/>
          </p:cNvSpPr>
          <p:nvPr>
            <p:ph type="body" idx="1"/>
          </p:nvPr>
        </p:nvSpPr>
        <p:spPr bwMode="auto">
          <a:xfrm>
            <a:off x="608013" y="3133725"/>
            <a:ext cx="7900987" cy="1752600"/>
          </a:xfrm>
          <a:effectLst>
            <a:outerShdw blurRad="63500" dist="81320" dir="2319588" algn="ctr" rotWithShape="0">
              <a:schemeClr val="bg2">
                <a:alpha val="74998"/>
              </a:schemeClr>
            </a:outerShdw>
          </a:effectLst>
          <a:extLst>
            <a:ext uri="{909E8E84-426E-40dd-AFC4-6F175D3DCCD1}">
              <a14:hiddenFill xmlns="" xmlns:a14="http://schemas.microsoft.com/office/drawing/2010/main">
                <a:solidFill>
                  <a:srgbClr val="43F22C"/>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90487" tIns="44450" rIns="90487" bIns="44450" numCol="1" anchor="t" anchorCtr="0" compatLnSpc="1">
            <a:prstTxWarp prst="textNoShape">
              <a:avLst/>
            </a:prstTxWarp>
          </a:bodyPr>
          <a:lstStyle/>
          <a:p>
            <a:pPr algn="ctr">
              <a:lnSpc>
                <a:spcPct val="90000"/>
              </a:lnSpc>
              <a:spcBef>
                <a:spcPct val="0"/>
              </a:spcBef>
              <a:buFont typeface="Monotype Sorts" pitchFamily="2" charset="2"/>
              <a:buNone/>
            </a:pPr>
            <a:r>
              <a:rPr lang="en-US" altLang="en-US" sz="4000" b="1"/>
              <a:t>TEMA PENTING: </a:t>
            </a:r>
          </a:p>
          <a:p>
            <a:pPr algn="ctr">
              <a:lnSpc>
                <a:spcPct val="90000"/>
              </a:lnSpc>
              <a:spcBef>
                <a:spcPct val="0"/>
              </a:spcBef>
              <a:buFont typeface="Monotype Sorts" pitchFamily="2" charset="2"/>
              <a:buNone/>
            </a:pPr>
            <a:r>
              <a:rPr lang="en-US" altLang="en-US" sz="4000" b="1"/>
              <a:t>Ini adalah sesuatu yang ANDA dapat ajarkan!</a:t>
            </a:r>
          </a:p>
        </p:txBody>
      </p:sp>
      <p:sp>
        <p:nvSpPr>
          <p:cNvPr id="235527" name="Text Box 7">
            <a:extLst>
              <a:ext uri="{FF2B5EF4-FFF2-40B4-BE49-F238E27FC236}">
                <a16:creationId xmlns:a16="http://schemas.microsoft.com/office/drawing/2014/main" id="{4525C5FF-CAD8-3B4C-B1F2-DF77CB622A61}"/>
              </a:ext>
            </a:extLst>
          </p:cNvPr>
          <p:cNvSpPr txBox="1">
            <a:spLocks noChangeArrowheads="1"/>
          </p:cNvSpPr>
          <p:nvPr/>
        </p:nvSpPr>
        <p:spPr bwMode="auto">
          <a:xfrm>
            <a:off x="8753475" y="66675"/>
            <a:ext cx="184150" cy="446088"/>
          </a:xfrm>
          <a:prstGeom prst="rect">
            <a:avLst/>
          </a:prstGeom>
          <a:noFill/>
          <a:ln>
            <a:noFill/>
          </a:ln>
          <a:effectLst>
            <a:outerShdw blurRad="63500" dist="127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endParaRPr lang="en-US">
              <a:latin typeface="Comic Sans MS" charset="0"/>
              <a:ea typeface="ＭＳ Ｐゴシック" charset="0"/>
            </a:endParaRPr>
          </a:p>
        </p:txBody>
      </p:sp>
      <p:grpSp>
        <p:nvGrpSpPr>
          <p:cNvPr id="235533" name="Group 13">
            <a:extLst>
              <a:ext uri="{FF2B5EF4-FFF2-40B4-BE49-F238E27FC236}">
                <a16:creationId xmlns:a16="http://schemas.microsoft.com/office/drawing/2014/main" id="{0EF741E3-E09C-9F42-9368-4930BAF635EC}"/>
              </a:ext>
            </a:extLst>
          </p:cNvPr>
          <p:cNvGrpSpPr>
            <a:grpSpLocks/>
          </p:cNvGrpSpPr>
          <p:nvPr/>
        </p:nvGrpSpPr>
        <p:grpSpPr bwMode="auto">
          <a:xfrm>
            <a:off x="517525" y="4327525"/>
            <a:ext cx="2851150" cy="2192338"/>
            <a:chOff x="326" y="2726"/>
            <a:chExt cx="1796" cy="1381"/>
          </a:xfrm>
        </p:grpSpPr>
        <p:graphicFrame>
          <p:nvGraphicFramePr>
            <p:cNvPr id="55310" name="Object 10">
              <a:extLst>
                <a:ext uri="{FF2B5EF4-FFF2-40B4-BE49-F238E27FC236}">
                  <a16:creationId xmlns:a16="http://schemas.microsoft.com/office/drawing/2014/main" id="{5C407A5C-901C-BA40-B262-E4F4F39541E4}"/>
                </a:ext>
              </a:extLst>
            </p:cNvPr>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r:id="rId4" imgW="4559300" imgH="3505200" progId="MS_ClipArt_Gallery">
                    <p:embed/>
                  </p:oleObj>
                </mc:Choice>
                <mc:Fallback>
                  <p:oleObj r:id="rId4" imgW="4559300" imgH="3505200" progId="MS_ClipArt_Gallery">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ln>
                          <a:noFill/>
                        </a:ln>
                        <a:effectLst>
                          <a:outerShdw dist="127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3F22C"/>
                              </a:solidFill>
                              <a:miter lim="800000"/>
                              <a:headEnd/>
                              <a:tailEnd/>
                            </a14:hiddenLine>
                          </a:ext>
                        </a:extLst>
                      </p:spPr>
                    </p:pic>
                  </p:oleObj>
                </mc:Fallback>
              </mc:AlternateContent>
            </a:graphicData>
          </a:graphic>
        </p:graphicFrame>
        <p:sp>
          <p:nvSpPr>
            <p:cNvPr id="235531" name="Text Box 11">
              <a:extLst>
                <a:ext uri="{FF2B5EF4-FFF2-40B4-BE49-F238E27FC236}">
                  <a16:creationId xmlns:a16="http://schemas.microsoft.com/office/drawing/2014/main" id="{1F664275-4DCD-664D-8AAC-2C300082E0A7}"/>
                </a:ext>
              </a:extLst>
            </p:cNvPr>
            <p:cNvSpPr txBox="1">
              <a:spLocks noChangeArrowheads="1"/>
            </p:cNvSpPr>
            <p:nvPr/>
          </p:nvSpPr>
          <p:spPr bwMode="auto">
            <a:xfrm>
              <a:off x="466" y="2871"/>
              <a:ext cx="1022" cy="411"/>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43F22C"/>
                  </a:solidFill>
                  <a:miter lim="800000"/>
                  <a:headEnd/>
                  <a:tailEnd/>
                </a14:hiddenLine>
              </a:ext>
            </a:extLst>
          </p:spPr>
          <p:txBody>
            <a:bodyPr wrap="none" anchor="ctr">
              <a:spAutoFit/>
            </a:bodyPr>
            <a:lstStyle/>
            <a:p>
              <a:pPr>
                <a:spcBef>
                  <a:spcPct val="50000"/>
                </a:spcBef>
                <a:defRPr/>
              </a:pPr>
              <a:r>
                <a:rPr lang="en-US" sz="3200">
                  <a:solidFill>
                    <a:srgbClr val="ED181E"/>
                  </a:solidFill>
                  <a:latin typeface="Lucida Handwriting" charset="0"/>
                  <a:ea typeface="ＭＳ Ｐゴシック" charset="0"/>
                </a:rPr>
                <a:t>C 7 S Y</a:t>
              </a:r>
              <a:endParaRPr lang="en-US" sz="3200">
                <a:solidFill>
                  <a:schemeClr val="tx1"/>
                </a:solidFill>
                <a:latin typeface="Lucida Handwriting" charset="0"/>
                <a:ea typeface="ＭＳ Ｐゴシック" charset="0"/>
              </a:endParaRPr>
            </a:p>
          </p:txBody>
        </p:sp>
        <p:sp>
          <p:nvSpPr>
            <p:cNvPr id="235532" name="Line 12">
              <a:extLst>
                <a:ext uri="{FF2B5EF4-FFF2-40B4-BE49-F238E27FC236}">
                  <a16:creationId xmlns:a16="http://schemas.microsoft.com/office/drawing/2014/main" id="{2CF341EB-C52B-3F46-A993-8984CA60837E}"/>
                </a:ext>
              </a:extLst>
            </p:cNvPr>
            <p:cNvSpPr>
              <a:spLocks noChangeShapeType="1"/>
            </p:cNvSpPr>
            <p:nvPr/>
          </p:nvSpPr>
          <p:spPr bwMode="auto">
            <a:xfrm>
              <a:off x="858" y="3070"/>
              <a:ext cx="80" cy="0"/>
            </a:xfrm>
            <a:prstGeom prst="line">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noFill/>
                </a14:hiddenFill>
              </a:ext>
              <a:ext uri="{91240B29-F687-4f45-9708-019B960494DF}">
                <a14:hiddenLine xmlns="" xmlns:a14="http://schemas.microsoft.com/office/drawing/2010/main" w="38100">
                  <a:solidFill>
                    <a:srgbClr val="43F22C"/>
                  </a:solidFill>
                  <a:round/>
                  <a:headEnd/>
                  <a:tailEnd/>
                </a14:hiddenLine>
              </a:ext>
            </a:extLst>
          </p:spPr>
          <p:txBody>
            <a:bodyPr wrap="none" anchor="ctr"/>
            <a:lstStyle/>
            <a:p>
              <a:pPr>
                <a:defRPr/>
              </a:pPr>
              <a:endParaRPr lang="en-US">
                <a:latin typeface="Arial" charset="0"/>
                <a:ea typeface="ＭＳ Ｐゴシック" charset="0"/>
              </a:endParaRPr>
            </a:p>
          </p:txBody>
        </p:sp>
      </p:grpSp>
      <p:sp>
        <p:nvSpPr>
          <p:cNvPr id="235529" name="Rectangle 9">
            <a:extLst>
              <a:ext uri="{FF2B5EF4-FFF2-40B4-BE49-F238E27FC236}">
                <a16:creationId xmlns:a16="http://schemas.microsoft.com/office/drawing/2014/main" id="{240183AE-65F2-BB41-A6BF-90514B484C5E}"/>
              </a:ext>
            </a:extLst>
          </p:cNvPr>
          <p:cNvSpPr>
            <a:spLocks noChangeArrowheads="1"/>
          </p:cNvSpPr>
          <p:nvPr/>
        </p:nvSpPr>
        <p:spPr bwMode="auto">
          <a:xfrm>
            <a:off x="749300" y="5702300"/>
            <a:ext cx="7900988" cy="736600"/>
          </a:xfrm>
          <a:prstGeom prst="rect">
            <a:avLst/>
          </a:prstGeom>
          <a:noFill/>
          <a:ln>
            <a:noFill/>
          </a:ln>
          <a:effectLst>
            <a:outerShdw blurRad="63500" dist="81320" dir="2319588" algn="ctr" rotWithShape="0">
              <a:schemeClr val="bg2">
                <a:alpha val="74998"/>
              </a:schemeClr>
            </a:outerShdw>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lstStyle>
            <a:lvl1pPr marL="342900" indent="-342900">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nSpc>
                <a:spcPct val="90000"/>
              </a:lnSpc>
              <a:spcBef>
                <a:spcPct val="20000"/>
              </a:spcBef>
              <a:buClr>
                <a:schemeClr val="accent2"/>
              </a:buClr>
              <a:buSzPct val="75000"/>
              <a:buFont typeface="Monotype Sorts" pitchFamily="2" charset="2"/>
              <a:buNone/>
            </a:pPr>
            <a:r>
              <a:rPr lang="en-US" altLang="en-US" sz="3200" b="1">
                <a:solidFill>
                  <a:srgbClr val="FFFF00"/>
                </a:solidFill>
                <a:effectLst>
                  <a:outerShdw blurRad="38100" dist="38100" dir="2700000" algn="tl">
                    <a:srgbClr val="000000"/>
                  </a:outerShdw>
                </a:effectLst>
                <a:latin typeface="Times" pitchFamily="2" charset="0"/>
              </a:rPr>
              <a:t>Pembukaan yang baik untuk bersaksi!!!</a:t>
            </a:r>
          </a:p>
        </p:txBody>
      </p:sp>
      <p:sp>
        <p:nvSpPr>
          <p:cNvPr id="235534" name="Text Box 14">
            <a:extLst>
              <a:ext uri="{FF2B5EF4-FFF2-40B4-BE49-F238E27FC236}">
                <a16:creationId xmlns:a16="http://schemas.microsoft.com/office/drawing/2014/main" id="{D72616D1-2219-A240-9BB7-6C3E9A76191B}"/>
              </a:ext>
            </a:extLst>
          </p:cNvPr>
          <p:cNvSpPr txBox="1">
            <a:spLocks noChangeArrowheads="1"/>
          </p:cNvSpPr>
          <p:nvPr/>
        </p:nvSpPr>
        <p:spPr bwMode="auto">
          <a:xfrm>
            <a:off x="8832850" y="6184900"/>
            <a:ext cx="184150" cy="396875"/>
          </a:xfrm>
          <a:prstGeom prst="rect">
            <a:avLst/>
          </a:prstGeom>
          <a:noFill/>
          <a:ln>
            <a:noFill/>
          </a:ln>
          <a:effectLst>
            <a:outerShdw blurRad="63500" dist="127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235535" name="Text Box 15">
            <a:extLst>
              <a:ext uri="{FF2B5EF4-FFF2-40B4-BE49-F238E27FC236}">
                <a16:creationId xmlns:a16="http://schemas.microsoft.com/office/drawing/2014/main" id="{18F93F32-AC3F-2946-BD55-3E6868D07697}"/>
              </a:ext>
            </a:extLst>
          </p:cNvPr>
          <p:cNvSpPr txBox="1">
            <a:spLocks noChangeArrowheads="1"/>
          </p:cNvSpPr>
          <p:nvPr/>
        </p:nvSpPr>
        <p:spPr bwMode="auto">
          <a:xfrm>
            <a:off x="8339138" y="6486525"/>
            <a:ext cx="233362" cy="304800"/>
          </a:xfrm>
          <a:prstGeom prst="rect">
            <a:avLst/>
          </a:prstGeom>
          <a:noFill/>
          <a:ln>
            <a:noFill/>
          </a:ln>
          <a:effectLst>
            <a:outerShdw blurRad="63500" dist="127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235536" name="Text Box 16">
            <a:extLst>
              <a:ext uri="{FF2B5EF4-FFF2-40B4-BE49-F238E27FC236}">
                <a16:creationId xmlns:a16="http://schemas.microsoft.com/office/drawing/2014/main" id="{B3E32D43-F608-814E-B159-B33D59377A49}"/>
              </a:ext>
            </a:extLst>
          </p:cNvPr>
          <p:cNvSpPr txBox="1">
            <a:spLocks noChangeArrowheads="1"/>
          </p:cNvSpPr>
          <p:nvPr/>
        </p:nvSpPr>
        <p:spPr bwMode="auto">
          <a:xfrm>
            <a:off x="8086725" y="6534150"/>
            <a:ext cx="325438" cy="244475"/>
          </a:xfrm>
          <a:prstGeom prst="rect">
            <a:avLst/>
          </a:prstGeom>
          <a:noFill/>
          <a:ln>
            <a:noFill/>
          </a:ln>
          <a:effectLst>
            <a:outerShdw blurRad="63500" dist="127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28</a:t>
            </a:r>
          </a:p>
        </p:txBody>
      </p:sp>
      <p:sp>
        <p:nvSpPr>
          <p:cNvPr id="235537" name="Text Box 17">
            <a:extLst>
              <a:ext uri="{FF2B5EF4-FFF2-40B4-BE49-F238E27FC236}">
                <a16:creationId xmlns:a16="http://schemas.microsoft.com/office/drawing/2014/main" id="{B2A8552A-6252-0A4C-AFBA-55D3D66761A3}"/>
              </a:ext>
            </a:extLst>
          </p:cNvPr>
          <p:cNvSpPr txBox="1">
            <a:spLocks noChangeArrowheads="1"/>
          </p:cNvSpPr>
          <p:nvPr/>
        </p:nvSpPr>
        <p:spPr bwMode="auto">
          <a:xfrm>
            <a:off x="8721725" y="6413500"/>
            <a:ext cx="325438" cy="396875"/>
          </a:xfrm>
          <a:prstGeom prst="rect">
            <a:avLst/>
          </a:prstGeom>
          <a:noFill/>
          <a:ln>
            <a:noFill/>
          </a:ln>
          <a:effectLst>
            <a:outerShdw blurRad="63500" dist="127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a:solidFill>
                  <a:srgbClr val="FFFFFF"/>
                </a:solidFill>
                <a:latin typeface="Arial" charset="0"/>
                <a:ea typeface="ＭＳ Ｐゴシック" charset="0"/>
              </a:rPr>
              <a:t>1</a:t>
            </a:r>
          </a:p>
        </p:txBody>
      </p:sp>
      <p:sp>
        <p:nvSpPr>
          <p:cNvPr id="235538" name="Line 18">
            <a:extLst>
              <a:ext uri="{FF2B5EF4-FFF2-40B4-BE49-F238E27FC236}">
                <a16:creationId xmlns:a16="http://schemas.microsoft.com/office/drawing/2014/main" id="{7022E284-4631-F14A-9508-90915796EB28}"/>
              </a:ext>
            </a:extLst>
          </p:cNvPr>
          <p:cNvSpPr>
            <a:spLocks noChangeShapeType="1"/>
          </p:cNvSpPr>
          <p:nvPr/>
        </p:nvSpPr>
        <p:spPr bwMode="auto">
          <a:xfrm>
            <a:off x="1370013" y="4859338"/>
            <a:ext cx="138112" cy="0"/>
          </a:xfrm>
          <a:prstGeom prst="line">
            <a:avLst/>
          </a:prstGeom>
          <a:noFill/>
          <a:ln w="28575">
            <a:solidFill>
              <a:srgbClr val="ED181E"/>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nvGrpSpPr>
          <p:cNvPr id="55307" name="Group 14">
            <a:extLst>
              <a:ext uri="{FF2B5EF4-FFF2-40B4-BE49-F238E27FC236}">
                <a16:creationId xmlns:a16="http://schemas.microsoft.com/office/drawing/2014/main" id="{2ABE608E-7A6E-B147-8F47-F825026CD067}"/>
              </a:ext>
            </a:extLst>
          </p:cNvPr>
          <p:cNvGrpSpPr>
            <a:grpSpLocks/>
          </p:cNvGrpSpPr>
          <p:nvPr/>
        </p:nvGrpSpPr>
        <p:grpSpPr bwMode="auto">
          <a:xfrm>
            <a:off x="723900" y="1936750"/>
            <a:ext cx="7772400" cy="1143000"/>
            <a:chOff x="456" y="1220"/>
            <a:chExt cx="4896" cy="720"/>
          </a:xfrm>
        </p:grpSpPr>
        <p:sp>
          <p:nvSpPr>
            <p:cNvPr id="222212" name="Rectangle 4">
              <a:extLst>
                <a:ext uri="{FF2B5EF4-FFF2-40B4-BE49-F238E27FC236}">
                  <a16:creationId xmlns:a16="http://schemas.microsoft.com/office/drawing/2014/main" id="{6E04D470-D861-5D4F-8032-77C287DBC672}"/>
                </a:ext>
              </a:extLst>
            </p:cNvPr>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5400" b="1" i="1">
                  <a:solidFill>
                    <a:srgbClr val="F6FE0A"/>
                  </a:solidFill>
                  <a:latin typeface="Times" pitchFamily="2" charset="0"/>
                </a:rPr>
                <a:t>Alkitab…pada dasarnya</a:t>
              </a:r>
              <a:endParaRPr lang="en-US" altLang="en-US" sz="5400" i="1">
                <a:solidFill>
                  <a:srgbClr val="F6FE0A"/>
                </a:solidFill>
                <a:latin typeface="Times" pitchFamily="2" charset="0"/>
              </a:endParaRPr>
            </a:p>
          </p:txBody>
        </p:sp>
        <p:sp>
          <p:nvSpPr>
            <p:cNvPr id="222213" name="Rectangle 5">
              <a:extLst>
                <a:ext uri="{FF2B5EF4-FFF2-40B4-BE49-F238E27FC236}">
                  <a16:creationId xmlns:a16="http://schemas.microsoft.com/office/drawing/2014/main" id="{93B4CA7D-DBFD-414A-9218-F93FD17D43DD}"/>
                </a:ext>
              </a:extLst>
            </p:cNvPr>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b="1" i="1">
                  <a:solidFill>
                    <a:srgbClr val="FAFD00"/>
                  </a:solidFill>
                  <a:latin typeface="Times" pitchFamily="2" charset="0"/>
                </a:rPr>
                <a:t>®</a:t>
              </a:r>
            </a:p>
          </p:txBody>
        </p:sp>
      </p:gr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522">
                                            <p:txEl>
                                              <p:pRg st="0" end="0"/>
                                            </p:txEl>
                                          </p:spTgt>
                                        </p:tgtEl>
                                        <p:attrNameLst>
                                          <p:attrName>style.visibility</p:attrName>
                                        </p:attrNameLst>
                                      </p:cBhvr>
                                      <p:to>
                                        <p:strVal val="visible"/>
                                      </p:to>
                                    </p:set>
                                    <p:anim calcmode="lin" valueType="num">
                                      <p:cBhvr additive="base">
                                        <p:cTn id="7" dur="500" fill="hold"/>
                                        <p:tgtEl>
                                          <p:spTgt spid="2355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2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5522">
                                            <p:txEl>
                                              <p:pRg st="1" end="1"/>
                                            </p:txEl>
                                          </p:spTgt>
                                        </p:tgtEl>
                                        <p:attrNameLst>
                                          <p:attrName>style.visibility</p:attrName>
                                        </p:attrNameLst>
                                      </p:cBhvr>
                                      <p:to>
                                        <p:strVal val="visible"/>
                                      </p:to>
                                    </p:set>
                                    <p:anim calcmode="lin" valueType="num">
                                      <p:cBhvr additive="base">
                                        <p:cTn id="12" dur="500" fill="hold"/>
                                        <p:tgtEl>
                                          <p:spTgt spid="23552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355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35529"/>
                                        </p:tgtEl>
                                        <p:attrNameLst>
                                          <p:attrName>style.visibility</p:attrName>
                                        </p:attrNameLst>
                                      </p:cBhvr>
                                      <p:to>
                                        <p:strVal val="visible"/>
                                      </p:to>
                                    </p:set>
                                    <p:anim calcmode="lin" valueType="num">
                                      <p:cBhvr additive="base">
                                        <p:cTn id="18" dur="500" fill="hold"/>
                                        <p:tgtEl>
                                          <p:spTgt spid="235529"/>
                                        </p:tgtEl>
                                        <p:attrNameLst>
                                          <p:attrName>ppt_x</p:attrName>
                                        </p:attrNameLst>
                                      </p:cBhvr>
                                      <p:tavLst>
                                        <p:tav tm="0">
                                          <p:val>
                                            <p:strVal val="1+#ppt_w/2"/>
                                          </p:val>
                                        </p:tav>
                                        <p:tav tm="100000">
                                          <p:val>
                                            <p:strVal val="#ppt_x"/>
                                          </p:val>
                                        </p:tav>
                                      </p:tavLst>
                                    </p:anim>
                                    <p:anim calcmode="lin" valueType="num">
                                      <p:cBhvr additive="base">
                                        <p:cTn id="19" dur="500" fill="hold"/>
                                        <p:tgtEl>
                                          <p:spTgt spid="235529"/>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9" presetClass="entr" presetSubtype="0" fill="hold" nodeType="afterEffect">
                                  <p:stCondLst>
                                    <p:cond delay="0"/>
                                  </p:stCondLst>
                                  <p:childTnLst>
                                    <p:set>
                                      <p:cBhvr>
                                        <p:cTn id="22" dur="1" fill="hold">
                                          <p:stCondLst>
                                            <p:cond delay="0"/>
                                          </p:stCondLst>
                                        </p:cTn>
                                        <p:tgtEl>
                                          <p:spTgt spid="235533"/>
                                        </p:tgtEl>
                                        <p:attrNameLst>
                                          <p:attrName>style.visibility</p:attrName>
                                        </p:attrNameLst>
                                      </p:cBhvr>
                                      <p:to>
                                        <p:strVal val="visible"/>
                                      </p:to>
                                    </p:set>
                                    <p:animEffect transition="in" filter="dissolve">
                                      <p:cBhvr>
                                        <p:cTn id="23" dur="500"/>
                                        <p:tgtEl>
                                          <p:spTgt spid="235533"/>
                                        </p:tgtEl>
                                      </p:cBhvr>
                                    </p:animEffect>
                                  </p:childTnLst>
                                </p:cTn>
                              </p:par>
                            </p:childTnLst>
                          </p:cTn>
                        </p:par>
                        <p:par>
                          <p:cTn id="24" fill="hold" nodeType="afterGroup">
                            <p:stCondLst>
                              <p:cond delay="1000"/>
                            </p:stCondLst>
                            <p:childTnLst>
                              <p:par>
                                <p:cTn id="25" presetID="9" presetClass="entr" presetSubtype="0" fill="hold" nodeType="afterEffect">
                                  <p:stCondLst>
                                    <p:cond delay="0"/>
                                  </p:stCondLst>
                                  <p:childTnLst>
                                    <p:set>
                                      <p:cBhvr>
                                        <p:cTn id="26" dur="1" fill="hold">
                                          <p:stCondLst>
                                            <p:cond delay="0"/>
                                          </p:stCondLst>
                                        </p:cTn>
                                        <p:tgtEl>
                                          <p:spTgt spid="235538"/>
                                        </p:tgtEl>
                                        <p:attrNameLst>
                                          <p:attrName>style.visibility</p:attrName>
                                        </p:attrNameLst>
                                      </p:cBhvr>
                                      <p:to>
                                        <p:strVal val="visible"/>
                                      </p:to>
                                    </p:set>
                                    <p:animEffect transition="in" filter="dissolve">
                                      <p:cBhvr>
                                        <p:cTn id="27" dur="500"/>
                                        <p:tgtEl>
                                          <p:spTgt spid="23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build="p" autoUpdateAnimBg="0" advAuto="0"/>
      <p:bldP spid="23552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43" name="Text Box 19">
            <a:extLst>
              <a:ext uri="{FF2B5EF4-FFF2-40B4-BE49-F238E27FC236}">
                <a16:creationId xmlns:a16="http://schemas.microsoft.com/office/drawing/2014/main" id="{067282FB-2EE3-474F-BF1C-72B40A5E421D}"/>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180244" name="Text Box 20">
            <a:extLst>
              <a:ext uri="{FF2B5EF4-FFF2-40B4-BE49-F238E27FC236}">
                <a16:creationId xmlns:a16="http://schemas.microsoft.com/office/drawing/2014/main" id="{8B8F4617-DB12-244D-8104-1C3ADDDFE806}"/>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900" b="1">
                <a:solidFill>
                  <a:srgbClr val="FFFFFF"/>
                </a:solidFill>
              </a:rPr>
              <a:t>©2003 TBBMI</a:t>
            </a:r>
          </a:p>
        </p:txBody>
      </p:sp>
      <p:sp>
        <p:nvSpPr>
          <p:cNvPr id="180245" name="Rectangle 21">
            <a:extLst>
              <a:ext uri="{FF2B5EF4-FFF2-40B4-BE49-F238E27FC236}">
                <a16:creationId xmlns:a16="http://schemas.microsoft.com/office/drawing/2014/main" id="{B2098BBA-8EC8-9745-8428-CDBF3D59B700}"/>
              </a:ext>
            </a:extLst>
          </p:cNvPr>
          <p:cNvSpPr>
            <a:spLocks noChangeArrowheads="1"/>
          </p:cNvSpPr>
          <p:nvPr/>
        </p:nvSpPr>
        <p:spPr bwMode="auto">
          <a:xfrm>
            <a:off x="7620000" y="6515100"/>
            <a:ext cx="658813"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chemeClr val="tx1"/>
                </a:solidFill>
                <a:effectLst>
                  <a:outerShdw blurRad="38100" dist="38100" dir="2700000" algn="tl">
                    <a:srgbClr val="000000"/>
                  </a:outerShdw>
                </a:effectLst>
                <a:latin typeface="Comic Sans MS" panose="030F0902030302020204" pitchFamily="66" charset="0"/>
              </a:rPr>
              <a:t>7.5.01.</a:t>
            </a:r>
          </a:p>
        </p:txBody>
      </p:sp>
      <p:sp>
        <p:nvSpPr>
          <p:cNvPr id="180246" name="Text Box 22">
            <a:extLst>
              <a:ext uri="{FF2B5EF4-FFF2-40B4-BE49-F238E27FC236}">
                <a16:creationId xmlns:a16="http://schemas.microsoft.com/office/drawing/2014/main" id="{0552B928-5422-E74C-BED6-815DE4FEACCA}"/>
              </a:ext>
            </a:extLst>
          </p:cNvPr>
          <p:cNvSpPr txBox="1">
            <a:spLocks noChangeArrowheads="1"/>
          </p:cNvSpPr>
          <p:nvPr/>
        </p:nvSpPr>
        <p:spPr bwMode="auto">
          <a:xfrm>
            <a:off x="8086725" y="6534150"/>
            <a:ext cx="3254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01</a:t>
            </a:r>
          </a:p>
        </p:txBody>
      </p:sp>
      <p:sp>
        <p:nvSpPr>
          <p:cNvPr id="180249" name="Rectangle 25">
            <a:extLst>
              <a:ext uri="{FF2B5EF4-FFF2-40B4-BE49-F238E27FC236}">
                <a16:creationId xmlns:a16="http://schemas.microsoft.com/office/drawing/2014/main" id="{AA1111C1-FA7D-2546-860B-8B398CC76A15}"/>
              </a:ext>
            </a:extLst>
          </p:cNvPr>
          <p:cNvSpPr>
            <a:spLocks noChangeArrowheads="1"/>
          </p:cNvSpPr>
          <p:nvPr/>
        </p:nvSpPr>
        <p:spPr bwMode="auto">
          <a:xfrm>
            <a:off x="0" y="0"/>
            <a:ext cx="9144000" cy="6858000"/>
          </a:xfrm>
          <a:prstGeom prst="rect">
            <a:avLst/>
          </a:prstGeom>
          <a:solidFill>
            <a:schemeClr val="bg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80250" name="Text Box 26">
            <a:extLst>
              <a:ext uri="{FF2B5EF4-FFF2-40B4-BE49-F238E27FC236}">
                <a16:creationId xmlns:a16="http://schemas.microsoft.com/office/drawing/2014/main" id="{A2C57BF5-97B9-6945-A1B7-DC7C34DC23ED}"/>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180251" name="Text Box 27">
            <a:extLst>
              <a:ext uri="{FF2B5EF4-FFF2-40B4-BE49-F238E27FC236}">
                <a16:creationId xmlns:a16="http://schemas.microsoft.com/office/drawing/2014/main" id="{1C64436F-DFE2-144A-8AB4-63326C194E59}"/>
              </a:ext>
            </a:extLst>
          </p:cNvPr>
          <p:cNvSpPr txBox="1">
            <a:spLocks noChangeArrowheads="1"/>
          </p:cNvSpPr>
          <p:nvPr/>
        </p:nvSpPr>
        <p:spPr bwMode="auto">
          <a:xfrm>
            <a:off x="3244850" y="374650"/>
            <a:ext cx="4852988" cy="6072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2800" b="1">
                <a:solidFill>
                  <a:srgbClr val="FFEA18"/>
                </a:solidFill>
              </a:rPr>
              <a:t>MOHON PERHATIANNYA…                    UNTUK MENONAKTIFKAN TELEPON GENGGAM DAN/ATAU ALAT KOMUNIKASI YANG LAIN SELAMA SEMINAR BERLANGSUNG.</a:t>
            </a:r>
          </a:p>
          <a:p>
            <a:pPr>
              <a:spcBef>
                <a:spcPct val="50000"/>
              </a:spcBef>
            </a:pPr>
            <a:r>
              <a:rPr lang="en-US" altLang="en-US" sz="2800" b="1">
                <a:solidFill>
                  <a:srgbClr val="FFEA18"/>
                </a:solidFill>
              </a:rPr>
              <a:t> </a:t>
            </a:r>
            <a:r>
              <a:rPr lang="en-US" altLang="en-US" sz="2800" b="1">
                <a:solidFill>
                  <a:srgbClr val="FFEA18"/>
                </a:solidFill>
                <a:effectLst>
                  <a:outerShdw blurRad="38100" dist="38100" dir="2700000" algn="tl">
                    <a:srgbClr val="000000"/>
                  </a:outerShdw>
                </a:effectLst>
              </a:rPr>
              <a:t>TERIMA KASIH ATAS PERHATIANNYA</a:t>
            </a:r>
            <a:r>
              <a:rPr lang="en-US" altLang="en-US" sz="2800" b="1">
                <a:solidFill>
                  <a:srgbClr val="FFEA18"/>
                </a:solidFill>
              </a:rPr>
              <a:t>.</a:t>
            </a:r>
          </a:p>
          <a:p>
            <a:pPr>
              <a:spcBef>
                <a:spcPct val="50000"/>
              </a:spcBef>
            </a:pPr>
            <a:r>
              <a:rPr lang="en-US" altLang="en-US" sz="2800" b="1">
                <a:solidFill>
                  <a:srgbClr val="FFEA18"/>
                </a:solidFill>
              </a:rPr>
              <a:t> REKAN ANDA DI SEMINAR INI AKAN BERTERIMAKASIH KEPADA ANDA … !!!</a:t>
            </a:r>
          </a:p>
        </p:txBody>
      </p:sp>
      <p:grpSp>
        <p:nvGrpSpPr>
          <p:cNvPr id="180252" name="Group 28">
            <a:extLst>
              <a:ext uri="{FF2B5EF4-FFF2-40B4-BE49-F238E27FC236}">
                <a16:creationId xmlns:a16="http://schemas.microsoft.com/office/drawing/2014/main" id="{5702BE4C-3028-E144-A061-8DC489F7D0D0}"/>
              </a:ext>
            </a:extLst>
          </p:cNvPr>
          <p:cNvGrpSpPr>
            <a:grpSpLocks/>
          </p:cNvGrpSpPr>
          <p:nvPr/>
        </p:nvGrpSpPr>
        <p:grpSpPr bwMode="auto">
          <a:xfrm>
            <a:off x="460375" y="1735138"/>
            <a:ext cx="2792413" cy="2836862"/>
            <a:chOff x="258" y="850"/>
            <a:chExt cx="1759" cy="1787"/>
          </a:xfrm>
        </p:grpSpPr>
        <p:pic>
          <p:nvPicPr>
            <p:cNvPr id="6154" name="Picture 29">
              <a:extLst>
                <a:ext uri="{FF2B5EF4-FFF2-40B4-BE49-F238E27FC236}">
                  <a16:creationId xmlns:a16="http://schemas.microsoft.com/office/drawing/2014/main" id="{F36E52D3-251C-3E4F-952C-8F17EB591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 y="850"/>
              <a:ext cx="1759" cy="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54" name="Line 30">
              <a:extLst>
                <a:ext uri="{FF2B5EF4-FFF2-40B4-BE49-F238E27FC236}">
                  <a16:creationId xmlns:a16="http://schemas.microsoft.com/office/drawing/2014/main" id="{BECE03A0-6F66-BB44-9A2C-359472E6FD7D}"/>
                </a:ext>
              </a:extLst>
            </p:cNvPr>
            <p:cNvSpPr>
              <a:spLocks noChangeShapeType="1"/>
            </p:cNvSpPr>
            <p:nvPr/>
          </p:nvSpPr>
          <p:spPr bwMode="auto">
            <a:xfrm>
              <a:off x="945" y="1074"/>
              <a:ext cx="186" cy="53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sp>
        <p:nvSpPr>
          <p:cNvPr id="180255" name="Oval 31">
            <a:extLst>
              <a:ext uri="{FF2B5EF4-FFF2-40B4-BE49-F238E27FC236}">
                <a16:creationId xmlns:a16="http://schemas.microsoft.com/office/drawing/2014/main" id="{1D418F77-D121-EE4B-A832-6D7133BB3477}"/>
              </a:ext>
            </a:extLst>
          </p:cNvPr>
          <p:cNvSpPr>
            <a:spLocks noChangeArrowheads="1"/>
          </p:cNvSpPr>
          <p:nvPr/>
        </p:nvSpPr>
        <p:spPr bwMode="auto">
          <a:xfrm>
            <a:off x="323850" y="5989638"/>
            <a:ext cx="655638" cy="590550"/>
          </a:xfrm>
          <a:prstGeom prst="ellipse">
            <a:avLst/>
          </a:prstGeom>
          <a:solidFill>
            <a:schemeClr val="bg1"/>
          </a:solidFill>
          <a:ln>
            <a:noFill/>
          </a:ln>
          <a:effectLst/>
          <a:extLst>
            <a:ext uri="{91240B29-F687-4f45-9708-019B960494DF}">
              <a14:hiddenLine xmlns="" xmlns:a14="http://schemas.microsoft.com/office/drawing/2010/main" w="12700">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0252"/>
                                        </p:tgtEl>
                                        <p:attrNameLst>
                                          <p:attrName>style.visibility</p:attrName>
                                        </p:attrNameLst>
                                      </p:cBhvr>
                                      <p:to>
                                        <p:strVal val="visible"/>
                                      </p:to>
                                    </p:set>
                                    <p:animEffect transition="in" filter="dissolve">
                                      <p:cBhvr>
                                        <p:cTn id="7" dur="500"/>
                                        <p:tgtEl>
                                          <p:spTgt spid="18025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0251"/>
                                        </p:tgtEl>
                                        <p:attrNameLst>
                                          <p:attrName>style.visibility</p:attrName>
                                        </p:attrNameLst>
                                      </p:cBhvr>
                                      <p:to>
                                        <p:strVal val="visible"/>
                                      </p:to>
                                    </p:set>
                                    <p:animEffect transition="in" filter="dissolve">
                                      <p:cBhvr>
                                        <p:cTn id="11" dur="500"/>
                                        <p:tgtEl>
                                          <p:spTgt spid="180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5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5" name="Picture 15">
            <a:extLst>
              <a:ext uri="{FF2B5EF4-FFF2-40B4-BE49-F238E27FC236}">
                <a16:creationId xmlns:a16="http://schemas.microsoft.com/office/drawing/2014/main" id="{AEBC9CB8-0334-8F46-BB09-2CAC866C1303}"/>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1508" name="Rectangle 4">
            <a:extLst>
              <a:ext uri="{FF2B5EF4-FFF2-40B4-BE49-F238E27FC236}">
                <a16:creationId xmlns:a16="http://schemas.microsoft.com/office/drawing/2014/main" id="{6F0E3E56-CABA-FA42-ACBC-375A0015C532}"/>
              </a:ext>
            </a:extLst>
          </p:cNvPr>
          <p:cNvSpPr>
            <a:spLocks noChangeArrowheads="1"/>
          </p:cNvSpPr>
          <p:nvPr/>
        </p:nvSpPr>
        <p:spPr bwMode="auto">
          <a:xfrm>
            <a:off x="7945438" y="1938338"/>
            <a:ext cx="549275" cy="5159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defRPr/>
            </a:pPr>
            <a:endParaRPr lang="en-US" sz="2800" i="1">
              <a:solidFill>
                <a:srgbClr val="FAFD00"/>
              </a:solidFill>
              <a:latin typeface="Times" charset="0"/>
              <a:ea typeface="ＭＳ Ｐゴシック" charset="0"/>
            </a:endParaRPr>
          </a:p>
        </p:txBody>
      </p:sp>
      <p:sp>
        <p:nvSpPr>
          <p:cNvPr id="21513" name="Rectangle 9">
            <a:extLst>
              <a:ext uri="{FF2B5EF4-FFF2-40B4-BE49-F238E27FC236}">
                <a16:creationId xmlns:a16="http://schemas.microsoft.com/office/drawing/2014/main" id="{A5F7FEC5-D539-694C-998E-BEE04209C341}"/>
              </a:ext>
            </a:extLst>
          </p:cNvPr>
          <p:cNvSpPr>
            <a:spLocks noChangeArrowheads="1"/>
          </p:cNvSpPr>
          <p:nvPr/>
        </p:nvSpPr>
        <p:spPr bwMode="auto">
          <a:xfrm>
            <a:off x="666750" y="3536950"/>
            <a:ext cx="7772400" cy="1143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nchor="ct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4800" b="1">
                <a:solidFill>
                  <a:schemeClr val="tx1"/>
                </a:solidFill>
                <a:effectLst>
                  <a:outerShdw blurRad="38100" dist="38100" dir="2700000" algn="tl">
                    <a:srgbClr val="000000"/>
                  </a:outerShdw>
                </a:effectLst>
                <a:latin typeface="Times" pitchFamily="2" charset="0"/>
              </a:rPr>
              <a:t>Membuka </a:t>
            </a:r>
            <a:br>
              <a:rPr lang="en-US" altLang="en-US" sz="4800" b="1">
                <a:solidFill>
                  <a:schemeClr val="tx1"/>
                </a:solidFill>
                <a:effectLst>
                  <a:outerShdw blurRad="38100" dist="38100" dir="2700000" algn="tl">
                    <a:srgbClr val="000000"/>
                  </a:outerShdw>
                </a:effectLst>
                <a:latin typeface="Times" pitchFamily="2" charset="0"/>
              </a:rPr>
            </a:br>
            <a:r>
              <a:rPr lang="ja-JP" altLang="en-US" sz="6600" b="1" i="1">
                <a:solidFill>
                  <a:schemeClr val="tx1"/>
                </a:solidFill>
                <a:effectLst>
                  <a:outerShdw blurRad="38100" dist="38100" dir="2700000" algn="tl">
                    <a:srgbClr val="000000"/>
                  </a:outerShdw>
                </a:effectLst>
              </a:rPr>
              <a:t>“</a:t>
            </a:r>
            <a:r>
              <a:rPr lang="en-US" altLang="ja-JP" sz="6600" b="1" i="1">
                <a:solidFill>
                  <a:schemeClr val="tx1"/>
                </a:solidFill>
                <a:effectLst>
                  <a:outerShdw blurRad="38100" dist="38100" dir="2700000" algn="tl">
                    <a:srgbClr val="000000"/>
                  </a:outerShdw>
                </a:effectLst>
                <a:latin typeface="Times" pitchFamily="2" charset="0"/>
              </a:rPr>
              <a:t>Arsip Alkitab Anda</a:t>
            </a:r>
            <a:r>
              <a:rPr lang="ja-JP" altLang="en-US" sz="6600" b="1" i="1">
                <a:solidFill>
                  <a:schemeClr val="tx1"/>
                </a:solidFill>
                <a:effectLst>
                  <a:outerShdw blurRad="38100" dist="38100" dir="2700000" algn="tl">
                    <a:srgbClr val="000000"/>
                  </a:outerShdw>
                </a:effectLst>
              </a:rPr>
              <a:t>”</a:t>
            </a:r>
            <a:endParaRPr lang="en-US" altLang="en-US" sz="6600" b="1" i="1">
              <a:solidFill>
                <a:schemeClr val="tx1"/>
              </a:solidFill>
              <a:effectLst>
                <a:outerShdw blurRad="38100" dist="38100" dir="2700000" algn="tl">
                  <a:srgbClr val="000000"/>
                </a:outerShdw>
              </a:effectLst>
              <a:latin typeface="Times" pitchFamily="2" charset="0"/>
            </a:endParaRPr>
          </a:p>
        </p:txBody>
      </p:sp>
      <p:sp>
        <p:nvSpPr>
          <p:cNvPr id="21514" name="Rectangle 10">
            <a:extLst>
              <a:ext uri="{FF2B5EF4-FFF2-40B4-BE49-F238E27FC236}">
                <a16:creationId xmlns:a16="http://schemas.microsoft.com/office/drawing/2014/main" id="{95633A08-C67C-4041-B047-91B4DD955408}"/>
              </a:ext>
            </a:extLst>
          </p:cNvPr>
          <p:cNvSpPr>
            <a:spLocks noChangeArrowheads="1"/>
          </p:cNvSpPr>
          <p:nvPr/>
        </p:nvSpPr>
        <p:spPr bwMode="auto">
          <a:xfrm>
            <a:off x="647700" y="1098550"/>
            <a:ext cx="7772400" cy="1143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nchor="ctr"/>
          <a:lstStyle/>
          <a:p>
            <a:pPr>
              <a:defRPr/>
            </a:pPr>
            <a:endParaRPr lang="en-US" sz="4400">
              <a:solidFill>
                <a:srgbClr val="F6FE0A"/>
              </a:solidFill>
              <a:effectLst>
                <a:outerShdw blurRad="38100" dist="38100" dir="2700000" algn="tl">
                  <a:srgbClr val="000000"/>
                </a:outerShdw>
              </a:effectLst>
              <a:latin typeface="Times" charset="0"/>
              <a:ea typeface="ＭＳ Ｐゴシック" charset="0"/>
            </a:endParaRPr>
          </a:p>
          <a:p>
            <a:pPr>
              <a:defRPr/>
            </a:pPr>
            <a:endParaRPr lang="en-US" sz="4400">
              <a:solidFill>
                <a:srgbClr val="F6FE0A"/>
              </a:solidFill>
              <a:effectLst>
                <a:outerShdw blurRad="38100" dist="38100" dir="2700000" algn="tl">
                  <a:srgbClr val="000000"/>
                </a:outerShdw>
              </a:effectLst>
              <a:latin typeface="Times" charset="0"/>
              <a:ea typeface="ＭＳ Ｐゴシック" charset="0"/>
            </a:endParaRPr>
          </a:p>
          <a:p>
            <a:pPr>
              <a:defRPr/>
            </a:pPr>
            <a:endParaRPr lang="en-US" sz="6000" i="1">
              <a:solidFill>
                <a:srgbClr val="F6FE0A"/>
              </a:solidFill>
              <a:latin typeface="Times" charset="0"/>
              <a:ea typeface="ＭＳ Ｐゴシック" charset="0"/>
            </a:endParaRPr>
          </a:p>
        </p:txBody>
      </p:sp>
      <p:sp>
        <p:nvSpPr>
          <p:cNvPr id="21523" name="Text Box 19">
            <a:extLst>
              <a:ext uri="{FF2B5EF4-FFF2-40B4-BE49-F238E27FC236}">
                <a16:creationId xmlns:a16="http://schemas.microsoft.com/office/drawing/2014/main" id="{642C1A97-A8F9-4A44-B48B-7C55518DC53B}"/>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21525" name="Text Box 21">
            <a:extLst>
              <a:ext uri="{FF2B5EF4-FFF2-40B4-BE49-F238E27FC236}">
                <a16:creationId xmlns:a16="http://schemas.microsoft.com/office/drawing/2014/main" id="{FDAF59B9-9755-044E-BAC0-9BA4BA1CE210}"/>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21526" name="Text Box 22">
            <a:extLst>
              <a:ext uri="{FF2B5EF4-FFF2-40B4-BE49-F238E27FC236}">
                <a16:creationId xmlns:a16="http://schemas.microsoft.com/office/drawing/2014/main" id="{356003D7-F26E-A64E-B51A-3B727154DCDA}"/>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21527" name="Text Box 23">
            <a:extLst>
              <a:ext uri="{FF2B5EF4-FFF2-40B4-BE49-F238E27FC236}">
                <a16:creationId xmlns:a16="http://schemas.microsoft.com/office/drawing/2014/main" id="{3CCA656A-DA0C-6B4E-9525-9FC9456E1B8B}"/>
              </a:ext>
            </a:extLst>
          </p:cNvPr>
          <p:cNvSpPr txBox="1">
            <a:spLocks noChangeArrowheads="1"/>
          </p:cNvSpPr>
          <p:nvPr/>
        </p:nvSpPr>
        <p:spPr bwMode="auto">
          <a:xfrm>
            <a:off x="8086725" y="6534150"/>
            <a:ext cx="3254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29</a:t>
            </a:r>
          </a:p>
        </p:txBody>
      </p:sp>
      <p:grpSp>
        <p:nvGrpSpPr>
          <p:cNvPr id="57353" name="Group 14">
            <a:extLst>
              <a:ext uri="{FF2B5EF4-FFF2-40B4-BE49-F238E27FC236}">
                <a16:creationId xmlns:a16="http://schemas.microsoft.com/office/drawing/2014/main" id="{A11C2A32-66C4-0449-84C3-B8ECAB0272EB}"/>
              </a:ext>
            </a:extLst>
          </p:cNvPr>
          <p:cNvGrpSpPr>
            <a:grpSpLocks/>
          </p:cNvGrpSpPr>
          <p:nvPr/>
        </p:nvGrpSpPr>
        <p:grpSpPr bwMode="auto">
          <a:xfrm>
            <a:off x="723900" y="1936750"/>
            <a:ext cx="7772400" cy="1143000"/>
            <a:chOff x="456" y="1220"/>
            <a:chExt cx="4896" cy="720"/>
          </a:xfrm>
        </p:grpSpPr>
        <p:sp>
          <p:nvSpPr>
            <p:cNvPr id="222212" name="Rectangle 4">
              <a:extLst>
                <a:ext uri="{FF2B5EF4-FFF2-40B4-BE49-F238E27FC236}">
                  <a16:creationId xmlns:a16="http://schemas.microsoft.com/office/drawing/2014/main" id="{490A56C5-B298-8747-94A9-F255048C248E}"/>
                </a:ext>
              </a:extLst>
            </p:cNvPr>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5400" b="1" i="1">
                  <a:solidFill>
                    <a:srgbClr val="F6FE0A"/>
                  </a:solidFill>
                  <a:latin typeface="Times" pitchFamily="2" charset="0"/>
                </a:rPr>
                <a:t>Alkitab…pada dasarnya</a:t>
              </a:r>
              <a:endParaRPr lang="en-US" altLang="en-US" sz="5400" i="1">
                <a:solidFill>
                  <a:srgbClr val="F6FE0A"/>
                </a:solidFill>
                <a:latin typeface="Times" pitchFamily="2" charset="0"/>
              </a:endParaRPr>
            </a:p>
          </p:txBody>
        </p:sp>
        <p:sp>
          <p:nvSpPr>
            <p:cNvPr id="222213" name="Rectangle 5">
              <a:extLst>
                <a:ext uri="{FF2B5EF4-FFF2-40B4-BE49-F238E27FC236}">
                  <a16:creationId xmlns:a16="http://schemas.microsoft.com/office/drawing/2014/main" id="{71791A2D-1F71-0B4D-9AC7-992EA86E06B3}"/>
                </a:ext>
              </a:extLst>
            </p:cNvPr>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b="1" i="1">
                  <a:solidFill>
                    <a:srgbClr val="FAFD00"/>
                  </a:solidFill>
                  <a:latin typeface="Times" pitchFamily="2" charset="0"/>
                </a:rPr>
                <a:t>®</a:t>
              </a:r>
            </a:p>
          </p:txBody>
        </p:sp>
      </p:gr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slide(fromTop)">
                                      <p:cBhvr>
                                        <p:cTn id="7"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114" name="Picture 2">
            <a:extLst>
              <a:ext uri="{FF2B5EF4-FFF2-40B4-BE49-F238E27FC236}">
                <a16:creationId xmlns:a16="http://schemas.microsoft.com/office/drawing/2014/main" id="{FCA6CEE0-2016-384B-B050-8F16C12F080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533400"/>
            <a:ext cx="7997825" cy="5765800"/>
          </a:xfrm>
          <a:prstGeom prst="rect">
            <a:avLst/>
          </a:prstGeom>
          <a:noFill/>
          <a:ln w="5715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90115" name="Rectangle 3">
            <a:extLst>
              <a:ext uri="{FF2B5EF4-FFF2-40B4-BE49-F238E27FC236}">
                <a16:creationId xmlns:a16="http://schemas.microsoft.com/office/drawing/2014/main" id="{998E8882-CEEC-A14E-A1C1-256E9AF7B000}"/>
              </a:ext>
            </a:extLst>
          </p:cNvPr>
          <p:cNvSpPr>
            <a:spLocks noChangeArrowheads="1"/>
          </p:cNvSpPr>
          <p:nvPr/>
        </p:nvSpPr>
        <p:spPr bwMode="auto">
          <a:xfrm>
            <a:off x="576263" y="660400"/>
            <a:ext cx="7996237" cy="553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08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90118" name="Text Box 6">
            <a:extLst>
              <a:ext uri="{FF2B5EF4-FFF2-40B4-BE49-F238E27FC236}">
                <a16:creationId xmlns:a16="http://schemas.microsoft.com/office/drawing/2014/main" id="{84F91493-7F74-A345-9A1D-521B1A4ACB40}"/>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90120" name="Text Box 8">
            <a:extLst>
              <a:ext uri="{FF2B5EF4-FFF2-40B4-BE49-F238E27FC236}">
                <a16:creationId xmlns:a16="http://schemas.microsoft.com/office/drawing/2014/main" id="{34129CE7-6FA0-9347-9A78-C757462A513C}"/>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90121" name="Text Box 9">
            <a:extLst>
              <a:ext uri="{FF2B5EF4-FFF2-40B4-BE49-F238E27FC236}">
                <a16:creationId xmlns:a16="http://schemas.microsoft.com/office/drawing/2014/main" id="{70E480C0-6D50-A640-BCAF-8341A65AE9EC}"/>
              </a:ext>
            </a:extLst>
          </p:cNvPr>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90122" name="Text Box 10">
            <a:extLst>
              <a:ext uri="{FF2B5EF4-FFF2-40B4-BE49-F238E27FC236}">
                <a16:creationId xmlns:a16="http://schemas.microsoft.com/office/drawing/2014/main" id="{F716862A-EE02-AB48-A7EE-52EB25AC90CA}"/>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30</a:t>
            </a:r>
          </a:p>
        </p:txBody>
      </p:sp>
    </p:spTree>
  </p:cSld>
  <p:clrMapOvr>
    <a:masterClrMapping/>
  </p:clrMapOvr>
  <p:transition>
    <p:wheel spokes="0"/>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1138" name="Picture 2">
            <a:extLst>
              <a:ext uri="{FF2B5EF4-FFF2-40B4-BE49-F238E27FC236}">
                <a16:creationId xmlns:a16="http://schemas.microsoft.com/office/drawing/2014/main" id="{A8DA8A44-E112-9A43-80CC-2A83F0D08DC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520700"/>
            <a:ext cx="8027987" cy="5783263"/>
          </a:xfrm>
          <a:prstGeom prst="rect">
            <a:avLst/>
          </a:prstGeom>
          <a:noFill/>
          <a:ln w="5715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91139" name="Rectangle 3">
            <a:extLst>
              <a:ext uri="{FF2B5EF4-FFF2-40B4-BE49-F238E27FC236}">
                <a16:creationId xmlns:a16="http://schemas.microsoft.com/office/drawing/2014/main" id="{E12B56A7-5481-854C-B01D-FCB9A5316D8C}"/>
              </a:ext>
            </a:extLst>
          </p:cNvPr>
          <p:cNvSpPr>
            <a:spLocks noChangeArrowheads="1"/>
          </p:cNvSpPr>
          <p:nvPr/>
        </p:nvSpPr>
        <p:spPr bwMode="auto">
          <a:xfrm>
            <a:off x="1262063" y="508000"/>
            <a:ext cx="6738937" cy="568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08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91142" name="Text Box 6">
            <a:extLst>
              <a:ext uri="{FF2B5EF4-FFF2-40B4-BE49-F238E27FC236}">
                <a16:creationId xmlns:a16="http://schemas.microsoft.com/office/drawing/2014/main" id="{107F3117-2583-1740-A826-108929401FE7}"/>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91144" name="Text Box 8">
            <a:extLst>
              <a:ext uri="{FF2B5EF4-FFF2-40B4-BE49-F238E27FC236}">
                <a16:creationId xmlns:a16="http://schemas.microsoft.com/office/drawing/2014/main" id="{F6CD1697-767D-F44E-9904-75972BF4E754}"/>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91145" name="Text Box 9">
            <a:extLst>
              <a:ext uri="{FF2B5EF4-FFF2-40B4-BE49-F238E27FC236}">
                <a16:creationId xmlns:a16="http://schemas.microsoft.com/office/drawing/2014/main" id="{CC6255D0-4BB7-224C-A2AD-8CCADB1BA180}"/>
              </a:ext>
            </a:extLst>
          </p:cNvPr>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91146" name="Text Box 10">
            <a:extLst>
              <a:ext uri="{FF2B5EF4-FFF2-40B4-BE49-F238E27FC236}">
                <a16:creationId xmlns:a16="http://schemas.microsoft.com/office/drawing/2014/main" id="{B551EA98-0C6D-A944-9FD6-CED38AF2291A}"/>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31</a:t>
            </a:r>
          </a:p>
        </p:txBody>
      </p:sp>
    </p:spTree>
  </p:cSld>
  <p:clrMapOvr>
    <a:masterClrMapping/>
  </p:clrMapOvr>
  <p:transition>
    <p:wheel spokes="0"/>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62" name="Picture 2">
            <a:extLst>
              <a:ext uri="{FF2B5EF4-FFF2-40B4-BE49-F238E27FC236}">
                <a16:creationId xmlns:a16="http://schemas.microsoft.com/office/drawing/2014/main" id="{91480247-1B1B-1A40-A558-0E3A5BA36D1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520700"/>
            <a:ext cx="8013700" cy="5773738"/>
          </a:xfrm>
          <a:prstGeom prst="rect">
            <a:avLst/>
          </a:prstGeom>
          <a:noFill/>
          <a:ln w="5715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92166" name="Text Box 6">
            <a:extLst>
              <a:ext uri="{FF2B5EF4-FFF2-40B4-BE49-F238E27FC236}">
                <a16:creationId xmlns:a16="http://schemas.microsoft.com/office/drawing/2014/main" id="{D956B075-0AC7-C54A-873F-E048598471CE}"/>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92168" name="Text Box 8">
            <a:extLst>
              <a:ext uri="{FF2B5EF4-FFF2-40B4-BE49-F238E27FC236}">
                <a16:creationId xmlns:a16="http://schemas.microsoft.com/office/drawing/2014/main" id="{1421C347-FD8E-8641-9541-FB83D1E65B1D}"/>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92169" name="Text Box 9">
            <a:extLst>
              <a:ext uri="{FF2B5EF4-FFF2-40B4-BE49-F238E27FC236}">
                <a16:creationId xmlns:a16="http://schemas.microsoft.com/office/drawing/2014/main" id="{AAA2772A-CE29-ED4D-AD43-50664A516ED3}"/>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92170" name="Text Box 10">
            <a:extLst>
              <a:ext uri="{FF2B5EF4-FFF2-40B4-BE49-F238E27FC236}">
                <a16:creationId xmlns:a16="http://schemas.microsoft.com/office/drawing/2014/main" id="{9EE97D07-17D7-D44E-934D-16F328381973}"/>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32</a:t>
            </a:r>
          </a:p>
        </p:txBody>
      </p:sp>
    </p:spTree>
  </p:cSld>
  <p:clrMapOvr>
    <a:masterClrMapping/>
  </p:clrMapOvr>
  <p:transition>
    <p:wheel spokes="0"/>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3186" name="Picture 2">
            <a:extLst>
              <a:ext uri="{FF2B5EF4-FFF2-40B4-BE49-F238E27FC236}">
                <a16:creationId xmlns:a16="http://schemas.microsoft.com/office/drawing/2014/main" id="{79B3A27A-776B-E146-8380-623211DE582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525463"/>
            <a:ext cx="8018463" cy="5773737"/>
          </a:xfrm>
          <a:prstGeom prst="rect">
            <a:avLst/>
          </a:prstGeom>
          <a:noFill/>
          <a:ln w="5715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93190" name="Text Box 6">
            <a:extLst>
              <a:ext uri="{FF2B5EF4-FFF2-40B4-BE49-F238E27FC236}">
                <a16:creationId xmlns:a16="http://schemas.microsoft.com/office/drawing/2014/main" id="{25AE48F0-628E-EA40-9FB0-C64023B78C13}"/>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93192" name="Text Box 8">
            <a:extLst>
              <a:ext uri="{FF2B5EF4-FFF2-40B4-BE49-F238E27FC236}">
                <a16:creationId xmlns:a16="http://schemas.microsoft.com/office/drawing/2014/main" id="{50C30C71-CF70-F948-8E8F-696D64BB8B2C}"/>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93193" name="Text Box 9">
            <a:extLst>
              <a:ext uri="{FF2B5EF4-FFF2-40B4-BE49-F238E27FC236}">
                <a16:creationId xmlns:a16="http://schemas.microsoft.com/office/drawing/2014/main" id="{7B6838DD-B904-8549-8838-51D56B4FE711}"/>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93194" name="Text Box 10">
            <a:extLst>
              <a:ext uri="{FF2B5EF4-FFF2-40B4-BE49-F238E27FC236}">
                <a16:creationId xmlns:a16="http://schemas.microsoft.com/office/drawing/2014/main" id="{60B03E57-797B-954A-A9E7-EAF886503E13}"/>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33</a:t>
            </a:r>
          </a:p>
        </p:txBody>
      </p:sp>
    </p:spTree>
  </p:cSld>
  <p:clrMapOvr>
    <a:masterClrMapping/>
  </p:clrMapOvr>
  <p:transition>
    <p:wheel spokes="0"/>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5" name="Picture 7">
            <a:extLst>
              <a:ext uri="{FF2B5EF4-FFF2-40B4-BE49-F238E27FC236}">
                <a16:creationId xmlns:a16="http://schemas.microsoft.com/office/drawing/2014/main" id="{A8677575-53CD-5049-84A4-551B3CAB7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219" t="8720" r="12126" b="9135"/>
          <a:stretch>
            <a:fillRect/>
          </a:stretch>
        </p:blipFill>
        <p:spPr bwMode="auto">
          <a:xfrm>
            <a:off x="1020763" y="520700"/>
            <a:ext cx="710247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9" name="Text Box 11">
            <a:extLst>
              <a:ext uri="{FF2B5EF4-FFF2-40B4-BE49-F238E27FC236}">
                <a16:creationId xmlns:a16="http://schemas.microsoft.com/office/drawing/2014/main" id="{403024B5-5D56-9C4B-A3B7-C5CBBC9483B5}"/>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119821" name="Oval 13">
            <a:extLst>
              <a:ext uri="{FF2B5EF4-FFF2-40B4-BE49-F238E27FC236}">
                <a16:creationId xmlns:a16="http://schemas.microsoft.com/office/drawing/2014/main" id="{E421B74C-D3F0-1E49-963D-271EAA88C940}"/>
              </a:ext>
            </a:extLst>
          </p:cNvPr>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blurRad="63500" dist="89803"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Arial" charset="0"/>
              <a:ea typeface="ＭＳ Ｐゴシック" charset="0"/>
            </a:endParaRPr>
          </a:p>
        </p:txBody>
      </p:sp>
      <p:sp>
        <p:nvSpPr>
          <p:cNvPr id="119822" name="Text Box 14">
            <a:extLst>
              <a:ext uri="{FF2B5EF4-FFF2-40B4-BE49-F238E27FC236}">
                <a16:creationId xmlns:a16="http://schemas.microsoft.com/office/drawing/2014/main" id="{12818E7D-B580-8348-9496-1D6F29AF2DF0}"/>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119823" name="Text Box 15">
            <a:extLst>
              <a:ext uri="{FF2B5EF4-FFF2-40B4-BE49-F238E27FC236}">
                <a16:creationId xmlns:a16="http://schemas.microsoft.com/office/drawing/2014/main" id="{139AC0A0-9CCB-9040-81FE-008104318A13}"/>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119824" name="Text Box 16">
            <a:extLst>
              <a:ext uri="{FF2B5EF4-FFF2-40B4-BE49-F238E27FC236}">
                <a16:creationId xmlns:a16="http://schemas.microsoft.com/office/drawing/2014/main" id="{C061356D-1361-394B-A441-10C7305A1E3F}"/>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34</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dissolve">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4210" name="Picture 2">
            <a:extLst>
              <a:ext uri="{FF2B5EF4-FFF2-40B4-BE49-F238E27FC236}">
                <a16:creationId xmlns:a16="http://schemas.microsoft.com/office/drawing/2014/main" id="{55715FC8-3D09-044F-A4FF-E6213948B30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549275"/>
            <a:ext cx="8001000" cy="5765800"/>
          </a:xfrm>
          <a:prstGeom prst="rect">
            <a:avLst/>
          </a:prstGeom>
          <a:noFill/>
          <a:ln w="5715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94223" name="Text Box 15">
            <a:extLst>
              <a:ext uri="{FF2B5EF4-FFF2-40B4-BE49-F238E27FC236}">
                <a16:creationId xmlns:a16="http://schemas.microsoft.com/office/drawing/2014/main" id="{46A9E111-5D23-ED4F-8612-460918F67F74}"/>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94227" name="Text Box 19">
            <a:extLst>
              <a:ext uri="{FF2B5EF4-FFF2-40B4-BE49-F238E27FC236}">
                <a16:creationId xmlns:a16="http://schemas.microsoft.com/office/drawing/2014/main" id="{9DC1EA39-874A-4241-8000-B2470E949145}"/>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94228" name="Text Box 20">
            <a:extLst>
              <a:ext uri="{FF2B5EF4-FFF2-40B4-BE49-F238E27FC236}">
                <a16:creationId xmlns:a16="http://schemas.microsoft.com/office/drawing/2014/main" id="{BA02870D-7388-FC48-8A96-5465D3BFCC35}"/>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94229" name="Text Box 21">
            <a:extLst>
              <a:ext uri="{FF2B5EF4-FFF2-40B4-BE49-F238E27FC236}">
                <a16:creationId xmlns:a16="http://schemas.microsoft.com/office/drawing/2014/main" id="{120C424A-30BB-F34E-A09A-BFA3D7E1DFE5}"/>
              </a:ext>
            </a:extLst>
          </p:cNvPr>
          <p:cNvSpPr txBox="1">
            <a:spLocks noChangeArrowheads="1"/>
          </p:cNvSpPr>
          <p:nvPr/>
        </p:nvSpPr>
        <p:spPr bwMode="auto">
          <a:xfrm>
            <a:off x="5048250" y="2574925"/>
            <a:ext cx="723900" cy="2163763"/>
          </a:xfrm>
          <a:prstGeom prst="rect">
            <a:avLst/>
          </a:prstGeom>
          <a:noFill/>
          <a:ln>
            <a:noFill/>
          </a:ln>
          <a:effectLst>
            <a:outerShdw blurRad="63500" dist="53882" dir="2700000" algn="ctr" rotWithShape="0">
              <a:srgbClr val="D831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en-US" sz="11700">
                <a:solidFill>
                  <a:schemeClr val="accent1"/>
                </a:solidFill>
                <a:latin typeface="Comic Sans MS" charset="0"/>
                <a:ea typeface="ＭＳ Ｐゴシック" charset="0"/>
              </a:rPr>
              <a:t>?</a:t>
            </a:r>
          </a:p>
        </p:txBody>
      </p:sp>
      <p:sp>
        <p:nvSpPr>
          <p:cNvPr id="94215" name="Text Box 7">
            <a:extLst>
              <a:ext uri="{FF2B5EF4-FFF2-40B4-BE49-F238E27FC236}">
                <a16:creationId xmlns:a16="http://schemas.microsoft.com/office/drawing/2014/main" id="{5F63DA9D-9D9D-DC43-B939-11BA4AE4FFC8}"/>
              </a:ext>
            </a:extLst>
          </p:cNvPr>
          <p:cNvSpPr txBox="1">
            <a:spLocks noChangeArrowheads="1"/>
          </p:cNvSpPr>
          <p:nvPr/>
        </p:nvSpPr>
        <p:spPr bwMode="auto">
          <a:xfrm>
            <a:off x="6757988" y="3476625"/>
            <a:ext cx="723900" cy="2163763"/>
          </a:xfrm>
          <a:prstGeom prst="rect">
            <a:avLst/>
          </a:prstGeom>
          <a:noFill/>
          <a:ln>
            <a:noFill/>
          </a:ln>
          <a:effectLst>
            <a:outerShdw blurRad="63500" dist="53882" dir="2700000" algn="ctr" rotWithShape="0">
              <a:srgbClr val="D831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en-US" sz="11700">
                <a:solidFill>
                  <a:schemeClr val="accent1"/>
                </a:solidFill>
                <a:latin typeface="Comic Sans MS" charset="0"/>
                <a:ea typeface="ＭＳ Ｐゴシック" charset="0"/>
              </a:rPr>
              <a:t>?</a:t>
            </a:r>
          </a:p>
        </p:txBody>
      </p:sp>
      <p:sp>
        <p:nvSpPr>
          <p:cNvPr id="94230" name="Text Box 22">
            <a:extLst>
              <a:ext uri="{FF2B5EF4-FFF2-40B4-BE49-F238E27FC236}">
                <a16:creationId xmlns:a16="http://schemas.microsoft.com/office/drawing/2014/main" id="{D9176A31-B521-054A-9D97-B8D7BD62BB6B}"/>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35</a:t>
            </a:r>
          </a:p>
        </p:txBody>
      </p:sp>
      <p:sp>
        <p:nvSpPr>
          <p:cNvPr id="94231" name="Text Box 23">
            <a:extLst>
              <a:ext uri="{FF2B5EF4-FFF2-40B4-BE49-F238E27FC236}">
                <a16:creationId xmlns:a16="http://schemas.microsoft.com/office/drawing/2014/main" id="{285C2C9B-8E73-4941-8AA9-172AD52E98D1}"/>
              </a:ext>
            </a:extLst>
          </p:cNvPr>
          <p:cNvSpPr txBox="1">
            <a:spLocks noChangeArrowheads="1"/>
          </p:cNvSpPr>
          <p:nvPr/>
        </p:nvSpPr>
        <p:spPr bwMode="auto">
          <a:xfrm>
            <a:off x="8721725" y="64135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5</a:t>
            </a:r>
          </a:p>
        </p:txBody>
      </p:sp>
      <p:sp>
        <p:nvSpPr>
          <p:cNvPr id="94221" name="Text Box 13">
            <a:extLst>
              <a:ext uri="{FF2B5EF4-FFF2-40B4-BE49-F238E27FC236}">
                <a16:creationId xmlns:a16="http://schemas.microsoft.com/office/drawing/2014/main" id="{552A722F-7CFE-F944-B457-64066A876C6E}"/>
              </a:ext>
            </a:extLst>
          </p:cNvPr>
          <p:cNvSpPr txBox="1">
            <a:spLocks noChangeArrowheads="1"/>
          </p:cNvSpPr>
          <p:nvPr/>
        </p:nvSpPr>
        <p:spPr bwMode="auto">
          <a:xfrm>
            <a:off x="2709863" y="2287588"/>
            <a:ext cx="723900" cy="2163762"/>
          </a:xfrm>
          <a:prstGeom prst="rect">
            <a:avLst/>
          </a:prstGeom>
          <a:noFill/>
          <a:ln>
            <a:noFill/>
          </a:ln>
          <a:effectLst>
            <a:outerShdw blurRad="63500" dist="53882" dir="2700000" algn="ctr" rotWithShape="0">
              <a:srgbClr val="D831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en-US" sz="11700">
                <a:solidFill>
                  <a:schemeClr val="accent1"/>
                </a:solidFill>
                <a:latin typeface="Comic Sans MS" charset="0"/>
                <a:ea typeface="ＭＳ Ｐゴシック" charset="0"/>
              </a:rPr>
              <a:t>?</a:t>
            </a:r>
          </a:p>
        </p:txBody>
      </p:sp>
      <p:sp>
        <p:nvSpPr>
          <p:cNvPr id="94232" name="Text Box 24">
            <a:extLst>
              <a:ext uri="{FF2B5EF4-FFF2-40B4-BE49-F238E27FC236}">
                <a16:creationId xmlns:a16="http://schemas.microsoft.com/office/drawing/2014/main" id="{5607F02A-C4C1-E640-B3CA-8E8E4CB7B980}"/>
              </a:ext>
            </a:extLst>
          </p:cNvPr>
          <p:cNvSpPr txBox="1">
            <a:spLocks noChangeArrowheads="1"/>
          </p:cNvSpPr>
          <p:nvPr/>
        </p:nvSpPr>
        <p:spPr bwMode="auto">
          <a:xfrm>
            <a:off x="5492750" y="1028700"/>
            <a:ext cx="723900" cy="2163763"/>
          </a:xfrm>
          <a:prstGeom prst="rect">
            <a:avLst/>
          </a:prstGeom>
          <a:noFill/>
          <a:ln>
            <a:noFill/>
          </a:ln>
          <a:effectLst>
            <a:outerShdw blurRad="63500" dist="53882" dir="2700000" algn="ctr" rotWithShape="0">
              <a:srgbClr val="D831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en-US" sz="11700">
                <a:solidFill>
                  <a:schemeClr val="accent1"/>
                </a:solidFill>
                <a:latin typeface="Comic Sans MS" charset="0"/>
                <a:ea typeface="ＭＳ Ｐゴシック" charset="0"/>
              </a:rPr>
              <a:t>?</a:t>
            </a:r>
          </a:p>
        </p:txBody>
      </p:sp>
      <p:grpSp>
        <p:nvGrpSpPr>
          <p:cNvPr id="94233" name="Group 25">
            <a:extLst>
              <a:ext uri="{FF2B5EF4-FFF2-40B4-BE49-F238E27FC236}">
                <a16:creationId xmlns:a16="http://schemas.microsoft.com/office/drawing/2014/main" id="{25401789-74B1-2141-A80C-CC77078AC5D2}"/>
              </a:ext>
            </a:extLst>
          </p:cNvPr>
          <p:cNvGrpSpPr>
            <a:grpSpLocks/>
          </p:cNvGrpSpPr>
          <p:nvPr/>
        </p:nvGrpSpPr>
        <p:grpSpPr bwMode="auto">
          <a:xfrm>
            <a:off x="1709738" y="1619250"/>
            <a:ext cx="5883275" cy="3590925"/>
            <a:chOff x="1077" y="1020"/>
            <a:chExt cx="3706" cy="2262"/>
          </a:xfrm>
        </p:grpSpPr>
        <p:sp>
          <p:nvSpPr>
            <p:cNvPr id="94217" name="Rectangle 9">
              <a:extLst>
                <a:ext uri="{FF2B5EF4-FFF2-40B4-BE49-F238E27FC236}">
                  <a16:creationId xmlns:a16="http://schemas.microsoft.com/office/drawing/2014/main" id="{3C6AF885-F32F-D644-8F23-DD64BD063054}"/>
                </a:ext>
              </a:extLst>
            </p:cNvPr>
            <p:cNvSpPr>
              <a:spLocks noChangeArrowheads="1"/>
            </p:cNvSpPr>
            <p:nvPr/>
          </p:nvSpPr>
          <p:spPr bwMode="auto">
            <a:xfrm rot="-731836">
              <a:off x="1077" y="1020"/>
              <a:ext cx="3666" cy="2262"/>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a:noFill/>
            </a:ln>
            <a:effectLst>
              <a:outerShdw blurRad="63500" dist="200805" dir="2081709" algn="ctr" rotWithShape="0">
                <a:schemeClr val="bg2">
                  <a:alpha val="74998"/>
                </a:schemeClr>
              </a:outerShdw>
            </a:effectLst>
            <a:extLs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94218" name="Text Box 10">
              <a:extLst>
                <a:ext uri="{FF2B5EF4-FFF2-40B4-BE49-F238E27FC236}">
                  <a16:creationId xmlns:a16="http://schemas.microsoft.com/office/drawing/2014/main" id="{51B8CC19-77B4-B747-8087-AEC5E735EF8A}"/>
                </a:ext>
              </a:extLst>
            </p:cNvPr>
            <p:cNvSpPr txBox="1">
              <a:spLocks noChangeArrowheads="1"/>
            </p:cNvSpPr>
            <p:nvPr/>
          </p:nvSpPr>
          <p:spPr bwMode="auto">
            <a:xfrm rot="-763059">
              <a:off x="1135" y="1149"/>
              <a:ext cx="3648" cy="2033"/>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6D93FD">
                      <a:alpha val="50000"/>
                    </a:srgbClr>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3500" b="1">
                  <a:solidFill>
                    <a:srgbClr val="EEFF4B"/>
                  </a:solidFill>
                  <a:latin typeface="Comic Sans MS" panose="030F0902030302020204" pitchFamily="66" charset="0"/>
                </a:rPr>
                <a:t>JADI…DARIMANA ANDA MEMULAI UNTUK MENATA SEMUA INFORMASI…. </a:t>
              </a:r>
              <a:r>
                <a:rPr lang="en-US" altLang="en-US" sz="3600" b="1">
                  <a:solidFill>
                    <a:srgbClr val="EEFF4B"/>
                  </a:solidFill>
                  <a:latin typeface="Comic Sans MS" panose="030F0902030302020204" pitchFamily="66" charset="0"/>
                </a:rPr>
                <a:t>DAN JUGA </a:t>
              </a:r>
              <a:r>
                <a:rPr lang="en-US" altLang="en-US" sz="3600" b="1">
                  <a:solidFill>
                    <a:srgbClr val="FC0128"/>
                  </a:solidFill>
                  <a:latin typeface="Comic Sans MS" panose="030F0902030302020204" pitchFamily="66" charset="0"/>
                </a:rPr>
                <a:t>DIS</a:t>
              </a:r>
              <a:r>
                <a:rPr lang="en-US" altLang="en-US" sz="3600" b="1">
                  <a:solidFill>
                    <a:srgbClr val="EEFF4B"/>
                  </a:solidFill>
                  <a:latin typeface="Comic Sans MS" panose="030F0902030302020204" pitchFamily="66" charset="0"/>
                </a:rPr>
                <a:t>INFORMASI?</a:t>
              </a:r>
            </a:p>
          </p:txBody>
        </p:sp>
      </p:gr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4221"/>
                                        </p:tgtEl>
                                        <p:attrNameLst>
                                          <p:attrName>style.visibility</p:attrName>
                                        </p:attrNameLst>
                                      </p:cBhvr>
                                      <p:to>
                                        <p:strVal val="visible"/>
                                      </p:to>
                                    </p:set>
                                    <p:anim calcmode="lin" valueType="num">
                                      <p:cBhvr>
                                        <p:cTn id="7" dur="500" fill="hold"/>
                                        <p:tgtEl>
                                          <p:spTgt spid="94221"/>
                                        </p:tgtEl>
                                        <p:attrNameLst>
                                          <p:attrName>ppt_w</p:attrName>
                                        </p:attrNameLst>
                                      </p:cBhvr>
                                      <p:tavLst>
                                        <p:tav tm="0">
                                          <p:val>
                                            <p:fltVal val="0"/>
                                          </p:val>
                                        </p:tav>
                                        <p:tav tm="100000">
                                          <p:val>
                                            <p:strVal val="#ppt_w"/>
                                          </p:val>
                                        </p:tav>
                                      </p:tavLst>
                                    </p:anim>
                                    <p:anim calcmode="lin" valueType="num">
                                      <p:cBhvr>
                                        <p:cTn id="8" dur="500" fill="hold"/>
                                        <p:tgtEl>
                                          <p:spTgt spid="94221"/>
                                        </p:tgtEl>
                                        <p:attrNameLst>
                                          <p:attrName>ppt_h</p:attrName>
                                        </p:attrNameLst>
                                      </p:cBhvr>
                                      <p:tavLst>
                                        <p:tav tm="0">
                                          <p:val>
                                            <p:fltVal val="0"/>
                                          </p:val>
                                        </p:tav>
                                        <p:tav tm="100000">
                                          <p:val>
                                            <p:strVal val="#ppt_h"/>
                                          </p:val>
                                        </p:tav>
                                      </p:tavLst>
                                    </p:anim>
                                    <p:anim calcmode="lin" valueType="num">
                                      <p:cBhvr>
                                        <p:cTn id="9" dur="500" fill="hold"/>
                                        <p:tgtEl>
                                          <p:spTgt spid="94221"/>
                                        </p:tgtEl>
                                        <p:attrNameLst>
                                          <p:attrName>ppt_x</p:attrName>
                                        </p:attrNameLst>
                                      </p:cBhvr>
                                      <p:tavLst>
                                        <p:tav tm="0">
                                          <p:val>
                                            <p:fltVal val="0.5"/>
                                          </p:val>
                                        </p:tav>
                                        <p:tav tm="100000">
                                          <p:val>
                                            <p:strVal val="#ppt_x"/>
                                          </p:val>
                                        </p:tav>
                                      </p:tavLst>
                                    </p:anim>
                                    <p:anim calcmode="lin" valueType="num">
                                      <p:cBhvr>
                                        <p:cTn id="10" dur="500" fill="hold"/>
                                        <p:tgtEl>
                                          <p:spTgt spid="9422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4232"/>
                                        </p:tgtEl>
                                        <p:attrNameLst>
                                          <p:attrName>style.visibility</p:attrName>
                                        </p:attrNameLst>
                                      </p:cBhvr>
                                      <p:to>
                                        <p:strVal val="visible"/>
                                      </p:to>
                                    </p:set>
                                    <p:anim calcmode="lin" valueType="num">
                                      <p:cBhvr>
                                        <p:cTn id="15" dur="500" fill="hold"/>
                                        <p:tgtEl>
                                          <p:spTgt spid="94232"/>
                                        </p:tgtEl>
                                        <p:attrNameLst>
                                          <p:attrName>ppt_w</p:attrName>
                                        </p:attrNameLst>
                                      </p:cBhvr>
                                      <p:tavLst>
                                        <p:tav tm="0">
                                          <p:val>
                                            <p:fltVal val="0"/>
                                          </p:val>
                                        </p:tav>
                                        <p:tav tm="100000">
                                          <p:val>
                                            <p:strVal val="#ppt_w"/>
                                          </p:val>
                                        </p:tav>
                                      </p:tavLst>
                                    </p:anim>
                                    <p:anim calcmode="lin" valueType="num">
                                      <p:cBhvr>
                                        <p:cTn id="16" dur="500" fill="hold"/>
                                        <p:tgtEl>
                                          <p:spTgt spid="94232"/>
                                        </p:tgtEl>
                                        <p:attrNameLst>
                                          <p:attrName>ppt_h</p:attrName>
                                        </p:attrNameLst>
                                      </p:cBhvr>
                                      <p:tavLst>
                                        <p:tav tm="0">
                                          <p:val>
                                            <p:fltVal val="0"/>
                                          </p:val>
                                        </p:tav>
                                        <p:tav tm="100000">
                                          <p:val>
                                            <p:strVal val="#ppt_h"/>
                                          </p:val>
                                        </p:tav>
                                      </p:tavLst>
                                    </p:anim>
                                    <p:anim calcmode="lin" valueType="num">
                                      <p:cBhvr>
                                        <p:cTn id="17" dur="500" fill="hold"/>
                                        <p:tgtEl>
                                          <p:spTgt spid="94232"/>
                                        </p:tgtEl>
                                        <p:attrNameLst>
                                          <p:attrName>ppt_x</p:attrName>
                                        </p:attrNameLst>
                                      </p:cBhvr>
                                      <p:tavLst>
                                        <p:tav tm="0">
                                          <p:val>
                                            <p:fltVal val="0.5"/>
                                          </p:val>
                                        </p:tav>
                                        <p:tav tm="100000">
                                          <p:val>
                                            <p:strVal val="#ppt_x"/>
                                          </p:val>
                                        </p:tav>
                                      </p:tavLst>
                                    </p:anim>
                                    <p:anim calcmode="lin" valueType="num">
                                      <p:cBhvr>
                                        <p:cTn id="18" dur="500" fill="hold"/>
                                        <p:tgtEl>
                                          <p:spTgt spid="9423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4229"/>
                                        </p:tgtEl>
                                        <p:attrNameLst>
                                          <p:attrName>style.visibility</p:attrName>
                                        </p:attrNameLst>
                                      </p:cBhvr>
                                      <p:to>
                                        <p:strVal val="visible"/>
                                      </p:to>
                                    </p:set>
                                    <p:anim calcmode="lin" valueType="num">
                                      <p:cBhvr>
                                        <p:cTn id="23" dur="500" fill="hold"/>
                                        <p:tgtEl>
                                          <p:spTgt spid="94229"/>
                                        </p:tgtEl>
                                        <p:attrNameLst>
                                          <p:attrName>ppt_w</p:attrName>
                                        </p:attrNameLst>
                                      </p:cBhvr>
                                      <p:tavLst>
                                        <p:tav tm="0">
                                          <p:val>
                                            <p:fltVal val="0"/>
                                          </p:val>
                                        </p:tav>
                                        <p:tav tm="100000">
                                          <p:val>
                                            <p:strVal val="#ppt_w"/>
                                          </p:val>
                                        </p:tav>
                                      </p:tavLst>
                                    </p:anim>
                                    <p:anim calcmode="lin" valueType="num">
                                      <p:cBhvr>
                                        <p:cTn id="24" dur="500" fill="hold"/>
                                        <p:tgtEl>
                                          <p:spTgt spid="94229"/>
                                        </p:tgtEl>
                                        <p:attrNameLst>
                                          <p:attrName>ppt_h</p:attrName>
                                        </p:attrNameLst>
                                      </p:cBhvr>
                                      <p:tavLst>
                                        <p:tav tm="0">
                                          <p:val>
                                            <p:fltVal val="0"/>
                                          </p:val>
                                        </p:tav>
                                        <p:tav tm="100000">
                                          <p:val>
                                            <p:strVal val="#ppt_h"/>
                                          </p:val>
                                        </p:tav>
                                      </p:tavLst>
                                    </p:anim>
                                    <p:anim calcmode="lin" valueType="num">
                                      <p:cBhvr>
                                        <p:cTn id="25" dur="500" fill="hold"/>
                                        <p:tgtEl>
                                          <p:spTgt spid="94229"/>
                                        </p:tgtEl>
                                        <p:attrNameLst>
                                          <p:attrName>ppt_x</p:attrName>
                                        </p:attrNameLst>
                                      </p:cBhvr>
                                      <p:tavLst>
                                        <p:tav tm="0">
                                          <p:val>
                                            <p:fltVal val="0.5"/>
                                          </p:val>
                                        </p:tav>
                                        <p:tav tm="100000">
                                          <p:val>
                                            <p:strVal val="#ppt_x"/>
                                          </p:val>
                                        </p:tav>
                                      </p:tavLst>
                                    </p:anim>
                                    <p:anim calcmode="lin" valueType="num">
                                      <p:cBhvr>
                                        <p:cTn id="26" dur="500" fill="hold"/>
                                        <p:tgtEl>
                                          <p:spTgt spid="9422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4215"/>
                                        </p:tgtEl>
                                        <p:attrNameLst>
                                          <p:attrName>style.visibility</p:attrName>
                                        </p:attrNameLst>
                                      </p:cBhvr>
                                      <p:to>
                                        <p:strVal val="visible"/>
                                      </p:to>
                                    </p:set>
                                    <p:anim calcmode="lin" valueType="num">
                                      <p:cBhvr>
                                        <p:cTn id="31" dur="500" fill="hold"/>
                                        <p:tgtEl>
                                          <p:spTgt spid="94215"/>
                                        </p:tgtEl>
                                        <p:attrNameLst>
                                          <p:attrName>ppt_w</p:attrName>
                                        </p:attrNameLst>
                                      </p:cBhvr>
                                      <p:tavLst>
                                        <p:tav tm="0">
                                          <p:val>
                                            <p:fltVal val="0"/>
                                          </p:val>
                                        </p:tav>
                                        <p:tav tm="100000">
                                          <p:val>
                                            <p:strVal val="#ppt_w"/>
                                          </p:val>
                                        </p:tav>
                                      </p:tavLst>
                                    </p:anim>
                                    <p:anim calcmode="lin" valueType="num">
                                      <p:cBhvr>
                                        <p:cTn id="32" dur="500" fill="hold"/>
                                        <p:tgtEl>
                                          <p:spTgt spid="94215"/>
                                        </p:tgtEl>
                                        <p:attrNameLst>
                                          <p:attrName>ppt_h</p:attrName>
                                        </p:attrNameLst>
                                      </p:cBhvr>
                                      <p:tavLst>
                                        <p:tav tm="0">
                                          <p:val>
                                            <p:fltVal val="0"/>
                                          </p:val>
                                        </p:tav>
                                        <p:tav tm="100000">
                                          <p:val>
                                            <p:strVal val="#ppt_h"/>
                                          </p:val>
                                        </p:tav>
                                      </p:tavLst>
                                    </p:anim>
                                    <p:anim calcmode="lin" valueType="num">
                                      <p:cBhvr>
                                        <p:cTn id="33" dur="500" fill="hold"/>
                                        <p:tgtEl>
                                          <p:spTgt spid="94215"/>
                                        </p:tgtEl>
                                        <p:attrNameLst>
                                          <p:attrName>ppt_x</p:attrName>
                                        </p:attrNameLst>
                                      </p:cBhvr>
                                      <p:tavLst>
                                        <p:tav tm="0">
                                          <p:val>
                                            <p:fltVal val="0.5"/>
                                          </p:val>
                                        </p:tav>
                                        <p:tav tm="100000">
                                          <p:val>
                                            <p:strVal val="#ppt_x"/>
                                          </p:val>
                                        </p:tav>
                                      </p:tavLst>
                                    </p:anim>
                                    <p:anim calcmode="lin" valueType="num">
                                      <p:cBhvr>
                                        <p:cTn id="34" dur="500" fill="hold"/>
                                        <p:tgtEl>
                                          <p:spTgt spid="94215"/>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7" presetClass="entr" presetSubtype="4" fill="hold" nodeType="clickEffect">
                                  <p:stCondLst>
                                    <p:cond delay="0"/>
                                  </p:stCondLst>
                                  <p:childTnLst>
                                    <p:set>
                                      <p:cBhvr>
                                        <p:cTn id="38" dur="1" fill="hold">
                                          <p:stCondLst>
                                            <p:cond delay="0"/>
                                          </p:stCondLst>
                                        </p:cTn>
                                        <p:tgtEl>
                                          <p:spTgt spid="94233"/>
                                        </p:tgtEl>
                                        <p:attrNameLst>
                                          <p:attrName>style.visibility</p:attrName>
                                        </p:attrNameLst>
                                      </p:cBhvr>
                                      <p:to>
                                        <p:strVal val="visible"/>
                                      </p:to>
                                    </p:set>
                                    <p:anim calcmode="lin" valueType="num">
                                      <p:cBhvr additive="base">
                                        <p:cTn id="39" dur="5000" fill="hold"/>
                                        <p:tgtEl>
                                          <p:spTgt spid="94233"/>
                                        </p:tgtEl>
                                        <p:attrNameLst>
                                          <p:attrName>ppt_x</p:attrName>
                                        </p:attrNameLst>
                                      </p:cBhvr>
                                      <p:tavLst>
                                        <p:tav tm="0">
                                          <p:val>
                                            <p:strVal val="#ppt_x"/>
                                          </p:val>
                                        </p:tav>
                                        <p:tav tm="100000">
                                          <p:val>
                                            <p:strVal val="#ppt_x"/>
                                          </p:val>
                                        </p:tav>
                                      </p:tavLst>
                                    </p:anim>
                                    <p:anim calcmode="lin" valueType="num">
                                      <p:cBhvr additive="base">
                                        <p:cTn id="40" dur="5000" fill="hold"/>
                                        <p:tgtEl>
                                          <p:spTgt spid="94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autoUpdateAnimBg="0"/>
      <p:bldP spid="94215" grpId="0" autoUpdateAnimBg="0"/>
      <p:bldP spid="94221" grpId="0" autoUpdateAnimBg="0"/>
      <p:bldP spid="9423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681" name="Group 15">
            <a:extLst>
              <a:ext uri="{FF2B5EF4-FFF2-40B4-BE49-F238E27FC236}">
                <a16:creationId xmlns:a16="http://schemas.microsoft.com/office/drawing/2014/main" id="{A39A74B7-A2A4-4649-8310-D7DDC97ED62B}"/>
              </a:ext>
            </a:extLst>
          </p:cNvPr>
          <p:cNvGrpSpPr>
            <a:grpSpLocks/>
          </p:cNvGrpSpPr>
          <p:nvPr/>
        </p:nvGrpSpPr>
        <p:grpSpPr bwMode="auto">
          <a:xfrm>
            <a:off x="3492500" y="266700"/>
            <a:ext cx="5499100" cy="5822950"/>
            <a:chOff x="2200" y="168"/>
            <a:chExt cx="3464" cy="3668"/>
          </a:xfrm>
        </p:grpSpPr>
        <p:graphicFrame>
          <p:nvGraphicFramePr>
            <p:cNvPr id="71690" name="Object 2">
              <a:extLst>
                <a:ext uri="{FF2B5EF4-FFF2-40B4-BE49-F238E27FC236}">
                  <a16:creationId xmlns:a16="http://schemas.microsoft.com/office/drawing/2014/main" id="{91FB3E13-AB5B-044F-965C-0F1AF64DF996}"/>
                </a:ext>
              </a:extLst>
            </p:cNvPr>
            <p:cNvGraphicFramePr>
              <a:graphicFrameLocks/>
            </p:cNvGraphicFramePr>
            <p:nvPr/>
          </p:nvGraphicFramePr>
          <p:xfrm>
            <a:off x="2200" y="187"/>
            <a:ext cx="1344" cy="3649"/>
          </p:xfrm>
          <a:graphic>
            <a:graphicData uri="http://schemas.openxmlformats.org/presentationml/2006/ole">
              <mc:AlternateContent xmlns:mc="http://schemas.openxmlformats.org/markup-compatibility/2006">
                <mc:Choice xmlns:v="urn:schemas-microsoft-com:vml" Requires="v">
                  <p:oleObj name="Microsoft ClipArt Gallery" r:id="rId3" imgW="2146300" imgH="5803900" progId="MS_ClipArt_Gallery">
                    <p:embed/>
                  </p:oleObj>
                </mc:Choice>
                <mc:Fallback>
                  <p:oleObj name="Microsoft ClipArt Gallery" r:id="rId3" imgW="2146300" imgH="5803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 y="187"/>
                          <a:ext cx="1344" cy="3649"/>
                        </a:xfrm>
                        <a:prstGeom prst="rect">
                          <a:avLst/>
                        </a:prstGeom>
                        <a:noFill/>
                        <a:ln>
                          <a:noFill/>
                        </a:ln>
                        <a:effectLst>
                          <a:outerShdw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9460" name="Line 4">
              <a:extLst>
                <a:ext uri="{FF2B5EF4-FFF2-40B4-BE49-F238E27FC236}">
                  <a16:creationId xmlns:a16="http://schemas.microsoft.com/office/drawing/2014/main" id="{38A842F5-A1D5-F94A-8790-29132CEC59C1}"/>
                </a:ext>
              </a:extLst>
            </p:cNvPr>
            <p:cNvSpPr>
              <a:spLocks noChangeShapeType="1"/>
            </p:cNvSpPr>
            <p:nvPr/>
          </p:nvSpPr>
          <p:spPr bwMode="auto">
            <a:xfrm flipV="1">
              <a:off x="3188" y="764"/>
              <a:ext cx="280" cy="24"/>
            </a:xfrm>
            <a:prstGeom prst="line">
              <a:avLst/>
            </a:prstGeom>
            <a:noFill/>
            <a:ln w="50800">
              <a:solidFill>
                <a:schemeClr val="tx1"/>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19463" name="Oval 7">
              <a:extLst>
                <a:ext uri="{FF2B5EF4-FFF2-40B4-BE49-F238E27FC236}">
                  <a16:creationId xmlns:a16="http://schemas.microsoft.com/office/drawing/2014/main" id="{599C74A8-DC3F-FD46-A153-E7FC74789DAA}"/>
                </a:ext>
              </a:extLst>
            </p:cNvPr>
            <p:cNvSpPr>
              <a:spLocks noChangeArrowheads="1"/>
            </p:cNvSpPr>
            <p:nvPr/>
          </p:nvSpPr>
          <p:spPr bwMode="auto">
            <a:xfrm>
              <a:off x="3380" y="168"/>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grpSp>
      <p:sp>
        <p:nvSpPr>
          <p:cNvPr id="19464" name="Rectangle 8">
            <a:extLst>
              <a:ext uri="{FF2B5EF4-FFF2-40B4-BE49-F238E27FC236}">
                <a16:creationId xmlns:a16="http://schemas.microsoft.com/office/drawing/2014/main" id="{A6682C58-6399-2D42-AB5A-B80D3F55CC8D}"/>
              </a:ext>
            </a:extLst>
          </p:cNvPr>
          <p:cNvSpPr>
            <a:spLocks noChangeArrowheads="1"/>
          </p:cNvSpPr>
          <p:nvPr/>
        </p:nvSpPr>
        <p:spPr bwMode="auto">
          <a:xfrm>
            <a:off x="5703888" y="565150"/>
            <a:ext cx="3013075" cy="1736725"/>
          </a:xfrm>
          <a:prstGeom prst="rect">
            <a:avLst/>
          </a:prstGeom>
          <a:noFill/>
          <a:ln>
            <a:noFill/>
          </a:ln>
          <a:effectLst>
            <a:outerShdw blurRad="63500" dist="63500" dir="3187806"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sz="3600" b="1">
                <a:solidFill>
                  <a:srgbClr val="FFFF00"/>
                </a:solidFill>
                <a:latin typeface="Times" charset="0"/>
                <a:ea typeface="ＭＳ Ｐゴシック" charset="0"/>
              </a:rPr>
              <a:t>Saya sama sekali TIDAK PUNYA ide!</a:t>
            </a:r>
          </a:p>
        </p:txBody>
      </p:sp>
      <p:grpSp>
        <p:nvGrpSpPr>
          <p:cNvPr id="71683" name="Group 25">
            <a:extLst>
              <a:ext uri="{FF2B5EF4-FFF2-40B4-BE49-F238E27FC236}">
                <a16:creationId xmlns:a16="http://schemas.microsoft.com/office/drawing/2014/main" id="{9C7EEBAD-56E7-924C-9AED-84D370BC2B34}"/>
              </a:ext>
            </a:extLst>
          </p:cNvPr>
          <p:cNvGrpSpPr>
            <a:grpSpLocks/>
          </p:cNvGrpSpPr>
          <p:nvPr/>
        </p:nvGrpSpPr>
        <p:grpSpPr bwMode="auto">
          <a:xfrm>
            <a:off x="5046663" y="2540000"/>
            <a:ext cx="3625850" cy="2501900"/>
            <a:chOff x="3179" y="1600"/>
            <a:chExt cx="2284" cy="1576"/>
          </a:xfrm>
        </p:grpSpPr>
        <p:sp>
          <p:nvSpPr>
            <p:cNvPr id="19459" name="Oval 3">
              <a:extLst>
                <a:ext uri="{FF2B5EF4-FFF2-40B4-BE49-F238E27FC236}">
                  <a16:creationId xmlns:a16="http://schemas.microsoft.com/office/drawing/2014/main" id="{5093B2BA-6B5B-924F-9068-BDF55BB877A4}"/>
                </a:ext>
              </a:extLst>
            </p:cNvPr>
            <p:cNvSpPr>
              <a:spLocks noChangeArrowheads="1"/>
            </p:cNvSpPr>
            <p:nvPr/>
          </p:nvSpPr>
          <p:spPr bwMode="auto">
            <a:xfrm>
              <a:off x="3179" y="1600"/>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sp>
          <p:nvSpPr>
            <p:cNvPr id="19461" name="Rectangle 5">
              <a:extLst>
                <a:ext uri="{FF2B5EF4-FFF2-40B4-BE49-F238E27FC236}">
                  <a16:creationId xmlns:a16="http://schemas.microsoft.com/office/drawing/2014/main" id="{707B8D32-0A16-2647-8DA9-1A3761D992F8}"/>
                </a:ext>
              </a:extLst>
            </p:cNvPr>
            <p:cNvSpPr>
              <a:spLocks noChangeArrowheads="1"/>
            </p:cNvSpPr>
            <p:nvPr/>
          </p:nvSpPr>
          <p:spPr bwMode="auto">
            <a:xfrm>
              <a:off x="3452" y="1761"/>
              <a:ext cx="1752" cy="1322"/>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sz="4400" b="1" i="1">
                  <a:solidFill>
                    <a:srgbClr val="FFFF00"/>
                  </a:solidFill>
                  <a:latin typeface="Times New Roman" charset="0"/>
                  <a:ea typeface="ＭＳ Ｐゴシック" charset="0"/>
                </a:rPr>
                <a:t>Dari mana saya harus mulai?</a:t>
              </a:r>
            </a:p>
          </p:txBody>
        </p:sp>
      </p:grpSp>
      <p:sp>
        <p:nvSpPr>
          <p:cNvPr id="19475" name="Text Box 19">
            <a:extLst>
              <a:ext uri="{FF2B5EF4-FFF2-40B4-BE49-F238E27FC236}">
                <a16:creationId xmlns:a16="http://schemas.microsoft.com/office/drawing/2014/main" id="{1B9104C3-D952-1F41-BA27-250D7C2801A7}"/>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19478" name="Text Box 22">
            <a:extLst>
              <a:ext uri="{FF2B5EF4-FFF2-40B4-BE49-F238E27FC236}">
                <a16:creationId xmlns:a16="http://schemas.microsoft.com/office/drawing/2014/main" id="{4DE4C8F1-27CE-7146-9C61-CE66E328A3FA}"/>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19479" name="Text Box 23">
            <a:extLst>
              <a:ext uri="{FF2B5EF4-FFF2-40B4-BE49-F238E27FC236}">
                <a16:creationId xmlns:a16="http://schemas.microsoft.com/office/drawing/2014/main" id="{5D691BC3-20F9-194C-8C07-F3F1AF445428}"/>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19480" name="Text Box 24">
            <a:extLst>
              <a:ext uri="{FF2B5EF4-FFF2-40B4-BE49-F238E27FC236}">
                <a16:creationId xmlns:a16="http://schemas.microsoft.com/office/drawing/2014/main" id="{12461E2E-227C-0C41-A112-68394D777BE3}"/>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36</a:t>
            </a:r>
          </a:p>
        </p:txBody>
      </p:sp>
    </p:spTree>
  </p:cSld>
  <p:clrMapOvr>
    <a:masterClrMapping/>
  </p:clrMapOvr>
  <p:transition>
    <p:wheel spokes="0"/>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3D89832-4157-5541-B31C-32C5D5BE4944}"/>
              </a:ext>
            </a:extLst>
          </p:cNvPr>
          <p:cNvSpPr>
            <a:spLocks noChangeArrowheads="1"/>
          </p:cNvSpPr>
          <p:nvPr/>
        </p:nvSpPr>
        <p:spPr bwMode="auto">
          <a:xfrm>
            <a:off x="25400" y="1366838"/>
            <a:ext cx="4675188"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71687" name="Rectangle 7">
            <a:extLst>
              <a:ext uri="{FF2B5EF4-FFF2-40B4-BE49-F238E27FC236}">
                <a16:creationId xmlns:a16="http://schemas.microsoft.com/office/drawing/2014/main" id="{86CA218A-99BC-D046-8425-C63828E04E89}"/>
              </a:ext>
            </a:extLst>
          </p:cNvPr>
          <p:cNvSpPr>
            <a:spLocks noChangeArrowheads="1"/>
          </p:cNvSpPr>
          <p:nvPr/>
        </p:nvSpPr>
        <p:spPr bwMode="auto">
          <a:xfrm>
            <a:off x="6292850" y="3797300"/>
            <a:ext cx="539750" cy="596900"/>
          </a:xfrm>
          <a:prstGeom prst="rect">
            <a:avLst/>
          </a:prstGeom>
          <a:solidFill>
            <a:srgbClr val="676767"/>
          </a:solidFill>
          <a:ln>
            <a:noFill/>
          </a:ln>
          <a:effectLst/>
          <a:extLst>
            <a:ext uri="{91240B29-F687-4f45-9708-019B960494DF}">
              <a14:hiddenLine xmlns="" xmlns:a14="http://schemas.microsoft.com/office/drawing/2010/main" w="12700">
                <a:solidFill>
                  <a:srgbClr val="91919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71688" name="Freeform 8">
            <a:extLst>
              <a:ext uri="{FF2B5EF4-FFF2-40B4-BE49-F238E27FC236}">
                <a16:creationId xmlns:a16="http://schemas.microsoft.com/office/drawing/2014/main" id="{A30759F9-9489-2B4C-9B04-BC2E97CA6730}"/>
              </a:ext>
            </a:extLst>
          </p:cNvPr>
          <p:cNvSpPr>
            <a:spLocks/>
          </p:cNvSpPr>
          <p:nvPr/>
        </p:nvSpPr>
        <p:spPr bwMode="auto">
          <a:xfrm>
            <a:off x="6000750" y="3429000"/>
            <a:ext cx="744538" cy="477838"/>
          </a:xfrm>
          <a:custGeom>
            <a:avLst/>
            <a:gdLst>
              <a:gd name="T0" fmla="*/ 285750 w 469"/>
              <a:gd name="T1" fmla="*/ 285750 h 301"/>
              <a:gd name="T2" fmla="*/ 247650 w 469"/>
              <a:gd name="T3" fmla="*/ 266700 h 301"/>
              <a:gd name="T4" fmla="*/ 285750 w 469"/>
              <a:gd name="T5" fmla="*/ 247650 h 301"/>
              <a:gd name="T6" fmla="*/ 323850 w 469"/>
              <a:gd name="T7" fmla="*/ 247650 h 301"/>
              <a:gd name="T8" fmla="*/ 361950 w 469"/>
              <a:gd name="T9" fmla="*/ 266700 h 301"/>
              <a:gd name="T10" fmla="*/ 400050 w 469"/>
              <a:gd name="T11" fmla="*/ 266700 h 301"/>
              <a:gd name="T12" fmla="*/ 438150 w 469"/>
              <a:gd name="T13" fmla="*/ 285750 h 301"/>
              <a:gd name="T14" fmla="*/ 476250 w 469"/>
              <a:gd name="T15" fmla="*/ 304800 h 301"/>
              <a:gd name="T16" fmla="*/ 514350 w 469"/>
              <a:gd name="T17" fmla="*/ 323850 h 301"/>
              <a:gd name="T18" fmla="*/ 552450 w 469"/>
              <a:gd name="T19" fmla="*/ 323850 h 301"/>
              <a:gd name="T20" fmla="*/ 590550 w 469"/>
              <a:gd name="T21" fmla="*/ 285750 h 301"/>
              <a:gd name="T22" fmla="*/ 628650 w 469"/>
              <a:gd name="T23" fmla="*/ 285750 h 301"/>
              <a:gd name="T24" fmla="*/ 666750 w 469"/>
              <a:gd name="T25" fmla="*/ 285750 h 301"/>
              <a:gd name="T26" fmla="*/ 704850 w 469"/>
              <a:gd name="T27" fmla="*/ 247650 h 301"/>
              <a:gd name="T28" fmla="*/ 742950 w 469"/>
              <a:gd name="T29" fmla="*/ 228600 h 301"/>
              <a:gd name="T30" fmla="*/ 742950 w 469"/>
              <a:gd name="T31" fmla="*/ 190500 h 301"/>
              <a:gd name="T32" fmla="*/ 723900 w 469"/>
              <a:gd name="T33" fmla="*/ 152400 h 301"/>
              <a:gd name="T34" fmla="*/ 685800 w 469"/>
              <a:gd name="T35" fmla="*/ 152400 h 301"/>
              <a:gd name="T36" fmla="*/ 647700 w 469"/>
              <a:gd name="T37" fmla="*/ 133350 h 301"/>
              <a:gd name="T38" fmla="*/ 685800 w 469"/>
              <a:gd name="T39" fmla="*/ 114300 h 301"/>
              <a:gd name="T40" fmla="*/ 723900 w 469"/>
              <a:gd name="T41" fmla="*/ 133350 h 301"/>
              <a:gd name="T42" fmla="*/ 723900 w 469"/>
              <a:gd name="T43" fmla="*/ 95250 h 301"/>
              <a:gd name="T44" fmla="*/ 685800 w 469"/>
              <a:gd name="T45" fmla="*/ 76200 h 301"/>
              <a:gd name="T46" fmla="*/ 666750 w 469"/>
              <a:gd name="T47" fmla="*/ 38100 h 301"/>
              <a:gd name="T48" fmla="*/ 628650 w 469"/>
              <a:gd name="T49" fmla="*/ 19050 h 301"/>
              <a:gd name="T50" fmla="*/ 590550 w 469"/>
              <a:gd name="T51" fmla="*/ 0 h 301"/>
              <a:gd name="T52" fmla="*/ 552450 w 469"/>
              <a:gd name="T53" fmla="*/ 0 h 301"/>
              <a:gd name="T54" fmla="*/ 514350 w 469"/>
              <a:gd name="T55" fmla="*/ 0 h 301"/>
              <a:gd name="T56" fmla="*/ 476250 w 469"/>
              <a:gd name="T57" fmla="*/ 0 h 301"/>
              <a:gd name="T58" fmla="*/ 457200 w 469"/>
              <a:gd name="T59" fmla="*/ 38100 h 301"/>
              <a:gd name="T60" fmla="*/ 419100 w 469"/>
              <a:gd name="T61" fmla="*/ 38100 h 301"/>
              <a:gd name="T62" fmla="*/ 381000 w 469"/>
              <a:gd name="T63" fmla="*/ 38100 h 301"/>
              <a:gd name="T64" fmla="*/ 342900 w 469"/>
              <a:gd name="T65" fmla="*/ 38100 h 301"/>
              <a:gd name="T66" fmla="*/ 304800 w 469"/>
              <a:gd name="T67" fmla="*/ 57150 h 301"/>
              <a:gd name="T68" fmla="*/ 266700 w 469"/>
              <a:gd name="T69" fmla="*/ 76200 h 301"/>
              <a:gd name="T70" fmla="*/ 228600 w 469"/>
              <a:gd name="T71" fmla="*/ 76200 h 301"/>
              <a:gd name="T72" fmla="*/ 209550 w 469"/>
              <a:gd name="T73" fmla="*/ 114300 h 301"/>
              <a:gd name="T74" fmla="*/ 171450 w 469"/>
              <a:gd name="T75" fmla="*/ 114300 h 301"/>
              <a:gd name="T76" fmla="*/ 133350 w 469"/>
              <a:gd name="T77" fmla="*/ 114300 h 301"/>
              <a:gd name="T78" fmla="*/ 95250 w 469"/>
              <a:gd name="T79" fmla="*/ 133350 h 301"/>
              <a:gd name="T80" fmla="*/ 57150 w 469"/>
              <a:gd name="T81" fmla="*/ 152400 h 301"/>
              <a:gd name="T82" fmla="*/ 38100 w 469"/>
              <a:gd name="T83" fmla="*/ 190500 h 301"/>
              <a:gd name="T84" fmla="*/ 0 w 469"/>
              <a:gd name="T85" fmla="*/ 209550 h 301"/>
              <a:gd name="T86" fmla="*/ 0 w 469"/>
              <a:gd name="T87" fmla="*/ 247650 h 301"/>
              <a:gd name="T88" fmla="*/ 19050 w 469"/>
              <a:gd name="T89" fmla="*/ 285750 h 301"/>
              <a:gd name="T90" fmla="*/ 57150 w 469"/>
              <a:gd name="T91" fmla="*/ 285750 h 301"/>
              <a:gd name="T92" fmla="*/ 95250 w 469"/>
              <a:gd name="T93" fmla="*/ 304800 h 301"/>
              <a:gd name="T94" fmla="*/ 133350 w 469"/>
              <a:gd name="T95" fmla="*/ 304800 h 301"/>
              <a:gd name="T96" fmla="*/ 152400 w 469"/>
              <a:gd name="T97" fmla="*/ 342900 h 301"/>
              <a:gd name="T98" fmla="*/ 152400 w 469"/>
              <a:gd name="T99" fmla="*/ 381000 h 301"/>
              <a:gd name="T100" fmla="*/ 190500 w 469"/>
              <a:gd name="T101" fmla="*/ 400050 h 301"/>
              <a:gd name="T102" fmla="*/ 209550 w 469"/>
              <a:gd name="T103" fmla="*/ 438150 h 301"/>
              <a:gd name="T104" fmla="*/ 247650 w 469"/>
              <a:gd name="T105" fmla="*/ 438150 h 301"/>
              <a:gd name="T106" fmla="*/ 285750 w 469"/>
              <a:gd name="T107" fmla="*/ 457200 h 301"/>
              <a:gd name="T108" fmla="*/ 323850 w 469"/>
              <a:gd name="T109" fmla="*/ 457200 h 301"/>
              <a:gd name="T110" fmla="*/ 361950 w 469"/>
              <a:gd name="T111" fmla="*/ 476250 h 301"/>
              <a:gd name="T112" fmla="*/ 400050 w 469"/>
              <a:gd name="T113" fmla="*/ 457200 h 301"/>
              <a:gd name="T114" fmla="*/ 438150 w 469"/>
              <a:gd name="T115" fmla="*/ 438150 h 301"/>
              <a:gd name="T116" fmla="*/ 457200 w 469"/>
              <a:gd name="T117" fmla="*/ 400050 h 301"/>
              <a:gd name="T118" fmla="*/ 476250 w 469"/>
              <a:gd name="T119" fmla="*/ 361950 h 301"/>
              <a:gd name="T120" fmla="*/ 495300 w 469"/>
              <a:gd name="T121" fmla="*/ 323850 h 301"/>
              <a:gd name="T122" fmla="*/ 476250 w 469"/>
              <a:gd name="T123" fmla="*/ 266700 h 301"/>
              <a:gd name="T124" fmla="*/ 285750 w 469"/>
              <a:gd name="T125" fmla="*/ 285750 h 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1689" name="Freeform 9">
            <a:extLst>
              <a:ext uri="{FF2B5EF4-FFF2-40B4-BE49-F238E27FC236}">
                <a16:creationId xmlns:a16="http://schemas.microsoft.com/office/drawing/2014/main" id="{8CA4E52C-36B3-584B-ADFD-41B9DE8ECFCA}"/>
              </a:ext>
            </a:extLst>
          </p:cNvPr>
          <p:cNvSpPr>
            <a:spLocks/>
          </p:cNvSpPr>
          <p:nvPr/>
        </p:nvSpPr>
        <p:spPr bwMode="auto">
          <a:xfrm>
            <a:off x="6057900" y="3962400"/>
            <a:ext cx="2611438" cy="706438"/>
          </a:xfrm>
          <a:custGeom>
            <a:avLst/>
            <a:gdLst>
              <a:gd name="T0" fmla="*/ 1104900 w 1645"/>
              <a:gd name="T1" fmla="*/ 285750 h 445"/>
              <a:gd name="T2" fmla="*/ 990600 w 1645"/>
              <a:gd name="T3" fmla="*/ 323850 h 445"/>
              <a:gd name="T4" fmla="*/ 876300 w 1645"/>
              <a:gd name="T5" fmla="*/ 342900 h 445"/>
              <a:gd name="T6" fmla="*/ 762000 w 1645"/>
              <a:gd name="T7" fmla="*/ 342900 h 445"/>
              <a:gd name="T8" fmla="*/ 647700 w 1645"/>
              <a:gd name="T9" fmla="*/ 361950 h 445"/>
              <a:gd name="T10" fmla="*/ 552450 w 1645"/>
              <a:gd name="T11" fmla="*/ 457200 h 445"/>
              <a:gd name="T12" fmla="*/ 457200 w 1645"/>
              <a:gd name="T13" fmla="*/ 533400 h 445"/>
              <a:gd name="T14" fmla="*/ 400050 w 1645"/>
              <a:gd name="T15" fmla="*/ 533400 h 445"/>
              <a:gd name="T16" fmla="*/ 285750 w 1645"/>
              <a:gd name="T17" fmla="*/ 533400 h 445"/>
              <a:gd name="T18" fmla="*/ 209550 w 1645"/>
              <a:gd name="T19" fmla="*/ 400050 h 445"/>
              <a:gd name="T20" fmla="*/ 114300 w 1645"/>
              <a:gd name="T21" fmla="*/ 304800 h 445"/>
              <a:gd name="T22" fmla="*/ 19050 w 1645"/>
              <a:gd name="T23" fmla="*/ 323850 h 445"/>
              <a:gd name="T24" fmla="*/ 19050 w 1645"/>
              <a:gd name="T25" fmla="*/ 438150 h 445"/>
              <a:gd name="T26" fmla="*/ 114300 w 1645"/>
              <a:gd name="T27" fmla="*/ 514350 h 445"/>
              <a:gd name="T28" fmla="*/ 228600 w 1645"/>
              <a:gd name="T29" fmla="*/ 590550 h 445"/>
              <a:gd name="T30" fmla="*/ 285750 w 1645"/>
              <a:gd name="T31" fmla="*/ 685800 h 445"/>
              <a:gd name="T32" fmla="*/ 400050 w 1645"/>
              <a:gd name="T33" fmla="*/ 704850 h 445"/>
              <a:gd name="T34" fmla="*/ 514350 w 1645"/>
              <a:gd name="T35" fmla="*/ 685800 h 445"/>
              <a:gd name="T36" fmla="*/ 628650 w 1645"/>
              <a:gd name="T37" fmla="*/ 685800 h 445"/>
              <a:gd name="T38" fmla="*/ 762000 w 1645"/>
              <a:gd name="T39" fmla="*/ 685800 h 445"/>
              <a:gd name="T40" fmla="*/ 895350 w 1645"/>
              <a:gd name="T41" fmla="*/ 647700 h 445"/>
              <a:gd name="T42" fmla="*/ 1009650 w 1645"/>
              <a:gd name="T43" fmla="*/ 609600 h 445"/>
              <a:gd name="T44" fmla="*/ 1143000 w 1645"/>
              <a:gd name="T45" fmla="*/ 609600 h 445"/>
              <a:gd name="T46" fmla="*/ 1238250 w 1645"/>
              <a:gd name="T47" fmla="*/ 514350 h 445"/>
              <a:gd name="T48" fmla="*/ 1352550 w 1645"/>
              <a:gd name="T49" fmla="*/ 457200 h 445"/>
              <a:gd name="T50" fmla="*/ 1428750 w 1645"/>
              <a:gd name="T51" fmla="*/ 381000 h 445"/>
              <a:gd name="T52" fmla="*/ 1562100 w 1645"/>
              <a:gd name="T53" fmla="*/ 342900 h 445"/>
              <a:gd name="T54" fmla="*/ 1676400 w 1645"/>
              <a:gd name="T55" fmla="*/ 304800 h 445"/>
              <a:gd name="T56" fmla="*/ 1790700 w 1645"/>
              <a:gd name="T57" fmla="*/ 285750 h 445"/>
              <a:gd name="T58" fmla="*/ 1924050 w 1645"/>
              <a:gd name="T59" fmla="*/ 285750 h 445"/>
              <a:gd name="T60" fmla="*/ 2019300 w 1645"/>
              <a:gd name="T61" fmla="*/ 228600 h 445"/>
              <a:gd name="T62" fmla="*/ 2133600 w 1645"/>
              <a:gd name="T63" fmla="*/ 228600 h 445"/>
              <a:gd name="T64" fmla="*/ 2266950 w 1645"/>
              <a:gd name="T65" fmla="*/ 190500 h 445"/>
              <a:gd name="T66" fmla="*/ 2381250 w 1645"/>
              <a:gd name="T67" fmla="*/ 190500 h 445"/>
              <a:gd name="T68" fmla="*/ 2533650 w 1645"/>
              <a:gd name="T69" fmla="*/ 190500 h 445"/>
              <a:gd name="T70" fmla="*/ 2571750 w 1645"/>
              <a:gd name="T71" fmla="*/ 190500 h 445"/>
              <a:gd name="T72" fmla="*/ 2533650 w 1645"/>
              <a:gd name="T73" fmla="*/ 190500 h 445"/>
              <a:gd name="T74" fmla="*/ 2514600 w 1645"/>
              <a:gd name="T75" fmla="*/ 76200 h 445"/>
              <a:gd name="T76" fmla="*/ 2476500 w 1645"/>
              <a:gd name="T77" fmla="*/ 0 h 445"/>
              <a:gd name="T78" fmla="*/ 2362200 w 1645"/>
              <a:gd name="T79" fmla="*/ 19050 h 445"/>
              <a:gd name="T80" fmla="*/ 2247900 w 1645"/>
              <a:gd name="T81" fmla="*/ 38100 h 445"/>
              <a:gd name="T82" fmla="*/ 2114550 w 1645"/>
              <a:gd name="T83" fmla="*/ 76200 h 445"/>
              <a:gd name="T84" fmla="*/ 2000250 w 1645"/>
              <a:gd name="T85" fmla="*/ 95250 h 445"/>
              <a:gd name="T86" fmla="*/ 1866900 w 1645"/>
              <a:gd name="T87" fmla="*/ 76200 h 445"/>
              <a:gd name="T88" fmla="*/ 1752600 w 1645"/>
              <a:gd name="T89" fmla="*/ 38100 h 445"/>
              <a:gd name="T90" fmla="*/ 1638300 w 1645"/>
              <a:gd name="T91" fmla="*/ 38100 h 445"/>
              <a:gd name="T92" fmla="*/ 1562100 w 1645"/>
              <a:gd name="T93" fmla="*/ 133350 h 445"/>
              <a:gd name="T94" fmla="*/ 1428750 w 1645"/>
              <a:gd name="T95" fmla="*/ 228600 h 445"/>
              <a:gd name="T96" fmla="*/ 1314450 w 1645"/>
              <a:gd name="T97" fmla="*/ 266700 h 445"/>
              <a:gd name="T98" fmla="*/ 1200150 w 1645"/>
              <a:gd name="T99" fmla="*/ 247650 h 4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71690" name="Group 10">
            <a:extLst>
              <a:ext uri="{FF2B5EF4-FFF2-40B4-BE49-F238E27FC236}">
                <a16:creationId xmlns:a16="http://schemas.microsoft.com/office/drawing/2014/main" id="{75BACC7D-BD61-A246-8DFE-CB3F6C4CBE32}"/>
              </a:ext>
            </a:extLst>
          </p:cNvPr>
          <p:cNvGrpSpPr>
            <a:grpSpLocks/>
          </p:cNvGrpSpPr>
          <p:nvPr/>
        </p:nvGrpSpPr>
        <p:grpSpPr bwMode="auto">
          <a:xfrm>
            <a:off x="4845050" y="844550"/>
            <a:ext cx="2025650" cy="825500"/>
            <a:chOff x="3052" y="532"/>
            <a:chExt cx="1276" cy="520"/>
          </a:xfrm>
        </p:grpSpPr>
        <p:sp>
          <p:nvSpPr>
            <p:cNvPr id="71691" name="Oval 11">
              <a:extLst>
                <a:ext uri="{FF2B5EF4-FFF2-40B4-BE49-F238E27FC236}">
                  <a16:creationId xmlns:a16="http://schemas.microsoft.com/office/drawing/2014/main" id="{F7F1A3F4-F543-A540-8830-8E0D11039568}"/>
                </a:ext>
              </a:extLst>
            </p:cNvPr>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sp>
          <p:nvSpPr>
            <p:cNvPr id="71692" name="Oval 12">
              <a:extLst>
                <a:ext uri="{FF2B5EF4-FFF2-40B4-BE49-F238E27FC236}">
                  <a16:creationId xmlns:a16="http://schemas.microsoft.com/office/drawing/2014/main" id="{3EC9D7FE-9102-044A-9DA6-6B2895905F77}"/>
                </a:ext>
              </a:extLst>
            </p:cNvPr>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sp>
          <p:nvSpPr>
            <p:cNvPr id="71693" name="Oval 13">
              <a:extLst>
                <a:ext uri="{FF2B5EF4-FFF2-40B4-BE49-F238E27FC236}">
                  <a16:creationId xmlns:a16="http://schemas.microsoft.com/office/drawing/2014/main" id="{A2BC7A5F-933A-A54E-BC0E-3B27B59236E0}"/>
                </a:ext>
              </a:extLst>
            </p:cNvPr>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sp>
          <p:nvSpPr>
            <p:cNvPr id="71694" name="Oval 14">
              <a:extLst>
                <a:ext uri="{FF2B5EF4-FFF2-40B4-BE49-F238E27FC236}">
                  <a16:creationId xmlns:a16="http://schemas.microsoft.com/office/drawing/2014/main" id="{A83CF65B-CEAA-1247-9E57-3C843C3A3AE2}"/>
                </a:ext>
              </a:extLst>
            </p:cNvPr>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sp>
          <p:nvSpPr>
            <p:cNvPr id="71695" name="Oval 15">
              <a:extLst>
                <a:ext uri="{FF2B5EF4-FFF2-40B4-BE49-F238E27FC236}">
                  <a16:creationId xmlns:a16="http://schemas.microsoft.com/office/drawing/2014/main" id="{609CCC45-417F-B84B-A889-1BE4BA1E041C}"/>
                </a:ext>
              </a:extLst>
            </p:cNvPr>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grpSp>
      <p:sp>
        <p:nvSpPr>
          <p:cNvPr id="71701" name="Freeform 21">
            <a:extLst>
              <a:ext uri="{FF2B5EF4-FFF2-40B4-BE49-F238E27FC236}">
                <a16:creationId xmlns:a16="http://schemas.microsoft.com/office/drawing/2014/main" id="{15098F58-7DDC-3B4E-9DB2-8FB97D5239EB}"/>
              </a:ext>
            </a:extLst>
          </p:cNvPr>
          <p:cNvSpPr>
            <a:spLocks/>
          </p:cNvSpPr>
          <p:nvPr/>
        </p:nvSpPr>
        <p:spPr bwMode="auto">
          <a:xfrm>
            <a:off x="6230938" y="3805238"/>
            <a:ext cx="898525" cy="954087"/>
          </a:xfrm>
          <a:custGeom>
            <a:avLst/>
            <a:gdLst>
              <a:gd name="T0" fmla="*/ 267172 w 565"/>
              <a:gd name="T1" fmla="*/ 876300 h 601"/>
              <a:gd name="T2" fmla="*/ 343507 w 565"/>
              <a:gd name="T3" fmla="*/ 895350 h 601"/>
              <a:gd name="T4" fmla="*/ 419842 w 565"/>
              <a:gd name="T5" fmla="*/ 914400 h 601"/>
              <a:gd name="T6" fmla="*/ 496177 w 565"/>
              <a:gd name="T7" fmla="*/ 933450 h 601"/>
              <a:gd name="T8" fmla="*/ 572512 w 565"/>
              <a:gd name="T9" fmla="*/ 914400 h 601"/>
              <a:gd name="T10" fmla="*/ 648846 w 565"/>
              <a:gd name="T11" fmla="*/ 933450 h 601"/>
              <a:gd name="T12" fmla="*/ 725181 w 565"/>
              <a:gd name="T13" fmla="*/ 952500 h 601"/>
              <a:gd name="T14" fmla="*/ 801516 w 565"/>
              <a:gd name="T15" fmla="*/ 914400 h 601"/>
              <a:gd name="T16" fmla="*/ 820600 w 565"/>
              <a:gd name="T17" fmla="*/ 838200 h 601"/>
              <a:gd name="T18" fmla="*/ 820600 w 565"/>
              <a:gd name="T19" fmla="*/ 762000 h 601"/>
              <a:gd name="T20" fmla="*/ 782432 w 565"/>
              <a:gd name="T21" fmla="*/ 704850 h 601"/>
              <a:gd name="T22" fmla="*/ 820600 w 565"/>
              <a:gd name="T23" fmla="*/ 628650 h 601"/>
              <a:gd name="T24" fmla="*/ 896935 w 565"/>
              <a:gd name="T25" fmla="*/ 571500 h 601"/>
              <a:gd name="T26" fmla="*/ 896935 w 565"/>
              <a:gd name="T27" fmla="*/ 495300 h 601"/>
              <a:gd name="T28" fmla="*/ 839684 w 565"/>
              <a:gd name="T29" fmla="*/ 438150 h 601"/>
              <a:gd name="T30" fmla="*/ 801516 w 565"/>
              <a:gd name="T31" fmla="*/ 381000 h 601"/>
              <a:gd name="T32" fmla="*/ 763349 w 565"/>
              <a:gd name="T33" fmla="*/ 304800 h 601"/>
              <a:gd name="T34" fmla="*/ 706098 w 565"/>
              <a:gd name="T35" fmla="*/ 247650 h 601"/>
              <a:gd name="T36" fmla="*/ 667930 w 565"/>
              <a:gd name="T37" fmla="*/ 171450 h 601"/>
              <a:gd name="T38" fmla="*/ 591595 w 565"/>
              <a:gd name="T39" fmla="*/ 133350 h 601"/>
              <a:gd name="T40" fmla="*/ 515260 w 565"/>
              <a:gd name="T41" fmla="*/ 114300 h 601"/>
              <a:gd name="T42" fmla="*/ 438925 w 565"/>
              <a:gd name="T43" fmla="*/ 114300 h 601"/>
              <a:gd name="T44" fmla="*/ 362591 w 565"/>
              <a:gd name="T45" fmla="*/ 76200 h 601"/>
              <a:gd name="T46" fmla="*/ 286256 w 565"/>
              <a:gd name="T47" fmla="*/ 57150 h 601"/>
              <a:gd name="T48" fmla="*/ 209921 w 565"/>
              <a:gd name="T49" fmla="*/ 0 h 601"/>
              <a:gd name="T50" fmla="*/ 171753 w 565"/>
              <a:gd name="T51" fmla="*/ 38100 h 601"/>
              <a:gd name="T52" fmla="*/ 152670 w 565"/>
              <a:gd name="T53" fmla="*/ 114300 h 601"/>
              <a:gd name="T54" fmla="*/ 152670 w 565"/>
              <a:gd name="T55" fmla="*/ 190500 h 601"/>
              <a:gd name="T56" fmla="*/ 133586 w 565"/>
              <a:gd name="T57" fmla="*/ 266700 h 601"/>
              <a:gd name="T58" fmla="*/ 95419 w 565"/>
              <a:gd name="T59" fmla="*/ 342900 h 601"/>
              <a:gd name="T60" fmla="*/ 95419 w 565"/>
              <a:gd name="T61" fmla="*/ 419100 h 601"/>
              <a:gd name="T62" fmla="*/ 152670 w 565"/>
              <a:gd name="T63" fmla="*/ 495300 h 601"/>
              <a:gd name="T64" fmla="*/ 133586 w 565"/>
              <a:gd name="T65" fmla="*/ 571500 h 601"/>
              <a:gd name="T66" fmla="*/ 76335 w 565"/>
              <a:gd name="T67" fmla="*/ 628650 h 601"/>
              <a:gd name="T68" fmla="*/ 38167 w 565"/>
              <a:gd name="T69" fmla="*/ 704850 h 601"/>
              <a:gd name="T70" fmla="*/ 0 w 565"/>
              <a:gd name="T71" fmla="*/ 781050 h 601"/>
              <a:gd name="T72" fmla="*/ 76335 w 565"/>
              <a:gd name="T73" fmla="*/ 838200 h 601"/>
              <a:gd name="T74" fmla="*/ 152670 w 565"/>
              <a:gd name="T75" fmla="*/ 857250 h 601"/>
              <a:gd name="T76" fmla="*/ 229005 w 565"/>
              <a:gd name="T77" fmla="*/ 876300 h 6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path>
            </a:pathLst>
          </a:custGeom>
          <a:solidFill>
            <a:srgbClr val="67676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aphicFrame>
        <p:nvGraphicFramePr>
          <p:cNvPr id="73735" name="Object 22">
            <a:extLst>
              <a:ext uri="{FF2B5EF4-FFF2-40B4-BE49-F238E27FC236}">
                <a16:creationId xmlns:a16="http://schemas.microsoft.com/office/drawing/2014/main" id="{3D83AA0A-FB5F-6546-88C6-AF8E17FE2E5E}"/>
              </a:ext>
            </a:extLst>
          </p:cNvPr>
          <p:cNvGraphicFramePr>
            <a:graphicFrameLocks/>
          </p:cNvGraphicFramePr>
          <p:nvPr/>
        </p:nvGraphicFramePr>
        <p:xfrm>
          <a:off x="3489325" y="296863"/>
          <a:ext cx="2141538" cy="5792787"/>
        </p:xfrm>
        <a:graphic>
          <a:graphicData uri="http://schemas.openxmlformats.org/presentationml/2006/ole">
            <mc:AlternateContent xmlns:mc="http://schemas.openxmlformats.org/markup-compatibility/2006">
              <mc:Choice xmlns:v="urn:schemas-microsoft-com:vml" Requires="v">
                <p:oleObj name="Microsoft ClipArt Gallery" r:id="rId3" imgW="2146300" imgH="5803900" progId="MS_ClipArt_Gallery">
                  <p:embed/>
                </p:oleObj>
              </mc:Choice>
              <mc:Fallback>
                <p:oleObj name="Microsoft ClipArt Gallery" r:id="rId3" imgW="2146300" imgH="5803900" progId="MS_ClipArt_Gallery">
                  <p:embed/>
                  <p:pic>
                    <p:nvPicPr>
                      <p:cNvPr id="0" name="Object 2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325" y="296863"/>
                        <a:ext cx="2141538" cy="5792787"/>
                      </a:xfrm>
                      <a:prstGeom prst="rect">
                        <a:avLst/>
                      </a:prstGeom>
                      <a:noFill/>
                      <a:ln>
                        <a:noFill/>
                      </a:ln>
                      <a:effectLst>
                        <a:outerShdw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71705" name="Text Box 25">
            <a:extLst>
              <a:ext uri="{FF2B5EF4-FFF2-40B4-BE49-F238E27FC236}">
                <a16:creationId xmlns:a16="http://schemas.microsoft.com/office/drawing/2014/main" id="{415D538F-FD9D-BE4D-BBA1-0875D18804A4}"/>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grpSp>
        <p:nvGrpSpPr>
          <p:cNvPr id="71750" name="Group 70">
            <a:extLst>
              <a:ext uri="{FF2B5EF4-FFF2-40B4-BE49-F238E27FC236}">
                <a16:creationId xmlns:a16="http://schemas.microsoft.com/office/drawing/2014/main" id="{5582F082-44BD-CC44-8A4E-F754D8F2D161}"/>
              </a:ext>
            </a:extLst>
          </p:cNvPr>
          <p:cNvGrpSpPr>
            <a:grpSpLocks/>
          </p:cNvGrpSpPr>
          <p:nvPr/>
        </p:nvGrpSpPr>
        <p:grpSpPr bwMode="auto">
          <a:xfrm>
            <a:off x="6002338" y="1168400"/>
            <a:ext cx="2581275" cy="2824163"/>
            <a:chOff x="515" y="1242"/>
            <a:chExt cx="1626" cy="1779"/>
          </a:xfrm>
        </p:grpSpPr>
        <p:grpSp>
          <p:nvGrpSpPr>
            <p:cNvPr id="73744" name="Group 71">
              <a:extLst>
                <a:ext uri="{FF2B5EF4-FFF2-40B4-BE49-F238E27FC236}">
                  <a16:creationId xmlns:a16="http://schemas.microsoft.com/office/drawing/2014/main" id="{EA3EFD6A-6E55-404C-94AE-38B8CDA092F4}"/>
                </a:ext>
              </a:extLst>
            </p:cNvPr>
            <p:cNvGrpSpPr>
              <a:grpSpLocks/>
            </p:cNvGrpSpPr>
            <p:nvPr/>
          </p:nvGrpSpPr>
          <p:grpSpPr bwMode="auto">
            <a:xfrm>
              <a:off x="916" y="1605"/>
              <a:ext cx="855" cy="1416"/>
              <a:chOff x="916" y="1605"/>
              <a:chExt cx="855" cy="1416"/>
            </a:xfrm>
          </p:grpSpPr>
          <p:sp>
            <p:nvSpPr>
              <p:cNvPr id="71752" name="Freeform 72">
                <a:extLst>
                  <a:ext uri="{FF2B5EF4-FFF2-40B4-BE49-F238E27FC236}">
                    <a16:creationId xmlns:a16="http://schemas.microsoft.com/office/drawing/2014/main" id="{27841A2D-F3C5-154F-988C-16AE919E033F}"/>
                  </a:ext>
                </a:extLst>
              </p:cNvPr>
              <p:cNvSpPr>
                <a:spLocks/>
              </p:cNvSpPr>
              <p:nvPr/>
            </p:nvSpPr>
            <p:spPr bwMode="auto">
              <a:xfrm>
                <a:off x="916" y="1605"/>
                <a:ext cx="855" cy="1075"/>
              </a:xfrm>
              <a:custGeom>
                <a:avLst/>
                <a:gdLst>
                  <a:gd name="T0" fmla="*/ 136 w 855"/>
                  <a:gd name="T1" fmla="*/ 704 h 1075"/>
                  <a:gd name="T2" fmla="*/ 98 w 855"/>
                  <a:gd name="T3" fmla="*/ 644 h 1075"/>
                  <a:gd name="T4" fmla="*/ 45 w 855"/>
                  <a:gd name="T5" fmla="*/ 575 h 1075"/>
                  <a:gd name="T6" fmla="*/ 15 w 855"/>
                  <a:gd name="T7" fmla="*/ 515 h 1075"/>
                  <a:gd name="T8" fmla="*/ 0 w 855"/>
                  <a:gd name="T9" fmla="*/ 439 h 1075"/>
                  <a:gd name="T10" fmla="*/ 0 w 855"/>
                  <a:gd name="T11" fmla="*/ 371 h 1075"/>
                  <a:gd name="T12" fmla="*/ 15 w 855"/>
                  <a:gd name="T13" fmla="*/ 280 h 1075"/>
                  <a:gd name="T14" fmla="*/ 53 w 855"/>
                  <a:gd name="T15" fmla="*/ 204 h 1075"/>
                  <a:gd name="T16" fmla="*/ 113 w 855"/>
                  <a:gd name="T17" fmla="*/ 129 h 1075"/>
                  <a:gd name="T18" fmla="*/ 189 w 855"/>
                  <a:gd name="T19" fmla="*/ 76 h 1075"/>
                  <a:gd name="T20" fmla="*/ 257 w 855"/>
                  <a:gd name="T21" fmla="*/ 38 h 1075"/>
                  <a:gd name="T22" fmla="*/ 333 w 855"/>
                  <a:gd name="T23" fmla="*/ 15 h 1075"/>
                  <a:gd name="T24" fmla="*/ 439 w 855"/>
                  <a:gd name="T25" fmla="*/ 0 h 1075"/>
                  <a:gd name="T26" fmla="*/ 537 w 855"/>
                  <a:gd name="T27" fmla="*/ 15 h 1075"/>
                  <a:gd name="T28" fmla="*/ 605 w 855"/>
                  <a:gd name="T29" fmla="*/ 38 h 1075"/>
                  <a:gd name="T30" fmla="*/ 673 w 855"/>
                  <a:gd name="T31" fmla="*/ 68 h 1075"/>
                  <a:gd name="T32" fmla="*/ 726 w 855"/>
                  <a:gd name="T33" fmla="*/ 106 h 1075"/>
                  <a:gd name="T34" fmla="*/ 772 w 855"/>
                  <a:gd name="T35" fmla="*/ 159 h 1075"/>
                  <a:gd name="T36" fmla="*/ 802 w 855"/>
                  <a:gd name="T37" fmla="*/ 204 h 1075"/>
                  <a:gd name="T38" fmla="*/ 825 w 855"/>
                  <a:gd name="T39" fmla="*/ 250 h 1075"/>
                  <a:gd name="T40" fmla="*/ 847 w 855"/>
                  <a:gd name="T41" fmla="*/ 310 h 1075"/>
                  <a:gd name="T42" fmla="*/ 855 w 855"/>
                  <a:gd name="T43" fmla="*/ 371 h 1075"/>
                  <a:gd name="T44" fmla="*/ 855 w 855"/>
                  <a:gd name="T45" fmla="*/ 439 h 1075"/>
                  <a:gd name="T46" fmla="*/ 832 w 855"/>
                  <a:gd name="T47" fmla="*/ 507 h 1075"/>
                  <a:gd name="T48" fmla="*/ 802 w 855"/>
                  <a:gd name="T49" fmla="*/ 575 h 1075"/>
                  <a:gd name="T50" fmla="*/ 756 w 855"/>
                  <a:gd name="T51" fmla="*/ 651 h 1075"/>
                  <a:gd name="T52" fmla="*/ 726 w 855"/>
                  <a:gd name="T53" fmla="*/ 704 h 1075"/>
                  <a:gd name="T54" fmla="*/ 703 w 855"/>
                  <a:gd name="T55" fmla="*/ 772 h 1075"/>
                  <a:gd name="T56" fmla="*/ 673 w 855"/>
                  <a:gd name="T57" fmla="*/ 848 h 1075"/>
                  <a:gd name="T58" fmla="*/ 658 w 855"/>
                  <a:gd name="T59" fmla="*/ 909 h 1075"/>
                  <a:gd name="T60" fmla="*/ 651 w 855"/>
                  <a:gd name="T61" fmla="*/ 984 h 1075"/>
                  <a:gd name="T62" fmla="*/ 651 w 855"/>
                  <a:gd name="T63" fmla="*/ 1075 h 1075"/>
                  <a:gd name="T64" fmla="*/ 242 w 855"/>
                  <a:gd name="T65" fmla="*/ 1075 h 1075"/>
                  <a:gd name="T66" fmla="*/ 242 w 855"/>
                  <a:gd name="T67" fmla="*/ 1000 h 1075"/>
                  <a:gd name="T68" fmla="*/ 227 w 855"/>
                  <a:gd name="T69" fmla="*/ 909 h 1075"/>
                  <a:gd name="T70" fmla="*/ 197 w 855"/>
                  <a:gd name="T71" fmla="*/ 841 h 1075"/>
                  <a:gd name="T72" fmla="*/ 166 w 855"/>
                  <a:gd name="T73" fmla="*/ 765 h 1075"/>
                  <a:gd name="T74" fmla="*/ 136 w 855"/>
                  <a:gd name="T75" fmla="*/ 704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ＭＳ Ｐゴシック" charset="0"/>
                </a:endParaRPr>
              </a:p>
            </p:txBody>
          </p:sp>
          <p:grpSp>
            <p:nvGrpSpPr>
              <p:cNvPr id="73772" name="Group 73">
                <a:extLst>
                  <a:ext uri="{FF2B5EF4-FFF2-40B4-BE49-F238E27FC236}">
                    <a16:creationId xmlns:a16="http://schemas.microsoft.com/office/drawing/2014/main" id="{9EE2E13B-9939-5C4C-A3FF-3D0B37A88809}"/>
                  </a:ext>
                </a:extLst>
              </p:cNvPr>
              <p:cNvGrpSpPr>
                <a:grpSpLocks/>
              </p:cNvGrpSpPr>
              <p:nvPr/>
            </p:nvGrpSpPr>
            <p:grpSpPr bwMode="auto">
              <a:xfrm>
                <a:off x="1158" y="2658"/>
                <a:ext cx="401" cy="363"/>
                <a:chOff x="1158" y="2658"/>
                <a:chExt cx="401" cy="363"/>
              </a:xfrm>
            </p:grpSpPr>
            <p:sp>
              <p:nvSpPr>
                <p:cNvPr id="71754" name="Oval 74">
                  <a:extLst>
                    <a:ext uri="{FF2B5EF4-FFF2-40B4-BE49-F238E27FC236}">
                      <a16:creationId xmlns:a16="http://schemas.microsoft.com/office/drawing/2014/main" id="{9DA1EC44-49D6-EB49-B839-13CC7850E507}"/>
                    </a:ext>
                  </a:extLst>
                </p:cNvPr>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ＭＳ Ｐゴシック" charset="0"/>
                  </a:endParaRPr>
                </a:p>
              </p:txBody>
            </p:sp>
            <p:sp>
              <p:nvSpPr>
                <p:cNvPr id="71755" name="Freeform 75">
                  <a:extLst>
                    <a:ext uri="{FF2B5EF4-FFF2-40B4-BE49-F238E27FC236}">
                      <a16:creationId xmlns:a16="http://schemas.microsoft.com/office/drawing/2014/main" id="{10D01F49-0A5C-9649-AE6F-7B75C76ECCDC}"/>
                    </a:ext>
                  </a:extLst>
                </p:cNvPr>
                <p:cNvSpPr>
                  <a:spLocks/>
                </p:cNvSpPr>
                <p:nvPr/>
              </p:nvSpPr>
              <p:spPr bwMode="auto">
                <a:xfrm>
                  <a:off x="1158" y="2658"/>
                  <a:ext cx="401" cy="98"/>
                </a:xfrm>
                <a:custGeom>
                  <a:avLst/>
                  <a:gdLst>
                    <a:gd name="T0" fmla="*/ 0 w 401"/>
                    <a:gd name="T1" fmla="*/ 0 h 98"/>
                    <a:gd name="T2" fmla="*/ 0 w 401"/>
                    <a:gd name="T3" fmla="*/ 98 h 98"/>
                    <a:gd name="T4" fmla="*/ 91 w 401"/>
                    <a:gd name="T5" fmla="*/ 98 h 98"/>
                    <a:gd name="T6" fmla="*/ 401 w 401"/>
                    <a:gd name="T7" fmla="*/ 30 h 98"/>
                    <a:gd name="T8" fmla="*/ 401 w 401"/>
                    <a:gd name="T9" fmla="*/ 0 h 98"/>
                    <a:gd name="T10" fmla="*/ 0 w 401"/>
                    <a:gd name="T11" fmla="*/ 0 h 98"/>
                  </a:gdLst>
                  <a:ahLst/>
                  <a:cxnLst>
                    <a:cxn ang="0">
                      <a:pos x="T0" y="T1"/>
                    </a:cxn>
                    <a:cxn ang="0">
                      <a:pos x="T2" y="T3"/>
                    </a:cxn>
                    <a:cxn ang="0">
                      <a:pos x="T4" y="T5"/>
                    </a:cxn>
                    <a:cxn ang="0">
                      <a:pos x="T6" y="T7"/>
                    </a:cxn>
                    <a:cxn ang="0">
                      <a:pos x="T8" y="T9"/>
                    </a:cxn>
                    <a:cxn ang="0">
                      <a:pos x="T10" y="T11"/>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ＭＳ Ｐゴシック" charset="0"/>
                  </a:endParaRPr>
                </a:p>
              </p:txBody>
            </p:sp>
            <p:sp>
              <p:nvSpPr>
                <p:cNvPr id="71756" name="Freeform 76">
                  <a:extLst>
                    <a:ext uri="{FF2B5EF4-FFF2-40B4-BE49-F238E27FC236}">
                      <a16:creationId xmlns:a16="http://schemas.microsoft.com/office/drawing/2014/main" id="{03FD4007-9FEB-F64B-8F83-D97837065DED}"/>
                    </a:ext>
                  </a:extLst>
                </p:cNvPr>
                <p:cNvSpPr>
                  <a:spLocks/>
                </p:cNvSpPr>
                <p:nvPr/>
              </p:nvSpPr>
              <p:spPr bwMode="auto">
                <a:xfrm>
                  <a:off x="1158" y="2688"/>
                  <a:ext cx="401" cy="136"/>
                </a:xfrm>
                <a:custGeom>
                  <a:avLst/>
                  <a:gdLst>
                    <a:gd name="T0" fmla="*/ 91 w 401"/>
                    <a:gd name="T1" fmla="*/ 68 h 136"/>
                    <a:gd name="T2" fmla="*/ 0 w 401"/>
                    <a:gd name="T3" fmla="*/ 68 h 136"/>
                    <a:gd name="T4" fmla="*/ 0 w 401"/>
                    <a:gd name="T5" fmla="*/ 136 h 136"/>
                    <a:gd name="T6" fmla="*/ 91 w 401"/>
                    <a:gd name="T7" fmla="*/ 136 h 136"/>
                    <a:gd name="T8" fmla="*/ 401 w 401"/>
                    <a:gd name="T9" fmla="*/ 68 h 136"/>
                    <a:gd name="T10" fmla="*/ 401 w 401"/>
                    <a:gd name="T11" fmla="*/ 0 h 136"/>
                    <a:gd name="T12" fmla="*/ 91 w 401"/>
                    <a:gd name="T13" fmla="*/ 68 h 136"/>
                  </a:gdLst>
                  <a:ahLst/>
                  <a:cxnLst>
                    <a:cxn ang="0">
                      <a:pos x="T0" y="T1"/>
                    </a:cxn>
                    <a:cxn ang="0">
                      <a:pos x="T2" y="T3"/>
                    </a:cxn>
                    <a:cxn ang="0">
                      <a:pos x="T4" y="T5"/>
                    </a:cxn>
                    <a:cxn ang="0">
                      <a:pos x="T6" y="T7"/>
                    </a:cxn>
                    <a:cxn ang="0">
                      <a:pos x="T8" y="T9"/>
                    </a:cxn>
                    <a:cxn ang="0">
                      <a:pos x="T10" y="T11"/>
                    </a:cxn>
                    <a:cxn ang="0">
                      <a:pos x="T12" y="T13"/>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ＭＳ Ｐゴシック" charset="0"/>
                  </a:endParaRPr>
                </a:p>
              </p:txBody>
            </p:sp>
            <p:sp>
              <p:nvSpPr>
                <p:cNvPr id="71757" name="Freeform 77">
                  <a:extLst>
                    <a:ext uri="{FF2B5EF4-FFF2-40B4-BE49-F238E27FC236}">
                      <a16:creationId xmlns:a16="http://schemas.microsoft.com/office/drawing/2014/main" id="{3B4EBAE9-59F0-9A40-B487-689A512239C3}"/>
                    </a:ext>
                  </a:extLst>
                </p:cNvPr>
                <p:cNvSpPr>
                  <a:spLocks/>
                </p:cNvSpPr>
                <p:nvPr/>
              </p:nvSpPr>
              <p:spPr bwMode="auto">
                <a:xfrm>
                  <a:off x="1158" y="2756"/>
                  <a:ext cx="401" cy="129"/>
                </a:xfrm>
                <a:custGeom>
                  <a:avLst/>
                  <a:gdLst>
                    <a:gd name="T0" fmla="*/ 91 w 401"/>
                    <a:gd name="T1" fmla="*/ 68 h 129"/>
                    <a:gd name="T2" fmla="*/ 0 w 401"/>
                    <a:gd name="T3" fmla="*/ 68 h 129"/>
                    <a:gd name="T4" fmla="*/ 0 w 401"/>
                    <a:gd name="T5" fmla="*/ 129 h 129"/>
                    <a:gd name="T6" fmla="*/ 91 w 401"/>
                    <a:gd name="T7" fmla="*/ 129 h 129"/>
                    <a:gd name="T8" fmla="*/ 401 w 401"/>
                    <a:gd name="T9" fmla="*/ 68 h 129"/>
                    <a:gd name="T10" fmla="*/ 401 w 401"/>
                    <a:gd name="T11" fmla="*/ 0 h 129"/>
                    <a:gd name="T12" fmla="*/ 91 w 401"/>
                    <a:gd name="T13" fmla="*/ 68 h 129"/>
                  </a:gdLst>
                  <a:ahLst/>
                  <a:cxnLst>
                    <a:cxn ang="0">
                      <a:pos x="T0" y="T1"/>
                    </a:cxn>
                    <a:cxn ang="0">
                      <a:pos x="T2" y="T3"/>
                    </a:cxn>
                    <a:cxn ang="0">
                      <a:pos x="T4" y="T5"/>
                    </a:cxn>
                    <a:cxn ang="0">
                      <a:pos x="T6" y="T7"/>
                    </a:cxn>
                    <a:cxn ang="0">
                      <a:pos x="T8" y="T9"/>
                    </a:cxn>
                    <a:cxn ang="0">
                      <a:pos x="T10" y="T11"/>
                    </a:cxn>
                    <a:cxn ang="0">
                      <a:pos x="T12" y="T13"/>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ＭＳ Ｐゴシック" charset="0"/>
                  </a:endParaRPr>
                </a:p>
              </p:txBody>
            </p:sp>
            <p:sp>
              <p:nvSpPr>
                <p:cNvPr id="71758" name="Freeform 78">
                  <a:extLst>
                    <a:ext uri="{FF2B5EF4-FFF2-40B4-BE49-F238E27FC236}">
                      <a16:creationId xmlns:a16="http://schemas.microsoft.com/office/drawing/2014/main" id="{BDF86A8D-025E-7B4D-964B-371CCEC249A9}"/>
                    </a:ext>
                  </a:extLst>
                </p:cNvPr>
                <p:cNvSpPr>
                  <a:spLocks/>
                </p:cNvSpPr>
                <p:nvPr/>
              </p:nvSpPr>
              <p:spPr bwMode="auto">
                <a:xfrm>
                  <a:off x="1158" y="2824"/>
                  <a:ext cx="401" cy="129"/>
                </a:xfrm>
                <a:custGeom>
                  <a:avLst/>
                  <a:gdLst>
                    <a:gd name="T0" fmla="*/ 91 w 401"/>
                    <a:gd name="T1" fmla="*/ 61 h 129"/>
                    <a:gd name="T2" fmla="*/ 83 w 401"/>
                    <a:gd name="T3" fmla="*/ 68 h 129"/>
                    <a:gd name="T4" fmla="*/ 0 w 401"/>
                    <a:gd name="T5" fmla="*/ 61 h 129"/>
                    <a:gd name="T6" fmla="*/ 0 w 401"/>
                    <a:gd name="T7" fmla="*/ 129 h 129"/>
                    <a:gd name="T8" fmla="*/ 91 w 401"/>
                    <a:gd name="T9" fmla="*/ 129 h 129"/>
                    <a:gd name="T10" fmla="*/ 401 w 401"/>
                    <a:gd name="T11" fmla="*/ 61 h 129"/>
                    <a:gd name="T12" fmla="*/ 401 w 401"/>
                    <a:gd name="T13" fmla="*/ 0 h 129"/>
                    <a:gd name="T14" fmla="*/ 91 w 401"/>
                    <a:gd name="T15" fmla="*/ 61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ＭＳ Ｐゴシック" charset="0"/>
                  </a:endParaRPr>
                </a:p>
              </p:txBody>
            </p:sp>
            <p:sp>
              <p:nvSpPr>
                <p:cNvPr id="71759" name="Freeform 79">
                  <a:extLst>
                    <a:ext uri="{FF2B5EF4-FFF2-40B4-BE49-F238E27FC236}">
                      <a16:creationId xmlns:a16="http://schemas.microsoft.com/office/drawing/2014/main" id="{D3D65217-F744-A148-84C2-BDAC53D985C0}"/>
                    </a:ext>
                  </a:extLst>
                </p:cNvPr>
                <p:cNvSpPr>
                  <a:spLocks/>
                </p:cNvSpPr>
                <p:nvPr/>
              </p:nvSpPr>
              <p:spPr bwMode="auto">
                <a:xfrm>
                  <a:off x="1158" y="2885"/>
                  <a:ext cx="401" cy="98"/>
                </a:xfrm>
                <a:custGeom>
                  <a:avLst/>
                  <a:gdLst>
                    <a:gd name="T0" fmla="*/ 91 w 401"/>
                    <a:gd name="T1" fmla="*/ 68 h 98"/>
                    <a:gd name="T2" fmla="*/ 0 w 401"/>
                    <a:gd name="T3" fmla="*/ 68 h 98"/>
                    <a:gd name="T4" fmla="*/ 45 w 401"/>
                    <a:gd name="T5" fmla="*/ 98 h 98"/>
                    <a:gd name="T6" fmla="*/ 356 w 401"/>
                    <a:gd name="T7" fmla="*/ 98 h 98"/>
                    <a:gd name="T8" fmla="*/ 401 w 401"/>
                    <a:gd name="T9" fmla="*/ 68 h 98"/>
                    <a:gd name="T10" fmla="*/ 401 w 401"/>
                    <a:gd name="T11" fmla="*/ 0 h 98"/>
                    <a:gd name="T12" fmla="*/ 91 w 401"/>
                    <a:gd name="T13" fmla="*/ 68 h 98"/>
                  </a:gdLst>
                  <a:ahLst/>
                  <a:cxnLst>
                    <a:cxn ang="0">
                      <a:pos x="T0" y="T1"/>
                    </a:cxn>
                    <a:cxn ang="0">
                      <a:pos x="T2" y="T3"/>
                    </a:cxn>
                    <a:cxn ang="0">
                      <a:pos x="T4" y="T5"/>
                    </a:cxn>
                    <a:cxn ang="0">
                      <a:pos x="T6" y="T7"/>
                    </a:cxn>
                    <a:cxn ang="0">
                      <a:pos x="T8" y="T9"/>
                    </a:cxn>
                    <a:cxn ang="0">
                      <a:pos x="T10" y="T11"/>
                    </a:cxn>
                    <a:cxn ang="0">
                      <a:pos x="T12" y="T13"/>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ＭＳ Ｐゴシック" charset="0"/>
                  </a:endParaRPr>
                </a:p>
              </p:txBody>
            </p:sp>
          </p:grpSp>
        </p:grpSp>
        <p:grpSp>
          <p:nvGrpSpPr>
            <p:cNvPr id="73745" name="Group 80">
              <a:extLst>
                <a:ext uri="{FF2B5EF4-FFF2-40B4-BE49-F238E27FC236}">
                  <a16:creationId xmlns:a16="http://schemas.microsoft.com/office/drawing/2014/main" id="{E02053E1-D8B7-3245-9DAA-4D21E1B9BF10}"/>
                </a:ext>
              </a:extLst>
            </p:cNvPr>
            <p:cNvGrpSpPr>
              <a:grpSpLocks/>
            </p:cNvGrpSpPr>
            <p:nvPr/>
          </p:nvGrpSpPr>
          <p:grpSpPr bwMode="auto">
            <a:xfrm>
              <a:off x="515" y="1242"/>
              <a:ext cx="1626" cy="1151"/>
              <a:chOff x="515" y="1242"/>
              <a:chExt cx="1626" cy="1151"/>
            </a:xfrm>
          </p:grpSpPr>
          <p:sp>
            <p:nvSpPr>
              <p:cNvPr id="71761" name="Line 81">
                <a:extLst>
                  <a:ext uri="{FF2B5EF4-FFF2-40B4-BE49-F238E27FC236}">
                    <a16:creationId xmlns:a16="http://schemas.microsoft.com/office/drawing/2014/main" id="{738F8D51-9A9F-8D44-9685-E18ABCAA1032}"/>
                  </a:ext>
                </a:extLst>
              </p:cNvPr>
              <p:cNvSpPr>
                <a:spLocks noChangeShapeType="1"/>
              </p:cNvSpPr>
              <p:nvPr/>
            </p:nvSpPr>
            <p:spPr bwMode="auto">
              <a:xfrm flipV="1">
                <a:off x="1604" y="1378"/>
                <a:ext cx="144" cy="235"/>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62" name="Line 82">
                <a:extLst>
                  <a:ext uri="{FF2B5EF4-FFF2-40B4-BE49-F238E27FC236}">
                    <a16:creationId xmlns:a16="http://schemas.microsoft.com/office/drawing/2014/main" id="{93CE4ED4-359E-E84D-8508-8ED7CF4EC7E6}"/>
                  </a:ext>
                </a:extLst>
              </p:cNvPr>
              <p:cNvSpPr>
                <a:spLocks noChangeShapeType="1"/>
              </p:cNvSpPr>
              <p:nvPr/>
            </p:nvSpPr>
            <p:spPr bwMode="auto">
              <a:xfrm flipH="1">
                <a:off x="1544" y="1423"/>
                <a:ext cx="45" cy="137"/>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63" name="Line 83">
                <a:extLst>
                  <a:ext uri="{FF2B5EF4-FFF2-40B4-BE49-F238E27FC236}">
                    <a16:creationId xmlns:a16="http://schemas.microsoft.com/office/drawing/2014/main" id="{E0DFCB7F-3423-3445-981F-5304DCF16B72}"/>
                  </a:ext>
                </a:extLst>
              </p:cNvPr>
              <p:cNvSpPr>
                <a:spLocks noChangeShapeType="1"/>
              </p:cNvSpPr>
              <p:nvPr/>
            </p:nvSpPr>
            <p:spPr bwMode="auto">
              <a:xfrm flipH="1">
                <a:off x="1438" y="1264"/>
                <a:ext cx="30" cy="273"/>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64" name="Line 84">
                <a:extLst>
                  <a:ext uri="{FF2B5EF4-FFF2-40B4-BE49-F238E27FC236}">
                    <a16:creationId xmlns:a16="http://schemas.microsoft.com/office/drawing/2014/main" id="{44587F9A-A08D-504B-8BED-8BC6286DD1CB}"/>
                  </a:ext>
                </a:extLst>
              </p:cNvPr>
              <p:cNvSpPr>
                <a:spLocks noChangeShapeType="1"/>
              </p:cNvSpPr>
              <p:nvPr/>
            </p:nvSpPr>
            <p:spPr bwMode="auto">
              <a:xfrm>
                <a:off x="1332" y="1393"/>
                <a:ext cx="1" cy="144"/>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65" name="Line 85">
                <a:extLst>
                  <a:ext uri="{FF2B5EF4-FFF2-40B4-BE49-F238E27FC236}">
                    <a16:creationId xmlns:a16="http://schemas.microsoft.com/office/drawing/2014/main" id="{C44828DD-E773-2B44-8929-24C122169269}"/>
                  </a:ext>
                </a:extLst>
              </p:cNvPr>
              <p:cNvSpPr>
                <a:spLocks noChangeShapeType="1"/>
              </p:cNvSpPr>
              <p:nvPr/>
            </p:nvSpPr>
            <p:spPr bwMode="auto">
              <a:xfrm>
                <a:off x="1211" y="1242"/>
                <a:ext cx="45" cy="295"/>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66" name="Line 86">
                <a:extLst>
                  <a:ext uri="{FF2B5EF4-FFF2-40B4-BE49-F238E27FC236}">
                    <a16:creationId xmlns:a16="http://schemas.microsoft.com/office/drawing/2014/main" id="{65059A7C-A06A-724A-913F-6113174EE533}"/>
                  </a:ext>
                </a:extLst>
              </p:cNvPr>
              <p:cNvSpPr>
                <a:spLocks noChangeShapeType="1"/>
              </p:cNvSpPr>
              <p:nvPr/>
            </p:nvSpPr>
            <p:spPr bwMode="auto">
              <a:xfrm flipH="1" flipV="1">
                <a:off x="1128" y="1431"/>
                <a:ext cx="22" cy="106"/>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67" name="Line 87">
                <a:extLst>
                  <a:ext uri="{FF2B5EF4-FFF2-40B4-BE49-F238E27FC236}">
                    <a16:creationId xmlns:a16="http://schemas.microsoft.com/office/drawing/2014/main" id="{58ED9052-412C-EF4E-BB99-DCCAD221B4A8}"/>
                  </a:ext>
                </a:extLst>
              </p:cNvPr>
              <p:cNvSpPr>
                <a:spLocks noChangeShapeType="1"/>
              </p:cNvSpPr>
              <p:nvPr/>
            </p:nvSpPr>
            <p:spPr bwMode="auto">
              <a:xfrm flipH="1" flipV="1">
                <a:off x="946" y="1340"/>
                <a:ext cx="121" cy="265"/>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68" name="Line 88">
                <a:extLst>
                  <a:ext uri="{FF2B5EF4-FFF2-40B4-BE49-F238E27FC236}">
                    <a16:creationId xmlns:a16="http://schemas.microsoft.com/office/drawing/2014/main" id="{AC056AB7-F8CA-FE49-9C52-23BF6EF7CA9E}"/>
                  </a:ext>
                </a:extLst>
              </p:cNvPr>
              <p:cNvSpPr>
                <a:spLocks noChangeShapeType="1"/>
              </p:cNvSpPr>
              <p:nvPr/>
            </p:nvSpPr>
            <p:spPr bwMode="auto">
              <a:xfrm>
                <a:off x="924" y="1567"/>
                <a:ext cx="52" cy="91"/>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69" name="Line 89">
                <a:extLst>
                  <a:ext uri="{FF2B5EF4-FFF2-40B4-BE49-F238E27FC236}">
                    <a16:creationId xmlns:a16="http://schemas.microsoft.com/office/drawing/2014/main" id="{DBB1CFCA-10DF-CE46-9B59-50D6AF7B1E75}"/>
                  </a:ext>
                </a:extLst>
              </p:cNvPr>
              <p:cNvSpPr>
                <a:spLocks noChangeShapeType="1"/>
              </p:cNvSpPr>
              <p:nvPr/>
            </p:nvSpPr>
            <p:spPr bwMode="auto">
              <a:xfrm>
                <a:off x="697" y="1582"/>
                <a:ext cx="219" cy="152"/>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70" name="Line 90">
                <a:extLst>
                  <a:ext uri="{FF2B5EF4-FFF2-40B4-BE49-F238E27FC236}">
                    <a16:creationId xmlns:a16="http://schemas.microsoft.com/office/drawing/2014/main" id="{7B977E10-5744-0143-961E-6C5F74FA1EF8}"/>
                  </a:ext>
                </a:extLst>
              </p:cNvPr>
              <p:cNvSpPr>
                <a:spLocks noChangeShapeType="1"/>
              </p:cNvSpPr>
              <p:nvPr/>
            </p:nvSpPr>
            <p:spPr bwMode="auto">
              <a:xfrm>
                <a:off x="742" y="1741"/>
                <a:ext cx="113" cy="68"/>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71" name="Line 91">
                <a:extLst>
                  <a:ext uri="{FF2B5EF4-FFF2-40B4-BE49-F238E27FC236}">
                    <a16:creationId xmlns:a16="http://schemas.microsoft.com/office/drawing/2014/main" id="{B5076407-E7A1-5D4F-A3C7-4FCBD615BC2A}"/>
                  </a:ext>
                </a:extLst>
              </p:cNvPr>
              <p:cNvSpPr>
                <a:spLocks noChangeShapeType="1"/>
              </p:cNvSpPr>
              <p:nvPr/>
            </p:nvSpPr>
            <p:spPr bwMode="auto">
              <a:xfrm flipH="1" flipV="1">
                <a:off x="560" y="1817"/>
                <a:ext cx="273" cy="76"/>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72" name="Line 92">
                <a:extLst>
                  <a:ext uri="{FF2B5EF4-FFF2-40B4-BE49-F238E27FC236}">
                    <a16:creationId xmlns:a16="http://schemas.microsoft.com/office/drawing/2014/main" id="{099E9780-76A9-D448-8515-EFF06AF5B035}"/>
                  </a:ext>
                </a:extLst>
              </p:cNvPr>
              <p:cNvSpPr>
                <a:spLocks noChangeShapeType="1"/>
              </p:cNvSpPr>
              <p:nvPr/>
            </p:nvSpPr>
            <p:spPr bwMode="auto">
              <a:xfrm flipH="1" flipV="1">
                <a:off x="689" y="1961"/>
                <a:ext cx="129" cy="23"/>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73" name="Line 93">
                <a:extLst>
                  <a:ext uri="{FF2B5EF4-FFF2-40B4-BE49-F238E27FC236}">
                    <a16:creationId xmlns:a16="http://schemas.microsoft.com/office/drawing/2014/main" id="{8832935B-9A05-8543-86C7-451E06F954CD}"/>
                  </a:ext>
                </a:extLst>
              </p:cNvPr>
              <p:cNvSpPr>
                <a:spLocks noChangeShapeType="1"/>
              </p:cNvSpPr>
              <p:nvPr/>
            </p:nvSpPr>
            <p:spPr bwMode="auto">
              <a:xfrm flipH="1" flipV="1">
                <a:off x="515" y="2052"/>
                <a:ext cx="303" cy="22"/>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74" name="Line 94">
                <a:extLst>
                  <a:ext uri="{FF2B5EF4-FFF2-40B4-BE49-F238E27FC236}">
                    <a16:creationId xmlns:a16="http://schemas.microsoft.com/office/drawing/2014/main" id="{FBC1CC05-C0E6-564E-84B1-8C507203CB29}"/>
                  </a:ext>
                </a:extLst>
              </p:cNvPr>
              <p:cNvSpPr>
                <a:spLocks noChangeShapeType="1"/>
              </p:cNvSpPr>
              <p:nvPr/>
            </p:nvSpPr>
            <p:spPr bwMode="auto">
              <a:xfrm flipH="1">
                <a:off x="704" y="2158"/>
                <a:ext cx="114" cy="22"/>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75" name="Line 95">
                <a:extLst>
                  <a:ext uri="{FF2B5EF4-FFF2-40B4-BE49-F238E27FC236}">
                    <a16:creationId xmlns:a16="http://schemas.microsoft.com/office/drawing/2014/main" id="{4318C12A-F40E-3641-B4D6-384ED70C85BC}"/>
                  </a:ext>
                </a:extLst>
              </p:cNvPr>
              <p:cNvSpPr>
                <a:spLocks noChangeShapeType="1"/>
              </p:cNvSpPr>
              <p:nvPr/>
            </p:nvSpPr>
            <p:spPr bwMode="auto">
              <a:xfrm flipH="1">
                <a:off x="538" y="2241"/>
                <a:ext cx="340" cy="121"/>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76" name="Line 96">
                <a:extLst>
                  <a:ext uri="{FF2B5EF4-FFF2-40B4-BE49-F238E27FC236}">
                    <a16:creationId xmlns:a16="http://schemas.microsoft.com/office/drawing/2014/main" id="{A8437C20-4875-364D-A249-B31AEF8E52A3}"/>
                  </a:ext>
                </a:extLst>
              </p:cNvPr>
              <p:cNvSpPr>
                <a:spLocks noChangeShapeType="1"/>
              </p:cNvSpPr>
              <p:nvPr/>
            </p:nvSpPr>
            <p:spPr bwMode="auto">
              <a:xfrm flipV="1">
                <a:off x="840" y="2340"/>
                <a:ext cx="91" cy="53"/>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77" name="Line 97">
                <a:extLst>
                  <a:ext uri="{FF2B5EF4-FFF2-40B4-BE49-F238E27FC236}">
                    <a16:creationId xmlns:a16="http://schemas.microsoft.com/office/drawing/2014/main" id="{2CF4F839-2D78-1746-B13C-3B4D7A38139B}"/>
                  </a:ext>
                </a:extLst>
              </p:cNvPr>
              <p:cNvSpPr>
                <a:spLocks noChangeShapeType="1"/>
              </p:cNvSpPr>
              <p:nvPr/>
            </p:nvSpPr>
            <p:spPr bwMode="auto">
              <a:xfrm flipV="1">
                <a:off x="1741" y="1537"/>
                <a:ext cx="219" cy="151"/>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78" name="Line 98">
                <a:extLst>
                  <a:ext uri="{FF2B5EF4-FFF2-40B4-BE49-F238E27FC236}">
                    <a16:creationId xmlns:a16="http://schemas.microsoft.com/office/drawing/2014/main" id="{2480C150-E2C0-384F-9971-6EC2E4357AE8}"/>
                  </a:ext>
                </a:extLst>
              </p:cNvPr>
              <p:cNvSpPr>
                <a:spLocks noChangeShapeType="1"/>
              </p:cNvSpPr>
              <p:nvPr/>
            </p:nvSpPr>
            <p:spPr bwMode="auto">
              <a:xfrm flipV="1">
                <a:off x="1809" y="1703"/>
                <a:ext cx="105" cy="61"/>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79" name="Line 99">
                <a:extLst>
                  <a:ext uri="{FF2B5EF4-FFF2-40B4-BE49-F238E27FC236}">
                    <a16:creationId xmlns:a16="http://schemas.microsoft.com/office/drawing/2014/main" id="{2ADE83A5-0A6C-FD47-A784-2508AE0884FA}"/>
                  </a:ext>
                </a:extLst>
              </p:cNvPr>
              <p:cNvSpPr>
                <a:spLocks noChangeShapeType="1"/>
              </p:cNvSpPr>
              <p:nvPr/>
            </p:nvSpPr>
            <p:spPr bwMode="auto">
              <a:xfrm flipV="1">
                <a:off x="1824" y="1764"/>
                <a:ext cx="272" cy="83"/>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80" name="Line 100">
                <a:extLst>
                  <a:ext uri="{FF2B5EF4-FFF2-40B4-BE49-F238E27FC236}">
                    <a16:creationId xmlns:a16="http://schemas.microsoft.com/office/drawing/2014/main" id="{4EE14A25-9DDE-BD48-A30F-34D7E8D0D484}"/>
                  </a:ext>
                </a:extLst>
              </p:cNvPr>
              <p:cNvSpPr>
                <a:spLocks noChangeShapeType="1"/>
              </p:cNvSpPr>
              <p:nvPr/>
            </p:nvSpPr>
            <p:spPr bwMode="auto">
              <a:xfrm flipV="1">
                <a:off x="1839" y="1923"/>
                <a:ext cx="128" cy="23"/>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81" name="Line 101">
                <a:extLst>
                  <a:ext uri="{FF2B5EF4-FFF2-40B4-BE49-F238E27FC236}">
                    <a16:creationId xmlns:a16="http://schemas.microsoft.com/office/drawing/2014/main" id="{11F556B3-96D7-1840-B75C-6D47DCE773E8}"/>
                  </a:ext>
                </a:extLst>
              </p:cNvPr>
              <p:cNvSpPr>
                <a:spLocks noChangeShapeType="1"/>
              </p:cNvSpPr>
              <p:nvPr/>
            </p:nvSpPr>
            <p:spPr bwMode="auto">
              <a:xfrm flipV="1">
                <a:off x="1839" y="2014"/>
                <a:ext cx="302" cy="23"/>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82" name="Line 102">
                <a:extLst>
                  <a:ext uri="{FF2B5EF4-FFF2-40B4-BE49-F238E27FC236}">
                    <a16:creationId xmlns:a16="http://schemas.microsoft.com/office/drawing/2014/main" id="{2D6C2029-9756-6148-B88D-725A61ED74B1}"/>
                  </a:ext>
                </a:extLst>
              </p:cNvPr>
              <p:cNvSpPr>
                <a:spLocks noChangeShapeType="1"/>
              </p:cNvSpPr>
              <p:nvPr/>
            </p:nvSpPr>
            <p:spPr bwMode="auto">
              <a:xfrm>
                <a:off x="1839" y="2112"/>
                <a:ext cx="113" cy="23"/>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83" name="Line 103">
                <a:extLst>
                  <a:ext uri="{FF2B5EF4-FFF2-40B4-BE49-F238E27FC236}">
                    <a16:creationId xmlns:a16="http://schemas.microsoft.com/office/drawing/2014/main" id="{9D82CD6F-5306-D940-9D34-7581CA4F7E5E}"/>
                  </a:ext>
                </a:extLst>
              </p:cNvPr>
              <p:cNvSpPr>
                <a:spLocks noChangeShapeType="1"/>
              </p:cNvSpPr>
              <p:nvPr/>
            </p:nvSpPr>
            <p:spPr bwMode="auto">
              <a:xfrm>
                <a:off x="1778" y="2203"/>
                <a:ext cx="348" cy="129"/>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84" name="Line 104">
                <a:extLst>
                  <a:ext uri="{FF2B5EF4-FFF2-40B4-BE49-F238E27FC236}">
                    <a16:creationId xmlns:a16="http://schemas.microsoft.com/office/drawing/2014/main" id="{E91561E9-9D66-1849-A25F-2539CB8D98FC}"/>
                  </a:ext>
                </a:extLst>
              </p:cNvPr>
              <p:cNvSpPr>
                <a:spLocks noChangeShapeType="1"/>
              </p:cNvSpPr>
              <p:nvPr/>
            </p:nvSpPr>
            <p:spPr bwMode="auto">
              <a:xfrm>
                <a:off x="1725" y="2294"/>
                <a:ext cx="91" cy="53"/>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71785" name="Line 105">
                <a:extLst>
                  <a:ext uri="{FF2B5EF4-FFF2-40B4-BE49-F238E27FC236}">
                    <a16:creationId xmlns:a16="http://schemas.microsoft.com/office/drawing/2014/main" id="{0F6F09A5-18E0-2A4B-B26E-0B53886B48B5}"/>
                  </a:ext>
                </a:extLst>
              </p:cNvPr>
              <p:cNvSpPr>
                <a:spLocks noChangeShapeType="1"/>
              </p:cNvSpPr>
              <p:nvPr/>
            </p:nvSpPr>
            <p:spPr bwMode="auto">
              <a:xfrm flipV="1">
                <a:off x="1688" y="1544"/>
                <a:ext cx="75" cy="106"/>
              </a:xfrm>
              <a:prstGeom prst="line">
                <a:avLst/>
              </a:prstGeom>
              <a:noFill/>
              <a:ln w="17463">
                <a:solidFill>
                  <a:srgbClr val="0000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grpSp>
      </p:grpSp>
      <p:sp>
        <p:nvSpPr>
          <p:cNvPr id="71788" name="Text Box 108">
            <a:extLst>
              <a:ext uri="{FF2B5EF4-FFF2-40B4-BE49-F238E27FC236}">
                <a16:creationId xmlns:a16="http://schemas.microsoft.com/office/drawing/2014/main" id="{71D8D175-F8EA-9F48-A686-007825DE0E73}"/>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71789" name="Text Box 109">
            <a:extLst>
              <a:ext uri="{FF2B5EF4-FFF2-40B4-BE49-F238E27FC236}">
                <a16:creationId xmlns:a16="http://schemas.microsoft.com/office/drawing/2014/main" id="{C88F89D0-F5DB-4246-A58A-710A9B019CA5}"/>
              </a:ext>
            </a:extLst>
          </p:cNvPr>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71791" name="WordArt 111">
            <a:extLst>
              <a:ext uri="{FF2B5EF4-FFF2-40B4-BE49-F238E27FC236}">
                <a16:creationId xmlns:a16="http://schemas.microsoft.com/office/drawing/2014/main" id="{1D2FA73E-FA84-AB44-B5CD-9B83611FB630}"/>
              </a:ext>
            </a:extLst>
          </p:cNvPr>
          <p:cNvSpPr>
            <a:spLocks noChangeArrowheads="1" noChangeShapeType="1" noTextEdit="1"/>
          </p:cNvSpPr>
          <p:nvPr/>
        </p:nvSpPr>
        <p:spPr bwMode="auto">
          <a:xfrm>
            <a:off x="6989763" y="2008188"/>
            <a:ext cx="746125" cy="1282700"/>
          </a:xfrm>
          <a:prstGeom prst="rect">
            <a:avLst/>
          </a:prstGeom>
        </p:spPr>
        <p:txBody>
          <a:bodyPr wrap="none" fromWordArt="1">
            <a:prstTxWarp prst="textPlain">
              <a:avLst>
                <a:gd name="adj" fmla="val 46356"/>
              </a:avLst>
            </a:prstTxWarp>
          </a:bodyPr>
          <a:lstStyle/>
          <a:p>
            <a:r>
              <a:rPr lang="en-US" sz="7200" kern="10">
                <a:ln w="9525">
                  <a:solidFill>
                    <a:srgbClr val="00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dist="63500" dir="2212194" algn="ctr" rotWithShape="0">
                    <a:schemeClr val="bg2">
                      <a:alpha val="74997"/>
                    </a:schemeClr>
                  </a:outerShdw>
                </a:effectLst>
                <a:latin typeface="Arial Black" panose="020B0604020202020204" pitchFamily="34" charset="0"/>
                <a:cs typeface="Arial Black" panose="020B0604020202020204" pitchFamily="34" charset="0"/>
              </a:rPr>
              <a:t>7</a:t>
            </a:r>
          </a:p>
        </p:txBody>
      </p:sp>
      <p:sp>
        <p:nvSpPr>
          <p:cNvPr id="71792" name="Rectangle 112">
            <a:extLst>
              <a:ext uri="{FF2B5EF4-FFF2-40B4-BE49-F238E27FC236}">
                <a16:creationId xmlns:a16="http://schemas.microsoft.com/office/drawing/2014/main" id="{F0A2BEF2-D176-2A43-9555-BF5B72512BC1}"/>
              </a:ext>
            </a:extLst>
          </p:cNvPr>
          <p:cNvSpPr>
            <a:spLocks noChangeArrowheads="1"/>
          </p:cNvSpPr>
          <p:nvPr/>
        </p:nvSpPr>
        <p:spPr bwMode="auto">
          <a:xfrm>
            <a:off x="7159625" y="2513013"/>
            <a:ext cx="533400" cy="107950"/>
          </a:xfrm>
          <a:prstGeom prst="rect">
            <a:avLst/>
          </a:prstGeom>
          <a:solidFill>
            <a:srgbClr val="C4D5E2"/>
          </a:solidFill>
          <a:ln w="12700">
            <a:solidFill>
              <a:schemeClr val="bg2"/>
            </a:solid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sp>
        <p:nvSpPr>
          <p:cNvPr id="71793" name="Text Box 113">
            <a:extLst>
              <a:ext uri="{FF2B5EF4-FFF2-40B4-BE49-F238E27FC236}">
                <a16:creationId xmlns:a16="http://schemas.microsoft.com/office/drawing/2014/main" id="{45CDCCC0-D46E-5D47-AAAC-E13B212727DE}"/>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37</a:t>
            </a:r>
          </a:p>
        </p:txBody>
      </p:sp>
      <p:sp>
        <p:nvSpPr>
          <p:cNvPr id="71796" name="Text Box 116">
            <a:extLst>
              <a:ext uri="{FF2B5EF4-FFF2-40B4-BE49-F238E27FC236}">
                <a16:creationId xmlns:a16="http://schemas.microsoft.com/office/drawing/2014/main" id="{91761790-1EAF-B24E-853C-020006784F44}"/>
              </a:ext>
            </a:extLst>
          </p:cNvPr>
          <p:cNvSpPr txBox="1">
            <a:spLocks noChangeArrowheads="1"/>
          </p:cNvSpPr>
          <p:nvPr/>
        </p:nvSpPr>
        <p:spPr bwMode="auto">
          <a:xfrm>
            <a:off x="6896100" y="6270625"/>
            <a:ext cx="195262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Buku Panduan hlm. 8-14</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1690"/>
                                        </p:tgtEl>
                                        <p:attrNameLst>
                                          <p:attrName>style.visibility</p:attrName>
                                        </p:attrNameLst>
                                      </p:cBhvr>
                                      <p:to>
                                        <p:strVal val="visible"/>
                                      </p:to>
                                    </p:set>
                                    <p:animEffect transition="in" filter="wipe(left)">
                                      <p:cBhvr>
                                        <p:cTn id="7" dur="500"/>
                                        <p:tgtEl>
                                          <p:spTgt spid="71690"/>
                                        </p:tgtEl>
                                      </p:cBhvr>
                                    </p:animEffect>
                                  </p:childTnLst>
                                </p:cTn>
                              </p:par>
                            </p:childTnLst>
                          </p:cTn>
                        </p:par>
                        <p:par>
                          <p:cTn id="8" fill="hold" nodeType="afterGroup">
                            <p:stCondLst>
                              <p:cond delay="500"/>
                            </p:stCondLst>
                            <p:childTnLst>
                              <p:par>
                                <p:cTn id="9" presetID="15" presetClass="entr" presetSubtype="0" fill="hold" nodeType="afterEffect">
                                  <p:stCondLst>
                                    <p:cond delay="0"/>
                                  </p:stCondLst>
                                  <p:childTnLst>
                                    <p:set>
                                      <p:cBhvr>
                                        <p:cTn id="10" dur="1" fill="hold">
                                          <p:stCondLst>
                                            <p:cond delay="0"/>
                                          </p:stCondLst>
                                        </p:cTn>
                                        <p:tgtEl>
                                          <p:spTgt spid="71750"/>
                                        </p:tgtEl>
                                        <p:attrNameLst>
                                          <p:attrName>style.visibility</p:attrName>
                                        </p:attrNameLst>
                                      </p:cBhvr>
                                      <p:to>
                                        <p:strVal val="visible"/>
                                      </p:to>
                                    </p:set>
                                    <p:anim calcmode="lin" valueType="num">
                                      <p:cBhvr>
                                        <p:cTn id="11" dur="1000" fill="hold"/>
                                        <p:tgtEl>
                                          <p:spTgt spid="71750"/>
                                        </p:tgtEl>
                                        <p:attrNameLst>
                                          <p:attrName>ppt_w</p:attrName>
                                        </p:attrNameLst>
                                      </p:cBhvr>
                                      <p:tavLst>
                                        <p:tav tm="0">
                                          <p:val>
                                            <p:fltVal val="0"/>
                                          </p:val>
                                        </p:tav>
                                        <p:tav tm="100000">
                                          <p:val>
                                            <p:strVal val="#ppt_w"/>
                                          </p:val>
                                        </p:tav>
                                      </p:tavLst>
                                    </p:anim>
                                    <p:anim calcmode="lin" valueType="num">
                                      <p:cBhvr>
                                        <p:cTn id="12" dur="1000" fill="hold"/>
                                        <p:tgtEl>
                                          <p:spTgt spid="71750"/>
                                        </p:tgtEl>
                                        <p:attrNameLst>
                                          <p:attrName>ppt_h</p:attrName>
                                        </p:attrNameLst>
                                      </p:cBhvr>
                                      <p:tavLst>
                                        <p:tav tm="0">
                                          <p:val>
                                            <p:fltVal val="0"/>
                                          </p:val>
                                        </p:tav>
                                        <p:tav tm="100000">
                                          <p:val>
                                            <p:strVal val="#ppt_h"/>
                                          </p:val>
                                        </p:tav>
                                      </p:tavLst>
                                    </p:anim>
                                    <p:anim calcmode="lin" valueType="num">
                                      <p:cBhvr>
                                        <p:cTn id="13" dur="1000" fill="hold"/>
                                        <p:tgtEl>
                                          <p:spTgt spid="71750"/>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1750"/>
                                        </p:tgtEl>
                                        <p:attrNameLst>
                                          <p:attrName>ppt_y</p:attrName>
                                        </p:attrNameLst>
                                      </p:cBhvr>
                                      <p:tavLst>
                                        <p:tav tm="0" fmla="#ppt_y+(sin(-2*pi*(1-$))*-#ppt_x+cos(-2*pi*(1-$))*(1-#ppt_y))*(1-$)">
                                          <p:val>
                                            <p:fltVal val="0"/>
                                          </p:val>
                                        </p:tav>
                                        <p:tav tm="100000">
                                          <p:val>
                                            <p:fltVal val="1"/>
                                          </p:val>
                                        </p:tav>
                                      </p:tavLst>
                                    </p:anim>
                                  </p:childTnLst>
                                </p:cTn>
                              </p:par>
                            </p:childTnLst>
                          </p:cTn>
                        </p:par>
                        <p:par>
                          <p:cTn id="15" fill="hold" nodeType="afterGroup">
                            <p:stCondLst>
                              <p:cond delay="1500"/>
                            </p:stCondLst>
                            <p:childTnLst>
                              <p:par>
                                <p:cTn id="16" presetID="9" presetClass="entr" presetSubtype="0" fill="hold" nodeType="afterEffect">
                                  <p:stCondLst>
                                    <p:cond delay="0"/>
                                  </p:stCondLst>
                                  <p:childTnLst>
                                    <p:set>
                                      <p:cBhvr>
                                        <p:cTn id="17" dur="1" fill="hold">
                                          <p:stCondLst>
                                            <p:cond delay="0"/>
                                          </p:stCondLst>
                                        </p:cTn>
                                        <p:tgtEl>
                                          <p:spTgt spid="71791"/>
                                        </p:tgtEl>
                                        <p:attrNameLst>
                                          <p:attrName>style.visibility</p:attrName>
                                        </p:attrNameLst>
                                      </p:cBhvr>
                                      <p:to>
                                        <p:strVal val="visible"/>
                                      </p:to>
                                    </p:set>
                                    <p:animEffect transition="in" filter="dissolve">
                                      <p:cBhvr>
                                        <p:cTn id="18" dur="500"/>
                                        <p:tgtEl>
                                          <p:spTgt spid="71791"/>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71792"/>
                                        </p:tgtEl>
                                        <p:attrNameLst>
                                          <p:attrName>style.visibility</p:attrName>
                                        </p:attrNameLst>
                                      </p:cBhvr>
                                      <p:to>
                                        <p:strVal val="visible"/>
                                      </p:to>
                                    </p:set>
                                    <p:animEffect transition="in" filter="dissolve">
                                      <p:cBhvr>
                                        <p:cTn id="22" dur="500"/>
                                        <p:tgtEl>
                                          <p:spTgt spid="71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6" name="Line 4">
            <a:extLst>
              <a:ext uri="{FF2B5EF4-FFF2-40B4-BE49-F238E27FC236}">
                <a16:creationId xmlns:a16="http://schemas.microsoft.com/office/drawing/2014/main" id="{D60EE44B-C1C4-974E-8083-002E3FBD35A5}"/>
              </a:ext>
            </a:extLst>
          </p:cNvPr>
          <p:cNvSpPr>
            <a:spLocks noChangeShapeType="1"/>
          </p:cNvSpPr>
          <p:nvPr/>
        </p:nvSpPr>
        <p:spPr bwMode="auto">
          <a:xfrm>
            <a:off x="0" y="9753600"/>
            <a:ext cx="0" cy="10668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9637" name="Text Box 5">
            <a:extLst>
              <a:ext uri="{FF2B5EF4-FFF2-40B4-BE49-F238E27FC236}">
                <a16:creationId xmlns:a16="http://schemas.microsoft.com/office/drawing/2014/main" id="{F1B58BAC-5CE7-7842-A4AD-FFF42B8E4FBE}"/>
              </a:ext>
            </a:extLst>
          </p:cNvPr>
          <p:cNvSpPr txBox="1">
            <a:spLocks noChangeArrowheads="1"/>
          </p:cNvSpPr>
          <p:nvPr/>
        </p:nvSpPr>
        <p:spPr bwMode="auto">
          <a:xfrm>
            <a:off x="3128963" y="0"/>
            <a:ext cx="3348037" cy="69199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44800" i="1">
                <a:solidFill>
                  <a:srgbClr val="FFFF00"/>
                </a:solidFill>
                <a:effectLst>
                  <a:outerShdw blurRad="38100" dist="38100" dir="2700000" algn="tl">
                    <a:srgbClr val="000000"/>
                  </a:outerShdw>
                </a:effectLst>
              </a:rPr>
              <a:t>7</a:t>
            </a:r>
          </a:p>
        </p:txBody>
      </p:sp>
      <p:sp>
        <p:nvSpPr>
          <p:cNvPr id="69638" name="Rectangle 6" descr="Large checker board">
            <a:extLst>
              <a:ext uri="{FF2B5EF4-FFF2-40B4-BE49-F238E27FC236}">
                <a16:creationId xmlns:a16="http://schemas.microsoft.com/office/drawing/2014/main" id="{7E81769D-4A86-9B41-92DA-29E67DF013D8}"/>
              </a:ext>
            </a:extLst>
          </p:cNvPr>
          <p:cNvSpPr>
            <a:spLocks noChangeArrowheads="1"/>
          </p:cNvSpPr>
          <p:nvPr/>
        </p:nvSpPr>
        <p:spPr bwMode="auto">
          <a:xfrm>
            <a:off x="4191000" y="3124200"/>
            <a:ext cx="1770063" cy="457200"/>
          </a:xfrm>
          <a:prstGeom prst="rect">
            <a:avLst/>
          </a:prstGeom>
          <a:blipFill dpi="0" rotWithShape="0">
            <a:blip r:embed="rId3"/>
            <a:srcRect/>
            <a:tile tx="0" ty="0" sx="100000" sy="100000" flip="none" algn="tl"/>
          </a:blipFill>
          <a:ln w="57150">
            <a:solidFill>
              <a:srgbClr val="CC1417"/>
            </a:solidFill>
            <a:miter lim="800000"/>
            <a:headEnd/>
            <a:tailEnd/>
          </a:ln>
          <a:effectLst>
            <a:outerShdw dist="114300" algn="ctr" rotWithShape="0">
              <a:schemeClr val="bg2">
                <a:alpha val="74997"/>
              </a:schemeClr>
            </a:outerShdw>
          </a:effectLst>
        </p:spPr>
        <p:txBody>
          <a:bodyPr wrap="none" anchor="ct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grpSp>
        <p:nvGrpSpPr>
          <p:cNvPr id="69642" name="Group 10">
            <a:extLst>
              <a:ext uri="{FF2B5EF4-FFF2-40B4-BE49-F238E27FC236}">
                <a16:creationId xmlns:a16="http://schemas.microsoft.com/office/drawing/2014/main" id="{07035CB1-C3FD-F543-9047-B80D57A818BF}"/>
              </a:ext>
            </a:extLst>
          </p:cNvPr>
          <p:cNvGrpSpPr>
            <a:grpSpLocks/>
          </p:cNvGrpSpPr>
          <p:nvPr/>
        </p:nvGrpSpPr>
        <p:grpSpPr bwMode="auto">
          <a:xfrm>
            <a:off x="266700" y="0"/>
            <a:ext cx="1435100" cy="1778000"/>
            <a:chOff x="168" y="0"/>
            <a:chExt cx="904" cy="1120"/>
          </a:xfrm>
        </p:grpSpPr>
        <p:sp>
          <p:nvSpPr>
            <p:cNvPr id="69639" name="Rectangle 7">
              <a:extLst>
                <a:ext uri="{FF2B5EF4-FFF2-40B4-BE49-F238E27FC236}">
                  <a16:creationId xmlns:a16="http://schemas.microsoft.com/office/drawing/2014/main" id="{1B7F4801-8E86-A446-B6A6-4C2B056322FF}"/>
                </a:ext>
              </a:extLst>
            </p:cNvPr>
            <p:cNvSpPr>
              <a:spLocks noChangeArrowheads="1"/>
            </p:cNvSpPr>
            <p:nvPr/>
          </p:nvSpPr>
          <p:spPr bwMode="auto">
            <a:xfrm>
              <a:off x="391" y="101"/>
              <a:ext cx="466" cy="901"/>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a:solidFill>
                    <a:schemeClr val="tx2"/>
                  </a:solidFill>
                  <a:latin typeface="Times" charset="0"/>
                  <a:ea typeface="ＭＳ Ｐゴシック" charset="0"/>
                </a:rPr>
                <a:t>7</a:t>
              </a:r>
            </a:p>
          </p:txBody>
        </p:sp>
        <p:sp>
          <p:nvSpPr>
            <p:cNvPr id="69640" name="Line 8">
              <a:extLst>
                <a:ext uri="{FF2B5EF4-FFF2-40B4-BE49-F238E27FC236}">
                  <a16:creationId xmlns:a16="http://schemas.microsoft.com/office/drawing/2014/main" id="{D395015F-D0B4-D24B-9E54-2B3696A8970E}"/>
                </a:ext>
              </a:extLst>
            </p:cNvPr>
            <p:cNvSpPr>
              <a:spLocks noChangeShapeType="1"/>
            </p:cNvSpPr>
            <p:nvPr/>
          </p:nvSpPr>
          <p:spPr bwMode="auto">
            <a:xfrm>
              <a:off x="544" y="528"/>
              <a:ext cx="196"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69641" name="Oval 9">
              <a:extLst>
                <a:ext uri="{FF2B5EF4-FFF2-40B4-BE49-F238E27FC236}">
                  <a16:creationId xmlns:a16="http://schemas.microsoft.com/office/drawing/2014/main" id="{3002A527-10D5-DC40-8FB0-DC43D9CB44F6}"/>
                </a:ext>
              </a:extLst>
            </p:cNvPr>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latin typeface="Arial" charset="0"/>
                <a:ea typeface="ＭＳ Ｐゴシック" charset="0"/>
              </a:endParaRPr>
            </a:p>
          </p:txBody>
        </p:sp>
      </p:grpSp>
      <p:sp>
        <p:nvSpPr>
          <p:cNvPr id="69645" name="Text Box 13">
            <a:extLst>
              <a:ext uri="{FF2B5EF4-FFF2-40B4-BE49-F238E27FC236}">
                <a16:creationId xmlns:a16="http://schemas.microsoft.com/office/drawing/2014/main" id="{2EAC8700-CABF-1E46-AE4F-C9FF765C7E7B}"/>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69647" name="Text Box 15">
            <a:extLst>
              <a:ext uri="{FF2B5EF4-FFF2-40B4-BE49-F238E27FC236}">
                <a16:creationId xmlns:a16="http://schemas.microsoft.com/office/drawing/2014/main" id="{3F5D3A6C-E57E-134F-A586-DB74BF91E53D}"/>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69648" name="Text Box 16">
            <a:extLst>
              <a:ext uri="{FF2B5EF4-FFF2-40B4-BE49-F238E27FC236}">
                <a16:creationId xmlns:a16="http://schemas.microsoft.com/office/drawing/2014/main" id="{3A15D9AF-06A2-734F-A213-FE419E1839D3}"/>
              </a:ext>
            </a:extLst>
          </p:cNvPr>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69649" name="Text Box 17">
            <a:extLst>
              <a:ext uri="{FF2B5EF4-FFF2-40B4-BE49-F238E27FC236}">
                <a16:creationId xmlns:a16="http://schemas.microsoft.com/office/drawing/2014/main" id="{8BB3DB65-7204-7C41-B3FA-AE2A77DB8B6E}"/>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38</a:t>
            </a:r>
          </a:p>
        </p:txBody>
      </p:sp>
      <p:sp>
        <p:nvSpPr>
          <p:cNvPr id="69652" name="Text Box 20">
            <a:extLst>
              <a:ext uri="{FF2B5EF4-FFF2-40B4-BE49-F238E27FC236}">
                <a16:creationId xmlns:a16="http://schemas.microsoft.com/office/drawing/2014/main" id="{2F824538-5EED-B44B-B49E-9A9E45965CD9}"/>
              </a:ext>
            </a:extLst>
          </p:cNvPr>
          <p:cNvSpPr txBox="1">
            <a:spLocks noChangeArrowheads="1"/>
          </p:cNvSpPr>
          <p:nvPr/>
        </p:nvSpPr>
        <p:spPr bwMode="auto">
          <a:xfrm>
            <a:off x="8721725" y="64135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1</a:t>
            </a:r>
          </a:p>
        </p:txBody>
      </p:sp>
      <p:sp>
        <p:nvSpPr>
          <p:cNvPr id="69653" name="Text Box 21">
            <a:extLst>
              <a:ext uri="{FF2B5EF4-FFF2-40B4-BE49-F238E27FC236}">
                <a16:creationId xmlns:a16="http://schemas.microsoft.com/office/drawing/2014/main" id="{20FBE311-49AD-2C41-816B-EFB669504A64}"/>
              </a:ext>
            </a:extLst>
          </p:cNvPr>
          <p:cNvSpPr txBox="1">
            <a:spLocks noChangeArrowheads="1"/>
          </p:cNvSpPr>
          <p:nvPr/>
        </p:nvSpPr>
        <p:spPr bwMode="auto">
          <a:xfrm>
            <a:off x="6896100" y="6270625"/>
            <a:ext cx="195262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Buku Panduan hlm. 8-14</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additive="base">
                                        <p:cTn id="7" dur="500" fill="hold"/>
                                        <p:tgtEl>
                                          <p:spTgt spid="69638"/>
                                        </p:tgtEl>
                                        <p:attrNameLst>
                                          <p:attrName>ppt_x</p:attrName>
                                        </p:attrNameLst>
                                      </p:cBhvr>
                                      <p:tavLst>
                                        <p:tav tm="0">
                                          <p:val>
                                            <p:strVal val="#ppt_x"/>
                                          </p:val>
                                        </p:tav>
                                        <p:tav tm="100000">
                                          <p:val>
                                            <p:strVal val="#ppt_x"/>
                                          </p:val>
                                        </p:tav>
                                      </p:tavLst>
                                    </p:anim>
                                    <p:anim calcmode="lin" valueType="num">
                                      <p:cBhvr additive="base">
                                        <p:cTn id="8" dur="500" fill="hold"/>
                                        <p:tgtEl>
                                          <p:spTgt spid="696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69642"/>
                                        </p:tgtEl>
                                        <p:attrNameLst>
                                          <p:attrName>style.visibility</p:attrName>
                                        </p:attrNameLst>
                                      </p:cBhvr>
                                      <p:to>
                                        <p:strVal val="visible"/>
                                      </p:to>
                                    </p:set>
                                    <p:anim calcmode="lin" valueType="num">
                                      <p:cBhvr>
                                        <p:cTn id="13" dur="500" fill="hold"/>
                                        <p:tgtEl>
                                          <p:spTgt spid="69642"/>
                                        </p:tgtEl>
                                        <p:attrNameLst>
                                          <p:attrName>ppt_w</p:attrName>
                                        </p:attrNameLst>
                                      </p:cBhvr>
                                      <p:tavLst>
                                        <p:tav tm="0">
                                          <p:val>
                                            <p:fltVal val="0"/>
                                          </p:val>
                                        </p:tav>
                                        <p:tav tm="100000">
                                          <p:val>
                                            <p:strVal val="#ppt_w"/>
                                          </p:val>
                                        </p:tav>
                                      </p:tavLst>
                                    </p:anim>
                                    <p:anim calcmode="lin" valueType="num">
                                      <p:cBhvr>
                                        <p:cTn id="14" dur="500" fill="hold"/>
                                        <p:tgtEl>
                                          <p:spTgt spid="69642"/>
                                        </p:tgtEl>
                                        <p:attrNameLst>
                                          <p:attrName>ppt_h</p:attrName>
                                        </p:attrNameLst>
                                      </p:cBhvr>
                                      <p:tavLst>
                                        <p:tav tm="0">
                                          <p:val>
                                            <p:fltVal val="0"/>
                                          </p:val>
                                        </p:tav>
                                        <p:tav tm="100000">
                                          <p:val>
                                            <p:strVal val="#ppt_h"/>
                                          </p:val>
                                        </p:tav>
                                      </p:tavLst>
                                    </p:anim>
                                    <p:anim calcmode="lin" valueType="num">
                                      <p:cBhvr>
                                        <p:cTn id="15" dur="500" fill="hold"/>
                                        <p:tgtEl>
                                          <p:spTgt spid="69642"/>
                                        </p:tgtEl>
                                        <p:attrNameLst>
                                          <p:attrName>ppt_x</p:attrName>
                                        </p:attrNameLst>
                                      </p:cBhvr>
                                      <p:tavLst>
                                        <p:tav tm="0">
                                          <p:val>
                                            <p:fltVal val="0.5"/>
                                          </p:val>
                                        </p:tav>
                                        <p:tav tm="100000">
                                          <p:val>
                                            <p:strVal val="#ppt_x"/>
                                          </p:val>
                                        </p:tav>
                                      </p:tavLst>
                                    </p:anim>
                                    <p:anim calcmode="lin" valueType="num">
                                      <p:cBhvr>
                                        <p:cTn id="16" dur="500" fill="hold"/>
                                        <p:tgtEl>
                                          <p:spTgt spid="696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7598" name="Rectangle 30">
            <a:extLst>
              <a:ext uri="{FF2B5EF4-FFF2-40B4-BE49-F238E27FC236}">
                <a16:creationId xmlns:a16="http://schemas.microsoft.com/office/drawing/2014/main" id="{0FF0AAB9-5159-E349-9FF4-1CCE963BDE10}"/>
              </a:ext>
            </a:extLst>
          </p:cNvPr>
          <p:cNvSpPr>
            <a:spLocks noChangeArrowheads="1"/>
          </p:cNvSpPr>
          <p:nvPr/>
        </p:nvSpPr>
        <p:spPr bwMode="auto">
          <a:xfrm>
            <a:off x="3175" y="-20638"/>
            <a:ext cx="9144000" cy="6858001"/>
          </a:xfrm>
          <a:prstGeom prst="rect">
            <a:avLst/>
          </a:prstGeom>
          <a:solidFill>
            <a:schemeClr val="tx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solidFill>
                  <a:srgbClr val="FFFB0C"/>
                </a:solidFill>
                <a:latin typeface="Times" charset="0"/>
                <a:ea typeface="ＭＳ Ｐゴシック" charset="0"/>
              </a:rPr>
              <a:t> </a:t>
            </a:r>
          </a:p>
        </p:txBody>
      </p:sp>
      <p:sp>
        <p:nvSpPr>
          <p:cNvPr id="237599" name="Rectangle 31">
            <a:extLst>
              <a:ext uri="{FF2B5EF4-FFF2-40B4-BE49-F238E27FC236}">
                <a16:creationId xmlns:a16="http://schemas.microsoft.com/office/drawing/2014/main" id="{7A81E364-237D-CD49-94FF-89FF21F812CA}"/>
              </a:ext>
            </a:extLst>
          </p:cNvPr>
          <p:cNvSpPr>
            <a:spLocks noChangeArrowheads="1"/>
          </p:cNvSpPr>
          <p:nvPr/>
        </p:nvSpPr>
        <p:spPr bwMode="auto">
          <a:xfrm>
            <a:off x="0" y="0"/>
            <a:ext cx="9674225" cy="7002463"/>
          </a:xfrm>
          <a:prstGeom prst="rect">
            <a:avLst/>
          </a:prstGeom>
          <a:solidFill>
            <a:schemeClr val="bg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4400">
                <a:solidFill>
                  <a:schemeClr val="bg2"/>
                </a:solidFill>
                <a:latin typeface="Lucida Handwriting" panose="03010101010101010101" pitchFamily="66" charset="77"/>
              </a:rPr>
              <a:t>©</a:t>
            </a:r>
          </a:p>
        </p:txBody>
      </p:sp>
      <p:sp>
        <p:nvSpPr>
          <p:cNvPr id="237600" name="Text Box 32">
            <a:extLst>
              <a:ext uri="{FF2B5EF4-FFF2-40B4-BE49-F238E27FC236}">
                <a16:creationId xmlns:a16="http://schemas.microsoft.com/office/drawing/2014/main" id="{AD8FA3EF-D9F8-704B-B9AA-1792F834C287}"/>
              </a:ext>
            </a:extLst>
          </p:cNvPr>
          <p:cNvSpPr txBox="1">
            <a:spLocks noChangeArrowheads="1"/>
          </p:cNvSpPr>
          <p:nvPr/>
        </p:nvSpPr>
        <p:spPr bwMode="auto">
          <a:xfrm>
            <a:off x="655638" y="774700"/>
            <a:ext cx="1155700"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en-US" sz="1600" b="1">
              <a:solidFill>
                <a:srgbClr val="FFFB0C"/>
              </a:solidFill>
              <a:latin typeface="Comic Sans MS" charset="0"/>
              <a:ea typeface="ＭＳ Ｐゴシック" charset="0"/>
            </a:endParaRPr>
          </a:p>
        </p:txBody>
      </p:sp>
      <p:sp>
        <p:nvSpPr>
          <p:cNvPr id="237601" name="Text Box 33">
            <a:extLst>
              <a:ext uri="{FF2B5EF4-FFF2-40B4-BE49-F238E27FC236}">
                <a16:creationId xmlns:a16="http://schemas.microsoft.com/office/drawing/2014/main" id="{822E5667-C579-FE4B-83F6-1BEFDC039856}"/>
              </a:ext>
            </a:extLst>
          </p:cNvPr>
          <p:cNvSpPr txBox="1">
            <a:spLocks noChangeArrowheads="1"/>
          </p:cNvSpPr>
          <p:nvPr/>
        </p:nvSpPr>
        <p:spPr bwMode="auto">
          <a:xfrm>
            <a:off x="8624888" y="6027738"/>
            <a:ext cx="473075"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b="1">
                <a:solidFill>
                  <a:srgbClr val="FFFB0C"/>
                </a:solidFill>
                <a:latin typeface="Comic Sans MS" charset="0"/>
                <a:ea typeface="ＭＳ Ｐゴシック" charset="0"/>
              </a:rPr>
              <a:t> </a:t>
            </a:r>
          </a:p>
        </p:txBody>
      </p:sp>
      <p:sp>
        <p:nvSpPr>
          <p:cNvPr id="237602" name="Text Box 34">
            <a:extLst>
              <a:ext uri="{FF2B5EF4-FFF2-40B4-BE49-F238E27FC236}">
                <a16:creationId xmlns:a16="http://schemas.microsoft.com/office/drawing/2014/main" id="{2A052FB1-7D59-BD4B-B1E8-701E734948EA}"/>
              </a:ext>
            </a:extLst>
          </p:cNvPr>
          <p:cNvSpPr txBox="1">
            <a:spLocks noChangeArrowheads="1"/>
          </p:cNvSpPr>
          <p:nvPr/>
        </p:nvSpPr>
        <p:spPr bwMode="auto">
          <a:xfrm>
            <a:off x="1806575" y="785813"/>
            <a:ext cx="64627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en-US" sz="2400">
              <a:solidFill>
                <a:srgbClr val="FFFB0C"/>
              </a:solidFill>
              <a:latin typeface="Times" charset="0"/>
              <a:ea typeface="ＭＳ Ｐゴシック" charset="0"/>
            </a:endParaRPr>
          </a:p>
        </p:txBody>
      </p:sp>
      <p:sp>
        <p:nvSpPr>
          <p:cNvPr id="237603" name="Text Box 35">
            <a:extLst>
              <a:ext uri="{FF2B5EF4-FFF2-40B4-BE49-F238E27FC236}">
                <a16:creationId xmlns:a16="http://schemas.microsoft.com/office/drawing/2014/main" id="{9A2690C3-DD5F-864A-A7B6-A7A0BF1AE2CF}"/>
              </a:ext>
            </a:extLst>
          </p:cNvPr>
          <p:cNvSpPr txBox="1">
            <a:spLocks noChangeArrowheads="1"/>
          </p:cNvSpPr>
          <p:nvPr/>
        </p:nvSpPr>
        <p:spPr bwMode="auto">
          <a:xfrm>
            <a:off x="1284288" y="17463"/>
            <a:ext cx="6561137"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3200" b="1" i="1">
                <a:solidFill>
                  <a:srgbClr val="FFFFFF"/>
                </a:solidFill>
                <a:latin typeface="Times" pitchFamily="2" charset="0"/>
              </a:rPr>
              <a:t>The Bible…Basically Ministries Int</a:t>
            </a:r>
            <a:r>
              <a:rPr lang="ja-JP" altLang="en-US" sz="3200" b="1" i="1">
                <a:solidFill>
                  <a:srgbClr val="FFFFFF"/>
                </a:solidFill>
              </a:rPr>
              <a:t>’</a:t>
            </a:r>
            <a:r>
              <a:rPr lang="en-US" altLang="ja-JP" sz="3200" b="1" i="1">
                <a:solidFill>
                  <a:srgbClr val="FFFFFF"/>
                </a:solidFill>
                <a:latin typeface="Times" pitchFamily="2" charset="0"/>
              </a:rPr>
              <a:t>l</a:t>
            </a:r>
            <a:endParaRPr lang="en-US" altLang="en-US" sz="1800" b="1" i="1">
              <a:solidFill>
                <a:srgbClr val="FFFFFF"/>
              </a:solidFill>
              <a:latin typeface="Times" pitchFamily="2" charset="0"/>
            </a:endParaRPr>
          </a:p>
        </p:txBody>
      </p:sp>
      <p:sp>
        <p:nvSpPr>
          <p:cNvPr id="237604" name="Text Box 36">
            <a:extLst>
              <a:ext uri="{FF2B5EF4-FFF2-40B4-BE49-F238E27FC236}">
                <a16:creationId xmlns:a16="http://schemas.microsoft.com/office/drawing/2014/main" id="{C077A148-B3FB-8B43-8DD2-BA1CECF73412}"/>
              </a:ext>
            </a:extLst>
          </p:cNvPr>
          <p:cNvSpPr txBox="1">
            <a:spLocks noChangeArrowheads="1"/>
          </p:cNvSpPr>
          <p:nvPr/>
        </p:nvSpPr>
        <p:spPr bwMode="auto">
          <a:xfrm>
            <a:off x="3603625" y="854075"/>
            <a:ext cx="5540375" cy="1116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sz="1600" b="1" i="1">
              <a:solidFill>
                <a:srgbClr val="FFFB0C"/>
              </a:solidFill>
              <a:latin typeface="Times" charset="0"/>
              <a:ea typeface="ＭＳ Ｐゴシック" charset="0"/>
            </a:endParaRPr>
          </a:p>
          <a:p>
            <a:pPr>
              <a:lnSpc>
                <a:spcPct val="20000"/>
              </a:lnSpc>
              <a:spcBef>
                <a:spcPct val="50000"/>
              </a:spcBef>
              <a:defRPr/>
            </a:pPr>
            <a:endParaRPr lang="en-US" sz="1600" b="1" i="1">
              <a:solidFill>
                <a:srgbClr val="FFFB0C"/>
              </a:solidFill>
              <a:latin typeface="Times" charset="0"/>
              <a:ea typeface="ＭＳ Ｐゴシック" charset="0"/>
            </a:endParaRPr>
          </a:p>
          <a:p>
            <a:pPr>
              <a:lnSpc>
                <a:spcPct val="55000"/>
              </a:lnSpc>
              <a:spcBef>
                <a:spcPct val="50000"/>
              </a:spcBef>
              <a:defRPr/>
            </a:pPr>
            <a:endParaRPr lang="en-US" sz="1600" b="1" i="1">
              <a:solidFill>
                <a:srgbClr val="FFFB0C"/>
              </a:solidFill>
              <a:latin typeface="Times" charset="0"/>
              <a:ea typeface="ＭＳ Ｐゴシック" charset="0"/>
            </a:endParaRPr>
          </a:p>
          <a:p>
            <a:pPr>
              <a:lnSpc>
                <a:spcPct val="20000"/>
              </a:lnSpc>
              <a:spcBef>
                <a:spcPct val="50000"/>
              </a:spcBef>
              <a:defRPr/>
            </a:pPr>
            <a:endParaRPr lang="en-US" sz="1600" b="1">
              <a:solidFill>
                <a:srgbClr val="FFFB0C"/>
              </a:solidFill>
              <a:latin typeface="Times" charset="0"/>
              <a:ea typeface="ＭＳ Ｐゴシック" charset="0"/>
            </a:endParaRPr>
          </a:p>
          <a:p>
            <a:pPr>
              <a:lnSpc>
                <a:spcPct val="55000"/>
              </a:lnSpc>
              <a:spcBef>
                <a:spcPct val="50000"/>
              </a:spcBef>
              <a:defRPr/>
            </a:pPr>
            <a:endParaRPr lang="en-US" sz="1800" b="1" i="1">
              <a:solidFill>
                <a:srgbClr val="FFFB0C"/>
              </a:solidFill>
              <a:latin typeface="Times" charset="0"/>
              <a:ea typeface="ＭＳ Ｐゴシック" charset="0"/>
            </a:endParaRPr>
          </a:p>
        </p:txBody>
      </p:sp>
      <p:sp>
        <p:nvSpPr>
          <p:cNvPr id="237605" name="Text Box 37">
            <a:extLst>
              <a:ext uri="{FF2B5EF4-FFF2-40B4-BE49-F238E27FC236}">
                <a16:creationId xmlns:a16="http://schemas.microsoft.com/office/drawing/2014/main" id="{00D4182F-387E-9E41-856B-1D453E5E936A}"/>
              </a:ext>
            </a:extLst>
          </p:cNvPr>
          <p:cNvSpPr txBox="1">
            <a:spLocks noChangeArrowheads="1"/>
          </p:cNvSpPr>
          <p:nvPr/>
        </p:nvSpPr>
        <p:spPr bwMode="auto">
          <a:xfrm>
            <a:off x="-498475" y="890588"/>
            <a:ext cx="5751513" cy="1611312"/>
          </a:xfrm>
          <a:prstGeom prst="rect">
            <a:avLst/>
          </a:prstGeom>
          <a:noFill/>
          <a:ln>
            <a:noFill/>
          </a:ln>
          <a:effectLst/>
          <a:extLst>
            <a:ext uri="{909E8E84-426E-40dd-AFC4-6F175D3DCCD1}">
              <a14:hiddenFill xmlns="" xmlns:a14="http://schemas.microsoft.com/office/drawing/2010/main">
                <a:solidFill>
                  <a:srgbClr val="E32A24"/>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sz="1600" b="1" i="1">
              <a:solidFill>
                <a:srgbClr val="FFFB0C"/>
              </a:solidFill>
              <a:latin typeface="Times" charset="0"/>
              <a:ea typeface="ＭＳ Ｐゴシック" charset="0"/>
            </a:endParaRPr>
          </a:p>
          <a:p>
            <a:pPr>
              <a:lnSpc>
                <a:spcPct val="25000"/>
              </a:lnSpc>
              <a:spcBef>
                <a:spcPct val="50000"/>
              </a:spcBef>
              <a:defRPr/>
            </a:pPr>
            <a:endParaRPr lang="en-US" sz="1600" b="1">
              <a:solidFill>
                <a:srgbClr val="FFFB0C"/>
              </a:solidFill>
              <a:latin typeface="Times" charset="0"/>
              <a:ea typeface="ＭＳ Ｐゴシック" charset="0"/>
            </a:endParaRPr>
          </a:p>
          <a:p>
            <a:pPr>
              <a:lnSpc>
                <a:spcPct val="55000"/>
              </a:lnSpc>
              <a:spcBef>
                <a:spcPct val="50000"/>
              </a:spcBef>
              <a:defRPr/>
            </a:pPr>
            <a:endParaRPr lang="en-US" sz="1600" b="1" i="1">
              <a:solidFill>
                <a:srgbClr val="FFFB0C"/>
              </a:solidFill>
              <a:latin typeface="Times" charset="0"/>
              <a:ea typeface="ＭＳ Ｐゴシック" charset="0"/>
            </a:endParaRPr>
          </a:p>
          <a:p>
            <a:pPr>
              <a:lnSpc>
                <a:spcPct val="20000"/>
              </a:lnSpc>
              <a:spcBef>
                <a:spcPct val="50000"/>
              </a:spcBef>
              <a:defRPr/>
            </a:pPr>
            <a:endParaRPr lang="en-US" sz="1600" b="1">
              <a:solidFill>
                <a:srgbClr val="FFFB0C"/>
              </a:solidFill>
              <a:latin typeface="Times" charset="0"/>
              <a:ea typeface="ＭＳ Ｐゴシック" charset="0"/>
            </a:endParaRPr>
          </a:p>
          <a:p>
            <a:pPr>
              <a:lnSpc>
                <a:spcPct val="55000"/>
              </a:lnSpc>
              <a:spcBef>
                <a:spcPct val="50000"/>
              </a:spcBef>
              <a:defRPr/>
            </a:pPr>
            <a:endParaRPr lang="en-US" sz="1600" b="1" i="1">
              <a:solidFill>
                <a:srgbClr val="FFFB0C"/>
              </a:solidFill>
              <a:latin typeface="Times" charset="0"/>
              <a:ea typeface="ＭＳ Ｐゴシック" charset="0"/>
            </a:endParaRPr>
          </a:p>
          <a:p>
            <a:pPr>
              <a:lnSpc>
                <a:spcPct val="55000"/>
              </a:lnSpc>
              <a:spcBef>
                <a:spcPct val="50000"/>
              </a:spcBef>
              <a:defRPr/>
            </a:pPr>
            <a:endParaRPr lang="en-US" sz="1600" b="1" i="1">
              <a:solidFill>
                <a:srgbClr val="FFFB0C"/>
              </a:solidFill>
              <a:latin typeface="Times" charset="0"/>
              <a:ea typeface="ＭＳ Ｐゴシック" charset="0"/>
            </a:endParaRPr>
          </a:p>
          <a:p>
            <a:pPr>
              <a:lnSpc>
                <a:spcPct val="55000"/>
              </a:lnSpc>
              <a:spcBef>
                <a:spcPct val="50000"/>
              </a:spcBef>
              <a:defRPr/>
            </a:pPr>
            <a:endParaRPr lang="en-US" sz="1600" b="1" i="1">
              <a:solidFill>
                <a:srgbClr val="FFFB0C"/>
              </a:solidFill>
              <a:latin typeface="Times" charset="0"/>
              <a:ea typeface="ＭＳ Ｐゴシック" charset="0"/>
            </a:endParaRPr>
          </a:p>
        </p:txBody>
      </p:sp>
      <p:sp>
        <p:nvSpPr>
          <p:cNvPr id="237606" name="Text Box 38">
            <a:extLst>
              <a:ext uri="{FF2B5EF4-FFF2-40B4-BE49-F238E27FC236}">
                <a16:creationId xmlns:a16="http://schemas.microsoft.com/office/drawing/2014/main" id="{E58ED73E-3CA7-774E-9614-94AA5C7F7D6D}"/>
              </a:ext>
            </a:extLst>
          </p:cNvPr>
          <p:cNvSpPr txBox="1">
            <a:spLocks noChangeArrowheads="1"/>
          </p:cNvSpPr>
          <p:nvPr/>
        </p:nvSpPr>
        <p:spPr bwMode="auto">
          <a:xfrm>
            <a:off x="336550" y="801688"/>
            <a:ext cx="4002088" cy="1252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b="1">
              <a:solidFill>
                <a:srgbClr val="FFFB0C"/>
              </a:solidFill>
              <a:latin typeface="Times" charset="0"/>
              <a:ea typeface="ＭＳ Ｐゴシック" charset="0"/>
            </a:endParaRPr>
          </a:p>
          <a:p>
            <a:pPr>
              <a:lnSpc>
                <a:spcPct val="55000"/>
              </a:lnSpc>
              <a:spcBef>
                <a:spcPct val="50000"/>
              </a:spcBef>
              <a:defRPr/>
            </a:pPr>
            <a:r>
              <a:rPr lang="en-US" b="1">
                <a:solidFill>
                  <a:srgbClr val="00CCFF"/>
                </a:solidFill>
                <a:latin typeface="Times" charset="0"/>
                <a:ea typeface="ＭＳ Ｐゴシック" charset="0"/>
              </a:rPr>
              <a:t>Dr. John Hannah</a:t>
            </a:r>
            <a:endParaRPr lang="en-US" sz="1600" b="1">
              <a:solidFill>
                <a:srgbClr val="FFFB0C"/>
              </a:solidFill>
              <a:latin typeface="Times" charset="0"/>
              <a:ea typeface="ＭＳ Ｐゴシック" charset="0"/>
            </a:endParaRPr>
          </a:p>
          <a:p>
            <a:pPr>
              <a:lnSpc>
                <a:spcPct val="55000"/>
              </a:lnSpc>
              <a:spcBef>
                <a:spcPct val="50000"/>
              </a:spcBef>
              <a:defRPr/>
            </a:pPr>
            <a:r>
              <a:rPr lang="en-US" sz="1400" b="1" i="1">
                <a:solidFill>
                  <a:srgbClr val="FFFB0C"/>
                </a:solidFill>
                <a:latin typeface="Times" charset="0"/>
                <a:ea typeface="ＭＳ Ｐゴシック" charset="0"/>
              </a:rPr>
              <a:t>Distinguished Professor of Historical Theology</a:t>
            </a:r>
            <a:endParaRPr lang="en-US" sz="1400" b="1">
              <a:solidFill>
                <a:srgbClr val="FFFB0C"/>
              </a:solidFill>
              <a:latin typeface="Times" charset="0"/>
              <a:ea typeface="ＭＳ Ｐゴシック" charset="0"/>
            </a:endParaRPr>
          </a:p>
          <a:p>
            <a:pPr>
              <a:lnSpc>
                <a:spcPct val="55000"/>
              </a:lnSpc>
              <a:spcBef>
                <a:spcPct val="50000"/>
              </a:spcBef>
              <a:defRPr/>
            </a:pPr>
            <a:r>
              <a:rPr lang="en-US" sz="1400" b="1" i="1">
                <a:solidFill>
                  <a:srgbClr val="FFFB0C"/>
                </a:solidFill>
                <a:latin typeface="Times" charset="0"/>
                <a:ea typeface="ＭＳ Ｐゴシック" charset="0"/>
              </a:rPr>
              <a:t>Dallas Theological  Seminary</a:t>
            </a:r>
          </a:p>
          <a:p>
            <a:pPr>
              <a:lnSpc>
                <a:spcPct val="55000"/>
              </a:lnSpc>
              <a:spcBef>
                <a:spcPct val="50000"/>
              </a:spcBef>
              <a:defRPr/>
            </a:pPr>
            <a:r>
              <a:rPr lang="en-US" sz="1400" b="1" i="1">
                <a:solidFill>
                  <a:srgbClr val="FFFB0C"/>
                </a:solidFill>
                <a:latin typeface="Times" charset="0"/>
                <a:ea typeface="ＭＳ Ｐゴシック" charset="0"/>
              </a:rPr>
              <a:t>Dallas, Texas</a:t>
            </a:r>
            <a:endParaRPr lang="en-US" sz="1200" b="1" i="1">
              <a:solidFill>
                <a:srgbClr val="FFFB0C"/>
              </a:solidFill>
              <a:latin typeface="Times" charset="0"/>
              <a:ea typeface="ＭＳ Ｐゴシック" charset="0"/>
            </a:endParaRPr>
          </a:p>
        </p:txBody>
      </p:sp>
      <p:sp>
        <p:nvSpPr>
          <p:cNvPr id="237607" name="Text Box 39">
            <a:extLst>
              <a:ext uri="{FF2B5EF4-FFF2-40B4-BE49-F238E27FC236}">
                <a16:creationId xmlns:a16="http://schemas.microsoft.com/office/drawing/2014/main" id="{CD4BCFE9-D19F-9142-990B-079A283A833D}"/>
              </a:ext>
            </a:extLst>
          </p:cNvPr>
          <p:cNvSpPr txBox="1">
            <a:spLocks noChangeArrowheads="1"/>
          </p:cNvSpPr>
          <p:nvPr/>
        </p:nvSpPr>
        <p:spPr bwMode="auto">
          <a:xfrm>
            <a:off x="4264025" y="4295775"/>
            <a:ext cx="4481513"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b="1">
              <a:solidFill>
                <a:srgbClr val="FFFB0C"/>
              </a:solidFill>
              <a:latin typeface="Times" charset="0"/>
              <a:ea typeface="ＭＳ Ｐゴシック" charset="0"/>
            </a:endParaRPr>
          </a:p>
          <a:p>
            <a:pPr>
              <a:lnSpc>
                <a:spcPct val="55000"/>
              </a:lnSpc>
              <a:spcBef>
                <a:spcPct val="50000"/>
              </a:spcBef>
              <a:defRPr/>
            </a:pPr>
            <a:r>
              <a:rPr lang="en-US" b="1">
                <a:solidFill>
                  <a:srgbClr val="00CCFF"/>
                </a:solidFill>
                <a:latin typeface="Times" charset="0"/>
                <a:ea typeface="ＭＳ Ｐゴシック" charset="0"/>
              </a:rPr>
              <a:t>Dr. William Tolar</a:t>
            </a:r>
            <a:endParaRPr lang="en-US" sz="1600" b="1">
              <a:solidFill>
                <a:srgbClr val="00CCFF"/>
              </a:solidFill>
              <a:latin typeface="Times" charset="0"/>
              <a:ea typeface="ＭＳ Ｐゴシック" charset="0"/>
            </a:endParaRPr>
          </a:p>
          <a:p>
            <a:pPr>
              <a:lnSpc>
                <a:spcPct val="55000"/>
              </a:lnSpc>
              <a:spcBef>
                <a:spcPct val="50000"/>
              </a:spcBef>
              <a:defRPr/>
            </a:pPr>
            <a:r>
              <a:rPr lang="en-US" sz="1400" b="1" i="1">
                <a:solidFill>
                  <a:srgbClr val="FFFB0C"/>
                </a:solidFill>
                <a:latin typeface="Times" charset="0"/>
                <a:ea typeface="ＭＳ Ｐゴシック" charset="0"/>
              </a:rPr>
              <a:t>Distinguished Professor of Biblical Backgrounds                                  </a:t>
            </a:r>
            <a:endParaRPr lang="en-US" sz="1400" b="1">
              <a:solidFill>
                <a:srgbClr val="FFFB0C"/>
              </a:solidFill>
              <a:latin typeface="Times" charset="0"/>
              <a:ea typeface="ＭＳ Ｐゴシック" charset="0"/>
            </a:endParaRPr>
          </a:p>
          <a:p>
            <a:pPr>
              <a:lnSpc>
                <a:spcPct val="55000"/>
              </a:lnSpc>
              <a:spcBef>
                <a:spcPct val="50000"/>
              </a:spcBef>
              <a:defRPr/>
            </a:pPr>
            <a:r>
              <a:rPr lang="en-US" sz="1400" b="1" i="1">
                <a:solidFill>
                  <a:srgbClr val="FFFB0C"/>
                </a:solidFill>
                <a:latin typeface="Times" charset="0"/>
                <a:ea typeface="ＭＳ Ｐゴシック" charset="0"/>
              </a:rPr>
              <a:t>Southwestern Baptist Theological Seminary</a:t>
            </a:r>
          </a:p>
          <a:p>
            <a:pPr>
              <a:lnSpc>
                <a:spcPct val="55000"/>
              </a:lnSpc>
              <a:spcBef>
                <a:spcPct val="50000"/>
              </a:spcBef>
              <a:defRPr/>
            </a:pPr>
            <a:r>
              <a:rPr lang="en-US" sz="1400" b="1" i="1">
                <a:solidFill>
                  <a:srgbClr val="FFFB0C"/>
                </a:solidFill>
                <a:latin typeface="Times" charset="0"/>
                <a:ea typeface="ＭＳ Ｐゴシック" charset="0"/>
              </a:rPr>
              <a:t>Ft. Worth, Texas</a:t>
            </a:r>
            <a:endParaRPr lang="en-US" sz="1600" b="1" i="1">
              <a:solidFill>
                <a:srgbClr val="FFFB0C"/>
              </a:solidFill>
              <a:latin typeface="Times" charset="0"/>
              <a:ea typeface="ＭＳ Ｐゴシック" charset="0"/>
            </a:endParaRPr>
          </a:p>
        </p:txBody>
      </p:sp>
      <p:sp>
        <p:nvSpPr>
          <p:cNvPr id="237608" name="Text Box 40">
            <a:extLst>
              <a:ext uri="{FF2B5EF4-FFF2-40B4-BE49-F238E27FC236}">
                <a16:creationId xmlns:a16="http://schemas.microsoft.com/office/drawing/2014/main" id="{EB5BB6AF-7475-884D-8DF2-29E1820C5495}"/>
              </a:ext>
            </a:extLst>
          </p:cNvPr>
          <p:cNvSpPr txBox="1">
            <a:spLocks noChangeArrowheads="1"/>
          </p:cNvSpPr>
          <p:nvPr/>
        </p:nvSpPr>
        <p:spPr bwMode="auto">
          <a:xfrm>
            <a:off x="407988" y="1931988"/>
            <a:ext cx="3887787"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sz="1600" b="1">
              <a:solidFill>
                <a:srgbClr val="FFFB0C"/>
              </a:solidFill>
              <a:latin typeface="Times" charset="0"/>
              <a:ea typeface="ＭＳ Ｐゴシック" charset="0"/>
            </a:endParaRPr>
          </a:p>
          <a:p>
            <a:pPr>
              <a:lnSpc>
                <a:spcPct val="55000"/>
              </a:lnSpc>
              <a:spcBef>
                <a:spcPct val="50000"/>
              </a:spcBef>
              <a:defRPr/>
            </a:pPr>
            <a:r>
              <a:rPr lang="en-US" b="1">
                <a:solidFill>
                  <a:srgbClr val="00CCFF"/>
                </a:solidFill>
                <a:latin typeface="Times" charset="0"/>
                <a:ea typeface="ＭＳ Ｐゴシック" charset="0"/>
              </a:rPr>
              <a:t>Dr. William R. Bright</a:t>
            </a:r>
            <a:r>
              <a:rPr lang="en-US" sz="1600" b="1">
                <a:solidFill>
                  <a:srgbClr val="00CCFF"/>
                </a:solidFill>
                <a:latin typeface="Times" charset="0"/>
                <a:ea typeface="ＭＳ Ｐゴシック" charset="0"/>
              </a:rPr>
              <a:t> </a:t>
            </a:r>
          </a:p>
          <a:p>
            <a:pPr>
              <a:lnSpc>
                <a:spcPct val="55000"/>
              </a:lnSpc>
              <a:spcBef>
                <a:spcPct val="50000"/>
              </a:spcBef>
              <a:defRPr/>
            </a:pPr>
            <a:r>
              <a:rPr lang="en-US" sz="1400" b="1" i="1">
                <a:solidFill>
                  <a:srgbClr val="FFFB0C"/>
                </a:solidFill>
                <a:latin typeface="Times" charset="0"/>
                <a:ea typeface="ＭＳ Ｐゴシック" charset="0"/>
              </a:rPr>
              <a:t>Late Founder</a:t>
            </a:r>
          </a:p>
          <a:p>
            <a:pPr>
              <a:lnSpc>
                <a:spcPct val="55000"/>
              </a:lnSpc>
              <a:spcBef>
                <a:spcPct val="50000"/>
              </a:spcBef>
              <a:defRPr/>
            </a:pPr>
            <a:r>
              <a:rPr lang="en-US" sz="1400" b="1" i="1">
                <a:solidFill>
                  <a:srgbClr val="FFFB0C"/>
                </a:solidFill>
                <a:latin typeface="Times" charset="0"/>
                <a:ea typeface="ＭＳ Ｐゴシック" charset="0"/>
              </a:rPr>
              <a:t>Campus Crusade for Christ</a:t>
            </a:r>
          </a:p>
          <a:p>
            <a:pPr>
              <a:lnSpc>
                <a:spcPct val="55000"/>
              </a:lnSpc>
              <a:spcBef>
                <a:spcPct val="50000"/>
              </a:spcBef>
              <a:defRPr/>
            </a:pPr>
            <a:r>
              <a:rPr lang="en-US" sz="1400" b="1" i="1">
                <a:solidFill>
                  <a:srgbClr val="FFFB0C"/>
                </a:solidFill>
                <a:latin typeface="Times" charset="0"/>
                <a:ea typeface="ＭＳ Ｐゴシック" charset="0"/>
              </a:rPr>
              <a:t>Orlando, Florida</a:t>
            </a:r>
            <a:endParaRPr lang="en-US" sz="1600" b="1" i="1">
              <a:solidFill>
                <a:srgbClr val="FFFB0C"/>
              </a:solidFill>
              <a:latin typeface="Times" charset="0"/>
              <a:ea typeface="ＭＳ Ｐゴシック" charset="0"/>
            </a:endParaRPr>
          </a:p>
        </p:txBody>
      </p:sp>
      <p:sp>
        <p:nvSpPr>
          <p:cNvPr id="237609" name="Text Box 41">
            <a:extLst>
              <a:ext uri="{FF2B5EF4-FFF2-40B4-BE49-F238E27FC236}">
                <a16:creationId xmlns:a16="http://schemas.microsoft.com/office/drawing/2014/main" id="{73F996D2-B00B-E043-BA0F-E35FB70670FA}"/>
              </a:ext>
            </a:extLst>
          </p:cNvPr>
          <p:cNvSpPr txBox="1">
            <a:spLocks noChangeArrowheads="1"/>
          </p:cNvSpPr>
          <p:nvPr/>
        </p:nvSpPr>
        <p:spPr bwMode="auto">
          <a:xfrm>
            <a:off x="498475" y="4178300"/>
            <a:ext cx="3665538"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b="1">
              <a:solidFill>
                <a:srgbClr val="FFFB0C"/>
              </a:solidFill>
              <a:latin typeface="Times" charset="0"/>
              <a:ea typeface="ＭＳ Ｐゴシック" charset="0"/>
            </a:endParaRPr>
          </a:p>
          <a:p>
            <a:pPr>
              <a:lnSpc>
                <a:spcPct val="55000"/>
              </a:lnSpc>
              <a:spcBef>
                <a:spcPct val="50000"/>
              </a:spcBef>
              <a:defRPr/>
            </a:pPr>
            <a:r>
              <a:rPr lang="en-US" b="1">
                <a:solidFill>
                  <a:srgbClr val="00CCFF"/>
                </a:solidFill>
                <a:latin typeface="Times" charset="0"/>
                <a:ea typeface="ＭＳ Ｐゴシック" charset="0"/>
              </a:rPr>
              <a:t>Dr. David Bertch</a:t>
            </a:r>
            <a:endParaRPr lang="en-US" sz="1600" b="1" i="1">
              <a:solidFill>
                <a:srgbClr val="00CCFF"/>
              </a:solidFill>
              <a:latin typeface="Times" charset="0"/>
              <a:ea typeface="ＭＳ Ｐゴシック" charset="0"/>
            </a:endParaRPr>
          </a:p>
          <a:p>
            <a:pPr>
              <a:lnSpc>
                <a:spcPct val="55000"/>
              </a:lnSpc>
              <a:spcBef>
                <a:spcPct val="50000"/>
              </a:spcBef>
              <a:defRPr/>
            </a:pPr>
            <a:r>
              <a:rPr lang="en-US" sz="1400" b="1" i="1">
                <a:solidFill>
                  <a:srgbClr val="FFFB0C"/>
                </a:solidFill>
                <a:latin typeface="Times" charset="0"/>
                <a:ea typeface="ＭＳ Ｐゴシック" charset="0"/>
              </a:rPr>
              <a:t>Former President</a:t>
            </a:r>
          </a:p>
          <a:p>
            <a:pPr>
              <a:lnSpc>
                <a:spcPct val="55000"/>
              </a:lnSpc>
              <a:spcBef>
                <a:spcPct val="50000"/>
              </a:spcBef>
              <a:defRPr/>
            </a:pPr>
            <a:r>
              <a:rPr lang="en-US" sz="1400" b="1" i="1">
                <a:solidFill>
                  <a:srgbClr val="FFFB0C"/>
                </a:solidFill>
                <a:latin typeface="Times" charset="0"/>
                <a:ea typeface="ＭＳ Ｐゴシック" charset="0"/>
              </a:rPr>
              <a:t>Tyndale Theological Seminary</a:t>
            </a:r>
          </a:p>
          <a:p>
            <a:pPr>
              <a:lnSpc>
                <a:spcPct val="55000"/>
              </a:lnSpc>
              <a:spcBef>
                <a:spcPct val="50000"/>
              </a:spcBef>
              <a:defRPr/>
            </a:pPr>
            <a:r>
              <a:rPr lang="en-US" sz="1400" b="1" i="1">
                <a:solidFill>
                  <a:srgbClr val="FFFB0C"/>
                </a:solidFill>
                <a:latin typeface="Times" charset="0"/>
                <a:ea typeface="ＭＳ Ｐゴシック" charset="0"/>
              </a:rPr>
              <a:t>Amsterdam, The Netherlands</a:t>
            </a:r>
            <a:endParaRPr lang="en-US" sz="1600" b="1" i="1">
              <a:solidFill>
                <a:srgbClr val="FFFB0C"/>
              </a:solidFill>
              <a:latin typeface="Times" charset="0"/>
              <a:ea typeface="ＭＳ Ｐゴシック" charset="0"/>
            </a:endParaRPr>
          </a:p>
        </p:txBody>
      </p:sp>
      <p:sp>
        <p:nvSpPr>
          <p:cNvPr id="237610" name="Text Box 42">
            <a:extLst>
              <a:ext uri="{FF2B5EF4-FFF2-40B4-BE49-F238E27FC236}">
                <a16:creationId xmlns:a16="http://schemas.microsoft.com/office/drawing/2014/main" id="{8374485A-6A29-714E-8353-DB5FB11F78D4}"/>
              </a:ext>
            </a:extLst>
          </p:cNvPr>
          <p:cNvSpPr txBox="1">
            <a:spLocks noChangeArrowheads="1"/>
          </p:cNvSpPr>
          <p:nvPr/>
        </p:nvSpPr>
        <p:spPr bwMode="auto">
          <a:xfrm>
            <a:off x="4754563" y="5389563"/>
            <a:ext cx="3578225" cy="1252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b="1">
              <a:solidFill>
                <a:srgbClr val="FFFB0C"/>
              </a:solidFill>
              <a:latin typeface="Times" charset="0"/>
              <a:ea typeface="ＭＳ Ｐゴシック" charset="0"/>
            </a:endParaRPr>
          </a:p>
          <a:p>
            <a:pPr>
              <a:lnSpc>
                <a:spcPct val="55000"/>
              </a:lnSpc>
              <a:spcBef>
                <a:spcPct val="50000"/>
              </a:spcBef>
              <a:defRPr/>
            </a:pPr>
            <a:r>
              <a:rPr lang="en-US" b="1">
                <a:solidFill>
                  <a:srgbClr val="00CCFF"/>
                </a:solidFill>
                <a:latin typeface="Times" charset="0"/>
                <a:ea typeface="ＭＳ Ｐゴシック" charset="0"/>
              </a:rPr>
              <a:t>Dr. Kenneth Horton</a:t>
            </a:r>
          </a:p>
          <a:p>
            <a:pPr>
              <a:lnSpc>
                <a:spcPct val="55000"/>
              </a:lnSpc>
              <a:spcBef>
                <a:spcPct val="50000"/>
              </a:spcBef>
              <a:defRPr/>
            </a:pPr>
            <a:r>
              <a:rPr lang="en-US" sz="1400" b="1" i="1">
                <a:solidFill>
                  <a:srgbClr val="FFFB0C"/>
                </a:solidFill>
                <a:latin typeface="Times" charset="0"/>
                <a:ea typeface="ＭＳ Ｐゴシック" charset="0"/>
              </a:rPr>
              <a:t>Senior Pastor</a:t>
            </a:r>
            <a:endParaRPr lang="en-US" sz="1400" b="1">
              <a:solidFill>
                <a:srgbClr val="FFFB0C"/>
              </a:solidFill>
              <a:latin typeface="Times" charset="0"/>
              <a:ea typeface="ＭＳ Ｐゴシック" charset="0"/>
            </a:endParaRPr>
          </a:p>
          <a:p>
            <a:pPr>
              <a:lnSpc>
                <a:spcPct val="55000"/>
              </a:lnSpc>
              <a:spcBef>
                <a:spcPct val="50000"/>
              </a:spcBef>
              <a:defRPr/>
            </a:pPr>
            <a:r>
              <a:rPr lang="en-US" sz="1400" b="1" i="1">
                <a:solidFill>
                  <a:srgbClr val="FFFB0C"/>
                </a:solidFill>
                <a:latin typeface="Times" charset="0"/>
                <a:ea typeface="ＭＳ Ｐゴシック" charset="0"/>
              </a:rPr>
              <a:t>McKinney Memorial Bible Church</a:t>
            </a:r>
          </a:p>
          <a:p>
            <a:pPr>
              <a:lnSpc>
                <a:spcPct val="55000"/>
              </a:lnSpc>
              <a:spcBef>
                <a:spcPct val="50000"/>
              </a:spcBef>
              <a:defRPr/>
            </a:pPr>
            <a:r>
              <a:rPr lang="en-US" sz="1400" b="1" i="1">
                <a:solidFill>
                  <a:srgbClr val="FFFB0C"/>
                </a:solidFill>
                <a:latin typeface="Times" charset="0"/>
                <a:ea typeface="ＭＳ Ｐゴシック" charset="0"/>
              </a:rPr>
              <a:t> Ft. Worth, Texas</a:t>
            </a:r>
            <a:endParaRPr lang="en-US" sz="1600" b="1" i="1">
              <a:solidFill>
                <a:srgbClr val="FFFB0C"/>
              </a:solidFill>
              <a:latin typeface="Times" charset="0"/>
              <a:ea typeface="ＭＳ Ｐゴシック" charset="0"/>
            </a:endParaRPr>
          </a:p>
        </p:txBody>
      </p:sp>
      <p:sp>
        <p:nvSpPr>
          <p:cNvPr id="237611" name="Text Box 43">
            <a:extLst>
              <a:ext uri="{FF2B5EF4-FFF2-40B4-BE49-F238E27FC236}">
                <a16:creationId xmlns:a16="http://schemas.microsoft.com/office/drawing/2014/main" id="{33728F1D-2BD3-804B-951B-FE1AD09E4E46}"/>
              </a:ext>
            </a:extLst>
          </p:cNvPr>
          <p:cNvSpPr txBox="1">
            <a:spLocks noChangeArrowheads="1"/>
          </p:cNvSpPr>
          <p:nvPr/>
        </p:nvSpPr>
        <p:spPr bwMode="auto">
          <a:xfrm>
            <a:off x="4960938" y="798513"/>
            <a:ext cx="3116262" cy="1476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b="1">
              <a:solidFill>
                <a:srgbClr val="FFFB0C"/>
              </a:solidFill>
              <a:latin typeface="Times" charset="0"/>
              <a:ea typeface="ＭＳ Ｐゴシック" charset="0"/>
            </a:endParaRPr>
          </a:p>
          <a:p>
            <a:pPr>
              <a:lnSpc>
                <a:spcPct val="55000"/>
              </a:lnSpc>
              <a:spcBef>
                <a:spcPct val="50000"/>
              </a:spcBef>
              <a:defRPr/>
            </a:pPr>
            <a:r>
              <a:rPr lang="en-US" b="1">
                <a:solidFill>
                  <a:srgbClr val="00CCFF"/>
                </a:solidFill>
                <a:latin typeface="Times" charset="0"/>
                <a:ea typeface="ＭＳ Ｐゴシック" charset="0"/>
              </a:rPr>
              <a:t>Dr. Rick Griffith</a:t>
            </a:r>
            <a:r>
              <a:rPr lang="en-US" sz="1600" b="1">
                <a:solidFill>
                  <a:srgbClr val="00CCFF"/>
                </a:solidFill>
                <a:latin typeface="Times" charset="0"/>
                <a:ea typeface="ＭＳ Ｐゴシック" charset="0"/>
              </a:rPr>
              <a:t> </a:t>
            </a:r>
          </a:p>
          <a:p>
            <a:pPr>
              <a:lnSpc>
                <a:spcPct val="55000"/>
              </a:lnSpc>
              <a:spcBef>
                <a:spcPct val="50000"/>
              </a:spcBef>
              <a:defRPr/>
            </a:pPr>
            <a:r>
              <a:rPr lang="en-US" sz="1400" b="1" i="1">
                <a:solidFill>
                  <a:srgbClr val="FFFB0C"/>
                </a:solidFill>
                <a:latin typeface="Times" charset="0"/>
                <a:ea typeface="ＭＳ Ｐゴシック" charset="0"/>
              </a:rPr>
              <a:t>Lecturer in Biblical Studies</a:t>
            </a:r>
          </a:p>
          <a:p>
            <a:pPr>
              <a:lnSpc>
                <a:spcPct val="55000"/>
              </a:lnSpc>
              <a:spcBef>
                <a:spcPct val="50000"/>
              </a:spcBef>
              <a:defRPr/>
            </a:pPr>
            <a:r>
              <a:rPr lang="en-US" sz="1400" b="1" i="1">
                <a:solidFill>
                  <a:srgbClr val="FFFB0C"/>
                </a:solidFill>
                <a:latin typeface="Times" charset="0"/>
                <a:ea typeface="ＭＳ Ｐゴシック" charset="0"/>
              </a:rPr>
              <a:t>Director, ThM Programme</a:t>
            </a:r>
            <a:endParaRPr lang="en-US" sz="1400" b="1">
              <a:solidFill>
                <a:srgbClr val="FFFB0C"/>
              </a:solidFill>
              <a:latin typeface="Times" charset="0"/>
              <a:ea typeface="ＭＳ Ｐゴシック" charset="0"/>
            </a:endParaRPr>
          </a:p>
          <a:p>
            <a:pPr>
              <a:lnSpc>
                <a:spcPct val="55000"/>
              </a:lnSpc>
              <a:spcBef>
                <a:spcPct val="50000"/>
              </a:spcBef>
              <a:defRPr/>
            </a:pPr>
            <a:r>
              <a:rPr lang="en-US" sz="1400" b="1" i="1">
                <a:solidFill>
                  <a:srgbClr val="FFFB0C"/>
                </a:solidFill>
                <a:latin typeface="Times" charset="0"/>
                <a:ea typeface="ＭＳ Ｐゴシック" charset="0"/>
              </a:rPr>
              <a:t>Singapore Bible College</a:t>
            </a:r>
          </a:p>
          <a:p>
            <a:pPr>
              <a:lnSpc>
                <a:spcPct val="55000"/>
              </a:lnSpc>
              <a:spcBef>
                <a:spcPct val="50000"/>
              </a:spcBef>
              <a:defRPr/>
            </a:pPr>
            <a:r>
              <a:rPr lang="en-US" sz="1400" b="1" i="1">
                <a:solidFill>
                  <a:srgbClr val="FFFB0C"/>
                </a:solidFill>
                <a:latin typeface="Times" charset="0"/>
                <a:ea typeface="ＭＳ Ｐゴシック" charset="0"/>
              </a:rPr>
              <a:t>Singapore, Republic of Singapore</a:t>
            </a:r>
            <a:endParaRPr lang="en-US" sz="1200" b="1" i="1">
              <a:solidFill>
                <a:srgbClr val="FFFB0C"/>
              </a:solidFill>
              <a:latin typeface="Times" charset="0"/>
              <a:ea typeface="ＭＳ Ｐゴシック" charset="0"/>
            </a:endParaRPr>
          </a:p>
        </p:txBody>
      </p:sp>
      <p:sp>
        <p:nvSpPr>
          <p:cNvPr id="237612" name="Text Box 44">
            <a:extLst>
              <a:ext uri="{FF2B5EF4-FFF2-40B4-BE49-F238E27FC236}">
                <a16:creationId xmlns:a16="http://schemas.microsoft.com/office/drawing/2014/main" id="{8619CFE0-5843-2C48-80D1-6AB0D9719A8A}"/>
              </a:ext>
            </a:extLst>
          </p:cNvPr>
          <p:cNvSpPr txBox="1">
            <a:spLocks noChangeArrowheads="1"/>
          </p:cNvSpPr>
          <p:nvPr/>
        </p:nvSpPr>
        <p:spPr bwMode="auto">
          <a:xfrm>
            <a:off x="4614863" y="2147888"/>
            <a:ext cx="38100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sz="1600" b="1">
              <a:solidFill>
                <a:srgbClr val="FFFB0C"/>
              </a:solidFill>
              <a:latin typeface="Times" charset="0"/>
              <a:ea typeface="ＭＳ Ｐゴシック" charset="0"/>
            </a:endParaRPr>
          </a:p>
          <a:p>
            <a:pPr>
              <a:lnSpc>
                <a:spcPct val="55000"/>
              </a:lnSpc>
              <a:spcBef>
                <a:spcPct val="50000"/>
              </a:spcBef>
              <a:defRPr/>
            </a:pPr>
            <a:r>
              <a:rPr lang="en-US" b="1">
                <a:solidFill>
                  <a:srgbClr val="00CCFF"/>
                </a:solidFill>
                <a:latin typeface="Times" charset="0"/>
                <a:ea typeface="ＭＳ Ｐゴシック" charset="0"/>
              </a:rPr>
              <a:t>John Maisel    Kurt Nelson</a:t>
            </a:r>
            <a:r>
              <a:rPr lang="en-US" sz="1600" b="1">
                <a:solidFill>
                  <a:srgbClr val="00CCFF"/>
                </a:solidFill>
                <a:latin typeface="Times" charset="0"/>
                <a:ea typeface="ＭＳ Ｐゴシック" charset="0"/>
              </a:rPr>
              <a:t>                                      </a:t>
            </a:r>
          </a:p>
          <a:p>
            <a:pPr>
              <a:lnSpc>
                <a:spcPct val="55000"/>
              </a:lnSpc>
              <a:spcBef>
                <a:spcPct val="50000"/>
              </a:spcBef>
              <a:defRPr/>
            </a:pPr>
            <a:r>
              <a:rPr lang="en-US" sz="1400" b="1" i="1">
                <a:solidFill>
                  <a:srgbClr val="FFFB0C"/>
                </a:solidFill>
                <a:latin typeface="Times" charset="0"/>
                <a:ea typeface="ＭＳ Ｐゴシック" charset="0"/>
              </a:rPr>
              <a:t>          President          Exec. Vice President</a:t>
            </a:r>
            <a:endParaRPr lang="en-US" sz="1400" b="1">
              <a:solidFill>
                <a:srgbClr val="FFFB0C"/>
              </a:solidFill>
              <a:latin typeface="Times" charset="0"/>
              <a:ea typeface="ＭＳ Ｐゴシック" charset="0"/>
            </a:endParaRPr>
          </a:p>
          <a:p>
            <a:pPr>
              <a:lnSpc>
                <a:spcPct val="55000"/>
              </a:lnSpc>
              <a:spcBef>
                <a:spcPct val="50000"/>
              </a:spcBef>
              <a:defRPr/>
            </a:pPr>
            <a:r>
              <a:rPr lang="en-US" sz="1400" b="1" i="1">
                <a:solidFill>
                  <a:srgbClr val="FFFB0C"/>
                </a:solidFill>
                <a:latin typeface="Times" charset="0"/>
                <a:ea typeface="ＭＳ Ｐゴシック" charset="0"/>
              </a:rPr>
              <a:t>East/West Ministries</a:t>
            </a:r>
          </a:p>
          <a:p>
            <a:pPr>
              <a:lnSpc>
                <a:spcPct val="55000"/>
              </a:lnSpc>
              <a:spcBef>
                <a:spcPct val="50000"/>
              </a:spcBef>
              <a:defRPr/>
            </a:pPr>
            <a:r>
              <a:rPr lang="en-US" sz="1400" b="1" i="1">
                <a:solidFill>
                  <a:srgbClr val="FFFB0C"/>
                </a:solidFill>
                <a:latin typeface="Times" charset="0"/>
                <a:ea typeface="ＭＳ Ｐゴシック" charset="0"/>
              </a:rPr>
              <a:t>Dallas, Texas</a:t>
            </a:r>
            <a:endParaRPr lang="en-US" sz="1600" b="1" i="1">
              <a:solidFill>
                <a:srgbClr val="FFFB0C"/>
              </a:solidFill>
              <a:latin typeface="Times" charset="0"/>
              <a:ea typeface="ＭＳ Ｐゴシック" charset="0"/>
            </a:endParaRPr>
          </a:p>
        </p:txBody>
      </p:sp>
      <p:sp>
        <p:nvSpPr>
          <p:cNvPr id="237613" name="Text Box 45">
            <a:extLst>
              <a:ext uri="{FF2B5EF4-FFF2-40B4-BE49-F238E27FC236}">
                <a16:creationId xmlns:a16="http://schemas.microsoft.com/office/drawing/2014/main" id="{793AA0DD-9CEA-5D4E-BE35-F963F34D6B14}"/>
              </a:ext>
            </a:extLst>
          </p:cNvPr>
          <p:cNvSpPr txBox="1">
            <a:spLocks noChangeArrowheads="1"/>
          </p:cNvSpPr>
          <p:nvPr/>
        </p:nvSpPr>
        <p:spPr bwMode="auto">
          <a:xfrm>
            <a:off x="128588" y="3060700"/>
            <a:ext cx="44450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sz="1600" b="1">
              <a:solidFill>
                <a:srgbClr val="FFFB0C"/>
              </a:solidFill>
              <a:latin typeface="Times" charset="0"/>
              <a:ea typeface="ＭＳ Ｐゴシック" charset="0"/>
            </a:endParaRPr>
          </a:p>
          <a:p>
            <a:pPr>
              <a:lnSpc>
                <a:spcPct val="55000"/>
              </a:lnSpc>
              <a:spcBef>
                <a:spcPct val="50000"/>
              </a:spcBef>
              <a:defRPr/>
            </a:pPr>
            <a:r>
              <a:rPr lang="en-US" b="1">
                <a:solidFill>
                  <a:srgbClr val="00CCFF"/>
                </a:solidFill>
                <a:latin typeface="Times" charset="0"/>
                <a:ea typeface="ＭＳ Ｐゴシック" charset="0"/>
              </a:rPr>
              <a:t>Rev. Douglas Valenzuela</a:t>
            </a:r>
            <a:r>
              <a:rPr lang="en-US" sz="1600" b="1">
                <a:solidFill>
                  <a:srgbClr val="00CCFF"/>
                </a:solidFill>
                <a:latin typeface="Times" charset="0"/>
                <a:ea typeface="ＭＳ Ｐゴシック" charset="0"/>
              </a:rPr>
              <a:t> </a:t>
            </a:r>
          </a:p>
          <a:p>
            <a:pPr>
              <a:lnSpc>
                <a:spcPct val="55000"/>
              </a:lnSpc>
              <a:spcBef>
                <a:spcPct val="50000"/>
              </a:spcBef>
              <a:defRPr/>
            </a:pPr>
            <a:r>
              <a:rPr lang="en-US" sz="1400" b="1" i="1">
                <a:solidFill>
                  <a:srgbClr val="FFFB0C"/>
                </a:solidFill>
                <a:latin typeface="Times" charset="0"/>
                <a:ea typeface="ＭＳ Ｐゴシック" charset="0"/>
              </a:rPr>
              <a:t>Senior Pastor</a:t>
            </a:r>
            <a:r>
              <a:rPr lang="en-US" sz="1400" b="1">
                <a:solidFill>
                  <a:srgbClr val="FFFB0C"/>
                </a:solidFill>
                <a:latin typeface="Times" charset="0"/>
                <a:ea typeface="ＭＳ Ｐゴシック" charset="0"/>
              </a:rPr>
              <a:t>, </a:t>
            </a:r>
            <a:r>
              <a:rPr lang="en-US" sz="1400" b="1" i="1">
                <a:solidFill>
                  <a:srgbClr val="FFFB0C"/>
                </a:solidFill>
                <a:latin typeface="Times" charset="0"/>
                <a:ea typeface="ＭＳ Ｐゴシック" charset="0"/>
              </a:rPr>
              <a:t>Conservative Baptist  Missions</a:t>
            </a:r>
          </a:p>
          <a:p>
            <a:pPr>
              <a:lnSpc>
                <a:spcPct val="55000"/>
              </a:lnSpc>
              <a:spcBef>
                <a:spcPct val="50000"/>
              </a:spcBef>
              <a:defRPr/>
            </a:pPr>
            <a:r>
              <a:rPr lang="en-US" sz="1400" b="1" i="1">
                <a:solidFill>
                  <a:srgbClr val="FFFB0C"/>
                </a:solidFill>
                <a:latin typeface="Times" charset="0"/>
                <a:ea typeface="ＭＳ Ｐゴシック" charset="0"/>
              </a:rPr>
              <a:t>Chiesa Battista Evangelica di Casoria</a:t>
            </a:r>
          </a:p>
          <a:p>
            <a:pPr>
              <a:lnSpc>
                <a:spcPct val="55000"/>
              </a:lnSpc>
              <a:spcBef>
                <a:spcPct val="50000"/>
              </a:spcBef>
              <a:defRPr/>
            </a:pPr>
            <a:r>
              <a:rPr lang="en-US" sz="1400" b="1" i="1">
                <a:solidFill>
                  <a:srgbClr val="FFFB0C"/>
                </a:solidFill>
                <a:latin typeface="Times" charset="0"/>
                <a:ea typeface="ＭＳ Ｐゴシック" charset="0"/>
              </a:rPr>
              <a:t>Naples, Italy</a:t>
            </a:r>
            <a:endParaRPr lang="en-US" sz="1800" i="1">
              <a:solidFill>
                <a:srgbClr val="FFFB0C"/>
              </a:solidFill>
              <a:latin typeface="Times" charset="0"/>
              <a:ea typeface="ＭＳ Ｐゴシック" charset="0"/>
            </a:endParaRPr>
          </a:p>
        </p:txBody>
      </p:sp>
      <p:sp>
        <p:nvSpPr>
          <p:cNvPr id="237614" name="Text Box 46">
            <a:extLst>
              <a:ext uri="{FF2B5EF4-FFF2-40B4-BE49-F238E27FC236}">
                <a16:creationId xmlns:a16="http://schemas.microsoft.com/office/drawing/2014/main" id="{36967842-0293-804E-9FE4-C72CAEF76546}"/>
              </a:ext>
            </a:extLst>
          </p:cNvPr>
          <p:cNvSpPr txBox="1">
            <a:spLocks noChangeArrowheads="1"/>
          </p:cNvSpPr>
          <p:nvPr/>
        </p:nvSpPr>
        <p:spPr bwMode="auto">
          <a:xfrm>
            <a:off x="109538" y="5341938"/>
            <a:ext cx="4516437"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sz="2400" b="1">
              <a:solidFill>
                <a:srgbClr val="FFFB0C"/>
              </a:solidFill>
              <a:latin typeface="Times" charset="0"/>
              <a:ea typeface="ＭＳ Ｐゴシック" charset="0"/>
            </a:endParaRPr>
          </a:p>
          <a:p>
            <a:pPr>
              <a:lnSpc>
                <a:spcPct val="55000"/>
              </a:lnSpc>
              <a:spcBef>
                <a:spcPct val="50000"/>
              </a:spcBef>
              <a:defRPr/>
            </a:pPr>
            <a:r>
              <a:rPr lang="en-US" b="1">
                <a:solidFill>
                  <a:srgbClr val="00CCFF"/>
                </a:solidFill>
                <a:latin typeface="Times" charset="0"/>
                <a:ea typeface="ＭＳ Ｐゴシック" charset="0"/>
              </a:rPr>
              <a:t>Karyn Granger</a:t>
            </a:r>
            <a:endParaRPr lang="en-US" sz="1600" b="1">
              <a:solidFill>
                <a:srgbClr val="00CCFF"/>
              </a:solidFill>
              <a:latin typeface="Times" charset="0"/>
              <a:ea typeface="ＭＳ Ｐゴシック" charset="0"/>
            </a:endParaRPr>
          </a:p>
          <a:p>
            <a:pPr>
              <a:lnSpc>
                <a:spcPct val="55000"/>
              </a:lnSpc>
              <a:spcBef>
                <a:spcPct val="50000"/>
              </a:spcBef>
              <a:defRPr/>
            </a:pPr>
            <a:r>
              <a:rPr lang="en-US" sz="1400" b="1" i="1">
                <a:solidFill>
                  <a:srgbClr val="FFFB0C"/>
                </a:solidFill>
                <a:latin typeface="Times" charset="0"/>
                <a:ea typeface="ＭＳ Ｐゴシック" charset="0"/>
              </a:rPr>
              <a:t>Director of Bible Studies</a:t>
            </a:r>
          </a:p>
          <a:p>
            <a:pPr>
              <a:lnSpc>
                <a:spcPct val="55000"/>
              </a:lnSpc>
              <a:spcBef>
                <a:spcPct val="50000"/>
              </a:spcBef>
              <a:defRPr/>
            </a:pPr>
            <a:r>
              <a:rPr lang="en-US" sz="1400" b="1" i="1">
                <a:solidFill>
                  <a:srgbClr val="FFFB0C"/>
                </a:solidFill>
                <a:latin typeface="Times" charset="0"/>
                <a:ea typeface="ＭＳ Ｐゴシック" charset="0"/>
              </a:rPr>
              <a:t>Southwest Christian Schools</a:t>
            </a:r>
          </a:p>
          <a:p>
            <a:pPr>
              <a:lnSpc>
                <a:spcPct val="55000"/>
              </a:lnSpc>
              <a:spcBef>
                <a:spcPct val="50000"/>
              </a:spcBef>
              <a:defRPr/>
            </a:pPr>
            <a:r>
              <a:rPr lang="en-US" sz="1400" b="1" i="1">
                <a:solidFill>
                  <a:srgbClr val="FFFB0C"/>
                </a:solidFill>
                <a:latin typeface="Times" charset="0"/>
                <a:ea typeface="ＭＳ Ｐゴシック" charset="0"/>
              </a:rPr>
              <a:t>Ft. Worth, Texas</a:t>
            </a:r>
            <a:endParaRPr lang="en-US" sz="1600" b="1" i="1">
              <a:solidFill>
                <a:srgbClr val="FFFB0C"/>
              </a:solidFill>
              <a:latin typeface="Times" charset="0"/>
              <a:ea typeface="ＭＳ Ｐゴシック" charset="0"/>
            </a:endParaRPr>
          </a:p>
        </p:txBody>
      </p:sp>
      <p:sp>
        <p:nvSpPr>
          <p:cNvPr id="237615" name="Text Box 47">
            <a:extLst>
              <a:ext uri="{FF2B5EF4-FFF2-40B4-BE49-F238E27FC236}">
                <a16:creationId xmlns:a16="http://schemas.microsoft.com/office/drawing/2014/main" id="{377F240A-0BA3-8846-BB5D-4E08F3426571}"/>
              </a:ext>
            </a:extLst>
          </p:cNvPr>
          <p:cNvSpPr txBox="1">
            <a:spLocks noChangeArrowheads="1"/>
          </p:cNvSpPr>
          <p:nvPr/>
        </p:nvSpPr>
        <p:spPr bwMode="auto">
          <a:xfrm>
            <a:off x="4964113" y="3200400"/>
            <a:ext cx="3116262"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defRPr/>
            </a:pPr>
            <a:endParaRPr lang="en-US" b="1">
              <a:solidFill>
                <a:srgbClr val="62D6AC"/>
              </a:solidFill>
              <a:latin typeface="Times" charset="0"/>
              <a:ea typeface="ＭＳ Ｐゴシック" charset="0"/>
            </a:endParaRPr>
          </a:p>
          <a:p>
            <a:pPr>
              <a:lnSpc>
                <a:spcPct val="55000"/>
              </a:lnSpc>
              <a:spcBef>
                <a:spcPct val="50000"/>
              </a:spcBef>
              <a:defRPr/>
            </a:pPr>
            <a:r>
              <a:rPr lang="en-US" b="1">
                <a:solidFill>
                  <a:srgbClr val="00CCFF"/>
                </a:solidFill>
                <a:latin typeface="Times" charset="0"/>
                <a:ea typeface="ＭＳ Ｐゴシック" charset="0"/>
              </a:rPr>
              <a:t>Vasily Dimitrievski</a:t>
            </a:r>
            <a:endParaRPr lang="en-US" sz="1600" b="1">
              <a:solidFill>
                <a:srgbClr val="00CCFF"/>
              </a:solidFill>
              <a:latin typeface="Times" charset="0"/>
              <a:ea typeface="ＭＳ Ｐゴシック" charset="0"/>
            </a:endParaRPr>
          </a:p>
          <a:p>
            <a:pPr>
              <a:lnSpc>
                <a:spcPct val="55000"/>
              </a:lnSpc>
              <a:spcBef>
                <a:spcPct val="50000"/>
              </a:spcBef>
              <a:defRPr/>
            </a:pPr>
            <a:r>
              <a:rPr lang="en-US" sz="1400" b="1" i="1">
                <a:solidFill>
                  <a:srgbClr val="FFFB0C"/>
                </a:solidFill>
                <a:latin typeface="Times" charset="0"/>
                <a:ea typeface="ＭＳ Ｐゴシック" charset="0"/>
              </a:rPr>
              <a:t>Director for Russia</a:t>
            </a:r>
            <a:endParaRPr lang="en-US" sz="1400" b="1">
              <a:solidFill>
                <a:srgbClr val="FFFB0C"/>
              </a:solidFill>
              <a:latin typeface="Times" charset="0"/>
              <a:ea typeface="ＭＳ Ｐゴシック" charset="0"/>
            </a:endParaRPr>
          </a:p>
          <a:p>
            <a:pPr>
              <a:lnSpc>
                <a:spcPct val="55000"/>
              </a:lnSpc>
              <a:spcBef>
                <a:spcPct val="50000"/>
              </a:spcBef>
              <a:defRPr/>
            </a:pPr>
            <a:r>
              <a:rPr lang="en-US" sz="1400" b="1" i="1">
                <a:solidFill>
                  <a:srgbClr val="FFFB0C"/>
                </a:solidFill>
                <a:latin typeface="Times" charset="0"/>
                <a:ea typeface="ＭＳ Ｐゴシック" charset="0"/>
              </a:rPr>
              <a:t>Global Missions Fellowship</a:t>
            </a:r>
          </a:p>
          <a:p>
            <a:pPr>
              <a:lnSpc>
                <a:spcPct val="55000"/>
              </a:lnSpc>
              <a:spcBef>
                <a:spcPct val="50000"/>
              </a:spcBef>
              <a:defRPr/>
            </a:pPr>
            <a:r>
              <a:rPr lang="en-US" sz="1400" b="1" i="1">
                <a:solidFill>
                  <a:srgbClr val="FFFB0C"/>
                </a:solidFill>
                <a:latin typeface="Times" charset="0"/>
                <a:ea typeface="ＭＳ Ｐゴシック" charset="0"/>
              </a:rPr>
              <a:t>Penza, Russia</a:t>
            </a:r>
            <a:endParaRPr lang="en-US" sz="1400" i="1">
              <a:solidFill>
                <a:srgbClr val="FFFB0C"/>
              </a:solidFill>
              <a:latin typeface="Times" charset="0"/>
              <a:ea typeface="ＭＳ Ｐゴシック" charset="0"/>
            </a:endParaRPr>
          </a:p>
        </p:txBody>
      </p:sp>
      <p:sp>
        <p:nvSpPr>
          <p:cNvPr id="237616" name="Text Box 48">
            <a:extLst>
              <a:ext uri="{FF2B5EF4-FFF2-40B4-BE49-F238E27FC236}">
                <a16:creationId xmlns:a16="http://schemas.microsoft.com/office/drawing/2014/main" id="{69E8C8E0-2A9A-CC4E-8763-8C4F4F3123AB}"/>
              </a:ext>
            </a:extLst>
          </p:cNvPr>
          <p:cNvSpPr txBox="1">
            <a:spLocks noChangeArrowheads="1"/>
          </p:cNvSpPr>
          <p:nvPr/>
        </p:nvSpPr>
        <p:spPr bwMode="auto">
          <a:xfrm>
            <a:off x="3167063" y="517525"/>
            <a:ext cx="2814637"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b="1" i="1">
                <a:solidFill>
                  <a:srgbClr val="FFFFFF"/>
                </a:solidFill>
                <a:latin typeface="Times" charset="0"/>
                <a:ea typeface="ＭＳ Ｐゴシック" charset="0"/>
              </a:rPr>
              <a:t>Committee of Reference</a:t>
            </a:r>
          </a:p>
        </p:txBody>
      </p:sp>
      <p:sp>
        <p:nvSpPr>
          <p:cNvPr id="237617" name="Text Box 49">
            <a:extLst>
              <a:ext uri="{FF2B5EF4-FFF2-40B4-BE49-F238E27FC236}">
                <a16:creationId xmlns:a16="http://schemas.microsoft.com/office/drawing/2014/main" id="{F13F367C-6BAA-E540-9B73-1AB7300E7372}"/>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900" b="1">
                <a:solidFill>
                  <a:srgbClr val="FFFFFF"/>
                </a:solidFill>
              </a:rPr>
              <a:t>©2006 TBBMI</a:t>
            </a:r>
          </a:p>
        </p:txBody>
      </p:sp>
      <p:sp>
        <p:nvSpPr>
          <p:cNvPr id="237618" name="Rectangle 50">
            <a:extLst>
              <a:ext uri="{FF2B5EF4-FFF2-40B4-BE49-F238E27FC236}">
                <a16:creationId xmlns:a16="http://schemas.microsoft.com/office/drawing/2014/main" id="{E46CFFA9-127D-1D47-8283-F5C555EECE6A}"/>
              </a:ext>
            </a:extLst>
          </p:cNvPr>
          <p:cNvSpPr>
            <a:spLocks noChangeArrowheads="1"/>
          </p:cNvSpPr>
          <p:nvPr/>
        </p:nvSpPr>
        <p:spPr bwMode="auto">
          <a:xfrm>
            <a:off x="7580313" y="6526213"/>
            <a:ext cx="73977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chemeClr val="tx1"/>
                </a:solidFill>
                <a:effectLst>
                  <a:outerShdw blurRad="38100" dist="38100" dir="2700000" algn="tl">
                    <a:srgbClr val="000000"/>
                  </a:outerShdw>
                </a:effectLst>
                <a:latin typeface="Comic Sans MS" panose="030F0902030302020204" pitchFamily="66" charset="0"/>
              </a:rPr>
              <a:t>9.65.01.</a:t>
            </a:r>
          </a:p>
        </p:txBody>
      </p:sp>
      <p:sp>
        <p:nvSpPr>
          <p:cNvPr id="237619" name="Text Box 51">
            <a:extLst>
              <a:ext uri="{FF2B5EF4-FFF2-40B4-BE49-F238E27FC236}">
                <a16:creationId xmlns:a16="http://schemas.microsoft.com/office/drawing/2014/main" id="{D790179B-E128-7547-BC65-470114D9B541}"/>
              </a:ext>
            </a:extLst>
          </p:cNvPr>
          <p:cNvSpPr txBox="1">
            <a:spLocks noChangeArrowheads="1"/>
          </p:cNvSpPr>
          <p:nvPr/>
        </p:nvSpPr>
        <p:spPr bwMode="auto">
          <a:xfrm>
            <a:off x="8158163"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03</a:t>
            </a:r>
          </a:p>
        </p:txBody>
      </p:sp>
    </p:spTree>
  </p:cSld>
  <p:clrMapOvr>
    <a:masterClrMapping/>
  </p:clrMapOvr>
  <p:transition>
    <p:wheel spokes="0"/>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6C5B82F-512E-D440-B7C3-9BC5E189E7ED}"/>
              </a:ext>
            </a:extLst>
          </p:cNvPr>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a:solidFill>
                  <a:schemeClr val="tx2"/>
                </a:solidFill>
                <a:latin typeface="Times" charset="0"/>
                <a:ea typeface="ＭＳ Ｐゴシック" charset="0"/>
              </a:rPr>
              <a:t>7</a:t>
            </a:r>
          </a:p>
        </p:txBody>
      </p:sp>
      <p:sp>
        <p:nvSpPr>
          <p:cNvPr id="25603" name="Line 3">
            <a:extLst>
              <a:ext uri="{FF2B5EF4-FFF2-40B4-BE49-F238E27FC236}">
                <a16:creationId xmlns:a16="http://schemas.microsoft.com/office/drawing/2014/main" id="{8123C1C8-92F8-FA41-82A2-CAEAF905D7A9}"/>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pic>
        <p:nvPicPr>
          <p:cNvPr id="25609" name="Picture 9">
            <a:extLst>
              <a:ext uri="{FF2B5EF4-FFF2-40B4-BE49-F238E27FC236}">
                <a16:creationId xmlns:a16="http://schemas.microsoft.com/office/drawing/2014/main" id="{C6E849F8-1585-D040-9D37-ADF176421C3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5610" name="Rectangle 10">
            <a:extLst>
              <a:ext uri="{FF2B5EF4-FFF2-40B4-BE49-F238E27FC236}">
                <a16:creationId xmlns:a16="http://schemas.microsoft.com/office/drawing/2014/main" id="{D0B72221-E392-9241-83E5-22E0556B51FC}"/>
              </a:ext>
            </a:extLst>
          </p:cNvPr>
          <p:cNvSpPr>
            <a:spLocks noChangeArrowheads="1"/>
          </p:cNvSpPr>
          <p:nvPr/>
        </p:nvSpPr>
        <p:spPr bwMode="auto">
          <a:xfrm>
            <a:off x="2205038" y="622300"/>
            <a:ext cx="5715000" cy="5529263"/>
          </a:xfrm>
          <a:prstGeom prst="rect">
            <a:avLst/>
          </a:prstGeom>
          <a:noFill/>
          <a:ln w="762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5611" name="Rectangle 11">
            <a:extLst>
              <a:ext uri="{FF2B5EF4-FFF2-40B4-BE49-F238E27FC236}">
                <a16:creationId xmlns:a16="http://schemas.microsoft.com/office/drawing/2014/main" id="{34726F2D-1EFD-2341-9A12-080B6AE68551}"/>
              </a:ext>
            </a:extLst>
          </p:cNvPr>
          <p:cNvSpPr>
            <a:spLocks noChangeArrowheads="1"/>
          </p:cNvSpPr>
          <p:nvPr/>
        </p:nvSpPr>
        <p:spPr bwMode="auto">
          <a:xfrm>
            <a:off x="2703513" y="2197100"/>
            <a:ext cx="4845050" cy="29559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sz="5400" i="1">
                <a:solidFill>
                  <a:srgbClr val="E8EC39"/>
                </a:solidFill>
                <a:latin typeface="Comic Sans MS" charset="0"/>
                <a:ea typeface="ＭＳ Ｐゴシック" charset="0"/>
              </a:rPr>
              <a:t>ARSIP ALKITAB</a:t>
            </a:r>
          </a:p>
          <a:p>
            <a:pPr>
              <a:defRPr/>
            </a:pPr>
            <a:r>
              <a:rPr lang="en-US" sz="5400" i="1">
                <a:solidFill>
                  <a:srgbClr val="E8EC39"/>
                </a:solidFill>
                <a:latin typeface="Comic Sans MS" charset="0"/>
                <a:ea typeface="ＭＳ Ｐゴシック" charset="0"/>
              </a:rPr>
              <a:t>ANDA</a:t>
            </a:r>
          </a:p>
        </p:txBody>
      </p:sp>
      <p:sp>
        <p:nvSpPr>
          <p:cNvPr id="25612" name="Text Box 12">
            <a:extLst>
              <a:ext uri="{FF2B5EF4-FFF2-40B4-BE49-F238E27FC236}">
                <a16:creationId xmlns:a16="http://schemas.microsoft.com/office/drawing/2014/main" id="{7CA3A6BB-0CA6-794F-B7AF-1659BCEDB3EF}"/>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25614" name="Text Box 14">
            <a:extLst>
              <a:ext uri="{FF2B5EF4-FFF2-40B4-BE49-F238E27FC236}">
                <a16:creationId xmlns:a16="http://schemas.microsoft.com/office/drawing/2014/main" id="{F01228E7-C80D-5E4E-A00F-C74073D38432}"/>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25615" name="Text Box 15">
            <a:extLst>
              <a:ext uri="{FF2B5EF4-FFF2-40B4-BE49-F238E27FC236}">
                <a16:creationId xmlns:a16="http://schemas.microsoft.com/office/drawing/2014/main" id="{11E8FF08-8675-7349-9F81-F6C30CD72B91}"/>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25616" name="Text Box 16">
            <a:extLst>
              <a:ext uri="{FF2B5EF4-FFF2-40B4-BE49-F238E27FC236}">
                <a16:creationId xmlns:a16="http://schemas.microsoft.com/office/drawing/2014/main" id="{B80F25B0-E906-124E-8EAC-03B30825C6C3}"/>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39</a:t>
            </a:r>
          </a:p>
        </p:txBody>
      </p:sp>
      <p:sp>
        <p:nvSpPr>
          <p:cNvPr id="25618" name="Text Box 18">
            <a:extLst>
              <a:ext uri="{FF2B5EF4-FFF2-40B4-BE49-F238E27FC236}">
                <a16:creationId xmlns:a16="http://schemas.microsoft.com/office/drawing/2014/main" id="{815EEC15-4EBA-B54D-9B41-788AACE0A3B3}"/>
              </a:ext>
            </a:extLst>
          </p:cNvPr>
          <p:cNvSpPr txBox="1">
            <a:spLocks noChangeArrowheads="1"/>
          </p:cNvSpPr>
          <p:nvPr/>
        </p:nvSpPr>
        <p:spPr bwMode="auto">
          <a:xfrm>
            <a:off x="7091363" y="6270625"/>
            <a:ext cx="1547812"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Handbook pg. 8-14</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25611"/>
                                        </p:tgtEl>
                                        <p:attrNameLst>
                                          <p:attrName>style.visibility</p:attrName>
                                        </p:attrNameLst>
                                      </p:cBhvr>
                                      <p:to>
                                        <p:strVal val="visible"/>
                                      </p:to>
                                    </p:set>
                                    <p:animEffect transition="in" filter="dissolve">
                                      <p:cBhvr>
                                        <p:cTn id="7"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FFF0FAB7-CFFD-E244-B3E0-E976476CEB56}"/>
              </a:ext>
            </a:extLst>
          </p:cNvPr>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a:solidFill>
                  <a:schemeClr val="tx2"/>
                </a:solidFill>
                <a:latin typeface="Times" charset="0"/>
                <a:ea typeface="ＭＳ Ｐゴシック" charset="0"/>
              </a:rPr>
              <a:t>7</a:t>
            </a:r>
          </a:p>
        </p:txBody>
      </p:sp>
      <p:sp>
        <p:nvSpPr>
          <p:cNvPr id="277507" name="Line 3">
            <a:extLst>
              <a:ext uri="{FF2B5EF4-FFF2-40B4-BE49-F238E27FC236}">
                <a16:creationId xmlns:a16="http://schemas.microsoft.com/office/drawing/2014/main" id="{E86325AD-5B81-1B42-9EA0-AC11E03F2685}"/>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pic>
        <p:nvPicPr>
          <p:cNvPr id="277508" name="Picture 4">
            <a:extLst>
              <a:ext uri="{FF2B5EF4-FFF2-40B4-BE49-F238E27FC236}">
                <a16:creationId xmlns:a16="http://schemas.microsoft.com/office/drawing/2014/main" id="{A0AA353A-339A-F044-9E95-9E3D2464684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77509" name="Rectangle 5">
            <a:extLst>
              <a:ext uri="{FF2B5EF4-FFF2-40B4-BE49-F238E27FC236}">
                <a16:creationId xmlns:a16="http://schemas.microsoft.com/office/drawing/2014/main" id="{31E4E783-4F67-CB4D-8902-FCF3B865B450}"/>
              </a:ext>
            </a:extLst>
          </p:cNvPr>
          <p:cNvSpPr>
            <a:spLocks noChangeArrowheads="1"/>
          </p:cNvSpPr>
          <p:nvPr/>
        </p:nvSpPr>
        <p:spPr bwMode="auto">
          <a:xfrm>
            <a:off x="2205038" y="622300"/>
            <a:ext cx="5715000" cy="5529263"/>
          </a:xfrm>
          <a:prstGeom prst="rect">
            <a:avLst/>
          </a:prstGeom>
          <a:noFill/>
          <a:ln w="762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77511" name="Text Box 7">
            <a:extLst>
              <a:ext uri="{FF2B5EF4-FFF2-40B4-BE49-F238E27FC236}">
                <a16:creationId xmlns:a16="http://schemas.microsoft.com/office/drawing/2014/main" id="{871F4524-63FF-B241-93E5-E9C606620AF2}"/>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277512" name="Text Box 8">
            <a:extLst>
              <a:ext uri="{FF2B5EF4-FFF2-40B4-BE49-F238E27FC236}">
                <a16:creationId xmlns:a16="http://schemas.microsoft.com/office/drawing/2014/main" id="{62B66F5B-0F05-9E41-8D3A-BBB71358D51C}"/>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277513" name="Text Box 9">
            <a:extLst>
              <a:ext uri="{FF2B5EF4-FFF2-40B4-BE49-F238E27FC236}">
                <a16:creationId xmlns:a16="http://schemas.microsoft.com/office/drawing/2014/main" id="{AC3880AB-58D1-4C40-80BF-A2FB22941DF3}"/>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pic>
        <p:nvPicPr>
          <p:cNvPr id="277514" name="Final Cabinet.mpg" descr="Final Cabinet">
            <a:hlinkClick r:id="" action="ppaction://media"/>
            <a:extLst>
              <a:ext uri="{FF2B5EF4-FFF2-40B4-BE49-F238E27FC236}">
                <a16:creationId xmlns:a16="http://schemas.microsoft.com/office/drawing/2014/main" id="{7608985E-AF54-A84F-A3CC-AC1A21790AAF}"/>
              </a:ext>
            </a:extLst>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34975" y="379413"/>
            <a:ext cx="8280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15" name="Final Cabinet.mpg" descr="Final Cabinet">
            <a:hlinkClick r:id="" action="ppaction://media"/>
            <a:extLst>
              <a:ext uri="{FF2B5EF4-FFF2-40B4-BE49-F238E27FC236}">
                <a16:creationId xmlns:a16="http://schemas.microsoft.com/office/drawing/2014/main" id="{998B5FB9-8F47-2740-A3EA-49CF54E14522}"/>
              </a:ext>
            </a:extLst>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34975" y="379413"/>
            <a:ext cx="8280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16" name="Final Cabinet.mpg" descr="Final Cabinet">
            <a:hlinkClick r:id="" action="ppaction://media"/>
            <a:extLst>
              <a:ext uri="{FF2B5EF4-FFF2-40B4-BE49-F238E27FC236}">
                <a16:creationId xmlns:a16="http://schemas.microsoft.com/office/drawing/2014/main" id="{A27DE565-B33D-684F-85C4-1D447E36147F}"/>
              </a:ext>
            </a:extLst>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34975" y="379413"/>
            <a:ext cx="8280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17" name="Text Box 13">
            <a:extLst>
              <a:ext uri="{FF2B5EF4-FFF2-40B4-BE49-F238E27FC236}">
                <a16:creationId xmlns:a16="http://schemas.microsoft.com/office/drawing/2014/main" id="{21CCF855-C4DE-6F42-8CBB-F14380FAEA54}"/>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40</a:t>
            </a:r>
          </a:p>
        </p:txBody>
      </p:sp>
      <p:pic>
        <p:nvPicPr>
          <p:cNvPr id="277518" name="Final Cabinet.mpg" descr="Final Cabinet">
            <a:hlinkClick r:id="" action="ppaction://media"/>
            <a:extLst>
              <a:ext uri="{FF2B5EF4-FFF2-40B4-BE49-F238E27FC236}">
                <a16:creationId xmlns:a16="http://schemas.microsoft.com/office/drawing/2014/main" id="{40464416-624C-0C46-B22D-4A37AD3123BD}"/>
              </a:ext>
            </a:extLst>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34975" y="379413"/>
            <a:ext cx="8280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19" name="Final Cabinet.mpg" descr="Final Cabinet">
            <a:hlinkClick r:id="" action="ppaction://media"/>
            <a:extLst>
              <a:ext uri="{FF2B5EF4-FFF2-40B4-BE49-F238E27FC236}">
                <a16:creationId xmlns:a16="http://schemas.microsoft.com/office/drawing/2014/main" id="{DD6B5F1D-EA99-7C41-8BE2-FE1F676020F1}"/>
              </a:ext>
            </a:extLst>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34975" y="379413"/>
            <a:ext cx="8280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20" name="Text Box 16">
            <a:extLst>
              <a:ext uri="{FF2B5EF4-FFF2-40B4-BE49-F238E27FC236}">
                <a16:creationId xmlns:a16="http://schemas.microsoft.com/office/drawing/2014/main" id="{AD5E653F-6187-2D49-9624-F869DD318957}"/>
              </a:ext>
            </a:extLst>
          </p:cNvPr>
          <p:cNvSpPr txBox="1">
            <a:spLocks noChangeArrowheads="1"/>
          </p:cNvSpPr>
          <p:nvPr/>
        </p:nvSpPr>
        <p:spPr bwMode="auto">
          <a:xfrm>
            <a:off x="5214938" y="6524625"/>
            <a:ext cx="28892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000" b="1">
                <a:solidFill>
                  <a:srgbClr val="FFFFFF"/>
                </a:solidFill>
                <a:latin typeface="Arial" charset="0"/>
                <a:ea typeface="ＭＳ Ｐゴシック" charset="0"/>
              </a:rPr>
              <a:t>File Cabinet Movie w/ narration</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77514"/>
                                        </p:tgtEl>
                                      </p:cBhvr>
                                    </p:cmd>
                                  </p:childTnLst>
                                </p:cTn>
                              </p:par>
                            </p:childTnLst>
                          </p:cTn>
                        </p:par>
                        <p:par>
                          <p:cTn id="7" fill="hold" nodeType="afterGroup">
                            <p:stCondLst>
                              <p:cond delay="0"/>
                            </p:stCondLst>
                            <p:childTnLst>
                              <p:par>
                                <p:cTn id="8" presetID="1" presetClass="mediacall" presetSubtype="0" fill="hold" nodeType="afterEffect">
                                  <p:stCondLst>
                                    <p:cond delay="0"/>
                                  </p:stCondLst>
                                  <p:childTnLst>
                                    <p:cmd type="call" cmd="playFrom(0.0)">
                                      <p:cBhvr>
                                        <p:cTn id="9" dur="1" fill="hold"/>
                                        <p:tgtEl>
                                          <p:spTgt spid="277515"/>
                                        </p:tgtEl>
                                      </p:cBhvr>
                                    </p:cmd>
                                  </p:childTnLst>
                                </p:cTn>
                              </p:par>
                            </p:childTnLst>
                          </p:cTn>
                        </p:par>
                        <p:par>
                          <p:cTn id="10" fill="hold" nodeType="afterGroup">
                            <p:stCondLst>
                              <p:cond delay="0"/>
                            </p:stCondLst>
                            <p:childTnLst>
                              <p:par>
                                <p:cTn id="11" presetID="1" presetClass="mediacall" presetSubtype="0" fill="hold" nodeType="afterEffect">
                                  <p:stCondLst>
                                    <p:cond delay="0"/>
                                  </p:stCondLst>
                                  <p:childTnLst>
                                    <p:cmd type="call" cmd="playFrom(0.0)">
                                      <p:cBhvr>
                                        <p:cTn id="12" dur="1" fill="hold"/>
                                        <p:tgtEl>
                                          <p:spTgt spid="2775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77518"/>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 presetClass="mediacall" presetSubtype="0" fill="hold" nodeType="clickEffect">
                                  <p:stCondLst>
                                    <p:cond delay="0"/>
                                  </p:stCondLst>
                                  <p:childTnLst>
                                    <p:cmd type="call" cmd="togglePause">
                                      <p:cBhvr>
                                        <p:cTn id="17" dur="1" fill="hold"/>
                                        <p:tgtEl>
                                          <p:spTgt spid="277518"/>
                                        </p:tgtEl>
                                      </p:cBhvr>
                                    </p:cmd>
                                  </p:childTnLst>
                                </p:cTn>
                              </p:par>
                            </p:childTnLst>
                          </p:cTn>
                        </p:par>
                      </p:childTnLst>
                    </p:cTn>
                  </p:par>
                </p:childTnLst>
              </p:cTn>
              <p:nextCondLst>
                <p:cond evt="onClick" delay="0">
                  <p:tgtEl>
                    <p:spTgt spid="277518"/>
                  </p:tgtEl>
                </p:cond>
              </p:nextCondLst>
            </p:seq>
            <p:video>
              <p:cMediaNode vol="80000">
                <p:cTn id="18" fill="hold" display="0">
                  <p:stCondLst>
                    <p:cond delay="indefinite"/>
                  </p:stCondLst>
                </p:cTn>
                <p:tgtEl>
                  <p:spTgt spid="277518"/>
                </p:tgtEl>
              </p:cMediaNode>
            </p:video>
            <p:seq concurrent="1" nextAc="seek">
              <p:cTn id="19" restart="whenNotActive" fill="hold" evtFilter="cancelBubble" nodeType="interactiveSeq">
                <p:stCondLst>
                  <p:cond evt="onClick" delay="0">
                    <p:tgtEl>
                      <p:spTgt spid="277519"/>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277519"/>
                                        </p:tgtEl>
                                      </p:cBhvr>
                                    </p:cmd>
                                  </p:childTnLst>
                                </p:cTn>
                              </p:par>
                            </p:childTnLst>
                          </p:cTn>
                        </p:par>
                      </p:childTnLst>
                    </p:cTn>
                  </p:par>
                </p:childTnLst>
              </p:cTn>
              <p:nextCondLst>
                <p:cond evt="onClick" delay="0">
                  <p:tgtEl>
                    <p:spTgt spid="277519"/>
                  </p:tgtEl>
                </p:cond>
              </p:nextCondLst>
            </p:seq>
            <p:video>
              <p:cMediaNode vol="80000">
                <p:cTn id="24" fill="hold" display="0">
                  <p:stCondLst>
                    <p:cond delay="indefinite"/>
                  </p:stCondLst>
                </p:cTn>
                <p:tgtEl>
                  <p:spTgt spid="277519"/>
                </p:tgtEl>
              </p:cMediaNode>
            </p:video>
            <p:video>
              <p:cMediaNode vol="80000">
                <p:cTn id="25" fill="hold" display="0">
                  <p:stCondLst>
                    <p:cond delay="indefinite"/>
                  </p:stCondLst>
                </p:cTn>
                <p:tgtEl>
                  <p:spTgt spid="277514"/>
                </p:tgtEl>
              </p:cMediaNode>
            </p:video>
            <p:seq concurrent="1" nextAc="seek">
              <p:cTn id="26" restart="whenNotActive" fill="hold" evtFilter="cancelBubble" nodeType="interactiveSeq">
                <p:stCondLst>
                  <p:cond evt="onClick" delay="0">
                    <p:tgtEl>
                      <p:spTgt spid="277514"/>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2" presetClass="mediacall" presetSubtype="0" fill="hold" nodeType="clickEffect">
                                  <p:stCondLst>
                                    <p:cond delay="0"/>
                                  </p:stCondLst>
                                  <p:childTnLst>
                                    <p:cmd type="call" cmd="togglePause">
                                      <p:cBhvr>
                                        <p:cTn id="30" dur="1" fill="hold"/>
                                        <p:tgtEl>
                                          <p:spTgt spid="277514"/>
                                        </p:tgtEl>
                                      </p:cBhvr>
                                    </p:cmd>
                                  </p:childTnLst>
                                </p:cTn>
                              </p:par>
                            </p:childTnLst>
                          </p:cTn>
                        </p:par>
                      </p:childTnLst>
                    </p:cTn>
                  </p:par>
                </p:childTnLst>
              </p:cTn>
              <p:nextCondLst>
                <p:cond evt="onClick" delay="0">
                  <p:tgtEl>
                    <p:spTgt spid="277514"/>
                  </p:tgtEl>
                </p:cond>
              </p:nextCondLst>
            </p:seq>
            <p:video>
              <p:cMediaNode vol="80000">
                <p:cTn id="31" fill="hold" display="0">
                  <p:stCondLst>
                    <p:cond delay="indefinite"/>
                  </p:stCondLst>
                </p:cTn>
                <p:tgtEl>
                  <p:spTgt spid="277515"/>
                </p:tgtEl>
              </p:cMediaNode>
            </p:video>
            <p:seq concurrent="1" nextAc="seek">
              <p:cTn id="32" restart="whenNotActive" fill="hold" evtFilter="cancelBubble" nodeType="interactiveSeq">
                <p:stCondLst>
                  <p:cond evt="onClick" delay="0">
                    <p:tgtEl>
                      <p:spTgt spid="277515"/>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2" presetClass="mediacall" presetSubtype="0" fill="hold" nodeType="clickEffect">
                                  <p:stCondLst>
                                    <p:cond delay="0"/>
                                  </p:stCondLst>
                                  <p:childTnLst>
                                    <p:cmd type="call" cmd="togglePause">
                                      <p:cBhvr>
                                        <p:cTn id="36" dur="1" fill="hold"/>
                                        <p:tgtEl>
                                          <p:spTgt spid="277515"/>
                                        </p:tgtEl>
                                      </p:cBhvr>
                                    </p:cmd>
                                  </p:childTnLst>
                                </p:cTn>
                              </p:par>
                            </p:childTnLst>
                          </p:cTn>
                        </p:par>
                      </p:childTnLst>
                    </p:cTn>
                  </p:par>
                </p:childTnLst>
              </p:cTn>
              <p:nextCondLst>
                <p:cond evt="onClick" delay="0">
                  <p:tgtEl>
                    <p:spTgt spid="277515"/>
                  </p:tgtEl>
                </p:cond>
              </p:nextCondLst>
            </p:seq>
            <p:video>
              <p:cMediaNode vol="80000">
                <p:cTn id="37" fill="hold" display="0">
                  <p:stCondLst>
                    <p:cond delay="indefinite"/>
                  </p:stCondLst>
                </p:cTn>
                <p:tgtEl>
                  <p:spTgt spid="277516"/>
                </p:tgtEl>
              </p:cMediaNode>
            </p:video>
            <p:seq concurrent="1" nextAc="seek">
              <p:cTn id="38" restart="whenNotActive" fill="hold" evtFilter="cancelBubble" nodeType="interactiveSeq">
                <p:stCondLst>
                  <p:cond evt="onClick" delay="0">
                    <p:tgtEl>
                      <p:spTgt spid="277516"/>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 presetClass="mediacall" presetSubtype="0" fill="hold" nodeType="clickEffect">
                                  <p:stCondLst>
                                    <p:cond delay="0"/>
                                  </p:stCondLst>
                                  <p:childTnLst>
                                    <p:cmd type="call" cmd="togglePause">
                                      <p:cBhvr>
                                        <p:cTn id="42" dur="1" fill="hold"/>
                                        <p:tgtEl>
                                          <p:spTgt spid="277516"/>
                                        </p:tgtEl>
                                      </p:cBhvr>
                                    </p:cmd>
                                  </p:childTnLst>
                                </p:cTn>
                              </p:par>
                            </p:childTnLst>
                          </p:cTn>
                        </p:par>
                      </p:childTnLst>
                    </p:cTn>
                  </p:par>
                </p:childTnLst>
              </p:cTn>
              <p:nextCondLst>
                <p:cond evt="onClick" delay="0">
                  <p:tgtEl>
                    <p:spTgt spid="277516"/>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5421" name="Picture 493">
            <a:extLst>
              <a:ext uri="{FF2B5EF4-FFF2-40B4-BE49-F238E27FC236}">
                <a16:creationId xmlns:a16="http://schemas.microsoft.com/office/drawing/2014/main" id="{5A881AC7-7A63-3449-B8FD-96E66E77366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5422" name="Rectangle 494">
            <a:extLst>
              <a:ext uri="{FF2B5EF4-FFF2-40B4-BE49-F238E27FC236}">
                <a16:creationId xmlns:a16="http://schemas.microsoft.com/office/drawing/2014/main" id="{DCC7EBD4-95B7-D843-A040-376DBE338757}"/>
              </a:ext>
            </a:extLst>
          </p:cNvPr>
          <p:cNvSpPr>
            <a:spLocks noChangeArrowheads="1"/>
          </p:cNvSpPr>
          <p:nvPr/>
        </p:nvSpPr>
        <p:spPr bwMode="auto">
          <a:xfrm>
            <a:off x="2205038" y="622300"/>
            <a:ext cx="5715000" cy="5529263"/>
          </a:xfrm>
          <a:prstGeom prst="rect">
            <a:avLst/>
          </a:prstGeom>
          <a:noFill/>
          <a:ln w="762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4930" name="Rectangle 2">
            <a:extLst>
              <a:ext uri="{FF2B5EF4-FFF2-40B4-BE49-F238E27FC236}">
                <a16:creationId xmlns:a16="http://schemas.microsoft.com/office/drawing/2014/main" id="{A93CAA92-A11F-8642-95B6-8B3FDD3D491D}"/>
              </a:ext>
            </a:extLst>
          </p:cNvPr>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a:solidFill>
                  <a:schemeClr val="tx2"/>
                </a:solidFill>
                <a:latin typeface="Times" charset="0"/>
                <a:ea typeface="ＭＳ Ｐゴシック" charset="0"/>
              </a:rPr>
              <a:t>7</a:t>
            </a:r>
          </a:p>
        </p:txBody>
      </p:sp>
      <p:sp>
        <p:nvSpPr>
          <p:cNvPr id="124931" name="Line 3">
            <a:extLst>
              <a:ext uri="{FF2B5EF4-FFF2-40B4-BE49-F238E27FC236}">
                <a16:creationId xmlns:a16="http://schemas.microsoft.com/office/drawing/2014/main" id="{3B8D0032-ECFE-5D45-ABB5-E35EA96A1AEA}"/>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grpSp>
        <p:nvGrpSpPr>
          <p:cNvPr id="125410" name="Group 482">
            <a:extLst>
              <a:ext uri="{FF2B5EF4-FFF2-40B4-BE49-F238E27FC236}">
                <a16:creationId xmlns:a16="http://schemas.microsoft.com/office/drawing/2014/main" id="{32DA30C9-B3A1-0E41-835C-834DF789940D}"/>
              </a:ext>
            </a:extLst>
          </p:cNvPr>
          <p:cNvGrpSpPr>
            <a:grpSpLocks/>
          </p:cNvGrpSpPr>
          <p:nvPr/>
        </p:nvGrpSpPr>
        <p:grpSpPr bwMode="auto">
          <a:xfrm>
            <a:off x="2484438" y="1009650"/>
            <a:ext cx="2671762" cy="1565275"/>
            <a:chOff x="1366" y="632"/>
            <a:chExt cx="1683" cy="986"/>
          </a:xfrm>
        </p:grpSpPr>
        <p:grpSp>
          <p:nvGrpSpPr>
            <p:cNvPr id="81994" name="Group 468">
              <a:extLst>
                <a:ext uri="{FF2B5EF4-FFF2-40B4-BE49-F238E27FC236}">
                  <a16:creationId xmlns:a16="http://schemas.microsoft.com/office/drawing/2014/main" id="{B0B85688-766A-514E-9AFD-61F3387002E9}"/>
                </a:ext>
              </a:extLst>
            </p:cNvPr>
            <p:cNvGrpSpPr>
              <a:grpSpLocks/>
            </p:cNvGrpSpPr>
            <p:nvPr/>
          </p:nvGrpSpPr>
          <p:grpSpPr bwMode="auto">
            <a:xfrm>
              <a:off x="1366" y="669"/>
              <a:ext cx="1683" cy="949"/>
              <a:chOff x="1002" y="157"/>
              <a:chExt cx="1683" cy="949"/>
            </a:xfrm>
          </p:grpSpPr>
          <p:sp>
            <p:nvSpPr>
              <p:cNvPr id="81996" name="AutoShape 469">
                <a:extLst>
                  <a:ext uri="{FF2B5EF4-FFF2-40B4-BE49-F238E27FC236}">
                    <a16:creationId xmlns:a16="http://schemas.microsoft.com/office/drawing/2014/main" id="{2FF92AD9-9EF1-3A49-9206-FE1E0F017CC6}"/>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25398" name="Rectangle 470">
                <a:extLst>
                  <a:ext uri="{FF2B5EF4-FFF2-40B4-BE49-F238E27FC236}">
                    <a16:creationId xmlns:a16="http://schemas.microsoft.com/office/drawing/2014/main" id="{F3E21130-5FBA-6D49-AB68-505EBA0B1B9A}"/>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5399" name="Rectangle 471">
                <a:extLst>
                  <a:ext uri="{FF2B5EF4-FFF2-40B4-BE49-F238E27FC236}">
                    <a16:creationId xmlns:a16="http://schemas.microsoft.com/office/drawing/2014/main" id="{9178ACE4-1B7A-5943-9D0B-170E6FAF25C8}"/>
                  </a:ext>
                </a:extLst>
              </p:cNvPr>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5400" name="Rectangle 472">
                <a:extLst>
                  <a:ext uri="{FF2B5EF4-FFF2-40B4-BE49-F238E27FC236}">
                    <a16:creationId xmlns:a16="http://schemas.microsoft.com/office/drawing/2014/main" id="{DB56B60C-DEAC-D641-BDD1-913D027B9394}"/>
                  </a:ext>
                </a:extLst>
              </p:cNvPr>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sp>
          <p:nvSpPr>
            <p:cNvPr id="125304" name="Text Box 376">
              <a:extLst>
                <a:ext uri="{FF2B5EF4-FFF2-40B4-BE49-F238E27FC236}">
                  <a16:creationId xmlns:a16="http://schemas.microsoft.com/office/drawing/2014/main" id="{E8B35220-D651-BD41-BB47-BEE240BE2615}"/>
                </a:ext>
              </a:extLst>
            </p:cNvPr>
            <p:cNvSpPr txBox="1">
              <a:spLocks noChangeArrowheads="1"/>
            </p:cNvSpPr>
            <p:nvPr/>
          </p:nvSpPr>
          <p:spPr bwMode="auto">
            <a:xfrm>
              <a:off x="1830" y="632"/>
              <a:ext cx="19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000000"/>
                  </a:solidFill>
                  <a:latin typeface="Times New Roman" charset="0"/>
                  <a:ea typeface="ＭＳ Ｐゴシック" charset="0"/>
                </a:rPr>
                <a:t>1</a:t>
              </a:r>
            </a:p>
          </p:txBody>
        </p:sp>
      </p:grpSp>
      <p:grpSp>
        <p:nvGrpSpPr>
          <p:cNvPr id="125411" name="Group 483">
            <a:extLst>
              <a:ext uri="{FF2B5EF4-FFF2-40B4-BE49-F238E27FC236}">
                <a16:creationId xmlns:a16="http://schemas.microsoft.com/office/drawing/2014/main" id="{C051FE92-A7FD-504D-94F9-5B0EE1841A85}"/>
              </a:ext>
            </a:extLst>
          </p:cNvPr>
          <p:cNvGrpSpPr>
            <a:grpSpLocks/>
          </p:cNvGrpSpPr>
          <p:nvPr/>
        </p:nvGrpSpPr>
        <p:grpSpPr bwMode="auto">
          <a:xfrm>
            <a:off x="2763838" y="1390650"/>
            <a:ext cx="2671762" cy="1565275"/>
            <a:chOff x="1542" y="872"/>
            <a:chExt cx="1683" cy="986"/>
          </a:xfrm>
        </p:grpSpPr>
        <p:grpSp>
          <p:nvGrpSpPr>
            <p:cNvPr id="81988" name="Group 463">
              <a:extLst>
                <a:ext uri="{FF2B5EF4-FFF2-40B4-BE49-F238E27FC236}">
                  <a16:creationId xmlns:a16="http://schemas.microsoft.com/office/drawing/2014/main" id="{F44D0310-2939-7545-B148-B71CDD68AAD7}"/>
                </a:ext>
              </a:extLst>
            </p:cNvPr>
            <p:cNvGrpSpPr>
              <a:grpSpLocks/>
            </p:cNvGrpSpPr>
            <p:nvPr/>
          </p:nvGrpSpPr>
          <p:grpSpPr bwMode="auto">
            <a:xfrm>
              <a:off x="1542" y="909"/>
              <a:ext cx="1683" cy="949"/>
              <a:chOff x="1002" y="157"/>
              <a:chExt cx="1683" cy="949"/>
            </a:xfrm>
          </p:grpSpPr>
          <p:sp>
            <p:nvSpPr>
              <p:cNvPr id="81990" name="AutoShape 464">
                <a:extLst>
                  <a:ext uri="{FF2B5EF4-FFF2-40B4-BE49-F238E27FC236}">
                    <a16:creationId xmlns:a16="http://schemas.microsoft.com/office/drawing/2014/main" id="{7B4E1516-3816-5E4B-9E23-5D23016792E2}"/>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25393" name="Rectangle 465">
                <a:extLst>
                  <a:ext uri="{FF2B5EF4-FFF2-40B4-BE49-F238E27FC236}">
                    <a16:creationId xmlns:a16="http://schemas.microsoft.com/office/drawing/2014/main" id="{D8FC5D28-FD23-984F-BF18-BB387B5F45F5}"/>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5394" name="Rectangle 466">
                <a:extLst>
                  <a:ext uri="{FF2B5EF4-FFF2-40B4-BE49-F238E27FC236}">
                    <a16:creationId xmlns:a16="http://schemas.microsoft.com/office/drawing/2014/main" id="{0C5D377E-6148-6348-B0B3-6B3C9710B81D}"/>
                  </a:ext>
                </a:extLst>
              </p:cNvPr>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5395" name="Rectangle 467">
                <a:extLst>
                  <a:ext uri="{FF2B5EF4-FFF2-40B4-BE49-F238E27FC236}">
                    <a16:creationId xmlns:a16="http://schemas.microsoft.com/office/drawing/2014/main" id="{0EDF998E-94E8-2745-9104-E04D5ED55898}"/>
                  </a:ext>
                </a:extLst>
              </p:cNvPr>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sp>
          <p:nvSpPr>
            <p:cNvPr id="125401" name="Text Box 473">
              <a:extLst>
                <a:ext uri="{FF2B5EF4-FFF2-40B4-BE49-F238E27FC236}">
                  <a16:creationId xmlns:a16="http://schemas.microsoft.com/office/drawing/2014/main" id="{20317E0D-66E7-954D-ACC8-7323C4B7D0AF}"/>
                </a:ext>
              </a:extLst>
            </p:cNvPr>
            <p:cNvSpPr txBox="1">
              <a:spLocks noChangeArrowheads="1"/>
            </p:cNvSpPr>
            <p:nvPr/>
          </p:nvSpPr>
          <p:spPr bwMode="auto">
            <a:xfrm>
              <a:off x="2022" y="872"/>
              <a:ext cx="19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000000"/>
                  </a:solidFill>
                  <a:latin typeface="Times New Roman" charset="0"/>
                  <a:ea typeface="ＭＳ Ｐゴシック" charset="0"/>
                </a:rPr>
                <a:t>2</a:t>
              </a:r>
            </a:p>
          </p:txBody>
        </p:sp>
      </p:grpSp>
      <p:grpSp>
        <p:nvGrpSpPr>
          <p:cNvPr id="125412" name="Group 484">
            <a:extLst>
              <a:ext uri="{FF2B5EF4-FFF2-40B4-BE49-F238E27FC236}">
                <a16:creationId xmlns:a16="http://schemas.microsoft.com/office/drawing/2014/main" id="{8C795F6A-D311-D446-B964-DA218D8A13A6}"/>
              </a:ext>
            </a:extLst>
          </p:cNvPr>
          <p:cNvGrpSpPr>
            <a:grpSpLocks/>
          </p:cNvGrpSpPr>
          <p:nvPr/>
        </p:nvGrpSpPr>
        <p:grpSpPr bwMode="auto">
          <a:xfrm>
            <a:off x="3100388" y="1797050"/>
            <a:ext cx="2671762" cy="1539875"/>
            <a:chOff x="1754" y="1128"/>
            <a:chExt cx="1683" cy="970"/>
          </a:xfrm>
        </p:grpSpPr>
        <p:grpSp>
          <p:nvGrpSpPr>
            <p:cNvPr id="81982" name="Group 428">
              <a:extLst>
                <a:ext uri="{FF2B5EF4-FFF2-40B4-BE49-F238E27FC236}">
                  <a16:creationId xmlns:a16="http://schemas.microsoft.com/office/drawing/2014/main" id="{318207B1-EF45-5D4C-88EA-DF8CC00CEAE3}"/>
                </a:ext>
              </a:extLst>
            </p:cNvPr>
            <p:cNvGrpSpPr>
              <a:grpSpLocks/>
            </p:cNvGrpSpPr>
            <p:nvPr/>
          </p:nvGrpSpPr>
          <p:grpSpPr bwMode="auto">
            <a:xfrm>
              <a:off x="1754" y="1149"/>
              <a:ext cx="1683" cy="949"/>
              <a:chOff x="1002" y="157"/>
              <a:chExt cx="1683" cy="949"/>
            </a:xfrm>
          </p:grpSpPr>
          <p:sp>
            <p:nvSpPr>
              <p:cNvPr id="81984" name="AutoShape 429">
                <a:extLst>
                  <a:ext uri="{FF2B5EF4-FFF2-40B4-BE49-F238E27FC236}">
                    <a16:creationId xmlns:a16="http://schemas.microsoft.com/office/drawing/2014/main" id="{DB1609A4-EB0A-DD4F-8E09-8824E64AC34F}"/>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25358" name="Rectangle 430">
                <a:extLst>
                  <a:ext uri="{FF2B5EF4-FFF2-40B4-BE49-F238E27FC236}">
                    <a16:creationId xmlns:a16="http://schemas.microsoft.com/office/drawing/2014/main" id="{E28B1B9F-282A-7941-8A27-B00C41DC52AD}"/>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5359" name="Rectangle 431">
                <a:extLst>
                  <a:ext uri="{FF2B5EF4-FFF2-40B4-BE49-F238E27FC236}">
                    <a16:creationId xmlns:a16="http://schemas.microsoft.com/office/drawing/2014/main" id="{E5174B2C-AF58-8949-94F1-771A3093405E}"/>
                  </a:ext>
                </a:extLst>
              </p:cNvPr>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5360" name="Rectangle 432">
                <a:extLst>
                  <a:ext uri="{FF2B5EF4-FFF2-40B4-BE49-F238E27FC236}">
                    <a16:creationId xmlns:a16="http://schemas.microsoft.com/office/drawing/2014/main" id="{1B29FE51-6910-C84D-8F93-2F10025F6650}"/>
                  </a:ext>
                </a:extLst>
              </p:cNvPr>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sp>
          <p:nvSpPr>
            <p:cNvPr id="125402" name="Text Box 474">
              <a:extLst>
                <a:ext uri="{FF2B5EF4-FFF2-40B4-BE49-F238E27FC236}">
                  <a16:creationId xmlns:a16="http://schemas.microsoft.com/office/drawing/2014/main" id="{C9660678-150D-7B4E-9C2B-D049841847FC}"/>
                </a:ext>
              </a:extLst>
            </p:cNvPr>
            <p:cNvSpPr txBox="1">
              <a:spLocks noChangeArrowheads="1"/>
            </p:cNvSpPr>
            <p:nvPr/>
          </p:nvSpPr>
          <p:spPr bwMode="auto">
            <a:xfrm>
              <a:off x="2206" y="1128"/>
              <a:ext cx="19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000000"/>
                  </a:solidFill>
                  <a:latin typeface="Times New Roman" charset="0"/>
                  <a:ea typeface="ＭＳ Ｐゴシック" charset="0"/>
                </a:rPr>
                <a:t>3</a:t>
              </a:r>
            </a:p>
          </p:txBody>
        </p:sp>
      </p:grpSp>
      <p:grpSp>
        <p:nvGrpSpPr>
          <p:cNvPr id="125413" name="Group 485">
            <a:extLst>
              <a:ext uri="{FF2B5EF4-FFF2-40B4-BE49-F238E27FC236}">
                <a16:creationId xmlns:a16="http://schemas.microsoft.com/office/drawing/2014/main" id="{1C240B88-D0B3-CF4F-8732-2969377E8B88}"/>
              </a:ext>
            </a:extLst>
          </p:cNvPr>
          <p:cNvGrpSpPr>
            <a:grpSpLocks/>
          </p:cNvGrpSpPr>
          <p:nvPr/>
        </p:nvGrpSpPr>
        <p:grpSpPr bwMode="auto">
          <a:xfrm>
            <a:off x="3354388" y="2178050"/>
            <a:ext cx="2671762" cy="1552575"/>
            <a:chOff x="1914" y="1368"/>
            <a:chExt cx="1683" cy="978"/>
          </a:xfrm>
        </p:grpSpPr>
        <p:grpSp>
          <p:nvGrpSpPr>
            <p:cNvPr id="81976" name="Group 423">
              <a:extLst>
                <a:ext uri="{FF2B5EF4-FFF2-40B4-BE49-F238E27FC236}">
                  <a16:creationId xmlns:a16="http://schemas.microsoft.com/office/drawing/2014/main" id="{12CE5993-9D11-D944-B226-66F40FCF7E96}"/>
                </a:ext>
              </a:extLst>
            </p:cNvPr>
            <p:cNvGrpSpPr>
              <a:grpSpLocks/>
            </p:cNvGrpSpPr>
            <p:nvPr/>
          </p:nvGrpSpPr>
          <p:grpSpPr bwMode="auto">
            <a:xfrm>
              <a:off x="1914" y="1397"/>
              <a:ext cx="1683" cy="949"/>
              <a:chOff x="1002" y="157"/>
              <a:chExt cx="1683" cy="949"/>
            </a:xfrm>
          </p:grpSpPr>
          <p:sp>
            <p:nvSpPr>
              <p:cNvPr id="81978" name="AutoShape 424">
                <a:extLst>
                  <a:ext uri="{FF2B5EF4-FFF2-40B4-BE49-F238E27FC236}">
                    <a16:creationId xmlns:a16="http://schemas.microsoft.com/office/drawing/2014/main" id="{38001C40-3ED6-5642-A1EB-F6DA4E9D69D7}"/>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25353" name="Rectangle 425">
                <a:extLst>
                  <a:ext uri="{FF2B5EF4-FFF2-40B4-BE49-F238E27FC236}">
                    <a16:creationId xmlns:a16="http://schemas.microsoft.com/office/drawing/2014/main" id="{09C5D71D-4A8A-A240-9431-96101E77FCBA}"/>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5354" name="Rectangle 426">
                <a:extLst>
                  <a:ext uri="{FF2B5EF4-FFF2-40B4-BE49-F238E27FC236}">
                    <a16:creationId xmlns:a16="http://schemas.microsoft.com/office/drawing/2014/main" id="{32893E3F-AA54-4D46-8AA7-17084247B312}"/>
                  </a:ext>
                </a:extLst>
              </p:cNvPr>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5355" name="Rectangle 427">
                <a:extLst>
                  <a:ext uri="{FF2B5EF4-FFF2-40B4-BE49-F238E27FC236}">
                    <a16:creationId xmlns:a16="http://schemas.microsoft.com/office/drawing/2014/main" id="{824F3C60-753D-2E4D-9813-DCAA23887DF9}"/>
                  </a:ext>
                </a:extLst>
              </p:cNvPr>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sp>
          <p:nvSpPr>
            <p:cNvPr id="125403" name="Text Box 475">
              <a:extLst>
                <a:ext uri="{FF2B5EF4-FFF2-40B4-BE49-F238E27FC236}">
                  <a16:creationId xmlns:a16="http://schemas.microsoft.com/office/drawing/2014/main" id="{2629D85F-283B-5A41-9D6D-B9019136527D}"/>
                </a:ext>
              </a:extLst>
            </p:cNvPr>
            <p:cNvSpPr txBox="1">
              <a:spLocks noChangeArrowheads="1"/>
            </p:cNvSpPr>
            <p:nvPr/>
          </p:nvSpPr>
          <p:spPr bwMode="auto">
            <a:xfrm>
              <a:off x="2382" y="1368"/>
              <a:ext cx="19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000000"/>
                  </a:solidFill>
                  <a:latin typeface="Times New Roman" charset="0"/>
                  <a:ea typeface="ＭＳ Ｐゴシック" charset="0"/>
                </a:rPr>
                <a:t>4</a:t>
              </a:r>
            </a:p>
          </p:txBody>
        </p:sp>
      </p:grpSp>
      <p:grpSp>
        <p:nvGrpSpPr>
          <p:cNvPr id="125414" name="Group 486">
            <a:extLst>
              <a:ext uri="{FF2B5EF4-FFF2-40B4-BE49-F238E27FC236}">
                <a16:creationId xmlns:a16="http://schemas.microsoft.com/office/drawing/2014/main" id="{CAF9E177-1435-4641-8F4A-F75F27923C35}"/>
              </a:ext>
            </a:extLst>
          </p:cNvPr>
          <p:cNvGrpSpPr>
            <a:grpSpLocks/>
          </p:cNvGrpSpPr>
          <p:nvPr/>
        </p:nvGrpSpPr>
        <p:grpSpPr bwMode="auto">
          <a:xfrm>
            <a:off x="3640138" y="2559050"/>
            <a:ext cx="2671762" cy="1552575"/>
            <a:chOff x="2094" y="1608"/>
            <a:chExt cx="1683" cy="978"/>
          </a:xfrm>
        </p:grpSpPr>
        <p:grpSp>
          <p:nvGrpSpPr>
            <p:cNvPr id="81970" name="Group 433">
              <a:extLst>
                <a:ext uri="{FF2B5EF4-FFF2-40B4-BE49-F238E27FC236}">
                  <a16:creationId xmlns:a16="http://schemas.microsoft.com/office/drawing/2014/main" id="{2ECE58AD-9C15-A745-A8C6-4D10F9F17BEE}"/>
                </a:ext>
              </a:extLst>
            </p:cNvPr>
            <p:cNvGrpSpPr>
              <a:grpSpLocks/>
            </p:cNvGrpSpPr>
            <p:nvPr/>
          </p:nvGrpSpPr>
          <p:grpSpPr bwMode="auto">
            <a:xfrm>
              <a:off x="2094" y="1637"/>
              <a:ext cx="1683" cy="949"/>
              <a:chOff x="1002" y="157"/>
              <a:chExt cx="1683" cy="949"/>
            </a:xfrm>
          </p:grpSpPr>
          <p:sp>
            <p:nvSpPr>
              <p:cNvPr id="81972" name="AutoShape 434">
                <a:extLst>
                  <a:ext uri="{FF2B5EF4-FFF2-40B4-BE49-F238E27FC236}">
                    <a16:creationId xmlns:a16="http://schemas.microsoft.com/office/drawing/2014/main" id="{660CEFEA-6CF7-9645-BED4-F42CE634AE97}"/>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25363" name="Rectangle 435">
                <a:extLst>
                  <a:ext uri="{FF2B5EF4-FFF2-40B4-BE49-F238E27FC236}">
                    <a16:creationId xmlns:a16="http://schemas.microsoft.com/office/drawing/2014/main" id="{7C1300C2-D93C-4048-889C-7C45EC0E8D28}"/>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5364" name="Rectangle 436">
                <a:extLst>
                  <a:ext uri="{FF2B5EF4-FFF2-40B4-BE49-F238E27FC236}">
                    <a16:creationId xmlns:a16="http://schemas.microsoft.com/office/drawing/2014/main" id="{B24303EF-6237-7148-A9FF-8244B9241B1C}"/>
                  </a:ext>
                </a:extLst>
              </p:cNvPr>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5365" name="Rectangle 437">
                <a:extLst>
                  <a:ext uri="{FF2B5EF4-FFF2-40B4-BE49-F238E27FC236}">
                    <a16:creationId xmlns:a16="http://schemas.microsoft.com/office/drawing/2014/main" id="{4BE4B805-7D01-2040-922B-54E72EB410CA}"/>
                  </a:ext>
                </a:extLst>
              </p:cNvPr>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sp>
          <p:nvSpPr>
            <p:cNvPr id="125404" name="Text Box 476">
              <a:extLst>
                <a:ext uri="{FF2B5EF4-FFF2-40B4-BE49-F238E27FC236}">
                  <a16:creationId xmlns:a16="http://schemas.microsoft.com/office/drawing/2014/main" id="{7B423DC6-0A28-2349-AF6B-F7D204C2111E}"/>
                </a:ext>
              </a:extLst>
            </p:cNvPr>
            <p:cNvSpPr txBox="1">
              <a:spLocks noChangeArrowheads="1"/>
            </p:cNvSpPr>
            <p:nvPr/>
          </p:nvSpPr>
          <p:spPr bwMode="auto">
            <a:xfrm>
              <a:off x="2566" y="1608"/>
              <a:ext cx="19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000000"/>
                  </a:solidFill>
                  <a:latin typeface="Times New Roman" charset="0"/>
                  <a:ea typeface="ＭＳ Ｐゴシック" charset="0"/>
                </a:rPr>
                <a:t>5</a:t>
              </a:r>
            </a:p>
          </p:txBody>
        </p:sp>
      </p:grpSp>
      <p:grpSp>
        <p:nvGrpSpPr>
          <p:cNvPr id="125415" name="Group 487">
            <a:extLst>
              <a:ext uri="{FF2B5EF4-FFF2-40B4-BE49-F238E27FC236}">
                <a16:creationId xmlns:a16="http://schemas.microsoft.com/office/drawing/2014/main" id="{674E5537-4FD2-7B43-B60A-EF404DF5BAD8}"/>
              </a:ext>
            </a:extLst>
          </p:cNvPr>
          <p:cNvGrpSpPr>
            <a:grpSpLocks/>
          </p:cNvGrpSpPr>
          <p:nvPr/>
        </p:nvGrpSpPr>
        <p:grpSpPr bwMode="auto">
          <a:xfrm>
            <a:off x="3944938" y="2927350"/>
            <a:ext cx="2671762" cy="1565275"/>
            <a:chOff x="2286" y="1840"/>
            <a:chExt cx="1683" cy="986"/>
          </a:xfrm>
        </p:grpSpPr>
        <p:grpSp>
          <p:nvGrpSpPr>
            <p:cNvPr id="81964" name="Group 438">
              <a:extLst>
                <a:ext uri="{FF2B5EF4-FFF2-40B4-BE49-F238E27FC236}">
                  <a16:creationId xmlns:a16="http://schemas.microsoft.com/office/drawing/2014/main" id="{32A71595-E9A5-FE4D-A416-A50BBA396E5E}"/>
                </a:ext>
              </a:extLst>
            </p:cNvPr>
            <p:cNvGrpSpPr>
              <a:grpSpLocks/>
            </p:cNvGrpSpPr>
            <p:nvPr/>
          </p:nvGrpSpPr>
          <p:grpSpPr bwMode="auto">
            <a:xfrm>
              <a:off x="2286" y="1877"/>
              <a:ext cx="1683" cy="949"/>
              <a:chOff x="1002" y="157"/>
              <a:chExt cx="1683" cy="949"/>
            </a:xfrm>
          </p:grpSpPr>
          <p:sp>
            <p:nvSpPr>
              <p:cNvPr id="81966" name="AutoShape 439">
                <a:extLst>
                  <a:ext uri="{FF2B5EF4-FFF2-40B4-BE49-F238E27FC236}">
                    <a16:creationId xmlns:a16="http://schemas.microsoft.com/office/drawing/2014/main" id="{3FDFA091-2E69-C049-A190-78482E449DC0}"/>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25368" name="Rectangle 440">
                <a:extLst>
                  <a:ext uri="{FF2B5EF4-FFF2-40B4-BE49-F238E27FC236}">
                    <a16:creationId xmlns:a16="http://schemas.microsoft.com/office/drawing/2014/main" id="{409EB345-29B6-3F42-B1BA-01CA6A81902D}"/>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5369" name="Rectangle 441">
                <a:extLst>
                  <a:ext uri="{FF2B5EF4-FFF2-40B4-BE49-F238E27FC236}">
                    <a16:creationId xmlns:a16="http://schemas.microsoft.com/office/drawing/2014/main" id="{85121AD7-6E7C-9342-8CC6-6F11412623E7}"/>
                  </a:ext>
                </a:extLst>
              </p:cNvPr>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5370" name="Rectangle 442">
                <a:extLst>
                  <a:ext uri="{FF2B5EF4-FFF2-40B4-BE49-F238E27FC236}">
                    <a16:creationId xmlns:a16="http://schemas.microsoft.com/office/drawing/2014/main" id="{3A051CFA-1754-7A4B-9AB4-E088C21887D0}"/>
                  </a:ext>
                </a:extLst>
              </p:cNvPr>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sp>
          <p:nvSpPr>
            <p:cNvPr id="125405" name="Text Box 477">
              <a:extLst>
                <a:ext uri="{FF2B5EF4-FFF2-40B4-BE49-F238E27FC236}">
                  <a16:creationId xmlns:a16="http://schemas.microsoft.com/office/drawing/2014/main" id="{15906FF6-B758-8D47-AA8E-8F5B8A66820D}"/>
                </a:ext>
              </a:extLst>
            </p:cNvPr>
            <p:cNvSpPr txBox="1">
              <a:spLocks noChangeArrowheads="1"/>
            </p:cNvSpPr>
            <p:nvPr/>
          </p:nvSpPr>
          <p:spPr bwMode="auto">
            <a:xfrm>
              <a:off x="2734" y="1840"/>
              <a:ext cx="19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000000"/>
                  </a:solidFill>
                  <a:latin typeface="Times New Roman" charset="0"/>
                  <a:ea typeface="ＭＳ Ｐゴシック" charset="0"/>
                </a:rPr>
                <a:t>6</a:t>
              </a:r>
            </a:p>
          </p:txBody>
        </p:sp>
      </p:grpSp>
      <p:grpSp>
        <p:nvGrpSpPr>
          <p:cNvPr id="125417" name="Group 489">
            <a:extLst>
              <a:ext uri="{FF2B5EF4-FFF2-40B4-BE49-F238E27FC236}">
                <a16:creationId xmlns:a16="http://schemas.microsoft.com/office/drawing/2014/main" id="{31563A48-5E11-8D4B-B3AE-91409A66CFBB}"/>
              </a:ext>
            </a:extLst>
          </p:cNvPr>
          <p:cNvGrpSpPr>
            <a:grpSpLocks/>
          </p:cNvGrpSpPr>
          <p:nvPr/>
        </p:nvGrpSpPr>
        <p:grpSpPr bwMode="auto">
          <a:xfrm>
            <a:off x="4211638" y="3321050"/>
            <a:ext cx="2671762" cy="1552575"/>
            <a:chOff x="2454" y="2088"/>
            <a:chExt cx="1683" cy="978"/>
          </a:xfrm>
        </p:grpSpPr>
        <p:grpSp>
          <p:nvGrpSpPr>
            <p:cNvPr id="81958" name="Group 443">
              <a:extLst>
                <a:ext uri="{FF2B5EF4-FFF2-40B4-BE49-F238E27FC236}">
                  <a16:creationId xmlns:a16="http://schemas.microsoft.com/office/drawing/2014/main" id="{431E3E9E-2F49-7E43-9282-F69AC24691E9}"/>
                </a:ext>
              </a:extLst>
            </p:cNvPr>
            <p:cNvGrpSpPr>
              <a:grpSpLocks/>
            </p:cNvGrpSpPr>
            <p:nvPr/>
          </p:nvGrpSpPr>
          <p:grpSpPr bwMode="auto">
            <a:xfrm>
              <a:off x="2454" y="2117"/>
              <a:ext cx="1683" cy="949"/>
              <a:chOff x="1002" y="157"/>
              <a:chExt cx="1683" cy="949"/>
            </a:xfrm>
          </p:grpSpPr>
          <p:sp>
            <p:nvSpPr>
              <p:cNvPr id="81960" name="AutoShape 444">
                <a:extLst>
                  <a:ext uri="{FF2B5EF4-FFF2-40B4-BE49-F238E27FC236}">
                    <a16:creationId xmlns:a16="http://schemas.microsoft.com/office/drawing/2014/main" id="{7DDF494A-6E68-5044-8BDA-0F40DE3C35E7}"/>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25373" name="Rectangle 445">
                <a:extLst>
                  <a:ext uri="{FF2B5EF4-FFF2-40B4-BE49-F238E27FC236}">
                    <a16:creationId xmlns:a16="http://schemas.microsoft.com/office/drawing/2014/main" id="{D962F850-AA57-FF49-B143-1F199B436F56}"/>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5374" name="Rectangle 446">
                <a:extLst>
                  <a:ext uri="{FF2B5EF4-FFF2-40B4-BE49-F238E27FC236}">
                    <a16:creationId xmlns:a16="http://schemas.microsoft.com/office/drawing/2014/main" id="{F5B2A812-E73B-3C4B-BF28-5DA0303BC12C}"/>
                  </a:ext>
                </a:extLst>
              </p:cNvPr>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5375" name="Rectangle 447">
                <a:extLst>
                  <a:ext uri="{FF2B5EF4-FFF2-40B4-BE49-F238E27FC236}">
                    <a16:creationId xmlns:a16="http://schemas.microsoft.com/office/drawing/2014/main" id="{229D5ED5-FDC7-8145-8477-35C9169DDD43}"/>
                  </a:ext>
                </a:extLst>
              </p:cNvPr>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sp>
          <p:nvSpPr>
            <p:cNvPr id="125406" name="Text Box 478">
              <a:extLst>
                <a:ext uri="{FF2B5EF4-FFF2-40B4-BE49-F238E27FC236}">
                  <a16:creationId xmlns:a16="http://schemas.microsoft.com/office/drawing/2014/main" id="{8089A4E0-B6E4-1248-8242-32E7CEA832E9}"/>
                </a:ext>
              </a:extLst>
            </p:cNvPr>
            <p:cNvSpPr txBox="1">
              <a:spLocks noChangeArrowheads="1"/>
            </p:cNvSpPr>
            <p:nvPr/>
          </p:nvSpPr>
          <p:spPr bwMode="auto">
            <a:xfrm>
              <a:off x="2918" y="2088"/>
              <a:ext cx="19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000000"/>
                  </a:solidFill>
                  <a:latin typeface="Times New Roman" charset="0"/>
                  <a:ea typeface="ＭＳ Ｐゴシック" charset="0"/>
                </a:rPr>
                <a:t>7</a:t>
              </a:r>
            </a:p>
          </p:txBody>
        </p:sp>
      </p:grpSp>
      <p:grpSp>
        <p:nvGrpSpPr>
          <p:cNvPr id="125418" name="Group 490">
            <a:extLst>
              <a:ext uri="{FF2B5EF4-FFF2-40B4-BE49-F238E27FC236}">
                <a16:creationId xmlns:a16="http://schemas.microsoft.com/office/drawing/2014/main" id="{613B2944-DC86-324F-8395-31FFA9B3711C}"/>
              </a:ext>
            </a:extLst>
          </p:cNvPr>
          <p:cNvGrpSpPr>
            <a:grpSpLocks/>
          </p:cNvGrpSpPr>
          <p:nvPr/>
        </p:nvGrpSpPr>
        <p:grpSpPr bwMode="auto">
          <a:xfrm>
            <a:off x="4465638" y="3702050"/>
            <a:ext cx="2671762" cy="1552575"/>
            <a:chOff x="2614" y="2328"/>
            <a:chExt cx="1683" cy="978"/>
          </a:xfrm>
        </p:grpSpPr>
        <p:grpSp>
          <p:nvGrpSpPr>
            <p:cNvPr id="81952" name="Group 448">
              <a:extLst>
                <a:ext uri="{FF2B5EF4-FFF2-40B4-BE49-F238E27FC236}">
                  <a16:creationId xmlns:a16="http://schemas.microsoft.com/office/drawing/2014/main" id="{A00F6D48-28C1-AA4B-BC73-0773FC77F5F3}"/>
                </a:ext>
              </a:extLst>
            </p:cNvPr>
            <p:cNvGrpSpPr>
              <a:grpSpLocks/>
            </p:cNvGrpSpPr>
            <p:nvPr/>
          </p:nvGrpSpPr>
          <p:grpSpPr bwMode="auto">
            <a:xfrm>
              <a:off x="2614" y="2357"/>
              <a:ext cx="1683" cy="949"/>
              <a:chOff x="1002" y="157"/>
              <a:chExt cx="1683" cy="949"/>
            </a:xfrm>
          </p:grpSpPr>
          <p:sp>
            <p:nvSpPr>
              <p:cNvPr id="81954" name="AutoShape 449">
                <a:extLst>
                  <a:ext uri="{FF2B5EF4-FFF2-40B4-BE49-F238E27FC236}">
                    <a16:creationId xmlns:a16="http://schemas.microsoft.com/office/drawing/2014/main" id="{B939AA99-14FF-224A-9F9E-E92636614A1A}"/>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25378" name="Rectangle 450">
                <a:extLst>
                  <a:ext uri="{FF2B5EF4-FFF2-40B4-BE49-F238E27FC236}">
                    <a16:creationId xmlns:a16="http://schemas.microsoft.com/office/drawing/2014/main" id="{B467F441-93D7-C344-9914-86BE0229EFCB}"/>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5379" name="Rectangle 451">
                <a:extLst>
                  <a:ext uri="{FF2B5EF4-FFF2-40B4-BE49-F238E27FC236}">
                    <a16:creationId xmlns:a16="http://schemas.microsoft.com/office/drawing/2014/main" id="{8B30D05F-F993-B74C-A2EF-3060EC293D73}"/>
                  </a:ext>
                </a:extLst>
              </p:cNvPr>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5380" name="Rectangle 452">
                <a:extLst>
                  <a:ext uri="{FF2B5EF4-FFF2-40B4-BE49-F238E27FC236}">
                    <a16:creationId xmlns:a16="http://schemas.microsoft.com/office/drawing/2014/main" id="{986DAD47-0D54-C54D-BEBE-0862D39C4F9D}"/>
                  </a:ext>
                </a:extLst>
              </p:cNvPr>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sp>
          <p:nvSpPr>
            <p:cNvPr id="125407" name="Text Box 479">
              <a:extLst>
                <a:ext uri="{FF2B5EF4-FFF2-40B4-BE49-F238E27FC236}">
                  <a16:creationId xmlns:a16="http://schemas.microsoft.com/office/drawing/2014/main" id="{08A25205-D448-3C4E-A1F5-5B0467279259}"/>
                </a:ext>
              </a:extLst>
            </p:cNvPr>
            <p:cNvSpPr txBox="1">
              <a:spLocks noChangeArrowheads="1"/>
            </p:cNvSpPr>
            <p:nvPr/>
          </p:nvSpPr>
          <p:spPr bwMode="auto">
            <a:xfrm>
              <a:off x="3094" y="2328"/>
              <a:ext cx="19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000000"/>
                  </a:solidFill>
                  <a:latin typeface="Times New Roman" charset="0"/>
                  <a:ea typeface="ＭＳ Ｐゴシック" charset="0"/>
                </a:rPr>
                <a:t>8</a:t>
              </a:r>
            </a:p>
          </p:txBody>
        </p:sp>
      </p:grpSp>
      <p:grpSp>
        <p:nvGrpSpPr>
          <p:cNvPr id="125419" name="Group 491">
            <a:extLst>
              <a:ext uri="{FF2B5EF4-FFF2-40B4-BE49-F238E27FC236}">
                <a16:creationId xmlns:a16="http://schemas.microsoft.com/office/drawing/2014/main" id="{61E66D34-8792-E840-AEDA-2530AD9E2291}"/>
              </a:ext>
            </a:extLst>
          </p:cNvPr>
          <p:cNvGrpSpPr>
            <a:grpSpLocks/>
          </p:cNvGrpSpPr>
          <p:nvPr/>
        </p:nvGrpSpPr>
        <p:grpSpPr bwMode="auto">
          <a:xfrm>
            <a:off x="4783138" y="4070350"/>
            <a:ext cx="2671762" cy="1565275"/>
            <a:chOff x="2814" y="2560"/>
            <a:chExt cx="1683" cy="986"/>
          </a:xfrm>
        </p:grpSpPr>
        <p:grpSp>
          <p:nvGrpSpPr>
            <p:cNvPr id="81946" name="Group 453">
              <a:extLst>
                <a:ext uri="{FF2B5EF4-FFF2-40B4-BE49-F238E27FC236}">
                  <a16:creationId xmlns:a16="http://schemas.microsoft.com/office/drawing/2014/main" id="{A9FFAD48-BAFA-C044-84EA-30FDB7C6AD1A}"/>
                </a:ext>
              </a:extLst>
            </p:cNvPr>
            <p:cNvGrpSpPr>
              <a:grpSpLocks/>
            </p:cNvGrpSpPr>
            <p:nvPr/>
          </p:nvGrpSpPr>
          <p:grpSpPr bwMode="auto">
            <a:xfrm>
              <a:off x="2814" y="2597"/>
              <a:ext cx="1683" cy="949"/>
              <a:chOff x="1002" y="157"/>
              <a:chExt cx="1683" cy="949"/>
            </a:xfrm>
          </p:grpSpPr>
          <p:sp>
            <p:nvSpPr>
              <p:cNvPr id="81948" name="AutoShape 454">
                <a:extLst>
                  <a:ext uri="{FF2B5EF4-FFF2-40B4-BE49-F238E27FC236}">
                    <a16:creationId xmlns:a16="http://schemas.microsoft.com/office/drawing/2014/main" id="{ADC3BFF5-F968-DE4F-9BB2-4A4B1ABFC145}"/>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25383" name="Rectangle 455">
                <a:extLst>
                  <a:ext uri="{FF2B5EF4-FFF2-40B4-BE49-F238E27FC236}">
                    <a16:creationId xmlns:a16="http://schemas.microsoft.com/office/drawing/2014/main" id="{9FC6BDC3-E776-7742-A430-DE57A2FF7463}"/>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5384" name="Rectangle 456">
                <a:extLst>
                  <a:ext uri="{FF2B5EF4-FFF2-40B4-BE49-F238E27FC236}">
                    <a16:creationId xmlns:a16="http://schemas.microsoft.com/office/drawing/2014/main" id="{05A333DC-7E9A-C241-8D11-2335D1AE7AE2}"/>
                  </a:ext>
                </a:extLst>
              </p:cNvPr>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5385" name="Rectangle 457">
                <a:extLst>
                  <a:ext uri="{FF2B5EF4-FFF2-40B4-BE49-F238E27FC236}">
                    <a16:creationId xmlns:a16="http://schemas.microsoft.com/office/drawing/2014/main" id="{2AF3C015-4725-E94C-B850-19B2E2CC3884}"/>
                  </a:ext>
                </a:extLst>
              </p:cNvPr>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sp>
          <p:nvSpPr>
            <p:cNvPr id="125408" name="Text Box 480">
              <a:extLst>
                <a:ext uri="{FF2B5EF4-FFF2-40B4-BE49-F238E27FC236}">
                  <a16:creationId xmlns:a16="http://schemas.microsoft.com/office/drawing/2014/main" id="{AD12769F-06A6-BA49-95F6-5AF685044FC2}"/>
                </a:ext>
              </a:extLst>
            </p:cNvPr>
            <p:cNvSpPr txBox="1">
              <a:spLocks noChangeArrowheads="1"/>
            </p:cNvSpPr>
            <p:nvPr/>
          </p:nvSpPr>
          <p:spPr bwMode="auto">
            <a:xfrm>
              <a:off x="3270" y="2560"/>
              <a:ext cx="19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000000"/>
                  </a:solidFill>
                  <a:latin typeface="Times New Roman" charset="0"/>
                  <a:ea typeface="ＭＳ Ｐゴシック" charset="0"/>
                </a:rPr>
                <a:t>9</a:t>
              </a:r>
            </a:p>
          </p:txBody>
        </p:sp>
      </p:grpSp>
      <p:grpSp>
        <p:nvGrpSpPr>
          <p:cNvPr id="125420" name="Group 492">
            <a:extLst>
              <a:ext uri="{FF2B5EF4-FFF2-40B4-BE49-F238E27FC236}">
                <a16:creationId xmlns:a16="http://schemas.microsoft.com/office/drawing/2014/main" id="{2B5C6EBB-D2AC-3441-A808-7D283F907626}"/>
              </a:ext>
            </a:extLst>
          </p:cNvPr>
          <p:cNvGrpSpPr>
            <a:grpSpLocks/>
          </p:cNvGrpSpPr>
          <p:nvPr/>
        </p:nvGrpSpPr>
        <p:grpSpPr bwMode="auto">
          <a:xfrm>
            <a:off x="5075238" y="4464050"/>
            <a:ext cx="2671762" cy="1552575"/>
            <a:chOff x="2998" y="2808"/>
            <a:chExt cx="1683" cy="978"/>
          </a:xfrm>
        </p:grpSpPr>
        <p:grpSp>
          <p:nvGrpSpPr>
            <p:cNvPr id="81940" name="Group 458">
              <a:extLst>
                <a:ext uri="{FF2B5EF4-FFF2-40B4-BE49-F238E27FC236}">
                  <a16:creationId xmlns:a16="http://schemas.microsoft.com/office/drawing/2014/main" id="{9DC662AC-F828-3147-9FBE-886CD6A6842B}"/>
                </a:ext>
              </a:extLst>
            </p:cNvPr>
            <p:cNvGrpSpPr>
              <a:grpSpLocks/>
            </p:cNvGrpSpPr>
            <p:nvPr/>
          </p:nvGrpSpPr>
          <p:grpSpPr bwMode="auto">
            <a:xfrm>
              <a:off x="2998" y="2837"/>
              <a:ext cx="1683" cy="949"/>
              <a:chOff x="1002" y="157"/>
              <a:chExt cx="1683" cy="949"/>
            </a:xfrm>
          </p:grpSpPr>
          <p:sp>
            <p:nvSpPr>
              <p:cNvPr id="81942" name="AutoShape 459">
                <a:extLst>
                  <a:ext uri="{FF2B5EF4-FFF2-40B4-BE49-F238E27FC236}">
                    <a16:creationId xmlns:a16="http://schemas.microsoft.com/office/drawing/2014/main" id="{11C94EFA-2D36-E34B-88F7-8D1A94740CC3}"/>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25388" name="Rectangle 460">
                <a:extLst>
                  <a:ext uri="{FF2B5EF4-FFF2-40B4-BE49-F238E27FC236}">
                    <a16:creationId xmlns:a16="http://schemas.microsoft.com/office/drawing/2014/main" id="{604B194E-2D32-564E-8B96-A1D2F0AFFE1A}"/>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5389" name="Rectangle 461">
                <a:extLst>
                  <a:ext uri="{FF2B5EF4-FFF2-40B4-BE49-F238E27FC236}">
                    <a16:creationId xmlns:a16="http://schemas.microsoft.com/office/drawing/2014/main" id="{FA86E6EB-D18A-814B-8246-0EEA58A3F9CD}"/>
                  </a:ext>
                </a:extLst>
              </p:cNvPr>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5390" name="Rectangle 462">
                <a:extLst>
                  <a:ext uri="{FF2B5EF4-FFF2-40B4-BE49-F238E27FC236}">
                    <a16:creationId xmlns:a16="http://schemas.microsoft.com/office/drawing/2014/main" id="{27A3F34D-7DBD-4F44-9A3C-1AB75299BDD1}"/>
                  </a:ext>
                </a:extLst>
              </p:cNvPr>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sp>
          <p:nvSpPr>
            <p:cNvPr id="125409" name="Text Box 481">
              <a:extLst>
                <a:ext uri="{FF2B5EF4-FFF2-40B4-BE49-F238E27FC236}">
                  <a16:creationId xmlns:a16="http://schemas.microsoft.com/office/drawing/2014/main" id="{AB28907E-DA6A-F44B-8B19-7C9F7EF47845}"/>
                </a:ext>
              </a:extLst>
            </p:cNvPr>
            <p:cNvSpPr txBox="1">
              <a:spLocks noChangeArrowheads="1"/>
            </p:cNvSpPr>
            <p:nvPr/>
          </p:nvSpPr>
          <p:spPr bwMode="auto">
            <a:xfrm>
              <a:off x="3392" y="2808"/>
              <a:ext cx="27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000000"/>
                  </a:solidFill>
                  <a:latin typeface="Times New Roman" charset="0"/>
                  <a:ea typeface="ＭＳ Ｐゴシック" charset="0"/>
                </a:rPr>
                <a:t>10</a:t>
              </a:r>
            </a:p>
          </p:txBody>
        </p:sp>
      </p:grpSp>
      <p:sp>
        <p:nvSpPr>
          <p:cNvPr id="125423" name="Text Box 495">
            <a:extLst>
              <a:ext uri="{FF2B5EF4-FFF2-40B4-BE49-F238E27FC236}">
                <a16:creationId xmlns:a16="http://schemas.microsoft.com/office/drawing/2014/main" id="{48F05493-F121-9D46-BC82-154DC49EBC74}"/>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125425" name="Text Box 497">
            <a:extLst>
              <a:ext uri="{FF2B5EF4-FFF2-40B4-BE49-F238E27FC236}">
                <a16:creationId xmlns:a16="http://schemas.microsoft.com/office/drawing/2014/main" id="{B5CFEE8B-CCE7-8142-9DC6-AEE06DBFA69D}"/>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125426" name="Text Box 498">
            <a:extLst>
              <a:ext uri="{FF2B5EF4-FFF2-40B4-BE49-F238E27FC236}">
                <a16:creationId xmlns:a16="http://schemas.microsoft.com/office/drawing/2014/main" id="{B73BAF45-1F37-6442-96EC-C387B29AD44E}"/>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125427" name="Text Box 499">
            <a:extLst>
              <a:ext uri="{FF2B5EF4-FFF2-40B4-BE49-F238E27FC236}">
                <a16:creationId xmlns:a16="http://schemas.microsoft.com/office/drawing/2014/main" id="{DE8A5BE0-21CD-6448-9197-81159E0C916C}"/>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41</a:t>
            </a:r>
          </a:p>
        </p:txBody>
      </p:sp>
      <p:sp>
        <p:nvSpPr>
          <p:cNvPr id="125430" name="Text Box 502">
            <a:extLst>
              <a:ext uri="{FF2B5EF4-FFF2-40B4-BE49-F238E27FC236}">
                <a16:creationId xmlns:a16="http://schemas.microsoft.com/office/drawing/2014/main" id="{67A34D5A-0676-FE46-9319-6F828F651E60}"/>
              </a:ext>
            </a:extLst>
          </p:cNvPr>
          <p:cNvSpPr txBox="1">
            <a:spLocks noChangeArrowheads="1"/>
          </p:cNvSpPr>
          <p:nvPr/>
        </p:nvSpPr>
        <p:spPr bwMode="auto">
          <a:xfrm>
            <a:off x="6896100" y="6270625"/>
            <a:ext cx="195262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Buku Panduan hlm. 8-14</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125410"/>
                                        </p:tgtEl>
                                        <p:attrNameLst>
                                          <p:attrName>style.visibility</p:attrName>
                                        </p:attrNameLst>
                                      </p:cBhvr>
                                      <p:to>
                                        <p:strVal val="visible"/>
                                      </p:to>
                                    </p:set>
                                    <p:anim calcmode="lin" valueType="num">
                                      <p:cBhvr additive="base">
                                        <p:cTn id="7" dur="500" fill="hold"/>
                                        <p:tgtEl>
                                          <p:spTgt spid="125410"/>
                                        </p:tgtEl>
                                        <p:attrNameLst>
                                          <p:attrName>ppt_x</p:attrName>
                                        </p:attrNameLst>
                                      </p:cBhvr>
                                      <p:tavLst>
                                        <p:tav tm="0">
                                          <p:val>
                                            <p:strVal val="0-#ppt_w/2"/>
                                          </p:val>
                                        </p:tav>
                                        <p:tav tm="100000">
                                          <p:val>
                                            <p:strVal val="#ppt_x"/>
                                          </p:val>
                                        </p:tav>
                                      </p:tavLst>
                                    </p:anim>
                                    <p:anim calcmode="lin" valueType="num">
                                      <p:cBhvr additive="base">
                                        <p:cTn id="8" dur="500" fill="hold"/>
                                        <p:tgtEl>
                                          <p:spTgt spid="1254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nodeType="afterEffect">
                                  <p:stCondLst>
                                    <p:cond delay="100"/>
                                  </p:stCondLst>
                                  <p:childTnLst>
                                    <p:set>
                                      <p:cBhvr>
                                        <p:cTn id="11" dur="1" fill="hold">
                                          <p:stCondLst>
                                            <p:cond delay="0"/>
                                          </p:stCondLst>
                                        </p:cTn>
                                        <p:tgtEl>
                                          <p:spTgt spid="125411"/>
                                        </p:tgtEl>
                                        <p:attrNameLst>
                                          <p:attrName>style.visibility</p:attrName>
                                        </p:attrNameLst>
                                      </p:cBhvr>
                                      <p:to>
                                        <p:strVal val="visible"/>
                                      </p:to>
                                    </p:set>
                                    <p:anim calcmode="lin" valueType="num">
                                      <p:cBhvr additive="base">
                                        <p:cTn id="12" dur="500" fill="hold"/>
                                        <p:tgtEl>
                                          <p:spTgt spid="125411"/>
                                        </p:tgtEl>
                                        <p:attrNameLst>
                                          <p:attrName>ppt_x</p:attrName>
                                        </p:attrNameLst>
                                      </p:cBhvr>
                                      <p:tavLst>
                                        <p:tav tm="0">
                                          <p:val>
                                            <p:strVal val="0-#ppt_w/2"/>
                                          </p:val>
                                        </p:tav>
                                        <p:tav tm="100000">
                                          <p:val>
                                            <p:strVal val="#ppt_x"/>
                                          </p:val>
                                        </p:tav>
                                      </p:tavLst>
                                    </p:anim>
                                    <p:anim calcmode="lin" valueType="num">
                                      <p:cBhvr additive="base">
                                        <p:cTn id="13" dur="500" fill="hold"/>
                                        <p:tgtEl>
                                          <p:spTgt spid="1254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100"/>
                            </p:stCondLst>
                            <p:childTnLst>
                              <p:par>
                                <p:cTn id="15" presetID="2" presetClass="entr" presetSubtype="8" fill="hold" nodeType="afterEffect">
                                  <p:stCondLst>
                                    <p:cond delay="100"/>
                                  </p:stCondLst>
                                  <p:childTnLst>
                                    <p:set>
                                      <p:cBhvr>
                                        <p:cTn id="16" dur="1" fill="hold">
                                          <p:stCondLst>
                                            <p:cond delay="0"/>
                                          </p:stCondLst>
                                        </p:cTn>
                                        <p:tgtEl>
                                          <p:spTgt spid="125412"/>
                                        </p:tgtEl>
                                        <p:attrNameLst>
                                          <p:attrName>style.visibility</p:attrName>
                                        </p:attrNameLst>
                                      </p:cBhvr>
                                      <p:to>
                                        <p:strVal val="visible"/>
                                      </p:to>
                                    </p:set>
                                    <p:anim calcmode="lin" valueType="num">
                                      <p:cBhvr additive="base">
                                        <p:cTn id="17" dur="500" fill="hold"/>
                                        <p:tgtEl>
                                          <p:spTgt spid="125412"/>
                                        </p:tgtEl>
                                        <p:attrNameLst>
                                          <p:attrName>ppt_x</p:attrName>
                                        </p:attrNameLst>
                                      </p:cBhvr>
                                      <p:tavLst>
                                        <p:tav tm="0">
                                          <p:val>
                                            <p:strVal val="0-#ppt_w/2"/>
                                          </p:val>
                                        </p:tav>
                                        <p:tav tm="100000">
                                          <p:val>
                                            <p:strVal val="#ppt_x"/>
                                          </p:val>
                                        </p:tav>
                                      </p:tavLst>
                                    </p:anim>
                                    <p:anim calcmode="lin" valueType="num">
                                      <p:cBhvr additive="base">
                                        <p:cTn id="18" dur="500" fill="hold"/>
                                        <p:tgtEl>
                                          <p:spTgt spid="12541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700"/>
                            </p:stCondLst>
                            <p:childTnLst>
                              <p:par>
                                <p:cTn id="20" presetID="2" presetClass="entr" presetSubtype="8" fill="hold" nodeType="afterEffect">
                                  <p:stCondLst>
                                    <p:cond delay="100"/>
                                  </p:stCondLst>
                                  <p:childTnLst>
                                    <p:set>
                                      <p:cBhvr>
                                        <p:cTn id="21" dur="1" fill="hold">
                                          <p:stCondLst>
                                            <p:cond delay="0"/>
                                          </p:stCondLst>
                                        </p:cTn>
                                        <p:tgtEl>
                                          <p:spTgt spid="125413"/>
                                        </p:tgtEl>
                                        <p:attrNameLst>
                                          <p:attrName>style.visibility</p:attrName>
                                        </p:attrNameLst>
                                      </p:cBhvr>
                                      <p:to>
                                        <p:strVal val="visible"/>
                                      </p:to>
                                    </p:set>
                                    <p:anim calcmode="lin" valueType="num">
                                      <p:cBhvr additive="base">
                                        <p:cTn id="22" dur="500" fill="hold"/>
                                        <p:tgtEl>
                                          <p:spTgt spid="125413"/>
                                        </p:tgtEl>
                                        <p:attrNameLst>
                                          <p:attrName>ppt_x</p:attrName>
                                        </p:attrNameLst>
                                      </p:cBhvr>
                                      <p:tavLst>
                                        <p:tav tm="0">
                                          <p:val>
                                            <p:strVal val="0-#ppt_w/2"/>
                                          </p:val>
                                        </p:tav>
                                        <p:tav tm="100000">
                                          <p:val>
                                            <p:strVal val="#ppt_x"/>
                                          </p:val>
                                        </p:tav>
                                      </p:tavLst>
                                    </p:anim>
                                    <p:anim calcmode="lin" valueType="num">
                                      <p:cBhvr additive="base">
                                        <p:cTn id="23" dur="500" fill="hold"/>
                                        <p:tgtEl>
                                          <p:spTgt spid="12541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3300"/>
                            </p:stCondLst>
                            <p:childTnLst>
                              <p:par>
                                <p:cTn id="25" presetID="2" presetClass="entr" presetSubtype="8" fill="hold" nodeType="afterEffect">
                                  <p:stCondLst>
                                    <p:cond delay="100"/>
                                  </p:stCondLst>
                                  <p:childTnLst>
                                    <p:set>
                                      <p:cBhvr>
                                        <p:cTn id="26" dur="1" fill="hold">
                                          <p:stCondLst>
                                            <p:cond delay="0"/>
                                          </p:stCondLst>
                                        </p:cTn>
                                        <p:tgtEl>
                                          <p:spTgt spid="125414"/>
                                        </p:tgtEl>
                                        <p:attrNameLst>
                                          <p:attrName>style.visibility</p:attrName>
                                        </p:attrNameLst>
                                      </p:cBhvr>
                                      <p:to>
                                        <p:strVal val="visible"/>
                                      </p:to>
                                    </p:set>
                                    <p:anim calcmode="lin" valueType="num">
                                      <p:cBhvr additive="base">
                                        <p:cTn id="27" dur="500" fill="hold"/>
                                        <p:tgtEl>
                                          <p:spTgt spid="125414"/>
                                        </p:tgtEl>
                                        <p:attrNameLst>
                                          <p:attrName>ppt_x</p:attrName>
                                        </p:attrNameLst>
                                      </p:cBhvr>
                                      <p:tavLst>
                                        <p:tav tm="0">
                                          <p:val>
                                            <p:strVal val="0-#ppt_w/2"/>
                                          </p:val>
                                        </p:tav>
                                        <p:tav tm="100000">
                                          <p:val>
                                            <p:strVal val="#ppt_x"/>
                                          </p:val>
                                        </p:tav>
                                      </p:tavLst>
                                    </p:anim>
                                    <p:anim calcmode="lin" valueType="num">
                                      <p:cBhvr additive="base">
                                        <p:cTn id="28" dur="500" fill="hold"/>
                                        <p:tgtEl>
                                          <p:spTgt spid="125414"/>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3900"/>
                            </p:stCondLst>
                            <p:childTnLst>
                              <p:par>
                                <p:cTn id="30" presetID="2" presetClass="entr" presetSubtype="8" fill="hold" nodeType="afterEffect">
                                  <p:stCondLst>
                                    <p:cond delay="100"/>
                                  </p:stCondLst>
                                  <p:childTnLst>
                                    <p:set>
                                      <p:cBhvr>
                                        <p:cTn id="31" dur="1" fill="hold">
                                          <p:stCondLst>
                                            <p:cond delay="0"/>
                                          </p:stCondLst>
                                        </p:cTn>
                                        <p:tgtEl>
                                          <p:spTgt spid="125415"/>
                                        </p:tgtEl>
                                        <p:attrNameLst>
                                          <p:attrName>style.visibility</p:attrName>
                                        </p:attrNameLst>
                                      </p:cBhvr>
                                      <p:to>
                                        <p:strVal val="visible"/>
                                      </p:to>
                                    </p:set>
                                    <p:anim calcmode="lin" valueType="num">
                                      <p:cBhvr additive="base">
                                        <p:cTn id="32" dur="500" fill="hold"/>
                                        <p:tgtEl>
                                          <p:spTgt spid="125415"/>
                                        </p:tgtEl>
                                        <p:attrNameLst>
                                          <p:attrName>ppt_x</p:attrName>
                                        </p:attrNameLst>
                                      </p:cBhvr>
                                      <p:tavLst>
                                        <p:tav tm="0">
                                          <p:val>
                                            <p:strVal val="0-#ppt_w/2"/>
                                          </p:val>
                                        </p:tav>
                                        <p:tav tm="100000">
                                          <p:val>
                                            <p:strVal val="#ppt_x"/>
                                          </p:val>
                                        </p:tav>
                                      </p:tavLst>
                                    </p:anim>
                                    <p:anim calcmode="lin" valueType="num">
                                      <p:cBhvr additive="base">
                                        <p:cTn id="33" dur="500" fill="hold"/>
                                        <p:tgtEl>
                                          <p:spTgt spid="125415"/>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4500"/>
                            </p:stCondLst>
                            <p:childTnLst>
                              <p:par>
                                <p:cTn id="35" presetID="2" presetClass="entr" presetSubtype="8" fill="hold" nodeType="afterEffect">
                                  <p:stCondLst>
                                    <p:cond delay="100"/>
                                  </p:stCondLst>
                                  <p:childTnLst>
                                    <p:set>
                                      <p:cBhvr>
                                        <p:cTn id="36" dur="1" fill="hold">
                                          <p:stCondLst>
                                            <p:cond delay="0"/>
                                          </p:stCondLst>
                                        </p:cTn>
                                        <p:tgtEl>
                                          <p:spTgt spid="125417"/>
                                        </p:tgtEl>
                                        <p:attrNameLst>
                                          <p:attrName>style.visibility</p:attrName>
                                        </p:attrNameLst>
                                      </p:cBhvr>
                                      <p:to>
                                        <p:strVal val="visible"/>
                                      </p:to>
                                    </p:set>
                                    <p:anim calcmode="lin" valueType="num">
                                      <p:cBhvr additive="base">
                                        <p:cTn id="37" dur="500" fill="hold"/>
                                        <p:tgtEl>
                                          <p:spTgt spid="125417"/>
                                        </p:tgtEl>
                                        <p:attrNameLst>
                                          <p:attrName>ppt_x</p:attrName>
                                        </p:attrNameLst>
                                      </p:cBhvr>
                                      <p:tavLst>
                                        <p:tav tm="0">
                                          <p:val>
                                            <p:strVal val="0-#ppt_w/2"/>
                                          </p:val>
                                        </p:tav>
                                        <p:tav tm="100000">
                                          <p:val>
                                            <p:strVal val="#ppt_x"/>
                                          </p:val>
                                        </p:tav>
                                      </p:tavLst>
                                    </p:anim>
                                    <p:anim calcmode="lin" valueType="num">
                                      <p:cBhvr additive="base">
                                        <p:cTn id="38" dur="500" fill="hold"/>
                                        <p:tgtEl>
                                          <p:spTgt spid="125417"/>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100"/>
                            </p:stCondLst>
                            <p:childTnLst>
                              <p:par>
                                <p:cTn id="40" presetID="2" presetClass="entr" presetSubtype="8" fill="hold" nodeType="afterEffect">
                                  <p:stCondLst>
                                    <p:cond delay="100"/>
                                  </p:stCondLst>
                                  <p:childTnLst>
                                    <p:set>
                                      <p:cBhvr>
                                        <p:cTn id="41" dur="1" fill="hold">
                                          <p:stCondLst>
                                            <p:cond delay="0"/>
                                          </p:stCondLst>
                                        </p:cTn>
                                        <p:tgtEl>
                                          <p:spTgt spid="125418"/>
                                        </p:tgtEl>
                                        <p:attrNameLst>
                                          <p:attrName>style.visibility</p:attrName>
                                        </p:attrNameLst>
                                      </p:cBhvr>
                                      <p:to>
                                        <p:strVal val="visible"/>
                                      </p:to>
                                    </p:set>
                                    <p:anim calcmode="lin" valueType="num">
                                      <p:cBhvr additive="base">
                                        <p:cTn id="42" dur="500" fill="hold"/>
                                        <p:tgtEl>
                                          <p:spTgt spid="125418"/>
                                        </p:tgtEl>
                                        <p:attrNameLst>
                                          <p:attrName>ppt_x</p:attrName>
                                        </p:attrNameLst>
                                      </p:cBhvr>
                                      <p:tavLst>
                                        <p:tav tm="0">
                                          <p:val>
                                            <p:strVal val="0-#ppt_w/2"/>
                                          </p:val>
                                        </p:tav>
                                        <p:tav tm="100000">
                                          <p:val>
                                            <p:strVal val="#ppt_x"/>
                                          </p:val>
                                        </p:tav>
                                      </p:tavLst>
                                    </p:anim>
                                    <p:anim calcmode="lin" valueType="num">
                                      <p:cBhvr additive="base">
                                        <p:cTn id="43" dur="500" fill="hold"/>
                                        <p:tgtEl>
                                          <p:spTgt spid="125418"/>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5700"/>
                            </p:stCondLst>
                            <p:childTnLst>
                              <p:par>
                                <p:cTn id="45" presetID="2" presetClass="entr" presetSubtype="8" fill="hold" nodeType="afterEffect">
                                  <p:stCondLst>
                                    <p:cond delay="100"/>
                                  </p:stCondLst>
                                  <p:childTnLst>
                                    <p:set>
                                      <p:cBhvr>
                                        <p:cTn id="46" dur="1" fill="hold">
                                          <p:stCondLst>
                                            <p:cond delay="0"/>
                                          </p:stCondLst>
                                        </p:cTn>
                                        <p:tgtEl>
                                          <p:spTgt spid="125419"/>
                                        </p:tgtEl>
                                        <p:attrNameLst>
                                          <p:attrName>style.visibility</p:attrName>
                                        </p:attrNameLst>
                                      </p:cBhvr>
                                      <p:to>
                                        <p:strVal val="visible"/>
                                      </p:to>
                                    </p:set>
                                    <p:anim calcmode="lin" valueType="num">
                                      <p:cBhvr additive="base">
                                        <p:cTn id="47" dur="500" fill="hold"/>
                                        <p:tgtEl>
                                          <p:spTgt spid="125419"/>
                                        </p:tgtEl>
                                        <p:attrNameLst>
                                          <p:attrName>ppt_x</p:attrName>
                                        </p:attrNameLst>
                                      </p:cBhvr>
                                      <p:tavLst>
                                        <p:tav tm="0">
                                          <p:val>
                                            <p:strVal val="0-#ppt_w/2"/>
                                          </p:val>
                                        </p:tav>
                                        <p:tav tm="100000">
                                          <p:val>
                                            <p:strVal val="#ppt_x"/>
                                          </p:val>
                                        </p:tav>
                                      </p:tavLst>
                                    </p:anim>
                                    <p:anim calcmode="lin" valueType="num">
                                      <p:cBhvr additive="base">
                                        <p:cTn id="48" dur="500" fill="hold"/>
                                        <p:tgtEl>
                                          <p:spTgt spid="125419"/>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6300"/>
                            </p:stCondLst>
                            <p:childTnLst>
                              <p:par>
                                <p:cTn id="50" presetID="2" presetClass="entr" presetSubtype="8" fill="hold" nodeType="afterEffect">
                                  <p:stCondLst>
                                    <p:cond delay="100"/>
                                  </p:stCondLst>
                                  <p:childTnLst>
                                    <p:set>
                                      <p:cBhvr>
                                        <p:cTn id="51" dur="1" fill="hold">
                                          <p:stCondLst>
                                            <p:cond delay="0"/>
                                          </p:stCondLst>
                                        </p:cTn>
                                        <p:tgtEl>
                                          <p:spTgt spid="125420"/>
                                        </p:tgtEl>
                                        <p:attrNameLst>
                                          <p:attrName>style.visibility</p:attrName>
                                        </p:attrNameLst>
                                      </p:cBhvr>
                                      <p:to>
                                        <p:strVal val="visible"/>
                                      </p:to>
                                    </p:set>
                                    <p:anim calcmode="lin" valueType="num">
                                      <p:cBhvr additive="base">
                                        <p:cTn id="52" dur="500" fill="hold"/>
                                        <p:tgtEl>
                                          <p:spTgt spid="125420"/>
                                        </p:tgtEl>
                                        <p:attrNameLst>
                                          <p:attrName>ppt_x</p:attrName>
                                        </p:attrNameLst>
                                      </p:cBhvr>
                                      <p:tavLst>
                                        <p:tav tm="0">
                                          <p:val>
                                            <p:strVal val="0-#ppt_w/2"/>
                                          </p:val>
                                        </p:tav>
                                        <p:tav tm="100000">
                                          <p:val>
                                            <p:strVal val="#ppt_x"/>
                                          </p:val>
                                        </p:tav>
                                      </p:tavLst>
                                    </p:anim>
                                    <p:anim calcmode="lin" valueType="num">
                                      <p:cBhvr additive="base">
                                        <p:cTn id="53" dur="500" fill="hold"/>
                                        <p:tgtEl>
                                          <p:spTgt spid="1254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1D3ECDD1-8CAB-5F4A-8A86-09570D76A854}"/>
              </a:ext>
            </a:extLst>
          </p:cNvPr>
          <p:cNvSpPr>
            <a:spLocks noGrp="1" noChangeArrowheads="1"/>
          </p:cNvSpPr>
          <p:nvPr>
            <p:ph type="ctrTitle"/>
          </p:nvPr>
        </p:nvSpPr>
        <p:spPr bwMode="auto">
          <a:xfrm>
            <a:off x="0" y="1671638"/>
            <a:ext cx="9180513" cy="1470025"/>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r>
              <a:rPr lang="en-US" altLang="en-US" sz="5400">
                <a:solidFill>
                  <a:srgbClr val="FAFD00"/>
                </a:solidFill>
                <a:ea typeface="ＭＳ Ｐゴシック" panose="020B0600070205080204" pitchFamily="34" charset="-128"/>
              </a:rPr>
              <a:t>Membuka </a:t>
            </a:r>
            <a:br>
              <a:rPr lang="en-US" altLang="en-US" sz="5400">
                <a:solidFill>
                  <a:srgbClr val="FAFD00"/>
                </a:solidFill>
                <a:ea typeface="ＭＳ Ｐゴシック" panose="020B0600070205080204" pitchFamily="34" charset="-128"/>
              </a:rPr>
            </a:br>
            <a:r>
              <a:rPr lang="ja-JP" altLang="en-US" sz="5400" i="1">
                <a:solidFill>
                  <a:srgbClr val="FAFD00"/>
                </a:solidFill>
                <a:ea typeface="ＭＳ Ｐゴシック" panose="020B0600070205080204" pitchFamily="34" charset="-128"/>
              </a:rPr>
              <a:t>“</a:t>
            </a:r>
            <a:r>
              <a:rPr lang="en-US" altLang="ja-JP" sz="5400" i="1">
                <a:solidFill>
                  <a:srgbClr val="FAFD00"/>
                </a:solidFill>
                <a:ea typeface="ＭＳ Ｐゴシック" panose="020B0600070205080204" pitchFamily="34" charset="-128"/>
              </a:rPr>
              <a:t>Arsip Alkitab Anda</a:t>
            </a:r>
            <a:r>
              <a:rPr lang="ja-JP" altLang="en-US" sz="5400" i="1">
                <a:solidFill>
                  <a:srgbClr val="FAFD00"/>
                </a:solidFill>
                <a:ea typeface="ＭＳ Ｐゴシック" panose="020B0600070205080204" pitchFamily="34" charset="-128"/>
              </a:rPr>
              <a:t>”</a:t>
            </a:r>
            <a:endParaRPr lang="en-US" altLang="en-US" sz="5400">
              <a:solidFill>
                <a:srgbClr val="FAFD00"/>
              </a:solidFill>
              <a:ea typeface="ＭＳ Ｐゴシック" panose="020B0600070205080204" pitchFamily="34" charset="-128"/>
            </a:endParaRPr>
          </a:p>
        </p:txBody>
      </p:sp>
      <p:sp>
        <p:nvSpPr>
          <p:cNvPr id="198660" name="Rectangle 4">
            <a:extLst>
              <a:ext uri="{FF2B5EF4-FFF2-40B4-BE49-F238E27FC236}">
                <a16:creationId xmlns:a16="http://schemas.microsoft.com/office/drawing/2014/main" id="{18938ED2-F1D7-B64B-880E-9BCA7A5E8E83}"/>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112" charset="0"/>
                <a:ea typeface="ＭＳ Ｐゴシック" charset="0"/>
                <a:cs typeface="ＭＳ Ｐゴシック" charset="0"/>
              </a:rPr>
              <a:t>7</a:t>
            </a:r>
          </a:p>
        </p:txBody>
      </p:sp>
      <p:sp>
        <p:nvSpPr>
          <p:cNvPr id="198661" name="Line 5">
            <a:extLst>
              <a:ext uri="{FF2B5EF4-FFF2-40B4-BE49-F238E27FC236}">
                <a16:creationId xmlns:a16="http://schemas.microsoft.com/office/drawing/2014/main" id="{B2D04672-1165-F44E-874C-4A3A08B9E310}"/>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05" charset="0"/>
              <a:ea typeface="ＭＳ Ｐゴシック" charset="0"/>
              <a:cs typeface="ＭＳ Ｐゴシック" charset="0"/>
            </a:endParaRPr>
          </a:p>
        </p:txBody>
      </p:sp>
      <p:grpSp>
        <p:nvGrpSpPr>
          <p:cNvPr id="2" name="Group 6">
            <a:extLst>
              <a:ext uri="{FF2B5EF4-FFF2-40B4-BE49-F238E27FC236}">
                <a16:creationId xmlns:a16="http://schemas.microsoft.com/office/drawing/2014/main" id="{578BCA12-D4C9-9B46-8E9E-2577254CB5DC}"/>
              </a:ext>
            </a:extLst>
          </p:cNvPr>
          <p:cNvGrpSpPr>
            <a:grpSpLocks/>
          </p:cNvGrpSpPr>
          <p:nvPr/>
        </p:nvGrpSpPr>
        <p:grpSpPr bwMode="auto">
          <a:xfrm>
            <a:off x="3003550" y="3094038"/>
            <a:ext cx="1652588" cy="3262312"/>
            <a:chOff x="1972" y="1957"/>
            <a:chExt cx="1041" cy="2055"/>
          </a:xfrm>
        </p:grpSpPr>
        <p:sp>
          <p:nvSpPr>
            <p:cNvPr id="198663" name="Text Box 7">
              <a:extLst>
                <a:ext uri="{FF2B5EF4-FFF2-40B4-BE49-F238E27FC236}">
                  <a16:creationId xmlns:a16="http://schemas.microsoft.com/office/drawing/2014/main" id="{41EF4B68-6065-0F44-A6AF-BB969566A647}"/>
                </a:ext>
              </a:extLst>
            </p:cNvPr>
            <p:cNvSpPr txBox="1">
              <a:spLocks noChangeArrowheads="1"/>
            </p:cNvSpPr>
            <p:nvPr/>
          </p:nvSpPr>
          <p:spPr bwMode="auto">
            <a:xfrm>
              <a:off x="1972" y="1957"/>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12" charset="0"/>
                  <a:ea typeface="ＭＳ Ｐゴシック" charset="0"/>
                  <a:cs typeface="ＭＳ Ｐゴシック" charset="0"/>
                </a:rPr>
                <a:t>7</a:t>
              </a:r>
            </a:p>
          </p:txBody>
        </p:sp>
        <p:sp>
          <p:nvSpPr>
            <p:cNvPr id="198664" name="Line 8">
              <a:extLst>
                <a:ext uri="{FF2B5EF4-FFF2-40B4-BE49-F238E27FC236}">
                  <a16:creationId xmlns:a16="http://schemas.microsoft.com/office/drawing/2014/main" id="{81025B58-B70B-AF44-BC45-EE10F86F941E}"/>
                </a:ext>
              </a:extLst>
            </p:cNvPr>
            <p:cNvSpPr>
              <a:spLocks noChangeShapeType="1"/>
            </p:cNvSpPr>
            <p:nvPr/>
          </p:nvSpPr>
          <p:spPr bwMode="auto">
            <a:xfrm>
              <a:off x="2243" y="2900"/>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lgn="l">
                <a:defRPr/>
              </a:pPr>
              <a:endParaRPr lang="en-US" sz="1800">
                <a:solidFill>
                  <a:srgbClr val="FFFFFF"/>
                </a:solidFill>
                <a:latin typeface="Arial" pitchFamily="-105" charset="0"/>
                <a:ea typeface="ＭＳ Ｐゴシック" charset="0"/>
                <a:cs typeface="ＭＳ Ｐゴシック" charset="0"/>
              </a:endParaRPr>
            </a:p>
          </p:txBody>
        </p:sp>
      </p:grpSp>
      <p:sp>
        <p:nvSpPr>
          <p:cNvPr id="83973" name="Text Box 9">
            <a:extLst>
              <a:ext uri="{FF2B5EF4-FFF2-40B4-BE49-F238E27FC236}">
                <a16:creationId xmlns:a16="http://schemas.microsoft.com/office/drawing/2014/main" id="{8CCD2D27-21A0-4E43-8BF0-6AFD5B3302B6}"/>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endParaRPr lang="en-US" altLang="en-US">
              <a:latin typeface="Comic Sans MS" panose="030F0902030302020204" pitchFamily="66" charset="0"/>
            </a:endParaRPr>
          </a:p>
        </p:txBody>
      </p:sp>
      <p:sp>
        <p:nvSpPr>
          <p:cNvPr id="83974" name="Text Box 10">
            <a:extLst>
              <a:ext uri="{FF2B5EF4-FFF2-40B4-BE49-F238E27FC236}">
                <a16:creationId xmlns:a16="http://schemas.microsoft.com/office/drawing/2014/main" id="{3D59BEF7-A882-4141-BEC8-EBBEAC5BE767}"/>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endParaRPr lang="en-US" altLang="en-US">
              <a:solidFill>
                <a:srgbClr val="FFFFFF"/>
              </a:solidFill>
            </a:endParaRPr>
          </a:p>
        </p:txBody>
      </p:sp>
      <p:sp>
        <p:nvSpPr>
          <p:cNvPr id="83975" name="Text Box 11">
            <a:extLst>
              <a:ext uri="{FF2B5EF4-FFF2-40B4-BE49-F238E27FC236}">
                <a16:creationId xmlns:a16="http://schemas.microsoft.com/office/drawing/2014/main" id="{DC3BAC21-C482-CB4D-B1AD-8DCC9E3971E3}"/>
              </a:ext>
            </a:extLst>
          </p:cNvPr>
          <p:cNvSpPr txBox="1">
            <a:spLocks noChangeArrowheads="1"/>
          </p:cNvSpPr>
          <p:nvPr/>
        </p:nvSpPr>
        <p:spPr bwMode="auto">
          <a:xfrm>
            <a:off x="8340725" y="6486525"/>
            <a:ext cx="23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400" b="1">
                <a:solidFill>
                  <a:srgbClr val="FFFFFF"/>
                </a:solidFill>
              </a:rPr>
              <a:t> </a:t>
            </a:r>
          </a:p>
        </p:txBody>
      </p:sp>
      <p:sp>
        <p:nvSpPr>
          <p:cNvPr id="83976" name="Text Box 12">
            <a:extLst>
              <a:ext uri="{FF2B5EF4-FFF2-40B4-BE49-F238E27FC236}">
                <a16:creationId xmlns:a16="http://schemas.microsoft.com/office/drawing/2014/main" id="{732650A4-F885-2248-9BDC-D34E1D2EFDC8}"/>
              </a:ext>
            </a:extLst>
          </p:cNvPr>
          <p:cNvSpPr txBox="1">
            <a:spLocks noChangeArrowheads="1"/>
          </p:cNvSpPr>
          <p:nvPr/>
        </p:nvSpPr>
        <p:spPr bwMode="auto">
          <a:xfrm>
            <a:off x="8086725" y="6534150"/>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40</a:t>
            </a:r>
          </a:p>
        </p:txBody>
      </p:sp>
      <p:sp>
        <p:nvSpPr>
          <p:cNvPr id="83977" name="Text Box 13">
            <a:extLst>
              <a:ext uri="{FF2B5EF4-FFF2-40B4-BE49-F238E27FC236}">
                <a16:creationId xmlns:a16="http://schemas.microsoft.com/office/drawing/2014/main" id="{92B1F8AE-7F2A-AC43-9C37-0D5AF7A11731}"/>
              </a:ext>
            </a:extLst>
          </p:cNvPr>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a:solidFill>
                  <a:srgbClr val="FFFFFF"/>
                </a:solidFill>
              </a:rPr>
              <a:t>4</a:t>
            </a:r>
          </a:p>
        </p:txBody>
      </p:sp>
      <p:grpSp>
        <p:nvGrpSpPr>
          <p:cNvPr id="3" name="Group 14">
            <a:extLst>
              <a:ext uri="{FF2B5EF4-FFF2-40B4-BE49-F238E27FC236}">
                <a16:creationId xmlns:a16="http://schemas.microsoft.com/office/drawing/2014/main" id="{0B61F9D8-4473-C34F-993D-76C6DEBB14F3}"/>
              </a:ext>
            </a:extLst>
          </p:cNvPr>
          <p:cNvGrpSpPr>
            <a:grpSpLocks/>
          </p:cNvGrpSpPr>
          <p:nvPr/>
        </p:nvGrpSpPr>
        <p:grpSpPr bwMode="auto">
          <a:xfrm>
            <a:off x="636588" y="3127375"/>
            <a:ext cx="8020050" cy="3262313"/>
            <a:chOff x="700" y="292"/>
            <a:chExt cx="4860" cy="2055"/>
          </a:xfrm>
        </p:grpSpPr>
        <p:sp>
          <p:nvSpPr>
            <p:cNvPr id="198671" name="Rectangle 15">
              <a:extLst>
                <a:ext uri="{FF2B5EF4-FFF2-40B4-BE49-F238E27FC236}">
                  <a16:creationId xmlns:a16="http://schemas.microsoft.com/office/drawing/2014/main" id="{C71CA63A-90B9-D34D-8F5C-FB7693991BD2}"/>
                </a:ext>
              </a:extLst>
            </p:cNvPr>
            <p:cNvSpPr>
              <a:spLocks noChangeArrowheads="1"/>
            </p:cNvSpPr>
            <p:nvPr/>
          </p:nvSpPr>
          <p:spPr bwMode="auto">
            <a:xfrm>
              <a:off x="700" y="347"/>
              <a:ext cx="4860" cy="110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20000"/>
                </a:spcBef>
                <a:buClr>
                  <a:srgbClr val="790015"/>
                </a:buClr>
                <a:buSzPct val="75000"/>
                <a:buFont typeface="Monotype Sorts" pitchFamily="2" charset="2"/>
                <a:buNone/>
              </a:pPr>
              <a:r>
                <a:rPr lang="en-US" altLang="en-US" sz="18900">
                  <a:solidFill>
                    <a:srgbClr val="FFFF00"/>
                  </a:solidFill>
                  <a:effectLst>
                    <a:outerShdw blurRad="38100" dist="38100" dir="2700000" algn="tl">
                      <a:srgbClr val="000000"/>
                    </a:outerShdw>
                  </a:effectLst>
                </a:rPr>
                <a:t>C</a:t>
              </a:r>
              <a:r>
                <a:rPr lang="en-US" altLang="en-US" sz="18900">
                  <a:solidFill>
                    <a:srgbClr val="FFFFFF"/>
                  </a:solidFill>
                  <a:effectLst>
                    <a:outerShdw blurRad="38100" dist="38100" dir="2700000" algn="tl">
                      <a:srgbClr val="000000"/>
                    </a:outerShdw>
                  </a:effectLst>
                </a:rPr>
                <a:t>   </a:t>
              </a:r>
              <a:r>
                <a:rPr lang="en-US" altLang="en-US" sz="18900">
                  <a:solidFill>
                    <a:srgbClr val="114FFB"/>
                  </a:solidFill>
                  <a:effectLst>
                    <a:outerShdw blurRad="38100" dist="38100" dir="2700000" algn="tl">
                      <a:srgbClr val="000000"/>
                    </a:outerShdw>
                  </a:effectLst>
                </a:rPr>
                <a:t>S</a:t>
              </a:r>
              <a:r>
                <a:rPr lang="en-US" altLang="en-US" sz="18900">
                  <a:solidFill>
                    <a:srgbClr val="FFFFFF"/>
                  </a:solidFill>
                  <a:effectLst>
                    <a:outerShdw blurRad="38100" dist="38100" dir="2700000" algn="tl">
                      <a:srgbClr val="000000"/>
                    </a:outerShdw>
                  </a:effectLst>
                </a:rPr>
                <a:t> Y </a:t>
              </a:r>
            </a:p>
          </p:txBody>
        </p:sp>
        <p:grpSp>
          <p:nvGrpSpPr>
            <p:cNvPr id="83996" name="Group 16">
              <a:extLst>
                <a:ext uri="{FF2B5EF4-FFF2-40B4-BE49-F238E27FC236}">
                  <a16:creationId xmlns:a16="http://schemas.microsoft.com/office/drawing/2014/main" id="{5FB0D957-759D-394E-AD54-287106C5AF55}"/>
                </a:ext>
              </a:extLst>
            </p:cNvPr>
            <p:cNvGrpSpPr>
              <a:grpSpLocks/>
            </p:cNvGrpSpPr>
            <p:nvPr/>
          </p:nvGrpSpPr>
          <p:grpSpPr bwMode="auto">
            <a:xfrm>
              <a:off x="2160" y="292"/>
              <a:ext cx="1002" cy="2055"/>
              <a:chOff x="1991" y="1957"/>
              <a:chExt cx="1002" cy="2055"/>
            </a:xfrm>
          </p:grpSpPr>
          <p:sp>
            <p:nvSpPr>
              <p:cNvPr id="198673" name="Text Box 17">
                <a:extLst>
                  <a:ext uri="{FF2B5EF4-FFF2-40B4-BE49-F238E27FC236}">
                    <a16:creationId xmlns:a16="http://schemas.microsoft.com/office/drawing/2014/main" id="{7C39F6A5-00B3-CD45-9442-CB01AC2FD428}"/>
                  </a:ext>
                </a:extLst>
              </p:cNvPr>
              <p:cNvSpPr txBox="1">
                <a:spLocks noChangeArrowheads="1"/>
              </p:cNvSpPr>
              <p:nvPr/>
            </p:nvSpPr>
            <p:spPr bwMode="auto">
              <a:xfrm>
                <a:off x="1991" y="1957"/>
                <a:ext cx="1000"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12" charset="0"/>
                    <a:ea typeface="ＭＳ Ｐゴシック" charset="0"/>
                    <a:cs typeface="ＭＳ Ｐゴシック" charset="0"/>
                  </a:rPr>
                  <a:t>7</a:t>
                </a:r>
              </a:p>
            </p:txBody>
          </p:sp>
          <p:sp>
            <p:nvSpPr>
              <p:cNvPr id="198674" name="Line 18">
                <a:extLst>
                  <a:ext uri="{FF2B5EF4-FFF2-40B4-BE49-F238E27FC236}">
                    <a16:creationId xmlns:a16="http://schemas.microsoft.com/office/drawing/2014/main" id="{171B4C36-1E8D-774D-ABF1-77DDDD2A8C68}"/>
                  </a:ext>
                </a:extLst>
              </p:cNvPr>
              <p:cNvSpPr>
                <a:spLocks noChangeShapeType="1"/>
              </p:cNvSpPr>
              <p:nvPr/>
            </p:nvSpPr>
            <p:spPr bwMode="auto">
              <a:xfrm>
                <a:off x="2243" y="2900"/>
                <a:ext cx="494"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lgn="l">
                  <a:defRPr/>
                </a:pPr>
                <a:endParaRPr lang="en-US" sz="1800">
                  <a:solidFill>
                    <a:srgbClr val="FFFFFF"/>
                  </a:solidFill>
                  <a:latin typeface="Arial" pitchFamily="-105" charset="0"/>
                  <a:ea typeface="ＭＳ Ｐゴシック" charset="0"/>
                  <a:cs typeface="ＭＳ Ｐゴシック" charset="0"/>
                </a:endParaRPr>
              </a:p>
            </p:txBody>
          </p:sp>
        </p:grpSp>
      </p:grpSp>
      <p:grpSp>
        <p:nvGrpSpPr>
          <p:cNvPr id="5" name="Group 19">
            <a:extLst>
              <a:ext uri="{FF2B5EF4-FFF2-40B4-BE49-F238E27FC236}">
                <a16:creationId xmlns:a16="http://schemas.microsoft.com/office/drawing/2014/main" id="{C6F80060-F653-234A-98D2-B8C85FAB7D54}"/>
              </a:ext>
            </a:extLst>
          </p:cNvPr>
          <p:cNvGrpSpPr>
            <a:grpSpLocks/>
          </p:cNvGrpSpPr>
          <p:nvPr/>
        </p:nvGrpSpPr>
        <p:grpSpPr bwMode="auto">
          <a:xfrm>
            <a:off x="665163" y="3095625"/>
            <a:ext cx="7867650" cy="3262313"/>
            <a:chOff x="700" y="292"/>
            <a:chExt cx="4860" cy="2055"/>
          </a:xfrm>
        </p:grpSpPr>
        <p:sp>
          <p:nvSpPr>
            <p:cNvPr id="198676" name="Rectangle 20">
              <a:extLst>
                <a:ext uri="{FF2B5EF4-FFF2-40B4-BE49-F238E27FC236}">
                  <a16:creationId xmlns:a16="http://schemas.microsoft.com/office/drawing/2014/main" id="{A23A509B-3589-0547-BDBC-F6F5F9EE8444}"/>
                </a:ext>
              </a:extLst>
            </p:cNvPr>
            <p:cNvSpPr>
              <a:spLocks noChangeArrowheads="1"/>
            </p:cNvSpPr>
            <p:nvPr/>
          </p:nvSpPr>
          <p:spPr bwMode="auto">
            <a:xfrm>
              <a:off x="700" y="347"/>
              <a:ext cx="4860" cy="110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20000"/>
                </a:spcBef>
                <a:buClr>
                  <a:srgbClr val="790015"/>
                </a:buClr>
                <a:buSzPct val="75000"/>
                <a:buFont typeface="Monotype Sorts" pitchFamily="2" charset="2"/>
                <a:buNone/>
              </a:pPr>
              <a:r>
                <a:rPr lang="en-US" altLang="en-US" sz="18900">
                  <a:solidFill>
                    <a:srgbClr val="FFFF00"/>
                  </a:solidFill>
                  <a:effectLst>
                    <a:outerShdw blurRad="38100" dist="38100" dir="2700000" algn="tl">
                      <a:srgbClr val="000000"/>
                    </a:outerShdw>
                  </a:effectLst>
                </a:rPr>
                <a:t>C</a:t>
              </a:r>
              <a:r>
                <a:rPr lang="en-US" altLang="en-US" sz="18900">
                  <a:solidFill>
                    <a:srgbClr val="FFFFFF"/>
                  </a:solidFill>
                  <a:effectLst>
                    <a:outerShdw blurRad="38100" dist="38100" dir="2700000" algn="tl">
                      <a:srgbClr val="000000"/>
                    </a:outerShdw>
                  </a:effectLst>
                </a:rPr>
                <a:t>   </a:t>
              </a:r>
              <a:r>
                <a:rPr lang="en-US" altLang="en-US" sz="18900">
                  <a:solidFill>
                    <a:srgbClr val="114FFB"/>
                  </a:solidFill>
                  <a:effectLst>
                    <a:outerShdw blurRad="38100" dist="38100" dir="2700000" algn="tl">
                      <a:srgbClr val="000000"/>
                    </a:outerShdw>
                  </a:effectLst>
                </a:rPr>
                <a:t>S</a:t>
              </a:r>
              <a:r>
                <a:rPr lang="en-US" altLang="en-US" sz="18900">
                  <a:solidFill>
                    <a:srgbClr val="FFFFFF"/>
                  </a:solidFill>
                  <a:effectLst>
                    <a:outerShdw blurRad="38100" dist="38100" dir="2700000" algn="tl">
                      <a:srgbClr val="000000"/>
                    </a:outerShdw>
                  </a:effectLst>
                </a:rPr>
                <a:t> Y </a:t>
              </a:r>
            </a:p>
          </p:txBody>
        </p:sp>
        <p:grpSp>
          <p:nvGrpSpPr>
            <p:cNvPr id="83992" name="Group 21">
              <a:extLst>
                <a:ext uri="{FF2B5EF4-FFF2-40B4-BE49-F238E27FC236}">
                  <a16:creationId xmlns:a16="http://schemas.microsoft.com/office/drawing/2014/main" id="{0B355D8B-FAA1-674C-8A8B-BA83BAC415AA}"/>
                </a:ext>
              </a:extLst>
            </p:cNvPr>
            <p:cNvGrpSpPr>
              <a:grpSpLocks/>
            </p:cNvGrpSpPr>
            <p:nvPr/>
          </p:nvGrpSpPr>
          <p:grpSpPr bwMode="auto">
            <a:xfrm>
              <a:off x="2151" y="292"/>
              <a:ext cx="1021" cy="2055"/>
              <a:chOff x="1982" y="1957"/>
              <a:chExt cx="1021" cy="2055"/>
            </a:xfrm>
          </p:grpSpPr>
          <p:sp>
            <p:nvSpPr>
              <p:cNvPr id="198678" name="Text Box 22">
                <a:extLst>
                  <a:ext uri="{FF2B5EF4-FFF2-40B4-BE49-F238E27FC236}">
                    <a16:creationId xmlns:a16="http://schemas.microsoft.com/office/drawing/2014/main" id="{3B57F23C-C972-D041-8A0D-F5E023F7516E}"/>
                  </a:ext>
                </a:extLst>
              </p:cNvPr>
              <p:cNvSpPr txBox="1">
                <a:spLocks noChangeArrowheads="1"/>
              </p:cNvSpPr>
              <p:nvPr/>
            </p:nvSpPr>
            <p:spPr bwMode="auto">
              <a:xfrm>
                <a:off x="1982" y="1957"/>
                <a:ext cx="102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12" charset="0"/>
                    <a:ea typeface="ＭＳ Ｐゴシック" charset="0"/>
                    <a:cs typeface="ＭＳ Ｐゴシック" charset="0"/>
                  </a:rPr>
                  <a:t>7</a:t>
                </a:r>
              </a:p>
            </p:txBody>
          </p:sp>
          <p:sp>
            <p:nvSpPr>
              <p:cNvPr id="198679" name="Line 23">
                <a:extLst>
                  <a:ext uri="{FF2B5EF4-FFF2-40B4-BE49-F238E27FC236}">
                    <a16:creationId xmlns:a16="http://schemas.microsoft.com/office/drawing/2014/main" id="{FD9B39F4-7C59-C24F-9534-11D8C1FC36BF}"/>
                  </a:ext>
                </a:extLst>
              </p:cNvPr>
              <p:cNvSpPr>
                <a:spLocks noChangeShapeType="1"/>
              </p:cNvSpPr>
              <p:nvPr/>
            </p:nvSpPr>
            <p:spPr bwMode="auto">
              <a:xfrm>
                <a:off x="2243" y="2900"/>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lgn="l">
                  <a:defRPr/>
                </a:pPr>
                <a:endParaRPr lang="en-US" sz="1800">
                  <a:solidFill>
                    <a:srgbClr val="FFFFFF"/>
                  </a:solidFill>
                  <a:latin typeface="Arial" pitchFamily="-105" charset="0"/>
                  <a:ea typeface="ＭＳ Ｐゴシック" charset="0"/>
                  <a:cs typeface="ＭＳ Ｐゴシック" charset="0"/>
                </a:endParaRPr>
              </a:p>
            </p:txBody>
          </p:sp>
        </p:grpSp>
      </p:grpSp>
      <p:grpSp>
        <p:nvGrpSpPr>
          <p:cNvPr id="7" name="Group 24">
            <a:extLst>
              <a:ext uri="{FF2B5EF4-FFF2-40B4-BE49-F238E27FC236}">
                <a16:creationId xmlns:a16="http://schemas.microsoft.com/office/drawing/2014/main" id="{9D91CAB6-25EE-8647-B6D7-53B5B1C557E5}"/>
              </a:ext>
            </a:extLst>
          </p:cNvPr>
          <p:cNvGrpSpPr>
            <a:grpSpLocks/>
          </p:cNvGrpSpPr>
          <p:nvPr/>
        </p:nvGrpSpPr>
        <p:grpSpPr bwMode="auto">
          <a:xfrm>
            <a:off x="642938" y="3135313"/>
            <a:ext cx="7943850" cy="3262312"/>
            <a:chOff x="700" y="292"/>
            <a:chExt cx="4860" cy="2055"/>
          </a:xfrm>
        </p:grpSpPr>
        <p:sp>
          <p:nvSpPr>
            <p:cNvPr id="198681" name="Rectangle 25">
              <a:extLst>
                <a:ext uri="{FF2B5EF4-FFF2-40B4-BE49-F238E27FC236}">
                  <a16:creationId xmlns:a16="http://schemas.microsoft.com/office/drawing/2014/main" id="{C04BCBD2-9FEC-9845-8DFE-231A9A450ADA}"/>
                </a:ext>
              </a:extLst>
            </p:cNvPr>
            <p:cNvSpPr>
              <a:spLocks noChangeArrowheads="1"/>
            </p:cNvSpPr>
            <p:nvPr/>
          </p:nvSpPr>
          <p:spPr bwMode="auto">
            <a:xfrm>
              <a:off x="700" y="347"/>
              <a:ext cx="4860" cy="110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20000"/>
                </a:spcBef>
                <a:buClr>
                  <a:srgbClr val="790015"/>
                </a:buClr>
                <a:buSzPct val="75000"/>
                <a:buFont typeface="Monotype Sorts" pitchFamily="2" charset="2"/>
                <a:buNone/>
              </a:pPr>
              <a:r>
                <a:rPr lang="en-US" altLang="en-US" sz="18900">
                  <a:solidFill>
                    <a:srgbClr val="FFFF00"/>
                  </a:solidFill>
                  <a:effectLst>
                    <a:outerShdw blurRad="38100" dist="38100" dir="2700000" algn="tl">
                      <a:srgbClr val="000000"/>
                    </a:outerShdw>
                  </a:effectLst>
                </a:rPr>
                <a:t>C</a:t>
              </a:r>
              <a:r>
                <a:rPr lang="en-US" altLang="en-US" sz="18900">
                  <a:solidFill>
                    <a:srgbClr val="FFFFFF"/>
                  </a:solidFill>
                  <a:effectLst>
                    <a:outerShdw blurRad="38100" dist="38100" dir="2700000" algn="tl">
                      <a:srgbClr val="000000"/>
                    </a:outerShdw>
                  </a:effectLst>
                </a:rPr>
                <a:t>   </a:t>
              </a:r>
              <a:r>
                <a:rPr lang="en-US" altLang="en-US" sz="18900">
                  <a:solidFill>
                    <a:srgbClr val="114FFB"/>
                  </a:solidFill>
                  <a:effectLst>
                    <a:outerShdw blurRad="38100" dist="38100" dir="2700000" algn="tl">
                      <a:srgbClr val="000000"/>
                    </a:outerShdw>
                  </a:effectLst>
                </a:rPr>
                <a:t>S</a:t>
              </a:r>
              <a:r>
                <a:rPr lang="en-US" altLang="en-US" sz="18900">
                  <a:solidFill>
                    <a:srgbClr val="FFFFFF"/>
                  </a:solidFill>
                  <a:effectLst>
                    <a:outerShdw blurRad="38100" dist="38100" dir="2700000" algn="tl">
                      <a:srgbClr val="000000"/>
                    </a:outerShdw>
                  </a:effectLst>
                </a:rPr>
                <a:t> Y </a:t>
              </a:r>
            </a:p>
          </p:txBody>
        </p:sp>
        <p:grpSp>
          <p:nvGrpSpPr>
            <p:cNvPr id="83988" name="Group 26">
              <a:extLst>
                <a:ext uri="{FF2B5EF4-FFF2-40B4-BE49-F238E27FC236}">
                  <a16:creationId xmlns:a16="http://schemas.microsoft.com/office/drawing/2014/main" id="{FE018486-4EFF-EC40-ACD8-A33D94D473BB}"/>
                </a:ext>
              </a:extLst>
            </p:cNvPr>
            <p:cNvGrpSpPr>
              <a:grpSpLocks/>
            </p:cNvGrpSpPr>
            <p:nvPr/>
          </p:nvGrpSpPr>
          <p:grpSpPr bwMode="auto">
            <a:xfrm>
              <a:off x="2156" y="292"/>
              <a:ext cx="1011" cy="2055"/>
              <a:chOff x="1987" y="1957"/>
              <a:chExt cx="1011" cy="2055"/>
            </a:xfrm>
          </p:grpSpPr>
          <p:sp>
            <p:nvSpPr>
              <p:cNvPr id="198683" name="Text Box 27">
                <a:extLst>
                  <a:ext uri="{FF2B5EF4-FFF2-40B4-BE49-F238E27FC236}">
                    <a16:creationId xmlns:a16="http://schemas.microsoft.com/office/drawing/2014/main" id="{48A4E116-172D-6445-A90E-4DB435018F14}"/>
                  </a:ext>
                </a:extLst>
              </p:cNvPr>
              <p:cNvSpPr txBox="1">
                <a:spLocks noChangeArrowheads="1"/>
              </p:cNvSpPr>
              <p:nvPr/>
            </p:nvSpPr>
            <p:spPr bwMode="auto">
              <a:xfrm>
                <a:off x="1987" y="1957"/>
                <a:ext cx="101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12" charset="0"/>
                    <a:ea typeface="ＭＳ Ｐゴシック" charset="0"/>
                    <a:cs typeface="ＭＳ Ｐゴシック" charset="0"/>
                  </a:rPr>
                  <a:t>7</a:t>
                </a:r>
              </a:p>
            </p:txBody>
          </p:sp>
          <p:sp>
            <p:nvSpPr>
              <p:cNvPr id="198684" name="Line 28">
                <a:extLst>
                  <a:ext uri="{FF2B5EF4-FFF2-40B4-BE49-F238E27FC236}">
                    <a16:creationId xmlns:a16="http://schemas.microsoft.com/office/drawing/2014/main" id="{552A186C-61C5-794A-8C0E-2156EC6BAFEF}"/>
                  </a:ext>
                </a:extLst>
              </p:cNvPr>
              <p:cNvSpPr>
                <a:spLocks noChangeShapeType="1"/>
              </p:cNvSpPr>
              <p:nvPr/>
            </p:nvSpPr>
            <p:spPr bwMode="auto">
              <a:xfrm>
                <a:off x="2243" y="2900"/>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lgn="l">
                  <a:defRPr/>
                </a:pPr>
                <a:endParaRPr lang="en-US" sz="1800">
                  <a:solidFill>
                    <a:srgbClr val="FFFFFF"/>
                  </a:solidFill>
                  <a:latin typeface="Arial" pitchFamily="-105" charset="0"/>
                  <a:ea typeface="ＭＳ Ｐゴシック" charset="0"/>
                  <a:cs typeface="ＭＳ Ｐゴシック" charset="0"/>
                </a:endParaRPr>
              </a:p>
            </p:txBody>
          </p:sp>
        </p:grpSp>
      </p:grpSp>
      <p:grpSp>
        <p:nvGrpSpPr>
          <p:cNvPr id="9" name="Group 29">
            <a:extLst>
              <a:ext uri="{FF2B5EF4-FFF2-40B4-BE49-F238E27FC236}">
                <a16:creationId xmlns:a16="http://schemas.microsoft.com/office/drawing/2014/main" id="{BD80A944-1F58-B44A-97E3-A284F46954F7}"/>
              </a:ext>
            </a:extLst>
          </p:cNvPr>
          <p:cNvGrpSpPr>
            <a:grpSpLocks/>
          </p:cNvGrpSpPr>
          <p:nvPr/>
        </p:nvGrpSpPr>
        <p:grpSpPr bwMode="auto">
          <a:xfrm>
            <a:off x="550863" y="3095625"/>
            <a:ext cx="8096250" cy="3262313"/>
            <a:chOff x="700" y="292"/>
            <a:chExt cx="4860" cy="2055"/>
          </a:xfrm>
        </p:grpSpPr>
        <p:sp>
          <p:nvSpPr>
            <p:cNvPr id="198686" name="Rectangle 30">
              <a:extLst>
                <a:ext uri="{FF2B5EF4-FFF2-40B4-BE49-F238E27FC236}">
                  <a16:creationId xmlns:a16="http://schemas.microsoft.com/office/drawing/2014/main" id="{1013D6B4-DEA5-134D-A136-A098BA11EBAB}"/>
                </a:ext>
              </a:extLst>
            </p:cNvPr>
            <p:cNvSpPr>
              <a:spLocks noChangeArrowheads="1"/>
            </p:cNvSpPr>
            <p:nvPr/>
          </p:nvSpPr>
          <p:spPr bwMode="auto">
            <a:xfrm>
              <a:off x="700" y="347"/>
              <a:ext cx="4860" cy="110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20000"/>
                </a:spcBef>
                <a:buClr>
                  <a:srgbClr val="790015"/>
                </a:buClr>
                <a:buSzPct val="75000"/>
                <a:buFont typeface="Monotype Sorts" pitchFamily="2" charset="2"/>
                <a:buNone/>
              </a:pPr>
              <a:r>
                <a:rPr lang="en-US" altLang="en-US" sz="18900">
                  <a:solidFill>
                    <a:srgbClr val="FFFF00"/>
                  </a:solidFill>
                  <a:effectLst>
                    <a:outerShdw blurRad="38100" dist="38100" dir="2700000" algn="tl">
                      <a:srgbClr val="000000"/>
                    </a:outerShdw>
                  </a:effectLst>
                </a:rPr>
                <a:t>C</a:t>
              </a:r>
              <a:r>
                <a:rPr lang="en-US" altLang="en-US" sz="18900">
                  <a:solidFill>
                    <a:srgbClr val="FFFFFF"/>
                  </a:solidFill>
                  <a:effectLst>
                    <a:outerShdw blurRad="38100" dist="38100" dir="2700000" algn="tl">
                      <a:srgbClr val="000000"/>
                    </a:outerShdw>
                  </a:effectLst>
                </a:rPr>
                <a:t>   </a:t>
              </a:r>
              <a:r>
                <a:rPr lang="en-US" altLang="en-US" sz="18900">
                  <a:solidFill>
                    <a:srgbClr val="114FFB"/>
                  </a:solidFill>
                  <a:effectLst>
                    <a:outerShdw blurRad="38100" dist="38100" dir="2700000" algn="tl">
                      <a:srgbClr val="000000"/>
                    </a:outerShdw>
                  </a:effectLst>
                </a:rPr>
                <a:t>S</a:t>
              </a:r>
              <a:r>
                <a:rPr lang="en-US" altLang="en-US" sz="18900">
                  <a:solidFill>
                    <a:srgbClr val="FFFFFF"/>
                  </a:solidFill>
                  <a:effectLst>
                    <a:outerShdw blurRad="38100" dist="38100" dir="2700000" algn="tl">
                      <a:srgbClr val="000000"/>
                    </a:outerShdw>
                  </a:effectLst>
                </a:rPr>
                <a:t> Y </a:t>
              </a:r>
            </a:p>
          </p:txBody>
        </p:sp>
        <p:grpSp>
          <p:nvGrpSpPr>
            <p:cNvPr id="83984" name="Group 31">
              <a:extLst>
                <a:ext uri="{FF2B5EF4-FFF2-40B4-BE49-F238E27FC236}">
                  <a16:creationId xmlns:a16="http://schemas.microsoft.com/office/drawing/2014/main" id="{7EC7D300-8BFA-134A-8DAA-346C7E12C1B9}"/>
                </a:ext>
              </a:extLst>
            </p:cNvPr>
            <p:cNvGrpSpPr>
              <a:grpSpLocks/>
            </p:cNvGrpSpPr>
            <p:nvPr/>
          </p:nvGrpSpPr>
          <p:grpSpPr bwMode="auto">
            <a:xfrm>
              <a:off x="2166" y="292"/>
              <a:ext cx="992" cy="2055"/>
              <a:chOff x="1997" y="1957"/>
              <a:chExt cx="992" cy="2055"/>
            </a:xfrm>
          </p:grpSpPr>
          <p:sp>
            <p:nvSpPr>
              <p:cNvPr id="198688" name="Text Box 32">
                <a:extLst>
                  <a:ext uri="{FF2B5EF4-FFF2-40B4-BE49-F238E27FC236}">
                    <a16:creationId xmlns:a16="http://schemas.microsoft.com/office/drawing/2014/main" id="{1D7AAD5D-25A2-D749-9F8A-ED64E4C441F0}"/>
                  </a:ext>
                </a:extLst>
              </p:cNvPr>
              <p:cNvSpPr txBox="1">
                <a:spLocks noChangeArrowheads="1"/>
              </p:cNvSpPr>
              <p:nvPr/>
            </p:nvSpPr>
            <p:spPr bwMode="auto">
              <a:xfrm>
                <a:off x="1997" y="1957"/>
                <a:ext cx="992"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12" charset="0"/>
                    <a:ea typeface="ＭＳ Ｐゴシック" charset="0"/>
                    <a:cs typeface="ＭＳ Ｐゴシック" charset="0"/>
                  </a:rPr>
                  <a:t>7</a:t>
                </a:r>
              </a:p>
            </p:txBody>
          </p:sp>
          <p:sp>
            <p:nvSpPr>
              <p:cNvPr id="198689" name="Line 33">
                <a:extLst>
                  <a:ext uri="{FF2B5EF4-FFF2-40B4-BE49-F238E27FC236}">
                    <a16:creationId xmlns:a16="http://schemas.microsoft.com/office/drawing/2014/main" id="{4EB44ADB-4358-3046-985E-86CBF5D988E0}"/>
                  </a:ext>
                </a:extLst>
              </p:cNvPr>
              <p:cNvSpPr>
                <a:spLocks noChangeShapeType="1"/>
              </p:cNvSpPr>
              <p:nvPr/>
            </p:nvSpPr>
            <p:spPr bwMode="auto">
              <a:xfrm>
                <a:off x="2242" y="2900"/>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lgn="l">
                  <a:defRPr/>
                </a:pPr>
                <a:endParaRPr lang="en-US" sz="1800">
                  <a:solidFill>
                    <a:srgbClr val="FFFFFF"/>
                  </a:solidFill>
                  <a:latin typeface="Arial" pitchFamily="-105" charset="0"/>
                  <a:ea typeface="ＭＳ Ｐゴシック" charset="0"/>
                  <a:cs typeface="ＭＳ Ｐゴシック" charset="0"/>
                </a:endParaRPr>
              </a:p>
            </p:txBody>
          </p:sp>
        </p:grpSp>
      </p:grpSp>
      <p:sp>
        <p:nvSpPr>
          <p:cNvPr id="83982" name="Text Box 34">
            <a:extLst>
              <a:ext uri="{FF2B5EF4-FFF2-40B4-BE49-F238E27FC236}">
                <a16:creationId xmlns:a16="http://schemas.microsoft.com/office/drawing/2014/main" id="{611FA339-87E3-9644-86B1-2B80DE35CB28}"/>
              </a:ext>
            </a:extLst>
          </p:cNvPr>
          <p:cNvSpPr txBox="1">
            <a:spLocks noChangeArrowheads="1"/>
          </p:cNvSpPr>
          <p:nvPr/>
        </p:nvSpPr>
        <p:spPr bwMode="auto">
          <a:xfrm>
            <a:off x="6896100" y="6270625"/>
            <a:ext cx="1954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200" b="1">
                <a:solidFill>
                  <a:srgbClr val="FFFFFF"/>
                </a:solidFill>
              </a:rPr>
              <a:t>Buku Panduan hlm. 8-14</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a:extLst>
              <a:ext uri="{FF2B5EF4-FFF2-40B4-BE49-F238E27FC236}">
                <a16:creationId xmlns:a16="http://schemas.microsoft.com/office/drawing/2014/main" id="{6F623A76-6C25-474F-9E2E-EA7C9923FCA0}"/>
              </a:ext>
            </a:extLst>
          </p:cNvPr>
          <p:cNvSpPr txBox="1">
            <a:spLocks noChangeArrowheads="1"/>
          </p:cNvSpPr>
          <p:nvPr/>
        </p:nvSpPr>
        <p:spPr bwMode="auto">
          <a:xfrm>
            <a:off x="873125" y="3387725"/>
            <a:ext cx="1384300" cy="2971800"/>
          </a:xfrm>
          <a:prstGeom prst="rect">
            <a:avLst/>
          </a:prstGeom>
          <a:noFill/>
          <a:ln w="12700">
            <a:noFill/>
            <a:miter lim="800000"/>
            <a:headEnd/>
            <a:tailEnd/>
          </a:ln>
          <a:effectLst>
            <a:outerShdw blurRad="63500" dist="99190" dir="3011666" algn="ctr" rotWithShape="0">
              <a:schemeClr val="bg2">
                <a:alpha val="74998"/>
              </a:schemeClr>
            </a:outerShdw>
          </a:effectLst>
        </p:spPr>
        <p:txBody>
          <a:bodyPr wrap="none" anchor="ctr">
            <a:spAutoFit/>
          </a:bodyPr>
          <a:lstStyle/>
          <a:p>
            <a:pPr>
              <a:spcBef>
                <a:spcPct val="50000"/>
              </a:spcBef>
              <a:defRPr/>
            </a:pPr>
            <a:r>
              <a:rPr lang="en-US" sz="18900">
                <a:solidFill>
                  <a:srgbClr val="FFD34A"/>
                </a:solidFill>
                <a:latin typeface="Times" pitchFamily="-112" charset="0"/>
                <a:ea typeface="ＭＳ Ｐゴシック" charset="0"/>
                <a:cs typeface="ＭＳ Ｐゴシック" charset="0"/>
              </a:rPr>
              <a:t>7</a:t>
            </a:r>
          </a:p>
        </p:txBody>
      </p:sp>
      <p:sp>
        <p:nvSpPr>
          <p:cNvPr id="200707" name="Rectangle 3">
            <a:extLst>
              <a:ext uri="{FF2B5EF4-FFF2-40B4-BE49-F238E27FC236}">
                <a16:creationId xmlns:a16="http://schemas.microsoft.com/office/drawing/2014/main" id="{702164EA-A864-5E48-BCC9-C105E3BF6785}"/>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112" charset="0"/>
                <a:ea typeface="ＭＳ Ｐゴシック" charset="0"/>
                <a:cs typeface="ＭＳ Ｐゴシック" charset="0"/>
              </a:rPr>
              <a:t>7</a:t>
            </a:r>
          </a:p>
        </p:txBody>
      </p:sp>
      <p:sp>
        <p:nvSpPr>
          <p:cNvPr id="200708" name="Line 4">
            <a:extLst>
              <a:ext uri="{FF2B5EF4-FFF2-40B4-BE49-F238E27FC236}">
                <a16:creationId xmlns:a16="http://schemas.microsoft.com/office/drawing/2014/main" id="{90D6D392-D3C9-0F4E-B9C7-2433DD908090}"/>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05" charset="0"/>
              <a:ea typeface="ＭＳ Ｐゴシック" charset="0"/>
              <a:cs typeface="ＭＳ Ｐゴシック" charset="0"/>
            </a:endParaRPr>
          </a:p>
        </p:txBody>
      </p:sp>
      <p:sp>
        <p:nvSpPr>
          <p:cNvPr id="200709" name="Rectangle 5">
            <a:extLst>
              <a:ext uri="{FF2B5EF4-FFF2-40B4-BE49-F238E27FC236}">
                <a16:creationId xmlns:a16="http://schemas.microsoft.com/office/drawing/2014/main" id="{7D48237C-07E4-7A48-9073-E17B992C4CD9}"/>
              </a:ext>
            </a:extLst>
          </p:cNvPr>
          <p:cNvSpPr>
            <a:spLocks noGrp="1" noChangeArrowheads="1"/>
          </p:cNvSpPr>
          <p:nvPr>
            <p:ph type="ctrTitle"/>
          </p:nvPr>
        </p:nvSpPr>
        <p:spPr bwMode="auto">
          <a:xfrm>
            <a:off x="0" y="1652588"/>
            <a:ext cx="9144000" cy="163195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r>
              <a:rPr lang="en-US" altLang="en-US" sz="5400">
                <a:solidFill>
                  <a:srgbClr val="FAFD00"/>
                </a:solidFill>
                <a:ea typeface="ＭＳ Ｐゴシック" panose="020B0600070205080204" pitchFamily="34" charset="-128"/>
              </a:rPr>
              <a:t>Membuka </a:t>
            </a:r>
            <a:br>
              <a:rPr lang="en-US" altLang="en-US" sz="5400">
                <a:solidFill>
                  <a:srgbClr val="FAFD00"/>
                </a:solidFill>
                <a:ea typeface="ＭＳ Ｐゴシック" panose="020B0600070205080204" pitchFamily="34" charset="-128"/>
              </a:rPr>
            </a:br>
            <a:r>
              <a:rPr lang="ja-JP" altLang="en-US" sz="5400" i="1">
                <a:solidFill>
                  <a:srgbClr val="FAFD00"/>
                </a:solidFill>
                <a:ea typeface="ＭＳ Ｐゴシック" panose="020B0600070205080204" pitchFamily="34" charset="-128"/>
              </a:rPr>
              <a:t>“</a:t>
            </a:r>
            <a:r>
              <a:rPr lang="en-US" altLang="ja-JP" sz="5400" i="1">
                <a:solidFill>
                  <a:srgbClr val="FAFD00"/>
                </a:solidFill>
                <a:ea typeface="ＭＳ Ｐゴシック" panose="020B0600070205080204" pitchFamily="34" charset="-128"/>
              </a:rPr>
              <a:t>Arsip Alkitab Anda</a:t>
            </a:r>
            <a:r>
              <a:rPr lang="ja-JP" altLang="en-US" sz="5400" i="1">
                <a:solidFill>
                  <a:srgbClr val="FAFD00"/>
                </a:solidFill>
                <a:ea typeface="ＭＳ Ｐゴシック" panose="020B0600070205080204" pitchFamily="34" charset="-128"/>
              </a:rPr>
              <a:t>”</a:t>
            </a:r>
            <a:endParaRPr lang="en-US" altLang="en-US" sz="5400" i="1">
              <a:solidFill>
                <a:srgbClr val="FAFD00"/>
              </a:solidFill>
              <a:ea typeface="ＭＳ Ｐゴシック" panose="020B0600070205080204" pitchFamily="34" charset="-128"/>
            </a:endParaRPr>
          </a:p>
        </p:txBody>
      </p:sp>
      <p:sp>
        <p:nvSpPr>
          <p:cNvPr id="200710" name="Rectangle 6">
            <a:extLst>
              <a:ext uri="{FF2B5EF4-FFF2-40B4-BE49-F238E27FC236}">
                <a16:creationId xmlns:a16="http://schemas.microsoft.com/office/drawing/2014/main" id="{F7EB1220-B984-9946-AFAF-0BA845398901}"/>
              </a:ext>
            </a:extLst>
          </p:cNvPr>
          <p:cNvSpPr>
            <a:spLocks noChangeArrowheads="1"/>
          </p:cNvSpPr>
          <p:nvPr/>
        </p:nvSpPr>
        <p:spPr bwMode="auto">
          <a:xfrm>
            <a:off x="2443163" y="3338513"/>
            <a:ext cx="6173787" cy="17732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lgn="l">
              <a:spcBef>
                <a:spcPct val="20000"/>
              </a:spcBef>
              <a:buClr>
                <a:srgbClr val="790015"/>
              </a:buClr>
              <a:buSzPct val="75000"/>
              <a:buFont typeface="Monotype Sorts" charset="0"/>
              <a:buNone/>
              <a:defRPr/>
            </a:pPr>
            <a:r>
              <a:rPr lang="en-US" sz="17200">
                <a:solidFill>
                  <a:srgbClr val="FFFFFF"/>
                </a:solidFill>
                <a:effectLst>
                  <a:outerShdw blurRad="38100" dist="38100" dir="2700000" algn="tl">
                    <a:srgbClr val="000000"/>
                  </a:outerShdw>
                </a:effectLst>
                <a:latin typeface="Arial" charset="0"/>
                <a:ea typeface="ＭＳ Ｐゴシック" charset="0"/>
                <a:cs typeface="ＭＳ Ｐゴシック" charset="0"/>
              </a:rPr>
              <a:t>= </a:t>
            </a:r>
            <a:r>
              <a:rPr lang="en-US" sz="17200">
                <a:solidFill>
                  <a:srgbClr val="FF6600"/>
                </a:solidFill>
                <a:effectLst>
                  <a:outerShdw blurRad="38100" dist="38100" dir="2700000" algn="tl">
                    <a:srgbClr val="000000"/>
                  </a:outerShdw>
                </a:effectLst>
                <a:latin typeface="Arial" charset="0"/>
                <a:ea typeface="ＭＳ Ｐゴシック" charset="0"/>
                <a:cs typeface="ＭＳ Ｐゴシック" charset="0"/>
              </a:rPr>
              <a:t>4</a:t>
            </a:r>
            <a:r>
              <a:rPr lang="en-US" sz="15600">
                <a:solidFill>
                  <a:srgbClr val="FFFFFF"/>
                </a:solidFill>
                <a:effectLst>
                  <a:outerShdw blurRad="38100" dist="38100" dir="2700000" algn="tl">
                    <a:srgbClr val="000000"/>
                  </a:outerShdw>
                </a:effectLst>
                <a:latin typeface="Arial" charset="0"/>
                <a:ea typeface="ＭＳ Ｐゴシック" charset="0"/>
                <a:cs typeface="ＭＳ Ｐゴシック" charset="0"/>
              </a:rPr>
              <a:t>+</a:t>
            </a:r>
            <a:r>
              <a:rPr lang="en-US" sz="17200">
                <a:solidFill>
                  <a:srgbClr val="33CC33"/>
                </a:solidFill>
                <a:effectLst>
                  <a:outerShdw blurRad="38100" dist="38100" dir="2700000" algn="tl">
                    <a:srgbClr val="000000"/>
                  </a:outerShdw>
                </a:effectLst>
                <a:latin typeface="Arial" charset="0"/>
                <a:ea typeface="ＭＳ Ｐゴシック" charset="0"/>
                <a:cs typeface="ＭＳ Ｐゴシック" charset="0"/>
              </a:rPr>
              <a:t>3</a:t>
            </a:r>
            <a:endParaRPr lang="en-US" sz="17200">
              <a:solidFill>
                <a:srgbClr val="FFFFFF"/>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200711" name="Line 7">
            <a:extLst>
              <a:ext uri="{FF2B5EF4-FFF2-40B4-BE49-F238E27FC236}">
                <a16:creationId xmlns:a16="http://schemas.microsoft.com/office/drawing/2014/main" id="{6C99F4F1-7C59-4643-B575-20F059473B7F}"/>
              </a:ext>
            </a:extLst>
          </p:cNvPr>
          <p:cNvSpPr>
            <a:spLocks noChangeShapeType="1"/>
          </p:cNvSpPr>
          <p:nvPr/>
        </p:nvSpPr>
        <p:spPr bwMode="auto">
          <a:xfrm>
            <a:off x="1476375" y="4940300"/>
            <a:ext cx="617538" cy="1588"/>
          </a:xfrm>
          <a:prstGeom prst="line">
            <a:avLst/>
          </a:prstGeom>
          <a:noFill/>
          <a:ln w="76200">
            <a:solidFill>
              <a:srgbClr val="FC0128"/>
            </a:solidFill>
            <a:round/>
            <a:headEnd/>
            <a:tailEnd/>
          </a:ln>
          <a:effectLst>
            <a:outerShdw blurRad="63500" dist="107763"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05" charset="0"/>
              <a:ea typeface="ＭＳ Ｐゴシック" charset="0"/>
              <a:cs typeface="ＭＳ Ｐゴシック" charset="0"/>
            </a:endParaRPr>
          </a:p>
        </p:txBody>
      </p:sp>
      <p:sp>
        <p:nvSpPr>
          <p:cNvPr id="86023" name="Text Box 8">
            <a:extLst>
              <a:ext uri="{FF2B5EF4-FFF2-40B4-BE49-F238E27FC236}">
                <a16:creationId xmlns:a16="http://schemas.microsoft.com/office/drawing/2014/main" id="{FD2B82AF-D153-B74B-A28D-F7150B68A47E}"/>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endParaRPr lang="en-US" altLang="en-US">
              <a:latin typeface="Comic Sans MS" panose="030F0902030302020204" pitchFamily="66" charset="0"/>
            </a:endParaRPr>
          </a:p>
        </p:txBody>
      </p:sp>
      <p:sp>
        <p:nvSpPr>
          <p:cNvPr id="86024" name="Text Box 9">
            <a:extLst>
              <a:ext uri="{FF2B5EF4-FFF2-40B4-BE49-F238E27FC236}">
                <a16:creationId xmlns:a16="http://schemas.microsoft.com/office/drawing/2014/main" id="{DDBBC158-1E98-FB47-9E84-62E4C0A1F95A}"/>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a:solidFill>
                  <a:srgbClr val="FFFFFF"/>
                </a:solidFill>
              </a:rPr>
              <a:t> </a:t>
            </a:r>
          </a:p>
        </p:txBody>
      </p:sp>
      <p:sp>
        <p:nvSpPr>
          <p:cNvPr id="86025" name="Text Box 10">
            <a:extLst>
              <a:ext uri="{FF2B5EF4-FFF2-40B4-BE49-F238E27FC236}">
                <a16:creationId xmlns:a16="http://schemas.microsoft.com/office/drawing/2014/main" id="{D0EC0C71-B81E-9D4D-85A1-CDC66B1BA2C7}"/>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400" b="1">
                <a:solidFill>
                  <a:srgbClr val="FFFFFF"/>
                </a:solidFill>
              </a:rPr>
              <a:t> </a:t>
            </a:r>
          </a:p>
        </p:txBody>
      </p:sp>
      <p:sp>
        <p:nvSpPr>
          <p:cNvPr id="86026" name="Text Box 11">
            <a:extLst>
              <a:ext uri="{FF2B5EF4-FFF2-40B4-BE49-F238E27FC236}">
                <a16:creationId xmlns:a16="http://schemas.microsoft.com/office/drawing/2014/main" id="{6216F4EC-C804-A345-B040-8B087F938EC8}"/>
              </a:ext>
            </a:extLst>
          </p:cNvPr>
          <p:cNvSpPr txBox="1">
            <a:spLocks noChangeArrowheads="1"/>
          </p:cNvSpPr>
          <p:nvPr/>
        </p:nvSpPr>
        <p:spPr bwMode="auto">
          <a:xfrm>
            <a:off x="8086725" y="6534150"/>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41</a:t>
            </a:r>
          </a:p>
        </p:txBody>
      </p:sp>
      <p:sp>
        <p:nvSpPr>
          <p:cNvPr id="86027" name="Text Box 12">
            <a:extLst>
              <a:ext uri="{FF2B5EF4-FFF2-40B4-BE49-F238E27FC236}">
                <a16:creationId xmlns:a16="http://schemas.microsoft.com/office/drawing/2014/main" id="{5AC5290E-A972-E349-AEF4-A2BC88D8C8CE}"/>
              </a:ext>
            </a:extLst>
          </p:cNvPr>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a:solidFill>
                  <a:srgbClr val="FFFFFF"/>
                </a:solidFill>
              </a:rPr>
              <a:t>2</a:t>
            </a:r>
          </a:p>
        </p:txBody>
      </p:sp>
      <p:sp>
        <p:nvSpPr>
          <p:cNvPr id="86028" name="Text Box 13">
            <a:extLst>
              <a:ext uri="{FF2B5EF4-FFF2-40B4-BE49-F238E27FC236}">
                <a16:creationId xmlns:a16="http://schemas.microsoft.com/office/drawing/2014/main" id="{EC67F1A8-BBDB-3740-B274-B711F6AE209B}"/>
              </a:ext>
            </a:extLst>
          </p:cNvPr>
          <p:cNvSpPr txBox="1">
            <a:spLocks noChangeArrowheads="1"/>
          </p:cNvSpPr>
          <p:nvPr/>
        </p:nvSpPr>
        <p:spPr bwMode="auto">
          <a:xfrm>
            <a:off x="6896100" y="6270625"/>
            <a:ext cx="1954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200" b="1">
                <a:solidFill>
                  <a:srgbClr val="FFFFFF"/>
                </a:solidFill>
              </a:rPr>
              <a:t>Buku Panduan hlm. 8-14</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00706"/>
                                        </p:tgtEl>
                                        <p:attrNameLst>
                                          <p:attrName>style.visibility</p:attrName>
                                        </p:attrNameLst>
                                      </p:cBhvr>
                                      <p:to>
                                        <p:strVal val="visible"/>
                                      </p:to>
                                    </p:set>
                                    <p:anim calcmode="lin" valueType="num">
                                      <p:cBhvr additive="base">
                                        <p:cTn id="7" dur="500" fill="hold"/>
                                        <p:tgtEl>
                                          <p:spTgt spid="200706"/>
                                        </p:tgtEl>
                                        <p:attrNameLst>
                                          <p:attrName>ppt_x</p:attrName>
                                        </p:attrNameLst>
                                      </p:cBhvr>
                                      <p:tavLst>
                                        <p:tav tm="0">
                                          <p:val>
                                            <p:strVal val="1+#ppt_w/2"/>
                                          </p:val>
                                        </p:tav>
                                        <p:tav tm="100000">
                                          <p:val>
                                            <p:strVal val="#ppt_x"/>
                                          </p:val>
                                        </p:tav>
                                      </p:tavLst>
                                    </p:anim>
                                    <p:anim calcmode="lin" valueType="num">
                                      <p:cBhvr additive="base">
                                        <p:cTn id="8" dur="500" fill="hold"/>
                                        <p:tgtEl>
                                          <p:spTgt spid="20070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200711"/>
                                        </p:tgtEl>
                                        <p:attrNameLst>
                                          <p:attrName>style.visibility</p:attrName>
                                        </p:attrNameLst>
                                      </p:cBhvr>
                                      <p:to>
                                        <p:strVal val="visible"/>
                                      </p:to>
                                    </p:set>
                                    <p:anim calcmode="lin" valueType="num">
                                      <p:cBhvr>
                                        <p:cTn id="13" dur="1000" fill="hold"/>
                                        <p:tgtEl>
                                          <p:spTgt spid="200711"/>
                                        </p:tgtEl>
                                        <p:attrNameLst>
                                          <p:attrName>ppt_w</p:attrName>
                                        </p:attrNameLst>
                                      </p:cBhvr>
                                      <p:tavLst>
                                        <p:tav tm="0">
                                          <p:val>
                                            <p:fltVal val="0"/>
                                          </p:val>
                                        </p:tav>
                                        <p:tav tm="100000">
                                          <p:val>
                                            <p:strVal val="#ppt_w"/>
                                          </p:val>
                                        </p:tav>
                                      </p:tavLst>
                                    </p:anim>
                                    <p:anim calcmode="lin" valueType="num">
                                      <p:cBhvr>
                                        <p:cTn id="14" dur="1000" fill="hold"/>
                                        <p:tgtEl>
                                          <p:spTgt spid="200711"/>
                                        </p:tgtEl>
                                        <p:attrNameLst>
                                          <p:attrName>ppt_h</p:attrName>
                                        </p:attrNameLst>
                                      </p:cBhvr>
                                      <p:tavLst>
                                        <p:tav tm="0">
                                          <p:val>
                                            <p:fltVal val="0"/>
                                          </p:val>
                                        </p:tav>
                                        <p:tav tm="100000">
                                          <p:val>
                                            <p:strVal val="#ppt_h"/>
                                          </p:val>
                                        </p:tav>
                                      </p:tavLst>
                                    </p:anim>
                                    <p:anim calcmode="lin" valueType="num">
                                      <p:cBhvr>
                                        <p:cTn id="15" dur="1000" fill="hold"/>
                                        <p:tgtEl>
                                          <p:spTgt spid="2007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007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0710"/>
                                        </p:tgtEl>
                                        <p:attrNameLst>
                                          <p:attrName>style.visibility</p:attrName>
                                        </p:attrNameLst>
                                      </p:cBhvr>
                                      <p:to>
                                        <p:strVal val="visible"/>
                                      </p:to>
                                    </p:set>
                                    <p:animEffect transition="in" filter="wipe(left)">
                                      <p:cBhvr>
                                        <p:cTn id="21" dur="500"/>
                                        <p:tgtEl>
                                          <p:spTgt spid="20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autoUpdateAnimBg="0"/>
      <p:bldP spid="20071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84273A18-C27F-1C4F-A23B-4DFDD9F2CCE7}"/>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112" charset="0"/>
                <a:ea typeface="ＭＳ Ｐゴシック" charset="0"/>
                <a:cs typeface="ＭＳ Ｐゴシック" charset="0"/>
              </a:rPr>
              <a:t>7</a:t>
            </a:r>
          </a:p>
        </p:txBody>
      </p:sp>
      <p:sp>
        <p:nvSpPr>
          <p:cNvPr id="202755" name="Line 3">
            <a:extLst>
              <a:ext uri="{FF2B5EF4-FFF2-40B4-BE49-F238E27FC236}">
                <a16:creationId xmlns:a16="http://schemas.microsoft.com/office/drawing/2014/main" id="{8159BF3B-CE4F-4249-8DE6-04D435BDCE37}"/>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05" charset="0"/>
              <a:ea typeface="ＭＳ Ｐゴシック" charset="0"/>
              <a:cs typeface="ＭＳ Ｐゴシック" charset="0"/>
            </a:endParaRPr>
          </a:p>
        </p:txBody>
      </p:sp>
      <p:sp>
        <p:nvSpPr>
          <p:cNvPr id="88067" name="Rectangle 5">
            <a:extLst>
              <a:ext uri="{FF2B5EF4-FFF2-40B4-BE49-F238E27FC236}">
                <a16:creationId xmlns:a16="http://schemas.microsoft.com/office/drawing/2014/main" id="{B02E4BCB-8D51-994A-8C35-82E9210859AB}"/>
              </a:ext>
            </a:extLst>
          </p:cNvPr>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sz="1600" b="1"/>
          </a:p>
        </p:txBody>
      </p:sp>
      <p:sp>
        <p:nvSpPr>
          <p:cNvPr id="202758" name="Rectangle 6">
            <a:extLst>
              <a:ext uri="{FF2B5EF4-FFF2-40B4-BE49-F238E27FC236}">
                <a16:creationId xmlns:a16="http://schemas.microsoft.com/office/drawing/2014/main" id="{2279078C-62AB-1A48-9696-84EFE929D7EC}"/>
              </a:ext>
            </a:extLst>
          </p:cNvPr>
          <p:cNvSpPr>
            <a:spLocks noChangeArrowheads="1"/>
          </p:cNvSpPr>
          <p:nvPr/>
        </p:nvSpPr>
        <p:spPr bwMode="auto">
          <a:xfrm>
            <a:off x="101600" y="3554413"/>
            <a:ext cx="9042400"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lvl1pPr marL="342900" indent="-342900">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20000"/>
              </a:spcBef>
            </a:pPr>
            <a:r>
              <a:rPr lang="en-US" altLang="en-US" sz="15600" b="1">
                <a:solidFill>
                  <a:srgbClr val="E8EC39"/>
                </a:solidFill>
                <a:effectLst>
                  <a:outerShdw blurRad="38100" dist="38100" dir="2700000" algn="tl">
                    <a:srgbClr val="000000"/>
                  </a:outerShdw>
                </a:effectLst>
              </a:rPr>
              <a:t>C</a:t>
            </a:r>
            <a:r>
              <a:rPr lang="en-US" altLang="en-US" sz="15600" b="1">
                <a:solidFill>
                  <a:srgbClr val="00FF00"/>
                </a:solidFill>
                <a:effectLst>
                  <a:outerShdw blurRad="38100" dist="38100" dir="2700000" algn="tl">
                    <a:srgbClr val="000000"/>
                  </a:outerShdw>
                </a:effectLst>
              </a:rPr>
              <a:t> </a:t>
            </a:r>
            <a:r>
              <a:rPr lang="en-US" altLang="en-US" sz="15600" b="1">
                <a:solidFill>
                  <a:srgbClr val="FF5008"/>
                </a:solidFill>
                <a:effectLst>
                  <a:outerShdw blurRad="38100" dist="38100" dir="2700000" algn="tl">
                    <a:srgbClr val="000000"/>
                  </a:outerShdw>
                </a:effectLst>
              </a:rPr>
              <a:t>4</a:t>
            </a:r>
            <a:r>
              <a:rPr lang="en-US" altLang="en-US" sz="15600" b="1">
                <a:solidFill>
                  <a:srgbClr val="00FF00"/>
                </a:solidFill>
                <a:effectLst>
                  <a:outerShdw blurRad="38100" dist="38100" dir="2700000" algn="tl">
                    <a:srgbClr val="000000"/>
                  </a:outerShdw>
                </a:effectLst>
              </a:rPr>
              <a:t> 3 </a:t>
            </a:r>
            <a:r>
              <a:rPr lang="en-US" altLang="en-US" sz="15600" b="1">
                <a:solidFill>
                  <a:srgbClr val="114FFB"/>
                </a:solidFill>
                <a:effectLst>
                  <a:outerShdw blurRad="38100" dist="38100" dir="2700000" algn="tl">
                    <a:srgbClr val="000000"/>
                  </a:outerShdw>
                </a:effectLst>
              </a:rPr>
              <a:t>S</a:t>
            </a:r>
            <a:r>
              <a:rPr lang="en-US" altLang="en-US" sz="15600" b="1">
                <a:solidFill>
                  <a:srgbClr val="00FF00"/>
                </a:solidFill>
                <a:effectLst>
                  <a:outerShdw blurRad="38100" dist="38100" dir="2700000" algn="tl">
                    <a:srgbClr val="000000"/>
                  </a:outerShdw>
                </a:effectLst>
              </a:rPr>
              <a:t> </a:t>
            </a:r>
            <a:r>
              <a:rPr lang="en-US" altLang="en-US" sz="15600" b="1">
                <a:solidFill>
                  <a:srgbClr val="FFFFFF"/>
                </a:solidFill>
                <a:effectLst>
                  <a:outerShdw blurRad="38100" dist="38100" dir="2700000" algn="tl">
                    <a:srgbClr val="000000"/>
                  </a:outerShdw>
                </a:effectLst>
              </a:rPr>
              <a:t>Y</a:t>
            </a:r>
            <a:r>
              <a:rPr lang="en-US" altLang="en-US" sz="15600" b="1">
                <a:solidFill>
                  <a:srgbClr val="00FF00"/>
                </a:solidFill>
                <a:effectLst>
                  <a:outerShdw blurRad="38100" dist="38100" dir="2700000" algn="tl">
                    <a:srgbClr val="000000"/>
                  </a:outerShdw>
                </a:effectLst>
              </a:rPr>
              <a:t> </a:t>
            </a:r>
          </a:p>
        </p:txBody>
      </p:sp>
      <p:sp>
        <p:nvSpPr>
          <p:cNvPr id="202759" name="Rectangle 7">
            <a:extLst>
              <a:ext uri="{FF2B5EF4-FFF2-40B4-BE49-F238E27FC236}">
                <a16:creationId xmlns:a16="http://schemas.microsoft.com/office/drawing/2014/main" id="{71B351D9-4032-FD4C-A2D6-4B1AB36234AC}"/>
              </a:ext>
            </a:extLst>
          </p:cNvPr>
          <p:cNvSpPr>
            <a:spLocks noChangeArrowheads="1"/>
          </p:cNvSpPr>
          <p:nvPr/>
        </p:nvSpPr>
        <p:spPr bwMode="auto">
          <a:xfrm>
            <a:off x="101600" y="3565525"/>
            <a:ext cx="9042400"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lvl1pPr marL="342900" indent="-342900">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20000"/>
              </a:spcBef>
            </a:pPr>
            <a:r>
              <a:rPr lang="en-US" altLang="en-US" sz="15600" b="1">
                <a:solidFill>
                  <a:srgbClr val="E8EC39"/>
                </a:solidFill>
                <a:effectLst>
                  <a:outerShdw blurRad="38100" dist="38100" dir="2700000" algn="tl">
                    <a:srgbClr val="000000"/>
                  </a:outerShdw>
                </a:effectLst>
              </a:rPr>
              <a:t>C</a:t>
            </a:r>
            <a:r>
              <a:rPr lang="en-US" altLang="en-US" sz="15600" b="1">
                <a:solidFill>
                  <a:srgbClr val="00FF00"/>
                </a:solidFill>
                <a:effectLst>
                  <a:outerShdw blurRad="38100" dist="38100" dir="2700000" algn="tl">
                    <a:srgbClr val="000000"/>
                  </a:outerShdw>
                </a:effectLst>
              </a:rPr>
              <a:t> </a:t>
            </a:r>
            <a:r>
              <a:rPr lang="en-US" altLang="en-US" sz="15600" b="1">
                <a:solidFill>
                  <a:srgbClr val="FF5008"/>
                </a:solidFill>
                <a:effectLst>
                  <a:outerShdw blurRad="38100" dist="38100" dir="2700000" algn="tl">
                    <a:srgbClr val="000000"/>
                  </a:outerShdw>
                </a:effectLst>
              </a:rPr>
              <a:t>4</a:t>
            </a:r>
            <a:r>
              <a:rPr lang="en-US" altLang="en-US" sz="15600" b="1">
                <a:solidFill>
                  <a:srgbClr val="00FF00"/>
                </a:solidFill>
                <a:effectLst>
                  <a:outerShdw blurRad="38100" dist="38100" dir="2700000" algn="tl">
                    <a:srgbClr val="000000"/>
                  </a:outerShdw>
                </a:effectLst>
              </a:rPr>
              <a:t> 3 </a:t>
            </a:r>
            <a:r>
              <a:rPr lang="en-US" altLang="en-US" sz="15600" b="1">
                <a:solidFill>
                  <a:srgbClr val="114FFB"/>
                </a:solidFill>
                <a:effectLst>
                  <a:outerShdw blurRad="38100" dist="38100" dir="2700000" algn="tl">
                    <a:srgbClr val="000000"/>
                  </a:outerShdw>
                </a:effectLst>
              </a:rPr>
              <a:t>S</a:t>
            </a:r>
            <a:r>
              <a:rPr lang="en-US" altLang="en-US" sz="15600" b="1">
                <a:solidFill>
                  <a:srgbClr val="00FF00"/>
                </a:solidFill>
                <a:effectLst>
                  <a:outerShdw blurRad="38100" dist="38100" dir="2700000" algn="tl">
                    <a:srgbClr val="000000"/>
                  </a:outerShdw>
                </a:effectLst>
              </a:rPr>
              <a:t> </a:t>
            </a:r>
            <a:r>
              <a:rPr lang="en-US" altLang="en-US" sz="15600" b="1">
                <a:solidFill>
                  <a:srgbClr val="FFFFFF"/>
                </a:solidFill>
                <a:effectLst>
                  <a:outerShdw blurRad="38100" dist="38100" dir="2700000" algn="tl">
                    <a:srgbClr val="000000"/>
                  </a:outerShdw>
                </a:effectLst>
              </a:rPr>
              <a:t>Y</a:t>
            </a:r>
            <a:r>
              <a:rPr lang="en-US" altLang="en-US" sz="15600" b="1">
                <a:solidFill>
                  <a:srgbClr val="00FF00"/>
                </a:solidFill>
                <a:effectLst>
                  <a:outerShdw blurRad="38100" dist="38100" dir="2700000" algn="tl">
                    <a:srgbClr val="000000"/>
                  </a:outerShdw>
                </a:effectLst>
              </a:rPr>
              <a:t> </a:t>
            </a:r>
          </a:p>
        </p:txBody>
      </p:sp>
      <p:sp>
        <p:nvSpPr>
          <p:cNvPr id="88070" name="Text Box 8">
            <a:extLst>
              <a:ext uri="{FF2B5EF4-FFF2-40B4-BE49-F238E27FC236}">
                <a16:creationId xmlns:a16="http://schemas.microsoft.com/office/drawing/2014/main" id="{43863C83-8837-AA4F-A8A8-27FEC2692379}"/>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endParaRPr lang="en-US" altLang="en-US">
              <a:latin typeface="Comic Sans MS" panose="030F0902030302020204" pitchFamily="66" charset="0"/>
            </a:endParaRPr>
          </a:p>
        </p:txBody>
      </p:sp>
      <p:sp>
        <p:nvSpPr>
          <p:cNvPr id="88071" name="Text Box 9">
            <a:extLst>
              <a:ext uri="{FF2B5EF4-FFF2-40B4-BE49-F238E27FC236}">
                <a16:creationId xmlns:a16="http://schemas.microsoft.com/office/drawing/2014/main" id="{D73F45BE-30C0-BA4E-A953-65C72F13CB6B}"/>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endParaRPr lang="en-US" altLang="en-US">
              <a:solidFill>
                <a:srgbClr val="FFFFFF"/>
              </a:solidFill>
            </a:endParaRPr>
          </a:p>
        </p:txBody>
      </p:sp>
      <p:sp>
        <p:nvSpPr>
          <p:cNvPr id="88072" name="Text Box 10">
            <a:extLst>
              <a:ext uri="{FF2B5EF4-FFF2-40B4-BE49-F238E27FC236}">
                <a16:creationId xmlns:a16="http://schemas.microsoft.com/office/drawing/2014/main" id="{1AD32804-3945-854D-B64D-42958EC8E308}"/>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400" b="1">
                <a:solidFill>
                  <a:srgbClr val="FFFFFF"/>
                </a:solidFill>
              </a:rPr>
              <a:t> </a:t>
            </a:r>
          </a:p>
        </p:txBody>
      </p:sp>
      <p:sp>
        <p:nvSpPr>
          <p:cNvPr id="88073" name="Text Box 11">
            <a:extLst>
              <a:ext uri="{FF2B5EF4-FFF2-40B4-BE49-F238E27FC236}">
                <a16:creationId xmlns:a16="http://schemas.microsoft.com/office/drawing/2014/main" id="{6926EE58-17E8-B245-A19E-A6241C40DB48}"/>
              </a:ext>
            </a:extLst>
          </p:cNvPr>
          <p:cNvSpPr txBox="1">
            <a:spLocks noChangeArrowheads="1"/>
          </p:cNvSpPr>
          <p:nvPr/>
        </p:nvSpPr>
        <p:spPr bwMode="auto">
          <a:xfrm>
            <a:off x="8086725" y="6534150"/>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42</a:t>
            </a:r>
          </a:p>
        </p:txBody>
      </p:sp>
      <p:sp>
        <p:nvSpPr>
          <p:cNvPr id="88074" name="Text Box 12">
            <a:extLst>
              <a:ext uri="{FF2B5EF4-FFF2-40B4-BE49-F238E27FC236}">
                <a16:creationId xmlns:a16="http://schemas.microsoft.com/office/drawing/2014/main" id="{92B988E1-7F75-014C-8043-75334309B688}"/>
              </a:ext>
            </a:extLst>
          </p:cNvPr>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a:solidFill>
                  <a:srgbClr val="FFFFFF"/>
                </a:solidFill>
              </a:rPr>
              <a:t>1</a:t>
            </a:r>
          </a:p>
        </p:txBody>
      </p:sp>
      <p:sp>
        <p:nvSpPr>
          <p:cNvPr id="88075" name="Text Box 13">
            <a:extLst>
              <a:ext uri="{FF2B5EF4-FFF2-40B4-BE49-F238E27FC236}">
                <a16:creationId xmlns:a16="http://schemas.microsoft.com/office/drawing/2014/main" id="{8047795A-5F86-6249-AF0B-AAC0153CBE86}"/>
              </a:ext>
            </a:extLst>
          </p:cNvPr>
          <p:cNvSpPr txBox="1">
            <a:spLocks noChangeArrowheads="1"/>
          </p:cNvSpPr>
          <p:nvPr/>
        </p:nvSpPr>
        <p:spPr bwMode="auto">
          <a:xfrm>
            <a:off x="6896100" y="6270625"/>
            <a:ext cx="1954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200" b="1">
                <a:solidFill>
                  <a:srgbClr val="FFFFFF"/>
                </a:solidFill>
              </a:rPr>
              <a:t>Buku Panduan hlm. 8-14</a:t>
            </a:r>
          </a:p>
        </p:txBody>
      </p:sp>
      <p:sp>
        <p:nvSpPr>
          <p:cNvPr id="2" name="Title 1">
            <a:extLst>
              <a:ext uri="{FF2B5EF4-FFF2-40B4-BE49-F238E27FC236}">
                <a16:creationId xmlns:a16="http://schemas.microsoft.com/office/drawing/2014/main" id="{421AE51E-79E2-1B4F-A503-4E3DAA97AB22}"/>
              </a:ext>
            </a:extLst>
          </p:cNvPr>
          <p:cNvSpPr>
            <a:spLocks noGrp="1"/>
          </p:cNvSpPr>
          <p:nvPr>
            <p:ph type="title" idx="4294967295"/>
          </p:nvPr>
        </p:nvSpPr>
        <p:spPr>
          <a:xfrm>
            <a:off x="0" y="1643063"/>
            <a:ext cx="9144000" cy="1785937"/>
          </a:xfrm>
          <a:prstGeom prst="rect">
            <a:avLst/>
          </a:prstGeom>
          <a:ln w="12700">
            <a:miter lim="800000"/>
            <a:headEnd/>
            <a:tailEnd/>
          </a:ln>
          <a:effectLst>
            <a:outerShdw blurRad="63500" dist="107763" dir="2700000" algn="ctr" rotWithShape="0">
              <a:schemeClr val="bg2">
                <a:alpha val="74998"/>
              </a:schemeClr>
            </a:outerShdw>
          </a:effectLst>
        </p:spPr>
        <p:txBody>
          <a:bodyPr lIns="90487" tIns="44450" rIns="90487" bIns="44450" anchor="ctr"/>
          <a:lstStyle/>
          <a:p>
            <a:pPr algn="ctr"/>
            <a:r>
              <a:rPr lang="en-US" altLang="en-US" sz="5400">
                <a:solidFill>
                  <a:srgbClr val="FAFD00"/>
                </a:solidFill>
                <a:ea typeface="ＭＳ Ｐゴシック" panose="020B0600070205080204" pitchFamily="34" charset="-128"/>
              </a:rPr>
              <a:t>Membuka  </a:t>
            </a:r>
            <a:br>
              <a:rPr lang="en-US" altLang="en-US" sz="5400">
                <a:solidFill>
                  <a:srgbClr val="FAFD00"/>
                </a:solidFill>
                <a:ea typeface="ＭＳ Ｐゴシック" panose="020B0600070205080204" pitchFamily="34" charset="-128"/>
              </a:rPr>
            </a:br>
            <a:r>
              <a:rPr lang="en-US" altLang="ja-JP" sz="5400" i="1">
                <a:solidFill>
                  <a:srgbClr val="FAFD00"/>
                </a:solidFill>
                <a:ea typeface="ＭＳ Ｐゴシック" panose="020B0600070205080204" pitchFamily="34" charset="-128"/>
              </a:rPr>
              <a:t>“Arsip Alkitab Anda”</a:t>
            </a:r>
            <a:endParaRPr lang="en-US" altLang="en-US" sz="5400" i="1">
              <a:solidFill>
                <a:srgbClr val="FAFD00"/>
              </a:solidFill>
              <a:ea typeface="ＭＳ Ｐゴシック" panose="020B0600070205080204" pitchFamily="34" charset="-128"/>
            </a:endParaRP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02758"/>
                                        </p:tgtEl>
                                        <p:attrNameLst>
                                          <p:attrName>style.visibility</p:attrName>
                                        </p:attrNameLst>
                                      </p:cBhvr>
                                      <p:to>
                                        <p:strVal val="visible"/>
                                      </p:to>
                                    </p:set>
                                    <p:anim calcmode="lin" valueType="num">
                                      <p:cBhvr>
                                        <p:cTn id="7" dur="500" fill="hold"/>
                                        <p:tgtEl>
                                          <p:spTgt spid="202758"/>
                                        </p:tgtEl>
                                        <p:attrNameLst>
                                          <p:attrName>ppt_w</p:attrName>
                                        </p:attrNameLst>
                                      </p:cBhvr>
                                      <p:tavLst>
                                        <p:tav tm="0">
                                          <p:val>
                                            <p:fltVal val="0"/>
                                          </p:val>
                                        </p:tav>
                                        <p:tav tm="100000">
                                          <p:val>
                                            <p:strVal val="#ppt_w"/>
                                          </p:val>
                                        </p:tav>
                                      </p:tavLst>
                                    </p:anim>
                                    <p:anim calcmode="lin" valueType="num">
                                      <p:cBhvr>
                                        <p:cTn id="8" dur="500" fill="hold"/>
                                        <p:tgtEl>
                                          <p:spTgt spid="202758"/>
                                        </p:tgtEl>
                                        <p:attrNameLst>
                                          <p:attrName>ppt_h</p:attrName>
                                        </p:attrNameLst>
                                      </p:cBhvr>
                                      <p:tavLst>
                                        <p:tav tm="0">
                                          <p:val>
                                            <p:fltVal val="0"/>
                                          </p:val>
                                        </p:tav>
                                        <p:tav tm="100000">
                                          <p:val>
                                            <p:strVal val="#ppt_h"/>
                                          </p:val>
                                        </p:tav>
                                      </p:tavLst>
                                    </p:anim>
                                    <p:anim calcmode="lin" valueType="num">
                                      <p:cBhvr>
                                        <p:cTn id="9" dur="500" fill="hold"/>
                                        <p:tgtEl>
                                          <p:spTgt spid="202758"/>
                                        </p:tgtEl>
                                        <p:attrNameLst>
                                          <p:attrName>ppt_x</p:attrName>
                                        </p:attrNameLst>
                                      </p:cBhvr>
                                      <p:tavLst>
                                        <p:tav tm="0">
                                          <p:val>
                                            <p:fltVal val="0.5"/>
                                          </p:val>
                                        </p:tav>
                                        <p:tav tm="100000">
                                          <p:val>
                                            <p:strVal val="#ppt_x"/>
                                          </p:val>
                                        </p:tav>
                                      </p:tavLst>
                                    </p:anim>
                                    <p:anim calcmode="lin" valueType="num">
                                      <p:cBhvr>
                                        <p:cTn id="10" dur="500" fill="hold"/>
                                        <p:tgtEl>
                                          <p:spTgt spid="20275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02759"/>
                                        </p:tgtEl>
                                        <p:attrNameLst>
                                          <p:attrName>style.visibility</p:attrName>
                                        </p:attrNameLst>
                                      </p:cBhvr>
                                      <p:to>
                                        <p:strVal val="visible"/>
                                      </p:to>
                                    </p:set>
                                    <p:anim calcmode="lin" valueType="num">
                                      <p:cBhvr>
                                        <p:cTn id="15" dur="500" fill="hold"/>
                                        <p:tgtEl>
                                          <p:spTgt spid="202759"/>
                                        </p:tgtEl>
                                        <p:attrNameLst>
                                          <p:attrName>ppt_w</p:attrName>
                                        </p:attrNameLst>
                                      </p:cBhvr>
                                      <p:tavLst>
                                        <p:tav tm="0">
                                          <p:val>
                                            <p:fltVal val="0"/>
                                          </p:val>
                                        </p:tav>
                                        <p:tav tm="100000">
                                          <p:val>
                                            <p:strVal val="#ppt_w"/>
                                          </p:val>
                                        </p:tav>
                                      </p:tavLst>
                                    </p:anim>
                                    <p:anim calcmode="lin" valueType="num">
                                      <p:cBhvr>
                                        <p:cTn id="16" dur="500" fill="hold"/>
                                        <p:tgtEl>
                                          <p:spTgt spid="202759"/>
                                        </p:tgtEl>
                                        <p:attrNameLst>
                                          <p:attrName>ppt_h</p:attrName>
                                        </p:attrNameLst>
                                      </p:cBhvr>
                                      <p:tavLst>
                                        <p:tav tm="0">
                                          <p:val>
                                            <p:fltVal val="0"/>
                                          </p:val>
                                        </p:tav>
                                        <p:tav tm="100000">
                                          <p:val>
                                            <p:strVal val="#ppt_h"/>
                                          </p:val>
                                        </p:tav>
                                      </p:tavLst>
                                    </p:anim>
                                    <p:anim calcmode="lin" valueType="num">
                                      <p:cBhvr>
                                        <p:cTn id="17" dur="500" fill="hold"/>
                                        <p:tgtEl>
                                          <p:spTgt spid="202759"/>
                                        </p:tgtEl>
                                        <p:attrNameLst>
                                          <p:attrName>ppt_x</p:attrName>
                                        </p:attrNameLst>
                                      </p:cBhvr>
                                      <p:tavLst>
                                        <p:tav tm="0">
                                          <p:val>
                                            <p:fltVal val="0.5"/>
                                          </p:val>
                                        </p:tav>
                                        <p:tav tm="100000">
                                          <p:val>
                                            <p:strVal val="#ppt_x"/>
                                          </p:val>
                                        </p:tav>
                                      </p:tavLst>
                                    </p:anim>
                                    <p:anim calcmode="lin" valueType="num">
                                      <p:cBhvr>
                                        <p:cTn id="18" dur="500" fill="hold"/>
                                        <p:tgtEl>
                                          <p:spTgt spid="2027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8" grpId="0" autoUpdateAnimBg="0"/>
      <p:bldP spid="20275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6B178047-7A50-7042-B5EE-3A8EDEFE95C6}"/>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112" charset="0"/>
                <a:ea typeface="ＭＳ Ｐゴシック" charset="0"/>
                <a:cs typeface="ＭＳ Ｐゴシック" charset="0"/>
              </a:rPr>
              <a:t>7</a:t>
            </a:r>
          </a:p>
        </p:txBody>
      </p:sp>
      <p:sp>
        <p:nvSpPr>
          <p:cNvPr id="204803" name="Line 3">
            <a:extLst>
              <a:ext uri="{FF2B5EF4-FFF2-40B4-BE49-F238E27FC236}">
                <a16:creationId xmlns:a16="http://schemas.microsoft.com/office/drawing/2014/main" id="{984C6340-95A1-9C4F-9906-8E87A75C461D}"/>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05" charset="0"/>
              <a:ea typeface="ＭＳ Ｐゴシック" charset="0"/>
              <a:cs typeface="ＭＳ Ｐゴシック" charset="0"/>
            </a:endParaRPr>
          </a:p>
        </p:txBody>
      </p:sp>
      <p:grpSp>
        <p:nvGrpSpPr>
          <p:cNvPr id="2" name="Group 4">
            <a:extLst>
              <a:ext uri="{FF2B5EF4-FFF2-40B4-BE49-F238E27FC236}">
                <a16:creationId xmlns:a16="http://schemas.microsoft.com/office/drawing/2014/main" id="{B98ED30E-7056-B143-AC5A-F37BBA81AAD0}"/>
              </a:ext>
            </a:extLst>
          </p:cNvPr>
          <p:cNvGrpSpPr>
            <a:grpSpLocks/>
          </p:cNvGrpSpPr>
          <p:nvPr/>
        </p:nvGrpSpPr>
        <p:grpSpPr bwMode="auto">
          <a:xfrm>
            <a:off x="2171700" y="5046663"/>
            <a:ext cx="4510088" cy="1006475"/>
            <a:chOff x="1368" y="3179"/>
            <a:chExt cx="2841" cy="634"/>
          </a:xfrm>
        </p:grpSpPr>
        <p:sp>
          <p:nvSpPr>
            <p:cNvPr id="204805" name="Text Box 5">
              <a:extLst>
                <a:ext uri="{FF2B5EF4-FFF2-40B4-BE49-F238E27FC236}">
                  <a16:creationId xmlns:a16="http://schemas.microsoft.com/office/drawing/2014/main" id="{E683ABCB-F5B0-C748-9927-EDA7E6BAD228}"/>
                </a:ext>
              </a:extLst>
            </p:cNvPr>
            <p:cNvSpPr txBox="1">
              <a:spLocks noChangeArrowheads="1"/>
            </p:cNvSpPr>
            <p:nvPr/>
          </p:nvSpPr>
          <p:spPr bwMode="auto">
            <a:xfrm>
              <a:off x="1820" y="3179"/>
              <a:ext cx="2389"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r>
                <a:rPr lang="en-US" sz="6000" b="1">
                  <a:solidFill>
                    <a:srgbClr val="FFFFFF"/>
                  </a:solidFill>
                  <a:effectLst>
                    <a:outerShdw blurRad="38100" dist="38100" dir="2700000" algn="tl">
                      <a:srgbClr val="000000"/>
                    </a:outerShdw>
                  </a:effectLst>
                  <a:latin typeface="Arial" charset="0"/>
                </a:rPr>
                <a:t>Y</a:t>
              </a:r>
              <a:r>
                <a:rPr lang="en-US" sz="4800" b="1">
                  <a:solidFill>
                    <a:srgbClr val="FFFFFF"/>
                  </a:solidFill>
                  <a:effectLst>
                    <a:outerShdw blurRad="38100" dist="38100" dir="2700000" algn="tl">
                      <a:srgbClr val="000000"/>
                    </a:outerShdw>
                  </a:effectLst>
                  <a:latin typeface="Arial" charset="0"/>
                </a:rPr>
                <a:t> </a:t>
              </a:r>
              <a:r>
                <a:rPr lang="en-US" sz="4800" b="1">
                  <a:solidFill>
                    <a:srgbClr val="FFA27C"/>
                  </a:solidFill>
                  <a:effectLst>
                    <a:outerShdw blurRad="38100" dist="38100" dir="2700000" algn="tl">
                      <a:srgbClr val="000000"/>
                    </a:outerShdw>
                  </a:effectLst>
                  <a:latin typeface="Arial" charset="0"/>
                </a:rPr>
                <a:t> </a:t>
              </a:r>
              <a:r>
                <a:rPr lang="en-US" sz="4800" b="1">
                  <a:solidFill>
                    <a:srgbClr val="EDF636"/>
                  </a:solidFill>
                  <a:effectLst>
                    <a:outerShdw blurRad="38100" dist="38100" dir="2700000" algn="tl">
                      <a:srgbClr val="000000"/>
                    </a:outerShdw>
                  </a:effectLst>
                  <a:latin typeface="Arial" charset="0"/>
                </a:rPr>
                <a:t>=  YESUS</a:t>
              </a:r>
              <a:endParaRPr lang="en-US" sz="4800" b="1">
                <a:solidFill>
                  <a:srgbClr val="FFA27C"/>
                </a:solidFill>
                <a:effectLst>
                  <a:outerShdw blurRad="38100" dist="38100" dir="2700000" algn="tl">
                    <a:srgbClr val="000000"/>
                  </a:outerShdw>
                </a:effectLst>
                <a:latin typeface="Arial" charset="0"/>
              </a:endParaRPr>
            </a:p>
          </p:txBody>
        </p:sp>
        <p:sp>
          <p:nvSpPr>
            <p:cNvPr id="204806" name="AutoShape 6">
              <a:extLst>
                <a:ext uri="{FF2B5EF4-FFF2-40B4-BE49-F238E27FC236}">
                  <a16:creationId xmlns:a16="http://schemas.microsoft.com/office/drawing/2014/main" id="{3137A1AE-832B-F64D-A571-EAE5E6062BBA}"/>
                </a:ext>
              </a:extLst>
            </p:cNvPr>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grpSp>
      <p:grpSp>
        <p:nvGrpSpPr>
          <p:cNvPr id="3" name="Group 7">
            <a:extLst>
              <a:ext uri="{FF2B5EF4-FFF2-40B4-BE49-F238E27FC236}">
                <a16:creationId xmlns:a16="http://schemas.microsoft.com/office/drawing/2014/main" id="{A7655660-54C9-794C-B68C-7876E8B81A38}"/>
              </a:ext>
            </a:extLst>
          </p:cNvPr>
          <p:cNvGrpSpPr>
            <a:grpSpLocks/>
          </p:cNvGrpSpPr>
          <p:nvPr/>
        </p:nvGrpSpPr>
        <p:grpSpPr bwMode="auto">
          <a:xfrm>
            <a:off x="2147888" y="4081463"/>
            <a:ext cx="4973637" cy="1006475"/>
            <a:chOff x="1353" y="2571"/>
            <a:chExt cx="3133" cy="634"/>
          </a:xfrm>
        </p:grpSpPr>
        <p:sp>
          <p:nvSpPr>
            <p:cNvPr id="204808" name="Text Box 8">
              <a:extLst>
                <a:ext uri="{FF2B5EF4-FFF2-40B4-BE49-F238E27FC236}">
                  <a16:creationId xmlns:a16="http://schemas.microsoft.com/office/drawing/2014/main" id="{06EC97D1-9932-764D-90EA-2BC3882243F8}"/>
                </a:ext>
              </a:extLst>
            </p:cNvPr>
            <p:cNvSpPr txBox="1">
              <a:spLocks noChangeArrowheads="1"/>
            </p:cNvSpPr>
            <p:nvPr/>
          </p:nvSpPr>
          <p:spPr bwMode="auto">
            <a:xfrm>
              <a:off x="1820" y="2571"/>
              <a:ext cx="2666"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r>
                <a:rPr lang="en-US" sz="6000" b="1">
                  <a:solidFill>
                    <a:srgbClr val="114FFB"/>
                  </a:solidFill>
                  <a:effectLst>
                    <a:outerShdw blurRad="38100" dist="38100" dir="2700000" algn="tl">
                      <a:srgbClr val="000000"/>
                    </a:outerShdw>
                  </a:effectLst>
                  <a:latin typeface="Arial" charset="0"/>
                </a:rPr>
                <a:t>S</a:t>
              </a:r>
              <a:r>
                <a:rPr lang="en-US" sz="4800" b="1">
                  <a:solidFill>
                    <a:srgbClr val="FFA27C"/>
                  </a:solidFill>
                  <a:effectLst>
                    <a:outerShdw blurRad="38100" dist="38100" dir="2700000" algn="tl">
                      <a:srgbClr val="000000"/>
                    </a:outerShdw>
                  </a:effectLst>
                  <a:latin typeface="Arial" charset="0"/>
                </a:rPr>
                <a:t>  </a:t>
              </a:r>
              <a:r>
                <a:rPr lang="en-US" sz="4800" b="1">
                  <a:solidFill>
                    <a:srgbClr val="EDF636"/>
                  </a:solidFill>
                  <a:effectLst>
                    <a:outerShdw blurRad="38100" dist="38100" dir="2700000" algn="tl">
                      <a:srgbClr val="000000"/>
                    </a:outerShdw>
                  </a:effectLst>
                  <a:latin typeface="Arial" charset="0"/>
                </a:rPr>
                <a:t>=  SENYAP</a:t>
              </a:r>
              <a:endParaRPr lang="en-US" sz="4800" b="1">
                <a:solidFill>
                  <a:srgbClr val="FFA27C"/>
                </a:solidFill>
                <a:effectLst>
                  <a:outerShdw blurRad="38100" dist="38100" dir="2700000" algn="tl">
                    <a:srgbClr val="000000"/>
                  </a:outerShdw>
                </a:effectLst>
                <a:latin typeface="Arial" charset="0"/>
              </a:endParaRPr>
            </a:p>
          </p:txBody>
        </p:sp>
        <p:sp>
          <p:nvSpPr>
            <p:cNvPr id="204809" name="AutoShape 9">
              <a:extLst>
                <a:ext uri="{FF2B5EF4-FFF2-40B4-BE49-F238E27FC236}">
                  <a16:creationId xmlns:a16="http://schemas.microsoft.com/office/drawing/2014/main" id="{5653493D-393E-004B-BBB3-C30C3EB019D1}"/>
                </a:ext>
              </a:extLst>
            </p:cNvPr>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grpSp>
      <p:grpSp>
        <p:nvGrpSpPr>
          <p:cNvPr id="4" name="Group 10">
            <a:extLst>
              <a:ext uri="{FF2B5EF4-FFF2-40B4-BE49-F238E27FC236}">
                <a16:creationId xmlns:a16="http://schemas.microsoft.com/office/drawing/2014/main" id="{D5CCAEBF-A7D1-6242-85DA-EF467806143D}"/>
              </a:ext>
            </a:extLst>
          </p:cNvPr>
          <p:cNvGrpSpPr>
            <a:grpSpLocks/>
          </p:cNvGrpSpPr>
          <p:nvPr/>
        </p:nvGrpSpPr>
        <p:grpSpPr bwMode="auto">
          <a:xfrm>
            <a:off x="2184400" y="3190875"/>
            <a:ext cx="6083300" cy="1006475"/>
            <a:chOff x="1376" y="2010"/>
            <a:chExt cx="3832" cy="634"/>
          </a:xfrm>
        </p:grpSpPr>
        <p:sp>
          <p:nvSpPr>
            <p:cNvPr id="204811" name="Text Box 11">
              <a:extLst>
                <a:ext uri="{FF2B5EF4-FFF2-40B4-BE49-F238E27FC236}">
                  <a16:creationId xmlns:a16="http://schemas.microsoft.com/office/drawing/2014/main" id="{A3891B70-70E6-6A45-A589-5B6F638E97E6}"/>
                </a:ext>
              </a:extLst>
            </p:cNvPr>
            <p:cNvSpPr txBox="1">
              <a:spLocks noChangeArrowheads="1"/>
            </p:cNvSpPr>
            <p:nvPr/>
          </p:nvSpPr>
          <p:spPr bwMode="auto">
            <a:xfrm>
              <a:off x="1849" y="2010"/>
              <a:ext cx="3359"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r>
                <a:rPr lang="en-US" sz="6000" b="1">
                  <a:solidFill>
                    <a:srgbClr val="07DD3A"/>
                  </a:solidFill>
                  <a:effectLst>
                    <a:outerShdw blurRad="38100" dist="38100" dir="2700000" algn="tl">
                      <a:srgbClr val="000000"/>
                    </a:outerShdw>
                  </a:effectLst>
                  <a:latin typeface="Arial" charset="0"/>
                </a:rPr>
                <a:t>3</a:t>
              </a:r>
              <a:r>
                <a:rPr lang="en-US" sz="4800" b="1">
                  <a:solidFill>
                    <a:srgbClr val="07DD3A"/>
                  </a:solidFill>
                  <a:effectLst>
                    <a:outerShdw blurRad="38100" dist="38100" dir="2700000" algn="tl">
                      <a:srgbClr val="000000"/>
                    </a:outerShdw>
                  </a:effectLst>
                  <a:latin typeface="Arial" charset="0"/>
                </a:rPr>
                <a:t> </a:t>
              </a:r>
              <a:r>
                <a:rPr lang="en-US" sz="4800" b="1">
                  <a:solidFill>
                    <a:srgbClr val="FFA27C"/>
                  </a:solidFill>
                  <a:effectLst>
                    <a:outerShdw blurRad="38100" dist="38100" dir="2700000" algn="tl">
                      <a:srgbClr val="000000"/>
                    </a:outerShdw>
                  </a:effectLst>
                  <a:latin typeface="Arial" charset="0"/>
                </a:rPr>
                <a:t> </a:t>
              </a:r>
              <a:r>
                <a:rPr lang="en-US" sz="4800" b="1">
                  <a:solidFill>
                    <a:srgbClr val="EDF636"/>
                  </a:solidFill>
                  <a:effectLst>
                    <a:outerShdw blurRad="38100" dist="38100" dir="2700000" algn="tl">
                      <a:srgbClr val="000000"/>
                    </a:outerShdw>
                  </a:effectLst>
                  <a:latin typeface="Arial" charset="0"/>
                </a:rPr>
                <a:t>=  KOMUNITAS</a:t>
              </a:r>
              <a:endParaRPr lang="en-US" sz="4800" b="1">
                <a:solidFill>
                  <a:srgbClr val="FFA27C"/>
                </a:solidFill>
                <a:effectLst>
                  <a:outerShdw blurRad="38100" dist="38100" dir="2700000" algn="tl">
                    <a:srgbClr val="000000"/>
                  </a:outerShdw>
                </a:effectLst>
                <a:latin typeface="Arial" charset="0"/>
              </a:endParaRPr>
            </a:p>
          </p:txBody>
        </p:sp>
        <p:sp>
          <p:nvSpPr>
            <p:cNvPr id="204812" name="AutoShape 12">
              <a:extLst>
                <a:ext uri="{FF2B5EF4-FFF2-40B4-BE49-F238E27FC236}">
                  <a16:creationId xmlns:a16="http://schemas.microsoft.com/office/drawing/2014/main" id="{BC31D58F-B797-A64F-834C-085979570B55}"/>
                </a:ext>
              </a:extLst>
            </p:cNvPr>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grpSp>
      <p:grpSp>
        <p:nvGrpSpPr>
          <p:cNvPr id="5" name="Group 13">
            <a:extLst>
              <a:ext uri="{FF2B5EF4-FFF2-40B4-BE49-F238E27FC236}">
                <a16:creationId xmlns:a16="http://schemas.microsoft.com/office/drawing/2014/main" id="{2FD74B84-E6A9-5D4D-A3D9-A11A03CBC065}"/>
              </a:ext>
            </a:extLst>
          </p:cNvPr>
          <p:cNvGrpSpPr>
            <a:grpSpLocks/>
          </p:cNvGrpSpPr>
          <p:nvPr/>
        </p:nvGrpSpPr>
        <p:grpSpPr bwMode="auto">
          <a:xfrm>
            <a:off x="2184400" y="2332038"/>
            <a:ext cx="4770438" cy="1006475"/>
            <a:chOff x="1376" y="1469"/>
            <a:chExt cx="3005" cy="634"/>
          </a:xfrm>
        </p:grpSpPr>
        <p:sp>
          <p:nvSpPr>
            <p:cNvPr id="204814" name="Text Box 14">
              <a:extLst>
                <a:ext uri="{FF2B5EF4-FFF2-40B4-BE49-F238E27FC236}">
                  <a16:creationId xmlns:a16="http://schemas.microsoft.com/office/drawing/2014/main" id="{A1769C2A-94CC-7346-8F79-723B84B647AE}"/>
                </a:ext>
              </a:extLst>
            </p:cNvPr>
            <p:cNvSpPr txBox="1">
              <a:spLocks noChangeArrowheads="1"/>
            </p:cNvSpPr>
            <p:nvPr/>
          </p:nvSpPr>
          <p:spPr bwMode="auto">
            <a:xfrm>
              <a:off x="1854" y="1469"/>
              <a:ext cx="2527"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r>
                <a:rPr lang="en-US" sz="6000" b="1">
                  <a:solidFill>
                    <a:srgbClr val="EA304F"/>
                  </a:solidFill>
                  <a:effectLst>
                    <a:outerShdw blurRad="38100" dist="38100" dir="2700000" algn="tl">
                      <a:srgbClr val="000000"/>
                    </a:outerShdw>
                  </a:effectLst>
                  <a:latin typeface="Arial" charset="0"/>
                </a:rPr>
                <a:t>4</a:t>
              </a:r>
              <a:r>
                <a:rPr lang="en-US" sz="4800" b="1">
                  <a:solidFill>
                    <a:srgbClr val="EA304F"/>
                  </a:solidFill>
                  <a:effectLst>
                    <a:outerShdw blurRad="38100" dist="38100" dir="2700000" algn="tl">
                      <a:srgbClr val="000000"/>
                    </a:outerShdw>
                  </a:effectLst>
                  <a:latin typeface="Arial" charset="0"/>
                </a:rPr>
                <a:t> </a:t>
              </a:r>
              <a:r>
                <a:rPr lang="en-US" sz="4800" b="1">
                  <a:solidFill>
                    <a:srgbClr val="FFA27C"/>
                  </a:solidFill>
                  <a:effectLst>
                    <a:outerShdw blurRad="38100" dist="38100" dir="2700000" algn="tl">
                      <a:srgbClr val="000000"/>
                    </a:outerShdw>
                  </a:effectLst>
                  <a:latin typeface="Arial" charset="0"/>
                </a:rPr>
                <a:t> </a:t>
              </a:r>
              <a:r>
                <a:rPr lang="en-US" sz="4800" b="1">
                  <a:solidFill>
                    <a:srgbClr val="EDF636"/>
                  </a:solidFill>
                  <a:effectLst>
                    <a:outerShdw blurRad="38100" dist="38100" dir="2700000" algn="tl">
                      <a:srgbClr val="000000"/>
                    </a:outerShdw>
                  </a:effectLst>
                  <a:latin typeface="Arial" charset="0"/>
                </a:rPr>
                <a:t>=  TOKOH </a:t>
              </a:r>
              <a:endParaRPr lang="en-US" sz="4800" b="1">
                <a:solidFill>
                  <a:srgbClr val="FFA27C"/>
                </a:solidFill>
                <a:effectLst>
                  <a:outerShdw blurRad="38100" dist="38100" dir="2700000" algn="tl">
                    <a:srgbClr val="000000"/>
                  </a:outerShdw>
                </a:effectLst>
                <a:latin typeface="Arial" charset="0"/>
              </a:endParaRPr>
            </a:p>
          </p:txBody>
        </p:sp>
        <p:sp>
          <p:nvSpPr>
            <p:cNvPr id="204815" name="AutoShape 15">
              <a:extLst>
                <a:ext uri="{FF2B5EF4-FFF2-40B4-BE49-F238E27FC236}">
                  <a16:creationId xmlns:a16="http://schemas.microsoft.com/office/drawing/2014/main" id="{B0A690F4-119F-8A42-AC44-F923482FC332}"/>
                </a:ext>
              </a:extLst>
            </p:cNvPr>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grpSp>
      <p:grpSp>
        <p:nvGrpSpPr>
          <p:cNvPr id="6" name="Group 16">
            <a:extLst>
              <a:ext uri="{FF2B5EF4-FFF2-40B4-BE49-F238E27FC236}">
                <a16:creationId xmlns:a16="http://schemas.microsoft.com/office/drawing/2014/main" id="{D10A06A7-5C97-B54B-8729-5BA9967A6C0E}"/>
              </a:ext>
            </a:extLst>
          </p:cNvPr>
          <p:cNvGrpSpPr>
            <a:grpSpLocks/>
          </p:cNvGrpSpPr>
          <p:nvPr/>
        </p:nvGrpSpPr>
        <p:grpSpPr bwMode="auto">
          <a:xfrm>
            <a:off x="2159000" y="1512888"/>
            <a:ext cx="5080000" cy="923925"/>
            <a:chOff x="1360" y="935"/>
            <a:chExt cx="3200" cy="582"/>
          </a:xfrm>
        </p:grpSpPr>
        <p:sp>
          <p:nvSpPr>
            <p:cNvPr id="204817" name="Text Box 17">
              <a:extLst>
                <a:ext uri="{FF2B5EF4-FFF2-40B4-BE49-F238E27FC236}">
                  <a16:creationId xmlns:a16="http://schemas.microsoft.com/office/drawing/2014/main" id="{48652B17-4780-A648-A433-EB04F173BB40}"/>
                </a:ext>
              </a:extLst>
            </p:cNvPr>
            <p:cNvSpPr txBox="1">
              <a:spLocks noChangeArrowheads="1"/>
            </p:cNvSpPr>
            <p:nvPr/>
          </p:nvSpPr>
          <p:spPr bwMode="auto">
            <a:xfrm>
              <a:off x="1750" y="935"/>
              <a:ext cx="2810"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r>
                <a:rPr lang="en-US" sz="5400" b="1">
                  <a:solidFill>
                    <a:srgbClr val="EDF636"/>
                  </a:solidFill>
                  <a:effectLst>
                    <a:outerShdw blurRad="38100" dist="38100" dir="2700000" algn="tl">
                      <a:srgbClr val="000000"/>
                    </a:outerShdw>
                  </a:effectLst>
                  <a:latin typeface="Arial" charset="0"/>
                </a:rPr>
                <a:t> C </a:t>
              </a:r>
              <a:r>
                <a:rPr lang="en-US" sz="4800" b="1">
                  <a:solidFill>
                    <a:srgbClr val="EDF636"/>
                  </a:solidFill>
                  <a:effectLst>
                    <a:outerShdw blurRad="38100" dist="38100" dir="2700000" algn="tl">
                      <a:srgbClr val="000000"/>
                    </a:outerShdw>
                  </a:effectLst>
                  <a:latin typeface="Arial" charset="0"/>
                </a:rPr>
                <a:t>=  CIPTAAN   </a:t>
              </a:r>
              <a:endParaRPr lang="en-US" sz="4800" b="1">
                <a:solidFill>
                  <a:srgbClr val="FFA27C"/>
                </a:solidFill>
                <a:effectLst>
                  <a:outerShdw blurRad="38100" dist="38100" dir="2700000" algn="tl">
                    <a:srgbClr val="000000"/>
                  </a:outerShdw>
                </a:effectLst>
                <a:latin typeface="Arial" charset="0"/>
              </a:endParaRPr>
            </a:p>
          </p:txBody>
        </p:sp>
        <p:sp>
          <p:nvSpPr>
            <p:cNvPr id="204818" name="AutoShape 18">
              <a:extLst>
                <a:ext uri="{FF2B5EF4-FFF2-40B4-BE49-F238E27FC236}">
                  <a16:creationId xmlns:a16="http://schemas.microsoft.com/office/drawing/2014/main" id="{62B2F937-C530-3540-A001-AF0E65495E8A}"/>
                </a:ext>
              </a:extLst>
            </p:cNvPr>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grpSp>
      <p:sp>
        <p:nvSpPr>
          <p:cNvPr id="90120" name="Text Box 19">
            <a:extLst>
              <a:ext uri="{FF2B5EF4-FFF2-40B4-BE49-F238E27FC236}">
                <a16:creationId xmlns:a16="http://schemas.microsoft.com/office/drawing/2014/main" id="{39A9AB83-3EEC-364C-98E0-FBDDDEE7E502}"/>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endParaRPr lang="en-US" altLang="en-US">
              <a:latin typeface="Comic Sans MS" panose="030F0902030302020204" pitchFamily="66" charset="0"/>
            </a:endParaRPr>
          </a:p>
        </p:txBody>
      </p:sp>
      <p:sp>
        <p:nvSpPr>
          <p:cNvPr id="90121" name="Text Box 20">
            <a:extLst>
              <a:ext uri="{FF2B5EF4-FFF2-40B4-BE49-F238E27FC236}">
                <a16:creationId xmlns:a16="http://schemas.microsoft.com/office/drawing/2014/main" id="{743C95B2-6CBF-774A-96BE-D0A657C488EC}"/>
              </a:ext>
            </a:extLst>
          </p:cNvPr>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endParaRPr lang="en-US" altLang="en-US">
              <a:solidFill>
                <a:srgbClr val="FFFFFF"/>
              </a:solidFill>
            </a:endParaRPr>
          </a:p>
        </p:txBody>
      </p:sp>
      <p:sp>
        <p:nvSpPr>
          <p:cNvPr id="90122" name="Text Box 21">
            <a:extLst>
              <a:ext uri="{FF2B5EF4-FFF2-40B4-BE49-F238E27FC236}">
                <a16:creationId xmlns:a16="http://schemas.microsoft.com/office/drawing/2014/main" id="{BA3FE74A-32C3-A947-88A4-266BEED76456}"/>
              </a:ext>
            </a:extLst>
          </p:cNvPr>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400" b="1">
                <a:solidFill>
                  <a:srgbClr val="FFFFFF"/>
                </a:solidFill>
              </a:rPr>
              <a:t> </a:t>
            </a:r>
          </a:p>
        </p:txBody>
      </p:sp>
      <p:sp>
        <p:nvSpPr>
          <p:cNvPr id="90123" name="Text Box 22">
            <a:extLst>
              <a:ext uri="{FF2B5EF4-FFF2-40B4-BE49-F238E27FC236}">
                <a16:creationId xmlns:a16="http://schemas.microsoft.com/office/drawing/2014/main" id="{0A1B5E49-F6B8-E949-83B6-B00B0E6F9D6B}"/>
              </a:ext>
            </a:extLst>
          </p:cNvPr>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a:solidFill>
                  <a:srgbClr val="FFFFFF"/>
                </a:solidFill>
              </a:rPr>
              <a:t>5</a:t>
            </a:r>
          </a:p>
        </p:txBody>
      </p:sp>
      <p:sp>
        <p:nvSpPr>
          <p:cNvPr id="90124" name="Text Box 23">
            <a:extLst>
              <a:ext uri="{FF2B5EF4-FFF2-40B4-BE49-F238E27FC236}">
                <a16:creationId xmlns:a16="http://schemas.microsoft.com/office/drawing/2014/main" id="{0AF91792-35B2-A54F-9EB5-A49DC05CC252}"/>
              </a:ext>
            </a:extLst>
          </p:cNvPr>
          <p:cNvSpPr txBox="1">
            <a:spLocks noChangeArrowheads="1"/>
          </p:cNvSpPr>
          <p:nvPr/>
        </p:nvSpPr>
        <p:spPr bwMode="auto">
          <a:xfrm>
            <a:off x="8086725" y="6534150"/>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43</a:t>
            </a:r>
          </a:p>
        </p:txBody>
      </p:sp>
      <p:sp>
        <p:nvSpPr>
          <p:cNvPr id="204824" name="Rectangle 24">
            <a:extLst>
              <a:ext uri="{FF2B5EF4-FFF2-40B4-BE49-F238E27FC236}">
                <a16:creationId xmlns:a16="http://schemas.microsoft.com/office/drawing/2014/main" id="{77F549A3-4A50-1E42-9A55-24D1541A12B0}"/>
              </a:ext>
            </a:extLst>
          </p:cNvPr>
          <p:cNvSpPr>
            <a:spLocks noGrp="1" noChangeArrowheads="1"/>
          </p:cNvSpPr>
          <p:nvPr>
            <p:ph type="title"/>
          </p:nvPr>
        </p:nvSpPr>
        <p:spPr bwMode="auto">
          <a:xfrm>
            <a:off x="1843088" y="428625"/>
            <a:ext cx="697230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r>
              <a:rPr lang="en-US" altLang="en-US">
                <a:solidFill>
                  <a:srgbClr val="FAFD00"/>
                </a:solidFill>
                <a:ea typeface="ＭＳ Ｐゴシック" panose="020B0600070205080204" pitchFamily="34" charset="-128"/>
              </a:rPr>
              <a:t>5 Kata Kunci atau Ungkapan:</a:t>
            </a:r>
          </a:p>
        </p:txBody>
      </p:sp>
      <p:sp>
        <p:nvSpPr>
          <p:cNvPr id="90126" name="Text Box 25">
            <a:extLst>
              <a:ext uri="{FF2B5EF4-FFF2-40B4-BE49-F238E27FC236}">
                <a16:creationId xmlns:a16="http://schemas.microsoft.com/office/drawing/2014/main" id="{AB7890EF-E332-904D-BC28-0DBC607978FD}"/>
              </a:ext>
            </a:extLst>
          </p:cNvPr>
          <p:cNvSpPr txBox="1">
            <a:spLocks noChangeArrowheads="1"/>
          </p:cNvSpPr>
          <p:nvPr/>
        </p:nvSpPr>
        <p:spPr bwMode="auto">
          <a:xfrm>
            <a:off x="6896100" y="6270625"/>
            <a:ext cx="1954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200" b="1">
                <a:solidFill>
                  <a:srgbClr val="FFFFFF"/>
                </a:solidFill>
              </a:rPr>
              <a:t>Buku Panduan hlm. 8-14</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3" presetClass="entr" presetSubtype="139"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83" presetClass="entr" presetSubtype="139"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8023" name="Text Box 23">
            <a:extLst>
              <a:ext uri="{FF2B5EF4-FFF2-40B4-BE49-F238E27FC236}">
                <a16:creationId xmlns:a16="http://schemas.microsoft.com/office/drawing/2014/main" id="{B2CF2B60-9E6E-2E42-84F2-0B9642F05A92}"/>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128024" name="Text Box 24">
            <a:extLst>
              <a:ext uri="{FF2B5EF4-FFF2-40B4-BE49-F238E27FC236}">
                <a16:creationId xmlns:a16="http://schemas.microsoft.com/office/drawing/2014/main" id="{86B5286B-4BB5-4A4E-9260-FC163BED2460}"/>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128025" name="Text Box 25">
            <a:extLst>
              <a:ext uri="{FF2B5EF4-FFF2-40B4-BE49-F238E27FC236}">
                <a16:creationId xmlns:a16="http://schemas.microsoft.com/office/drawing/2014/main" id="{B1026899-B75D-7B40-BAF1-2E1331A6B435}"/>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46</a:t>
            </a:r>
          </a:p>
        </p:txBody>
      </p:sp>
      <p:sp>
        <p:nvSpPr>
          <p:cNvPr id="128026" name="Text Box 26">
            <a:extLst>
              <a:ext uri="{FF2B5EF4-FFF2-40B4-BE49-F238E27FC236}">
                <a16:creationId xmlns:a16="http://schemas.microsoft.com/office/drawing/2014/main" id="{8BE687E6-8E39-4049-9026-99E7A1FADD8D}"/>
              </a:ext>
            </a:extLst>
          </p:cNvPr>
          <p:cNvSpPr txBox="1">
            <a:spLocks noChangeArrowheads="1"/>
          </p:cNvSpPr>
          <p:nvPr/>
        </p:nvSpPr>
        <p:spPr bwMode="auto">
          <a:xfrm>
            <a:off x="8721725" y="64135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6</a:t>
            </a:r>
          </a:p>
        </p:txBody>
      </p:sp>
      <p:sp>
        <p:nvSpPr>
          <p:cNvPr id="128044" name="Oval 44">
            <a:extLst>
              <a:ext uri="{FF2B5EF4-FFF2-40B4-BE49-F238E27FC236}">
                <a16:creationId xmlns:a16="http://schemas.microsoft.com/office/drawing/2014/main" id="{BF443233-CAE6-9E49-AA50-880004075C89}"/>
              </a:ext>
            </a:extLst>
          </p:cNvPr>
          <p:cNvSpPr>
            <a:spLocks noChangeArrowheads="1"/>
          </p:cNvSpPr>
          <p:nvPr/>
        </p:nvSpPr>
        <p:spPr bwMode="auto">
          <a:xfrm>
            <a:off x="1684338" y="1404938"/>
            <a:ext cx="7081837" cy="1103312"/>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latin typeface="Arial" charset="0"/>
              <a:ea typeface="ＭＳ Ｐゴシック" charset="0"/>
            </a:endParaRPr>
          </a:p>
        </p:txBody>
      </p:sp>
      <p:sp>
        <p:nvSpPr>
          <p:cNvPr id="128045" name="Text Box 45">
            <a:extLst>
              <a:ext uri="{FF2B5EF4-FFF2-40B4-BE49-F238E27FC236}">
                <a16:creationId xmlns:a16="http://schemas.microsoft.com/office/drawing/2014/main" id="{6B25E4D8-F620-F843-ACDB-61642AA58325}"/>
              </a:ext>
            </a:extLst>
          </p:cNvPr>
          <p:cNvSpPr txBox="1">
            <a:spLocks noChangeArrowheads="1"/>
          </p:cNvSpPr>
          <p:nvPr/>
        </p:nvSpPr>
        <p:spPr bwMode="auto">
          <a:xfrm>
            <a:off x="6896100" y="6270625"/>
            <a:ext cx="195262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Buku Panduan hlm. 8-14</a:t>
            </a:r>
          </a:p>
        </p:txBody>
      </p:sp>
      <p:sp>
        <p:nvSpPr>
          <p:cNvPr id="128067" name="Rectangle 67">
            <a:extLst>
              <a:ext uri="{FF2B5EF4-FFF2-40B4-BE49-F238E27FC236}">
                <a16:creationId xmlns:a16="http://schemas.microsoft.com/office/drawing/2014/main" id="{140EF478-4066-AD44-BB9A-9C06A1767272}"/>
              </a:ext>
            </a:extLst>
          </p:cNvPr>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a:solidFill>
                  <a:schemeClr val="tx2"/>
                </a:solidFill>
                <a:latin typeface="Times" charset="0"/>
                <a:ea typeface="ＭＳ Ｐゴシック" charset="0"/>
              </a:rPr>
              <a:t>7</a:t>
            </a:r>
          </a:p>
        </p:txBody>
      </p:sp>
      <p:sp>
        <p:nvSpPr>
          <p:cNvPr id="128068" name="Line 68">
            <a:extLst>
              <a:ext uri="{FF2B5EF4-FFF2-40B4-BE49-F238E27FC236}">
                <a16:creationId xmlns:a16="http://schemas.microsoft.com/office/drawing/2014/main" id="{7F53FE5D-A287-D944-9371-A61B9A04CB05}"/>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grpSp>
        <p:nvGrpSpPr>
          <p:cNvPr id="128069" name="Group 69">
            <a:extLst>
              <a:ext uri="{FF2B5EF4-FFF2-40B4-BE49-F238E27FC236}">
                <a16:creationId xmlns:a16="http://schemas.microsoft.com/office/drawing/2014/main" id="{E092A515-30C4-6E4C-833F-D752D62304A6}"/>
              </a:ext>
            </a:extLst>
          </p:cNvPr>
          <p:cNvGrpSpPr>
            <a:grpSpLocks/>
          </p:cNvGrpSpPr>
          <p:nvPr/>
        </p:nvGrpSpPr>
        <p:grpSpPr bwMode="auto">
          <a:xfrm>
            <a:off x="2171700" y="5046663"/>
            <a:ext cx="4510088" cy="1006475"/>
            <a:chOff x="1368" y="3179"/>
            <a:chExt cx="2841" cy="634"/>
          </a:xfrm>
        </p:grpSpPr>
        <p:sp>
          <p:nvSpPr>
            <p:cNvPr id="128070" name="Text Box 70">
              <a:extLst>
                <a:ext uri="{FF2B5EF4-FFF2-40B4-BE49-F238E27FC236}">
                  <a16:creationId xmlns:a16="http://schemas.microsoft.com/office/drawing/2014/main" id="{F7C0B6E9-A3AE-1D4B-B54C-D0C26B546954}"/>
                </a:ext>
              </a:extLst>
            </p:cNvPr>
            <p:cNvSpPr txBox="1">
              <a:spLocks noChangeArrowheads="1"/>
            </p:cNvSpPr>
            <p:nvPr/>
          </p:nvSpPr>
          <p:spPr bwMode="auto">
            <a:xfrm>
              <a:off x="1820" y="3179"/>
              <a:ext cx="2389"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6000" b="1">
                  <a:solidFill>
                    <a:schemeClr val="tx1"/>
                  </a:solidFill>
                  <a:effectLst>
                    <a:outerShdw blurRad="38100" dist="38100" dir="2700000" algn="tl">
                      <a:srgbClr val="000000"/>
                    </a:outerShdw>
                  </a:effectLst>
                  <a:latin typeface="Arial" charset="0"/>
                  <a:ea typeface="ＭＳ Ｐゴシック" charset="0"/>
                </a:rPr>
                <a:t>Y</a:t>
              </a:r>
              <a:r>
                <a:rPr lang="en-US" sz="4800" b="1">
                  <a:solidFill>
                    <a:schemeClr val="tx1"/>
                  </a:solidFill>
                  <a:effectLst>
                    <a:outerShdw blurRad="38100" dist="38100" dir="2700000" algn="tl">
                      <a:srgbClr val="000000"/>
                    </a:outerShdw>
                  </a:effectLst>
                  <a:latin typeface="Arial" charset="0"/>
                  <a:ea typeface="ＭＳ Ｐゴシック" charset="0"/>
                </a:rPr>
                <a:t> </a:t>
              </a:r>
              <a:r>
                <a:rPr lang="en-US" sz="4800" b="1">
                  <a:effectLst>
                    <a:outerShdw blurRad="38100" dist="38100" dir="2700000" algn="tl">
                      <a:srgbClr val="000000"/>
                    </a:outerShdw>
                  </a:effectLst>
                  <a:latin typeface="Arial" charset="0"/>
                  <a:ea typeface="ＭＳ Ｐゴシック" charset="0"/>
                </a:rPr>
                <a:t> </a:t>
              </a:r>
              <a:r>
                <a:rPr lang="en-US" sz="4800" b="1">
                  <a:solidFill>
                    <a:srgbClr val="EDF636"/>
                  </a:solidFill>
                  <a:effectLst>
                    <a:outerShdw blurRad="38100" dist="38100" dir="2700000" algn="tl">
                      <a:srgbClr val="000000"/>
                    </a:outerShdw>
                  </a:effectLst>
                  <a:latin typeface="Arial" charset="0"/>
                  <a:ea typeface="ＭＳ Ｐゴシック" charset="0"/>
                </a:rPr>
                <a:t>=  YESUS</a:t>
              </a:r>
              <a:endParaRPr lang="en-US" sz="4800" b="1">
                <a:effectLst>
                  <a:outerShdw blurRad="38100" dist="38100" dir="2700000" algn="tl">
                    <a:srgbClr val="000000"/>
                  </a:outerShdw>
                </a:effectLst>
                <a:latin typeface="Arial" charset="0"/>
                <a:ea typeface="ＭＳ Ｐゴシック" charset="0"/>
              </a:endParaRPr>
            </a:p>
          </p:txBody>
        </p:sp>
        <p:sp>
          <p:nvSpPr>
            <p:cNvPr id="128071" name="AutoShape 71">
              <a:extLst>
                <a:ext uri="{FF2B5EF4-FFF2-40B4-BE49-F238E27FC236}">
                  <a16:creationId xmlns:a16="http://schemas.microsoft.com/office/drawing/2014/main" id="{BA98C19F-17DA-4148-B108-8D82C8B3305B}"/>
                </a:ext>
              </a:extLst>
            </p:cNvPr>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grpSp>
      <p:grpSp>
        <p:nvGrpSpPr>
          <p:cNvPr id="128072" name="Group 72">
            <a:extLst>
              <a:ext uri="{FF2B5EF4-FFF2-40B4-BE49-F238E27FC236}">
                <a16:creationId xmlns:a16="http://schemas.microsoft.com/office/drawing/2014/main" id="{FDBEE8FF-397B-2742-AA0A-870DB81F791A}"/>
              </a:ext>
            </a:extLst>
          </p:cNvPr>
          <p:cNvGrpSpPr>
            <a:grpSpLocks/>
          </p:cNvGrpSpPr>
          <p:nvPr/>
        </p:nvGrpSpPr>
        <p:grpSpPr bwMode="auto">
          <a:xfrm>
            <a:off x="2147888" y="4081463"/>
            <a:ext cx="4973637" cy="1006475"/>
            <a:chOff x="1353" y="2571"/>
            <a:chExt cx="3133" cy="634"/>
          </a:xfrm>
        </p:grpSpPr>
        <p:sp>
          <p:nvSpPr>
            <p:cNvPr id="128073" name="Text Box 73">
              <a:extLst>
                <a:ext uri="{FF2B5EF4-FFF2-40B4-BE49-F238E27FC236}">
                  <a16:creationId xmlns:a16="http://schemas.microsoft.com/office/drawing/2014/main" id="{81FF931A-E868-FD41-B0C8-863A05DB1A83}"/>
                </a:ext>
              </a:extLst>
            </p:cNvPr>
            <p:cNvSpPr txBox="1">
              <a:spLocks noChangeArrowheads="1"/>
            </p:cNvSpPr>
            <p:nvPr/>
          </p:nvSpPr>
          <p:spPr bwMode="auto">
            <a:xfrm>
              <a:off x="1820" y="2571"/>
              <a:ext cx="2666"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6000" b="1">
                  <a:solidFill>
                    <a:schemeClr val="accent1"/>
                  </a:solidFill>
                  <a:effectLst>
                    <a:outerShdw blurRad="38100" dist="38100" dir="2700000" algn="tl">
                      <a:srgbClr val="000000"/>
                    </a:outerShdw>
                  </a:effectLst>
                  <a:latin typeface="Arial" charset="0"/>
                  <a:ea typeface="ＭＳ Ｐゴシック" charset="0"/>
                </a:rPr>
                <a:t>S</a:t>
              </a:r>
              <a:r>
                <a:rPr lang="en-US" sz="4800" b="1">
                  <a:effectLst>
                    <a:outerShdw blurRad="38100" dist="38100" dir="2700000" algn="tl">
                      <a:srgbClr val="000000"/>
                    </a:outerShdw>
                  </a:effectLst>
                  <a:latin typeface="Arial" charset="0"/>
                  <a:ea typeface="ＭＳ Ｐゴシック" charset="0"/>
                </a:rPr>
                <a:t>  </a:t>
              </a:r>
              <a:r>
                <a:rPr lang="en-US" sz="4800" b="1">
                  <a:solidFill>
                    <a:srgbClr val="EDF636"/>
                  </a:solidFill>
                  <a:effectLst>
                    <a:outerShdw blurRad="38100" dist="38100" dir="2700000" algn="tl">
                      <a:srgbClr val="000000"/>
                    </a:outerShdw>
                  </a:effectLst>
                  <a:latin typeface="Arial" charset="0"/>
                  <a:ea typeface="ＭＳ Ｐゴシック" charset="0"/>
                </a:rPr>
                <a:t>=  SENYAP</a:t>
              </a:r>
              <a:endParaRPr lang="en-US" sz="4800" b="1">
                <a:effectLst>
                  <a:outerShdw blurRad="38100" dist="38100" dir="2700000" algn="tl">
                    <a:srgbClr val="000000"/>
                  </a:outerShdw>
                </a:effectLst>
                <a:latin typeface="Arial" charset="0"/>
                <a:ea typeface="ＭＳ Ｐゴシック" charset="0"/>
              </a:endParaRPr>
            </a:p>
          </p:txBody>
        </p:sp>
        <p:sp>
          <p:nvSpPr>
            <p:cNvPr id="128074" name="AutoShape 74">
              <a:extLst>
                <a:ext uri="{FF2B5EF4-FFF2-40B4-BE49-F238E27FC236}">
                  <a16:creationId xmlns:a16="http://schemas.microsoft.com/office/drawing/2014/main" id="{444657BE-43AF-B448-A53D-08ABA256939B}"/>
                </a:ext>
              </a:extLst>
            </p:cNvPr>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grpSp>
      <p:grpSp>
        <p:nvGrpSpPr>
          <p:cNvPr id="128075" name="Group 75">
            <a:extLst>
              <a:ext uri="{FF2B5EF4-FFF2-40B4-BE49-F238E27FC236}">
                <a16:creationId xmlns:a16="http://schemas.microsoft.com/office/drawing/2014/main" id="{391A9166-8FF7-4B4B-ABD2-D89BB784384A}"/>
              </a:ext>
            </a:extLst>
          </p:cNvPr>
          <p:cNvGrpSpPr>
            <a:grpSpLocks/>
          </p:cNvGrpSpPr>
          <p:nvPr/>
        </p:nvGrpSpPr>
        <p:grpSpPr bwMode="auto">
          <a:xfrm>
            <a:off x="2184400" y="3190875"/>
            <a:ext cx="6083300" cy="1006475"/>
            <a:chOff x="1376" y="2010"/>
            <a:chExt cx="3832" cy="634"/>
          </a:xfrm>
        </p:grpSpPr>
        <p:sp>
          <p:nvSpPr>
            <p:cNvPr id="128076" name="Text Box 76">
              <a:extLst>
                <a:ext uri="{FF2B5EF4-FFF2-40B4-BE49-F238E27FC236}">
                  <a16:creationId xmlns:a16="http://schemas.microsoft.com/office/drawing/2014/main" id="{E9DF0F65-F90B-5F48-859B-FCA838BC721A}"/>
                </a:ext>
              </a:extLst>
            </p:cNvPr>
            <p:cNvSpPr txBox="1">
              <a:spLocks noChangeArrowheads="1"/>
            </p:cNvSpPr>
            <p:nvPr/>
          </p:nvSpPr>
          <p:spPr bwMode="auto">
            <a:xfrm>
              <a:off x="1848" y="2010"/>
              <a:ext cx="3360" cy="634"/>
            </a:xfrm>
            <a:prstGeom prst="rect">
              <a:avLst/>
            </a:prstGeom>
            <a:noFill/>
            <a:ln>
              <a:noFill/>
            </a:ln>
            <a:effectLst>
              <a:outerShdw blurRad="63500" dist="127000" dir="2212194"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6000" b="1">
                  <a:solidFill>
                    <a:srgbClr val="07DD3A"/>
                  </a:solidFill>
                  <a:effectLst>
                    <a:outerShdw blurRad="38100" dist="38100" dir="2700000" algn="tl">
                      <a:srgbClr val="000000"/>
                    </a:outerShdw>
                  </a:effectLst>
                  <a:latin typeface="Arial" charset="0"/>
                  <a:ea typeface="ＭＳ Ｐゴシック" charset="0"/>
                </a:rPr>
                <a:t>3</a:t>
              </a:r>
              <a:r>
                <a:rPr lang="en-US" sz="4800" b="1">
                  <a:solidFill>
                    <a:srgbClr val="07DD3A"/>
                  </a:solidFill>
                  <a:effectLst>
                    <a:outerShdw blurRad="38100" dist="38100" dir="2700000" algn="tl">
                      <a:srgbClr val="000000"/>
                    </a:outerShdw>
                  </a:effectLst>
                  <a:latin typeface="Arial" charset="0"/>
                  <a:ea typeface="ＭＳ Ｐゴシック" charset="0"/>
                </a:rPr>
                <a:t> </a:t>
              </a:r>
              <a:r>
                <a:rPr lang="en-US" sz="4800" b="1">
                  <a:effectLst>
                    <a:outerShdw blurRad="38100" dist="38100" dir="2700000" algn="tl">
                      <a:srgbClr val="000000"/>
                    </a:outerShdw>
                  </a:effectLst>
                  <a:latin typeface="Arial" charset="0"/>
                  <a:ea typeface="ＭＳ Ｐゴシック" charset="0"/>
                </a:rPr>
                <a:t> </a:t>
              </a:r>
              <a:r>
                <a:rPr lang="en-US" sz="4800" b="1">
                  <a:solidFill>
                    <a:srgbClr val="EDF636"/>
                  </a:solidFill>
                  <a:effectLst>
                    <a:outerShdw blurRad="38100" dist="38100" dir="2700000" algn="tl">
                      <a:srgbClr val="000000"/>
                    </a:outerShdw>
                  </a:effectLst>
                  <a:latin typeface="Arial" charset="0"/>
                  <a:ea typeface="ＭＳ Ｐゴシック" charset="0"/>
                </a:rPr>
                <a:t>=  KOMUNITAS</a:t>
              </a:r>
              <a:endParaRPr lang="en-US" sz="4800" b="1">
                <a:effectLst>
                  <a:outerShdw blurRad="38100" dist="38100" dir="2700000" algn="tl">
                    <a:srgbClr val="000000"/>
                  </a:outerShdw>
                </a:effectLst>
                <a:latin typeface="Arial" charset="0"/>
                <a:ea typeface="ＭＳ Ｐゴシック" charset="0"/>
              </a:endParaRPr>
            </a:p>
          </p:txBody>
        </p:sp>
        <p:sp>
          <p:nvSpPr>
            <p:cNvPr id="128077" name="AutoShape 77">
              <a:extLst>
                <a:ext uri="{FF2B5EF4-FFF2-40B4-BE49-F238E27FC236}">
                  <a16:creationId xmlns:a16="http://schemas.microsoft.com/office/drawing/2014/main" id="{5F5F9318-9F1D-4342-9BDA-D735E95EB12F}"/>
                </a:ext>
              </a:extLst>
            </p:cNvPr>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grpSp>
      <p:grpSp>
        <p:nvGrpSpPr>
          <p:cNvPr id="128078" name="Group 78">
            <a:extLst>
              <a:ext uri="{FF2B5EF4-FFF2-40B4-BE49-F238E27FC236}">
                <a16:creationId xmlns:a16="http://schemas.microsoft.com/office/drawing/2014/main" id="{CB422D70-3965-4643-BC2F-9198A9BE4879}"/>
              </a:ext>
            </a:extLst>
          </p:cNvPr>
          <p:cNvGrpSpPr>
            <a:grpSpLocks/>
          </p:cNvGrpSpPr>
          <p:nvPr/>
        </p:nvGrpSpPr>
        <p:grpSpPr bwMode="auto">
          <a:xfrm>
            <a:off x="2184400" y="2332038"/>
            <a:ext cx="4770438" cy="1006475"/>
            <a:chOff x="1376" y="1469"/>
            <a:chExt cx="3005" cy="634"/>
          </a:xfrm>
        </p:grpSpPr>
        <p:sp>
          <p:nvSpPr>
            <p:cNvPr id="128079" name="Text Box 79">
              <a:extLst>
                <a:ext uri="{FF2B5EF4-FFF2-40B4-BE49-F238E27FC236}">
                  <a16:creationId xmlns:a16="http://schemas.microsoft.com/office/drawing/2014/main" id="{45B0DB96-E660-5440-9267-444061DF0B88}"/>
                </a:ext>
              </a:extLst>
            </p:cNvPr>
            <p:cNvSpPr txBox="1">
              <a:spLocks noChangeArrowheads="1"/>
            </p:cNvSpPr>
            <p:nvPr/>
          </p:nvSpPr>
          <p:spPr bwMode="auto">
            <a:xfrm>
              <a:off x="1853" y="1469"/>
              <a:ext cx="2528" cy="63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6000" b="1">
                  <a:solidFill>
                    <a:srgbClr val="EA304F"/>
                  </a:solidFill>
                  <a:effectLst>
                    <a:outerShdw blurRad="38100" dist="38100" dir="2700000" algn="tl">
                      <a:srgbClr val="000000"/>
                    </a:outerShdw>
                  </a:effectLst>
                  <a:latin typeface="Arial" charset="0"/>
                  <a:ea typeface="ＭＳ Ｐゴシック" charset="0"/>
                </a:rPr>
                <a:t>4</a:t>
              </a:r>
              <a:r>
                <a:rPr lang="en-US" sz="4800" b="1">
                  <a:solidFill>
                    <a:srgbClr val="EA304F"/>
                  </a:solidFill>
                  <a:effectLst>
                    <a:outerShdw blurRad="38100" dist="38100" dir="2700000" algn="tl">
                      <a:srgbClr val="000000"/>
                    </a:outerShdw>
                  </a:effectLst>
                  <a:latin typeface="Arial" charset="0"/>
                  <a:ea typeface="ＭＳ Ｐゴシック" charset="0"/>
                </a:rPr>
                <a:t> </a:t>
              </a:r>
              <a:r>
                <a:rPr lang="en-US" sz="4800" b="1">
                  <a:effectLst>
                    <a:outerShdw blurRad="38100" dist="38100" dir="2700000" algn="tl">
                      <a:srgbClr val="000000"/>
                    </a:outerShdw>
                  </a:effectLst>
                  <a:latin typeface="Arial" charset="0"/>
                  <a:ea typeface="ＭＳ Ｐゴシック" charset="0"/>
                </a:rPr>
                <a:t> </a:t>
              </a:r>
              <a:r>
                <a:rPr lang="en-US" sz="4800" b="1">
                  <a:solidFill>
                    <a:srgbClr val="EDF636"/>
                  </a:solidFill>
                  <a:effectLst>
                    <a:outerShdw blurRad="38100" dist="38100" dir="2700000" algn="tl">
                      <a:srgbClr val="000000"/>
                    </a:outerShdw>
                  </a:effectLst>
                  <a:latin typeface="Arial" charset="0"/>
                  <a:ea typeface="ＭＳ Ｐゴシック" charset="0"/>
                </a:rPr>
                <a:t>=  TOKOH </a:t>
              </a:r>
              <a:endParaRPr lang="en-US" sz="4800" b="1">
                <a:effectLst>
                  <a:outerShdw blurRad="38100" dist="38100" dir="2700000" algn="tl">
                    <a:srgbClr val="000000"/>
                  </a:outerShdw>
                </a:effectLst>
                <a:latin typeface="Arial" charset="0"/>
                <a:ea typeface="ＭＳ Ｐゴシック" charset="0"/>
              </a:endParaRPr>
            </a:p>
          </p:txBody>
        </p:sp>
        <p:sp>
          <p:nvSpPr>
            <p:cNvPr id="128080" name="AutoShape 80">
              <a:extLst>
                <a:ext uri="{FF2B5EF4-FFF2-40B4-BE49-F238E27FC236}">
                  <a16:creationId xmlns:a16="http://schemas.microsoft.com/office/drawing/2014/main" id="{ECBEABCA-3916-E148-A6F8-EEF4F1121FBD}"/>
                </a:ext>
              </a:extLst>
            </p:cNvPr>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grpSp>
      <p:grpSp>
        <p:nvGrpSpPr>
          <p:cNvPr id="128081" name="Group 81">
            <a:extLst>
              <a:ext uri="{FF2B5EF4-FFF2-40B4-BE49-F238E27FC236}">
                <a16:creationId xmlns:a16="http://schemas.microsoft.com/office/drawing/2014/main" id="{F9AFDC37-2FFF-F84D-ADB0-EB73BFBB2B60}"/>
              </a:ext>
            </a:extLst>
          </p:cNvPr>
          <p:cNvGrpSpPr>
            <a:grpSpLocks/>
          </p:cNvGrpSpPr>
          <p:nvPr/>
        </p:nvGrpSpPr>
        <p:grpSpPr bwMode="auto">
          <a:xfrm>
            <a:off x="2159000" y="1517650"/>
            <a:ext cx="5591175" cy="914400"/>
            <a:chOff x="1360" y="938"/>
            <a:chExt cx="3522" cy="576"/>
          </a:xfrm>
        </p:grpSpPr>
        <p:sp>
          <p:nvSpPr>
            <p:cNvPr id="128082" name="Text Box 82">
              <a:extLst>
                <a:ext uri="{FF2B5EF4-FFF2-40B4-BE49-F238E27FC236}">
                  <a16:creationId xmlns:a16="http://schemas.microsoft.com/office/drawing/2014/main" id="{BAF40E70-EB7D-6949-9533-B85AEC2853B6}"/>
                </a:ext>
              </a:extLst>
            </p:cNvPr>
            <p:cNvSpPr txBox="1">
              <a:spLocks noChangeArrowheads="1"/>
            </p:cNvSpPr>
            <p:nvPr/>
          </p:nvSpPr>
          <p:spPr bwMode="auto">
            <a:xfrm>
              <a:off x="1749" y="938"/>
              <a:ext cx="3133" cy="576"/>
            </a:xfrm>
            <a:prstGeom prst="rect">
              <a:avLst/>
            </a:prstGeom>
            <a:noFill/>
            <a:ln>
              <a:noFill/>
            </a:ln>
            <a:effectLst>
              <a:outerShdw blurRad="63500" dist="109250" dir="3267739"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5400" b="1">
                  <a:solidFill>
                    <a:srgbClr val="EDF636"/>
                  </a:solidFill>
                  <a:effectLst>
                    <a:outerShdw blurRad="38100" dist="38100" dir="2700000" algn="tl">
                      <a:srgbClr val="000000"/>
                    </a:outerShdw>
                  </a:effectLst>
                  <a:latin typeface="Arial" charset="0"/>
                  <a:ea typeface="ＭＳ Ｐゴシック" charset="0"/>
                </a:rPr>
                <a:t> C </a:t>
              </a:r>
              <a:r>
                <a:rPr lang="en-US" sz="4800" b="1">
                  <a:solidFill>
                    <a:srgbClr val="EDF636"/>
                  </a:solidFill>
                  <a:effectLst>
                    <a:outerShdw blurRad="38100" dist="38100" dir="2700000" algn="tl">
                      <a:srgbClr val="000000"/>
                    </a:outerShdw>
                  </a:effectLst>
                  <a:latin typeface="Arial" charset="0"/>
                  <a:ea typeface="ＭＳ Ｐゴシック" charset="0"/>
                </a:rPr>
                <a:t>=  CIPTAAN   </a:t>
              </a:r>
              <a:endParaRPr lang="en-US" sz="4800" b="1">
                <a:effectLst>
                  <a:outerShdw blurRad="38100" dist="38100" dir="2700000" algn="tl">
                    <a:srgbClr val="000000"/>
                  </a:outerShdw>
                </a:effectLst>
                <a:latin typeface="Arial" charset="0"/>
                <a:ea typeface="ＭＳ Ｐゴシック" charset="0"/>
              </a:endParaRPr>
            </a:p>
          </p:txBody>
        </p:sp>
        <p:sp>
          <p:nvSpPr>
            <p:cNvPr id="128083" name="AutoShape 83">
              <a:extLst>
                <a:ext uri="{FF2B5EF4-FFF2-40B4-BE49-F238E27FC236}">
                  <a16:creationId xmlns:a16="http://schemas.microsoft.com/office/drawing/2014/main" id="{055039DB-4079-CD44-B63E-2E387384D1FC}"/>
                </a:ext>
              </a:extLst>
            </p:cNvPr>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grpSp>
      <p:sp>
        <p:nvSpPr>
          <p:cNvPr id="128084" name="Text Box 84">
            <a:extLst>
              <a:ext uri="{FF2B5EF4-FFF2-40B4-BE49-F238E27FC236}">
                <a16:creationId xmlns:a16="http://schemas.microsoft.com/office/drawing/2014/main" id="{A84BB76F-E1D5-E949-9E57-DB28ECBAC484}"/>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128085" name="Rectangle 85">
            <a:extLst>
              <a:ext uri="{FF2B5EF4-FFF2-40B4-BE49-F238E27FC236}">
                <a16:creationId xmlns:a16="http://schemas.microsoft.com/office/drawing/2014/main" id="{57AFCC39-6C42-274A-B467-ECBA2815703A}"/>
              </a:ext>
            </a:extLst>
          </p:cNvPr>
          <p:cNvSpPr>
            <a:spLocks noGrp="1" noChangeArrowheads="1"/>
          </p:cNvSpPr>
          <p:nvPr>
            <p:ph type="title"/>
          </p:nvPr>
        </p:nvSpPr>
        <p:spPr bwMode="auto">
          <a:xfrm>
            <a:off x="1843088" y="428625"/>
            <a:ext cx="697230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r>
              <a:rPr lang="en-US" altLang="en-US"/>
              <a:t>5 Kata Kunci atau Ungkapan:</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3" presetClass="entr" presetSubtype="139" fill="hold" nodeType="clickEffect">
                                  <p:stCondLst>
                                    <p:cond delay="0"/>
                                  </p:stCondLst>
                                  <p:childTnLst>
                                    <p:set>
                                      <p:cBhvr>
                                        <p:cTn id="6" dur="1" fill="hold">
                                          <p:stCondLst>
                                            <p:cond delay="499"/>
                                          </p:stCondLst>
                                        </p:cTn>
                                        <p:tgtEl>
                                          <p:spTgt spid="1280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83" presetClass="entr" presetSubtype="139" fill="hold" nodeType="clickEffect">
                                  <p:stCondLst>
                                    <p:cond delay="0"/>
                                  </p:stCondLst>
                                  <p:childTnLst>
                                    <p:set>
                                      <p:cBhvr>
                                        <p:cTn id="10" dur="1" fill="hold">
                                          <p:stCondLst>
                                            <p:cond delay="499"/>
                                          </p:stCondLst>
                                        </p:cTn>
                                        <p:tgtEl>
                                          <p:spTgt spid="1280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28075"/>
                                        </p:tgtEl>
                                        <p:attrNameLst>
                                          <p:attrName>style.visibility</p:attrName>
                                        </p:attrNameLst>
                                      </p:cBhvr>
                                      <p:to>
                                        <p:strVal val="visible"/>
                                      </p:to>
                                    </p:set>
                                    <p:animEffect transition="in" filter="strips(downLeft)">
                                      <p:cBhvr>
                                        <p:cTn id="15" dur="500"/>
                                        <p:tgtEl>
                                          <p:spTgt spid="12807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28072"/>
                                        </p:tgtEl>
                                        <p:attrNameLst>
                                          <p:attrName>style.visibility</p:attrName>
                                        </p:attrNameLst>
                                      </p:cBhvr>
                                      <p:to>
                                        <p:strVal val="visible"/>
                                      </p:to>
                                    </p:set>
                                    <p:anim calcmode="lin" valueType="num">
                                      <p:cBhvr>
                                        <p:cTn id="20" dur="500" fill="hold"/>
                                        <p:tgtEl>
                                          <p:spTgt spid="128072"/>
                                        </p:tgtEl>
                                        <p:attrNameLst>
                                          <p:attrName>ppt_w</p:attrName>
                                        </p:attrNameLst>
                                      </p:cBhvr>
                                      <p:tavLst>
                                        <p:tav tm="0">
                                          <p:val>
                                            <p:fltVal val="0"/>
                                          </p:val>
                                        </p:tav>
                                        <p:tav tm="100000">
                                          <p:val>
                                            <p:strVal val="#ppt_w"/>
                                          </p:val>
                                        </p:tav>
                                      </p:tavLst>
                                    </p:anim>
                                    <p:anim calcmode="lin" valueType="num">
                                      <p:cBhvr>
                                        <p:cTn id="21" dur="500" fill="hold"/>
                                        <p:tgtEl>
                                          <p:spTgt spid="128072"/>
                                        </p:tgtEl>
                                        <p:attrNameLst>
                                          <p:attrName>ppt_h</p:attrName>
                                        </p:attrNameLst>
                                      </p:cBhvr>
                                      <p:tavLst>
                                        <p:tav tm="0">
                                          <p:val>
                                            <p:fltVal val="0"/>
                                          </p:val>
                                        </p:tav>
                                        <p:tav tm="100000">
                                          <p:val>
                                            <p:strVal val="#ppt_h"/>
                                          </p:val>
                                        </p:tav>
                                      </p:tavLst>
                                    </p:anim>
                                    <p:animEffect transition="in" filter="fade">
                                      <p:cBhvr>
                                        <p:cTn id="22" dur="500"/>
                                        <p:tgtEl>
                                          <p:spTgt spid="1280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28069"/>
                                        </p:tgtEl>
                                        <p:attrNameLst>
                                          <p:attrName>style.visibility</p:attrName>
                                        </p:attrNameLst>
                                      </p:cBhvr>
                                      <p:to>
                                        <p:strVal val="visible"/>
                                      </p:to>
                                    </p:set>
                                    <p:anim calcmode="lin" valueType="num">
                                      <p:cBhvr additive="base">
                                        <p:cTn id="27" dur="500" fill="hold"/>
                                        <p:tgtEl>
                                          <p:spTgt spid="128069"/>
                                        </p:tgtEl>
                                        <p:attrNameLst>
                                          <p:attrName>ppt_x</p:attrName>
                                        </p:attrNameLst>
                                      </p:cBhvr>
                                      <p:tavLst>
                                        <p:tav tm="0">
                                          <p:val>
                                            <p:strVal val="#ppt_x"/>
                                          </p:val>
                                        </p:tav>
                                        <p:tav tm="100000">
                                          <p:val>
                                            <p:strVal val="#ppt_x"/>
                                          </p:val>
                                        </p:tav>
                                      </p:tavLst>
                                    </p:anim>
                                    <p:anim calcmode="lin" valueType="num">
                                      <p:cBhvr additive="base">
                                        <p:cTn id="28" dur="500" fill="hold"/>
                                        <p:tgtEl>
                                          <p:spTgt spid="128069"/>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28044"/>
                                        </p:tgtEl>
                                        <p:attrNameLst>
                                          <p:attrName>style.visibility</p:attrName>
                                        </p:attrNameLst>
                                      </p:cBhvr>
                                      <p:to>
                                        <p:strVal val="visible"/>
                                      </p:to>
                                    </p:set>
                                    <p:animEffect transition="in" filter="dissolve">
                                      <p:cBhvr>
                                        <p:cTn id="33" dur="500"/>
                                        <p:tgtEl>
                                          <p:spTgt spid="128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4DC0F0AB-856F-6643-8BDB-1F047DF15291}"/>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112" charset="0"/>
                <a:ea typeface="ＭＳ Ｐゴシック" charset="0"/>
                <a:cs typeface="ＭＳ Ｐゴシック" charset="0"/>
              </a:rPr>
              <a:t>7</a:t>
            </a:r>
          </a:p>
        </p:txBody>
      </p:sp>
      <p:sp>
        <p:nvSpPr>
          <p:cNvPr id="206851" name="Line 3">
            <a:extLst>
              <a:ext uri="{FF2B5EF4-FFF2-40B4-BE49-F238E27FC236}">
                <a16:creationId xmlns:a16="http://schemas.microsoft.com/office/drawing/2014/main" id="{98506F2A-40BF-3B4D-BDDA-32B24CDFA01A}"/>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05" charset="0"/>
              <a:ea typeface="ＭＳ Ｐゴシック" charset="0"/>
              <a:cs typeface="ＭＳ Ｐゴシック" charset="0"/>
            </a:endParaRPr>
          </a:p>
        </p:txBody>
      </p:sp>
      <p:sp>
        <p:nvSpPr>
          <p:cNvPr id="206852" name="Oval 4">
            <a:extLst>
              <a:ext uri="{FF2B5EF4-FFF2-40B4-BE49-F238E27FC236}">
                <a16:creationId xmlns:a16="http://schemas.microsoft.com/office/drawing/2014/main" id="{7B285DEE-B26E-2E4F-8633-73ED14A859AE}"/>
              </a:ext>
            </a:extLst>
          </p:cNvPr>
          <p:cNvSpPr>
            <a:spLocks noChangeArrowheads="1"/>
          </p:cNvSpPr>
          <p:nvPr/>
        </p:nvSpPr>
        <p:spPr bwMode="auto">
          <a:xfrm>
            <a:off x="1582738" y="2381250"/>
            <a:ext cx="6311900"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sp>
        <p:nvSpPr>
          <p:cNvPr id="94212" name="Text Box 5">
            <a:extLst>
              <a:ext uri="{FF2B5EF4-FFF2-40B4-BE49-F238E27FC236}">
                <a16:creationId xmlns:a16="http://schemas.microsoft.com/office/drawing/2014/main" id="{30866D80-0D9C-2E46-93A7-6398A68E14C1}"/>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endParaRPr lang="en-US" altLang="en-US">
              <a:latin typeface="Comic Sans MS" panose="030F0902030302020204" pitchFamily="66" charset="0"/>
            </a:endParaRPr>
          </a:p>
        </p:txBody>
      </p:sp>
      <p:sp>
        <p:nvSpPr>
          <p:cNvPr id="94213" name="Text Box 6">
            <a:extLst>
              <a:ext uri="{FF2B5EF4-FFF2-40B4-BE49-F238E27FC236}">
                <a16:creationId xmlns:a16="http://schemas.microsoft.com/office/drawing/2014/main" id="{F1D5AC20-7847-A54E-8645-7AD55B2E549D}"/>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a:solidFill>
                  <a:srgbClr val="FFFFFF"/>
                </a:solidFill>
              </a:rPr>
              <a:t> </a:t>
            </a:r>
          </a:p>
        </p:txBody>
      </p:sp>
      <p:sp>
        <p:nvSpPr>
          <p:cNvPr id="94214" name="Text Box 7">
            <a:extLst>
              <a:ext uri="{FF2B5EF4-FFF2-40B4-BE49-F238E27FC236}">
                <a16:creationId xmlns:a16="http://schemas.microsoft.com/office/drawing/2014/main" id="{0F98AB9C-B812-AB4F-9DC1-271DDBE019DC}"/>
              </a:ext>
            </a:extLst>
          </p:cNvPr>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400" b="1">
                <a:solidFill>
                  <a:srgbClr val="FFFFFF"/>
                </a:solidFill>
              </a:rPr>
              <a:t>  </a:t>
            </a:r>
          </a:p>
        </p:txBody>
      </p:sp>
      <p:sp>
        <p:nvSpPr>
          <p:cNvPr id="94215" name="Text Box 8">
            <a:extLst>
              <a:ext uri="{FF2B5EF4-FFF2-40B4-BE49-F238E27FC236}">
                <a16:creationId xmlns:a16="http://schemas.microsoft.com/office/drawing/2014/main" id="{5F686E20-865C-D340-9CCC-78A486D6C21C}"/>
              </a:ext>
            </a:extLst>
          </p:cNvPr>
          <p:cNvSpPr txBox="1">
            <a:spLocks noChangeArrowheads="1"/>
          </p:cNvSpPr>
          <p:nvPr/>
        </p:nvSpPr>
        <p:spPr bwMode="auto">
          <a:xfrm>
            <a:off x="8086725" y="6534150"/>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45</a:t>
            </a:r>
          </a:p>
        </p:txBody>
      </p:sp>
      <p:grpSp>
        <p:nvGrpSpPr>
          <p:cNvPr id="94216" name="Group 9">
            <a:extLst>
              <a:ext uri="{FF2B5EF4-FFF2-40B4-BE49-F238E27FC236}">
                <a16:creationId xmlns:a16="http://schemas.microsoft.com/office/drawing/2014/main" id="{E3BDC3DC-AD78-FF44-95F5-CAFD1F1A95A1}"/>
              </a:ext>
            </a:extLst>
          </p:cNvPr>
          <p:cNvGrpSpPr>
            <a:grpSpLocks/>
          </p:cNvGrpSpPr>
          <p:nvPr/>
        </p:nvGrpSpPr>
        <p:grpSpPr bwMode="auto">
          <a:xfrm>
            <a:off x="2171700" y="5046663"/>
            <a:ext cx="4533900" cy="1006475"/>
            <a:chOff x="1368" y="3179"/>
            <a:chExt cx="2856" cy="634"/>
          </a:xfrm>
        </p:grpSpPr>
        <p:sp>
          <p:nvSpPr>
            <p:cNvPr id="206858" name="Text Box 10">
              <a:extLst>
                <a:ext uri="{FF2B5EF4-FFF2-40B4-BE49-F238E27FC236}">
                  <a16:creationId xmlns:a16="http://schemas.microsoft.com/office/drawing/2014/main" id="{BEC7A563-B79D-0149-9EB8-601A3C49E9DF}"/>
                </a:ext>
              </a:extLst>
            </p:cNvPr>
            <p:cNvSpPr txBox="1">
              <a:spLocks noChangeArrowheads="1"/>
            </p:cNvSpPr>
            <p:nvPr/>
          </p:nvSpPr>
          <p:spPr bwMode="auto">
            <a:xfrm>
              <a:off x="1835" y="3179"/>
              <a:ext cx="2389"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r>
                <a:rPr lang="en-US" sz="6000" b="1">
                  <a:solidFill>
                    <a:srgbClr val="FFFFFF"/>
                  </a:solidFill>
                  <a:effectLst>
                    <a:outerShdw blurRad="38100" dist="38100" dir="2700000" algn="tl">
                      <a:srgbClr val="000000"/>
                    </a:outerShdw>
                  </a:effectLst>
                  <a:latin typeface="Arial" charset="0"/>
                </a:rPr>
                <a:t>Y</a:t>
              </a:r>
              <a:r>
                <a:rPr lang="en-US" sz="4800" b="1">
                  <a:solidFill>
                    <a:srgbClr val="FFFFFF"/>
                  </a:solidFill>
                  <a:effectLst>
                    <a:outerShdw blurRad="38100" dist="38100" dir="2700000" algn="tl">
                      <a:srgbClr val="000000"/>
                    </a:outerShdw>
                  </a:effectLst>
                  <a:latin typeface="Arial" charset="0"/>
                </a:rPr>
                <a:t> </a:t>
              </a:r>
              <a:r>
                <a:rPr lang="en-US" sz="4800" b="1">
                  <a:solidFill>
                    <a:srgbClr val="FFA27C"/>
                  </a:solidFill>
                  <a:effectLst>
                    <a:outerShdw blurRad="38100" dist="38100" dir="2700000" algn="tl">
                      <a:srgbClr val="000000"/>
                    </a:outerShdw>
                  </a:effectLst>
                  <a:latin typeface="Arial" charset="0"/>
                </a:rPr>
                <a:t> </a:t>
              </a:r>
              <a:r>
                <a:rPr lang="en-US" sz="4800" b="1">
                  <a:solidFill>
                    <a:srgbClr val="EDF636"/>
                  </a:solidFill>
                  <a:effectLst>
                    <a:outerShdw blurRad="38100" dist="38100" dir="2700000" algn="tl">
                      <a:srgbClr val="000000"/>
                    </a:outerShdw>
                  </a:effectLst>
                  <a:latin typeface="Arial" charset="0"/>
                </a:rPr>
                <a:t>=  YESUS</a:t>
              </a:r>
              <a:endParaRPr lang="en-US" sz="4800" b="1">
                <a:solidFill>
                  <a:srgbClr val="FFA27C"/>
                </a:solidFill>
                <a:effectLst>
                  <a:outerShdw blurRad="38100" dist="38100" dir="2700000" algn="tl">
                    <a:srgbClr val="000000"/>
                  </a:outerShdw>
                </a:effectLst>
                <a:latin typeface="Arial" charset="0"/>
              </a:endParaRPr>
            </a:p>
          </p:txBody>
        </p:sp>
        <p:sp>
          <p:nvSpPr>
            <p:cNvPr id="206859" name="AutoShape 11">
              <a:extLst>
                <a:ext uri="{FF2B5EF4-FFF2-40B4-BE49-F238E27FC236}">
                  <a16:creationId xmlns:a16="http://schemas.microsoft.com/office/drawing/2014/main" id="{085BE4C6-9BF9-9B43-858E-725E29125640}"/>
                </a:ext>
              </a:extLst>
            </p:cNvPr>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grpSp>
      <p:grpSp>
        <p:nvGrpSpPr>
          <p:cNvPr id="94217" name="Group 12">
            <a:extLst>
              <a:ext uri="{FF2B5EF4-FFF2-40B4-BE49-F238E27FC236}">
                <a16:creationId xmlns:a16="http://schemas.microsoft.com/office/drawing/2014/main" id="{E988FB6A-4A6D-E045-A9DF-C07B18277CAA}"/>
              </a:ext>
            </a:extLst>
          </p:cNvPr>
          <p:cNvGrpSpPr>
            <a:grpSpLocks/>
          </p:cNvGrpSpPr>
          <p:nvPr/>
        </p:nvGrpSpPr>
        <p:grpSpPr bwMode="auto">
          <a:xfrm>
            <a:off x="2147888" y="4081463"/>
            <a:ext cx="4954587" cy="1006475"/>
            <a:chOff x="1353" y="2571"/>
            <a:chExt cx="3121" cy="634"/>
          </a:xfrm>
        </p:grpSpPr>
        <p:sp>
          <p:nvSpPr>
            <p:cNvPr id="206861" name="Text Box 13">
              <a:extLst>
                <a:ext uri="{FF2B5EF4-FFF2-40B4-BE49-F238E27FC236}">
                  <a16:creationId xmlns:a16="http://schemas.microsoft.com/office/drawing/2014/main" id="{628E4732-EA93-2347-BD3A-4CC0B689E094}"/>
                </a:ext>
              </a:extLst>
            </p:cNvPr>
            <p:cNvSpPr txBox="1">
              <a:spLocks noChangeArrowheads="1"/>
            </p:cNvSpPr>
            <p:nvPr/>
          </p:nvSpPr>
          <p:spPr bwMode="auto">
            <a:xfrm>
              <a:off x="1808" y="2571"/>
              <a:ext cx="2666"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r>
                <a:rPr lang="en-US" sz="6000" b="1">
                  <a:solidFill>
                    <a:srgbClr val="114FFB"/>
                  </a:solidFill>
                  <a:effectLst>
                    <a:outerShdw blurRad="38100" dist="38100" dir="2700000" algn="tl">
                      <a:srgbClr val="000000"/>
                    </a:outerShdw>
                  </a:effectLst>
                  <a:latin typeface="Arial" charset="0"/>
                </a:rPr>
                <a:t>S</a:t>
              </a:r>
              <a:r>
                <a:rPr lang="en-US" sz="4800" b="1">
                  <a:solidFill>
                    <a:srgbClr val="FFA27C"/>
                  </a:solidFill>
                  <a:effectLst>
                    <a:outerShdw blurRad="38100" dist="38100" dir="2700000" algn="tl">
                      <a:srgbClr val="000000"/>
                    </a:outerShdw>
                  </a:effectLst>
                  <a:latin typeface="Arial" charset="0"/>
                </a:rPr>
                <a:t>  </a:t>
              </a:r>
              <a:r>
                <a:rPr lang="en-US" sz="4800" b="1">
                  <a:solidFill>
                    <a:srgbClr val="EDF636"/>
                  </a:solidFill>
                  <a:effectLst>
                    <a:outerShdw blurRad="38100" dist="38100" dir="2700000" algn="tl">
                      <a:srgbClr val="000000"/>
                    </a:outerShdw>
                  </a:effectLst>
                  <a:latin typeface="Arial" charset="0"/>
                </a:rPr>
                <a:t>=  SENYAP</a:t>
              </a:r>
              <a:endParaRPr lang="en-US" sz="4800" b="1">
                <a:solidFill>
                  <a:srgbClr val="FFA27C"/>
                </a:solidFill>
                <a:effectLst>
                  <a:outerShdw blurRad="38100" dist="38100" dir="2700000" algn="tl">
                    <a:srgbClr val="000000"/>
                  </a:outerShdw>
                </a:effectLst>
                <a:latin typeface="Arial" charset="0"/>
              </a:endParaRPr>
            </a:p>
          </p:txBody>
        </p:sp>
        <p:sp>
          <p:nvSpPr>
            <p:cNvPr id="206862" name="AutoShape 14">
              <a:extLst>
                <a:ext uri="{FF2B5EF4-FFF2-40B4-BE49-F238E27FC236}">
                  <a16:creationId xmlns:a16="http://schemas.microsoft.com/office/drawing/2014/main" id="{61E9D172-F3ED-BE48-BA8D-2A521FAC4F2A}"/>
                </a:ext>
              </a:extLst>
            </p:cNvPr>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grpSp>
      <p:sp>
        <p:nvSpPr>
          <p:cNvPr id="206863" name="Text Box 15">
            <a:extLst>
              <a:ext uri="{FF2B5EF4-FFF2-40B4-BE49-F238E27FC236}">
                <a16:creationId xmlns:a16="http://schemas.microsoft.com/office/drawing/2014/main" id="{53F666CB-8AB9-5947-B912-953220CA0797}"/>
              </a:ext>
            </a:extLst>
          </p:cNvPr>
          <p:cNvSpPr txBox="1">
            <a:spLocks noChangeArrowheads="1"/>
          </p:cNvSpPr>
          <p:nvPr/>
        </p:nvSpPr>
        <p:spPr bwMode="auto">
          <a:xfrm>
            <a:off x="2992438" y="3190875"/>
            <a:ext cx="5332412" cy="1006475"/>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r>
              <a:rPr lang="en-US" sz="6000" b="1">
                <a:solidFill>
                  <a:srgbClr val="07DD3A"/>
                </a:solidFill>
                <a:effectLst>
                  <a:outerShdw blurRad="38100" dist="38100" dir="2700000" algn="tl">
                    <a:srgbClr val="000000"/>
                  </a:outerShdw>
                </a:effectLst>
                <a:latin typeface="Arial" charset="0"/>
              </a:rPr>
              <a:t>3</a:t>
            </a:r>
            <a:r>
              <a:rPr lang="en-US" sz="4800" b="1">
                <a:solidFill>
                  <a:srgbClr val="07DD3A"/>
                </a:solidFill>
                <a:effectLst>
                  <a:outerShdw blurRad="38100" dist="38100" dir="2700000" algn="tl">
                    <a:srgbClr val="000000"/>
                  </a:outerShdw>
                </a:effectLst>
                <a:latin typeface="Arial" charset="0"/>
              </a:rPr>
              <a:t> </a:t>
            </a:r>
            <a:r>
              <a:rPr lang="en-US" sz="4800" b="1">
                <a:solidFill>
                  <a:srgbClr val="FFA27C"/>
                </a:solidFill>
                <a:effectLst>
                  <a:outerShdw blurRad="38100" dist="38100" dir="2700000" algn="tl">
                    <a:srgbClr val="000000"/>
                  </a:outerShdw>
                </a:effectLst>
                <a:latin typeface="Arial" charset="0"/>
              </a:rPr>
              <a:t> </a:t>
            </a:r>
            <a:r>
              <a:rPr lang="en-US" sz="4800" b="1">
                <a:solidFill>
                  <a:srgbClr val="EDF636"/>
                </a:solidFill>
                <a:effectLst>
                  <a:outerShdw blurRad="38100" dist="38100" dir="2700000" algn="tl">
                    <a:srgbClr val="000000"/>
                  </a:outerShdw>
                </a:effectLst>
                <a:latin typeface="Arial" charset="0"/>
              </a:rPr>
              <a:t>=  KOMUNITAS</a:t>
            </a:r>
            <a:endParaRPr lang="en-US" sz="4800" b="1">
              <a:solidFill>
                <a:srgbClr val="FFA27C"/>
              </a:solidFill>
              <a:effectLst>
                <a:outerShdw blurRad="38100" dist="38100" dir="2700000" algn="tl">
                  <a:srgbClr val="000000"/>
                </a:outerShdw>
              </a:effectLst>
              <a:latin typeface="Arial" charset="0"/>
            </a:endParaRPr>
          </a:p>
        </p:txBody>
      </p:sp>
      <p:sp>
        <p:nvSpPr>
          <p:cNvPr id="206864" name="AutoShape 16">
            <a:extLst>
              <a:ext uri="{FF2B5EF4-FFF2-40B4-BE49-F238E27FC236}">
                <a16:creationId xmlns:a16="http://schemas.microsoft.com/office/drawing/2014/main" id="{64CE7B4E-809D-A940-A582-1C50ABCE6E2F}"/>
              </a:ext>
            </a:extLst>
          </p:cNvPr>
          <p:cNvSpPr>
            <a:spLocks noChangeArrowheads="1"/>
          </p:cNvSpPr>
          <p:nvPr/>
        </p:nvSpPr>
        <p:spPr bwMode="auto">
          <a:xfrm>
            <a:off x="2184400" y="3390900"/>
            <a:ext cx="622300" cy="596900"/>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grpSp>
        <p:nvGrpSpPr>
          <p:cNvPr id="94220" name="Group 17">
            <a:extLst>
              <a:ext uri="{FF2B5EF4-FFF2-40B4-BE49-F238E27FC236}">
                <a16:creationId xmlns:a16="http://schemas.microsoft.com/office/drawing/2014/main" id="{BF9F90FF-F477-3346-86EB-23799E8B4603}"/>
              </a:ext>
            </a:extLst>
          </p:cNvPr>
          <p:cNvGrpSpPr>
            <a:grpSpLocks/>
          </p:cNvGrpSpPr>
          <p:nvPr/>
        </p:nvGrpSpPr>
        <p:grpSpPr bwMode="auto">
          <a:xfrm>
            <a:off x="2184400" y="2332038"/>
            <a:ext cx="4684713" cy="1006475"/>
            <a:chOff x="1376" y="1469"/>
            <a:chExt cx="2951" cy="634"/>
          </a:xfrm>
        </p:grpSpPr>
        <p:sp>
          <p:nvSpPr>
            <p:cNvPr id="206866" name="Text Box 18">
              <a:extLst>
                <a:ext uri="{FF2B5EF4-FFF2-40B4-BE49-F238E27FC236}">
                  <a16:creationId xmlns:a16="http://schemas.microsoft.com/office/drawing/2014/main" id="{7A8D7823-7AAC-E547-A898-5AF6B866B00F}"/>
                </a:ext>
              </a:extLst>
            </p:cNvPr>
            <p:cNvSpPr txBox="1">
              <a:spLocks noChangeArrowheads="1"/>
            </p:cNvSpPr>
            <p:nvPr/>
          </p:nvSpPr>
          <p:spPr bwMode="auto">
            <a:xfrm>
              <a:off x="1906" y="1469"/>
              <a:ext cx="2421"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r>
                <a:rPr lang="en-US" sz="6000" b="1">
                  <a:solidFill>
                    <a:srgbClr val="EA304F"/>
                  </a:solidFill>
                  <a:effectLst>
                    <a:outerShdw blurRad="38100" dist="38100" dir="2700000" algn="tl">
                      <a:srgbClr val="000000"/>
                    </a:outerShdw>
                  </a:effectLst>
                  <a:latin typeface="Arial" charset="0"/>
                </a:rPr>
                <a:t>4</a:t>
              </a:r>
              <a:r>
                <a:rPr lang="en-US" sz="4800" b="1">
                  <a:solidFill>
                    <a:srgbClr val="EA304F"/>
                  </a:solidFill>
                  <a:effectLst>
                    <a:outerShdw blurRad="38100" dist="38100" dir="2700000" algn="tl">
                      <a:srgbClr val="000000"/>
                    </a:outerShdw>
                  </a:effectLst>
                  <a:latin typeface="Arial" charset="0"/>
                </a:rPr>
                <a:t> </a:t>
              </a:r>
              <a:r>
                <a:rPr lang="en-US" sz="4800" b="1">
                  <a:solidFill>
                    <a:srgbClr val="FFA27C"/>
                  </a:solidFill>
                  <a:effectLst>
                    <a:outerShdw blurRad="38100" dist="38100" dir="2700000" algn="tl">
                      <a:srgbClr val="000000"/>
                    </a:outerShdw>
                  </a:effectLst>
                  <a:latin typeface="Arial" charset="0"/>
                </a:rPr>
                <a:t> </a:t>
              </a:r>
              <a:r>
                <a:rPr lang="en-US" sz="4800" b="1">
                  <a:solidFill>
                    <a:srgbClr val="EDF636"/>
                  </a:solidFill>
                  <a:effectLst>
                    <a:outerShdw blurRad="38100" dist="38100" dir="2700000" algn="tl">
                      <a:srgbClr val="000000"/>
                    </a:outerShdw>
                  </a:effectLst>
                  <a:latin typeface="Arial" charset="0"/>
                </a:rPr>
                <a:t>=  TOKOH</a:t>
              </a:r>
              <a:endParaRPr lang="en-US" sz="4800" b="1">
                <a:solidFill>
                  <a:srgbClr val="FFA27C"/>
                </a:solidFill>
                <a:effectLst>
                  <a:outerShdw blurRad="38100" dist="38100" dir="2700000" algn="tl">
                    <a:srgbClr val="000000"/>
                  </a:outerShdw>
                </a:effectLst>
                <a:latin typeface="Arial" charset="0"/>
              </a:endParaRPr>
            </a:p>
          </p:txBody>
        </p:sp>
        <p:sp>
          <p:nvSpPr>
            <p:cNvPr id="206867" name="AutoShape 19">
              <a:extLst>
                <a:ext uri="{FF2B5EF4-FFF2-40B4-BE49-F238E27FC236}">
                  <a16:creationId xmlns:a16="http://schemas.microsoft.com/office/drawing/2014/main" id="{CCC41F3B-0336-2A4E-B797-958030881AD4}"/>
                </a:ext>
              </a:extLst>
            </p:cNvPr>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grpSp>
      <p:grpSp>
        <p:nvGrpSpPr>
          <p:cNvPr id="94221" name="Group 20">
            <a:extLst>
              <a:ext uri="{FF2B5EF4-FFF2-40B4-BE49-F238E27FC236}">
                <a16:creationId xmlns:a16="http://schemas.microsoft.com/office/drawing/2014/main" id="{82669B0B-A2F4-954E-84E6-4CBD54B0CBD2}"/>
              </a:ext>
            </a:extLst>
          </p:cNvPr>
          <p:cNvGrpSpPr>
            <a:grpSpLocks/>
          </p:cNvGrpSpPr>
          <p:nvPr/>
        </p:nvGrpSpPr>
        <p:grpSpPr bwMode="auto">
          <a:xfrm>
            <a:off x="2159000" y="1484313"/>
            <a:ext cx="5310188" cy="923925"/>
            <a:chOff x="1360" y="935"/>
            <a:chExt cx="3345" cy="582"/>
          </a:xfrm>
        </p:grpSpPr>
        <p:sp>
          <p:nvSpPr>
            <p:cNvPr id="206869" name="Text Box 21">
              <a:extLst>
                <a:ext uri="{FF2B5EF4-FFF2-40B4-BE49-F238E27FC236}">
                  <a16:creationId xmlns:a16="http://schemas.microsoft.com/office/drawing/2014/main" id="{BE2EEE89-078E-054D-866B-73621524C353}"/>
                </a:ext>
              </a:extLst>
            </p:cNvPr>
            <p:cNvSpPr txBox="1">
              <a:spLocks noChangeArrowheads="1"/>
            </p:cNvSpPr>
            <p:nvPr/>
          </p:nvSpPr>
          <p:spPr bwMode="auto">
            <a:xfrm>
              <a:off x="1922" y="935"/>
              <a:ext cx="2783"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r>
                <a:rPr lang="en-US" sz="5400" b="1">
                  <a:solidFill>
                    <a:srgbClr val="EDF636"/>
                  </a:solidFill>
                  <a:effectLst>
                    <a:outerShdw blurRad="38100" dist="38100" dir="2700000" algn="tl">
                      <a:srgbClr val="000000"/>
                    </a:outerShdw>
                  </a:effectLst>
                  <a:latin typeface="Arial" charset="0"/>
                </a:rPr>
                <a:t>C</a:t>
              </a:r>
              <a:r>
                <a:rPr lang="en-US" sz="4800" b="1">
                  <a:solidFill>
                    <a:srgbClr val="EDF636"/>
                  </a:solidFill>
                  <a:effectLst>
                    <a:outerShdw blurRad="38100" dist="38100" dir="2700000" algn="tl">
                      <a:srgbClr val="000000"/>
                    </a:outerShdw>
                  </a:effectLst>
                  <a:latin typeface="Arial" charset="0"/>
                </a:rPr>
                <a:t> </a:t>
              </a:r>
              <a:r>
                <a:rPr lang="en-US" sz="4800" b="1">
                  <a:solidFill>
                    <a:srgbClr val="FFA27C"/>
                  </a:solidFill>
                  <a:effectLst>
                    <a:outerShdw blurRad="38100" dist="38100" dir="2700000" algn="tl">
                      <a:srgbClr val="000000"/>
                    </a:outerShdw>
                  </a:effectLst>
                  <a:latin typeface="Arial" charset="0"/>
                </a:rPr>
                <a:t> </a:t>
              </a:r>
              <a:r>
                <a:rPr lang="en-US" sz="4800" b="1">
                  <a:solidFill>
                    <a:srgbClr val="EDF636"/>
                  </a:solidFill>
                  <a:effectLst>
                    <a:outerShdw blurRad="38100" dist="38100" dir="2700000" algn="tl">
                      <a:srgbClr val="000000"/>
                    </a:outerShdw>
                  </a:effectLst>
                  <a:latin typeface="Arial" charset="0"/>
                </a:rPr>
                <a:t>=  CIPTAAN</a:t>
              </a:r>
              <a:endParaRPr lang="en-US" sz="4800" b="1">
                <a:solidFill>
                  <a:srgbClr val="FFA27C"/>
                </a:solidFill>
                <a:effectLst>
                  <a:outerShdw blurRad="38100" dist="38100" dir="2700000" algn="tl">
                    <a:srgbClr val="000000"/>
                  </a:outerShdw>
                </a:effectLst>
                <a:latin typeface="Arial" charset="0"/>
              </a:endParaRPr>
            </a:p>
          </p:txBody>
        </p:sp>
        <p:sp>
          <p:nvSpPr>
            <p:cNvPr id="206870" name="AutoShape 22">
              <a:extLst>
                <a:ext uri="{FF2B5EF4-FFF2-40B4-BE49-F238E27FC236}">
                  <a16:creationId xmlns:a16="http://schemas.microsoft.com/office/drawing/2014/main" id="{D23074C7-B704-0447-B866-08BDC1E3042F}"/>
                </a:ext>
              </a:extLst>
            </p:cNvPr>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grpSp>
      <p:sp>
        <p:nvSpPr>
          <p:cNvPr id="206871" name="Rectangle 23">
            <a:extLst>
              <a:ext uri="{FF2B5EF4-FFF2-40B4-BE49-F238E27FC236}">
                <a16:creationId xmlns:a16="http://schemas.microsoft.com/office/drawing/2014/main" id="{9AA5F0CA-44D2-6541-AC69-9C3CF308069D}"/>
              </a:ext>
            </a:extLst>
          </p:cNvPr>
          <p:cNvSpPr>
            <a:spLocks noGrp="1" noChangeArrowheads="1"/>
          </p:cNvSpPr>
          <p:nvPr>
            <p:ph type="title"/>
          </p:nvPr>
        </p:nvSpPr>
        <p:spPr bwMode="auto">
          <a:xfrm>
            <a:off x="1843088" y="428625"/>
            <a:ext cx="697230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r>
              <a:rPr lang="en-US" altLang="en-US">
                <a:solidFill>
                  <a:srgbClr val="FAFD00"/>
                </a:solidFill>
                <a:ea typeface="ＭＳ Ｐゴシック" panose="020B0600070205080204" pitchFamily="34" charset="-128"/>
              </a:rPr>
              <a:t>5 Kata Kunci atau Ungkapan:</a:t>
            </a:r>
          </a:p>
        </p:txBody>
      </p:sp>
      <p:sp>
        <p:nvSpPr>
          <p:cNvPr id="94223" name="Text Box 24">
            <a:extLst>
              <a:ext uri="{FF2B5EF4-FFF2-40B4-BE49-F238E27FC236}">
                <a16:creationId xmlns:a16="http://schemas.microsoft.com/office/drawing/2014/main" id="{F1980EFA-0C83-A44A-BBD1-F5C8AF31D7DE}"/>
              </a:ext>
            </a:extLst>
          </p:cNvPr>
          <p:cNvSpPr txBox="1">
            <a:spLocks noChangeArrowheads="1"/>
          </p:cNvSpPr>
          <p:nvPr/>
        </p:nvSpPr>
        <p:spPr bwMode="auto">
          <a:xfrm>
            <a:off x="6896100" y="6270625"/>
            <a:ext cx="1954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200" b="1">
                <a:solidFill>
                  <a:srgbClr val="FFFFFF"/>
                </a:solidFill>
              </a:rPr>
              <a:t>Buku Panduan hlm. 8-14</a:t>
            </a:r>
          </a:p>
        </p:txBody>
      </p:sp>
    </p:spTree>
  </p:cSld>
  <p:clrMapOvr>
    <a:masterClrMapping/>
  </p:clrMapOvr>
  <p:transition>
    <p:wheel spokes="0"/>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00480B19-BF60-3248-9964-B492BE11DCB9}"/>
              </a:ext>
            </a:extLst>
          </p:cNvPr>
          <p:cNvSpPr>
            <a:spLocks noGrp="1" noChangeArrowheads="1"/>
          </p:cNvSpPr>
          <p:nvPr>
            <p:ph type="title"/>
          </p:nvPr>
        </p:nvSpPr>
        <p:spPr bwMode="auto">
          <a:xfrm>
            <a:off x="620713" y="609600"/>
            <a:ext cx="777240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r"/>
            <a:r>
              <a:rPr lang="en-US" altLang="en-US" sz="4800">
                <a:solidFill>
                  <a:srgbClr val="FF5008"/>
                </a:solidFill>
                <a:ea typeface="ＭＳ Ｐゴシック" panose="020B0600070205080204" pitchFamily="34" charset="-128"/>
              </a:rPr>
              <a:t>     4  TOKOH </a:t>
            </a:r>
            <a:r>
              <a:rPr lang="en-US" altLang="en-US" sz="4800">
                <a:solidFill>
                  <a:srgbClr val="FAFD00"/>
                </a:solidFill>
                <a:ea typeface="ＭＳ Ｐゴシック" panose="020B0600070205080204" pitchFamily="34" charset="-128"/>
              </a:rPr>
              <a:t>tsb adalah:</a:t>
            </a:r>
          </a:p>
        </p:txBody>
      </p:sp>
      <p:sp>
        <p:nvSpPr>
          <p:cNvPr id="208899" name="Rectangle 3">
            <a:extLst>
              <a:ext uri="{FF2B5EF4-FFF2-40B4-BE49-F238E27FC236}">
                <a16:creationId xmlns:a16="http://schemas.microsoft.com/office/drawing/2014/main" id="{01E531D2-5C3D-364C-B857-6755179EF53F}"/>
              </a:ext>
            </a:extLst>
          </p:cNvPr>
          <p:cNvSpPr>
            <a:spLocks noGrp="1" noChangeArrowheads="1"/>
          </p:cNvSpPr>
          <p:nvPr>
            <p:ph type="body" idx="1"/>
          </p:nvPr>
        </p:nvSpPr>
        <p:spPr bwMode="auto">
          <a:xfrm>
            <a:off x="2324100" y="1981200"/>
            <a:ext cx="4760913" cy="4114800"/>
          </a:xfrm>
          <a:ln w="12700">
            <a:miter lim="800000"/>
            <a:headEnd/>
            <a:tailEnd/>
          </a:ln>
        </p:spPr>
        <p:txBody>
          <a:bodyPr wrap="square" lIns="90487" tIns="44450" rIns="90487" bIns="44450" numCol="1" anchor="t" anchorCtr="0" compatLnSpc="1">
            <a:prstTxWarp prst="textNoShape">
              <a:avLst/>
            </a:prstTxWarp>
          </a:bodyPr>
          <a:lstStyle/>
          <a:p>
            <a:pPr marL="677863" indent="-677863" defTabSz="1033463"/>
            <a:r>
              <a:rPr lang="en-US" altLang="en-US" sz="5400" b="1">
                <a:ea typeface="ＭＳ Ｐゴシック" panose="020B0600070205080204" pitchFamily="34" charset="-128"/>
              </a:rPr>
              <a:t>A</a:t>
            </a:r>
            <a:r>
              <a:rPr lang="en-US" altLang="en-US" sz="5400" b="1">
                <a:solidFill>
                  <a:srgbClr val="00FF00"/>
                </a:solidFill>
                <a:ea typeface="ＭＳ Ｐゴシック" panose="020B0600070205080204" pitchFamily="34" charset="-128"/>
              </a:rPr>
              <a:t> </a:t>
            </a:r>
            <a:r>
              <a:rPr lang="en-US" altLang="en-US" sz="5400" b="1">
                <a:solidFill>
                  <a:srgbClr val="FF5008"/>
                </a:solidFill>
                <a:ea typeface="ＭＳ Ｐゴシック" panose="020B0600070205080204" pitchFamily="34" charset="-128"/>
              </a:rPr>
              <a:t>BRAHAM</a:t>
            </a:r>
          </a:p>
          <a:p>
            <a:pPr marL="677863" indent="-677863" defTabSz="1033463"/>
            <a:r>
              <a:rPr lang="en-US" altLang="en-US" sz="5400" b="1">
                <a:ea typeface="ＭＳ Ｐゴシック" panose="020B0600070205080204" pitchFamily="34" charset="-128"/>
              </a:rPr>
              <a:t>Y</a:t>
            </a:r>
            <a:r>
              <a:rPr lang="en-US" altLang="en-US" sz="5400" b="1">
                <a:solidFill>
                  <a:srgbClr val="00FF00"/>
                </a:solidFill>
                <a:ea typeface="ＭＳ Ｐゴシック" panose="020B0600070205080204" pitchFamily="34" charset="-128"/>
              </a:rPr>
              <a:t>  </a:t>
            </a:r>
            <a:r>
              <a:rPr lang="en-US" altLang="en-US" sz="5400" b="1">
                <a:solidFill>
                  <a:srgbClr val="FF5008"/>
                </a:solidFill>
                <a:ea typeface="ＭＳ Ｐゴシック" panose="020B0600070205080204" pitchFamily="34" charset="-128"/>
              </a:rPr>
              <a:t>USUF</a:t>
            </a:r>
          </a:p>
          <a:p>
            <a:pPr marL="677863" indent="-677863" defTabSz="1033463"/>
            <a:r>
              <a:rPr lang="en-US" altLang="en-US" sz="5400" b="1">
                <a:ea typeface="ＭＳ Ｐゴシック" panose="020B0600070205080204" pitchFamily="34" charset="-128"/>
              </a:rPr>
              <a:t>M</a:t>
            </a:r>
            <a:r>
              <a:rPr lang="en-US" altLang="en-US" sz="5400" b="1">
                <a:solidFill>
                  <a:srgbClr val="00FF00"/>
                </a:solidFill>
                <a:ea typeface="ＭＳ Ｐゴシック" panose="020B0600070205080204" pitchFamily="34" charset="-128"/>
              </a:rPr>
              <a:t> </a:t>
            </a:r>
            <a:r>
              <a:rPr lang="en-US" altLang="en-US" sz="5400" b="1">
                <a:solidFill>
                  <a:srgbClr val="FF5008"/>
                </a:solidFill>
                <a:ea typeface="ＭＳ Ｐゴシック" panose="020B0600070205080204" pitchFamily="34" charset="-128"/>
              </a:rPr>
              <a:t>USA</a:t>
            </a:r>
          </a:p>
          <a:p>
            <a:pPr marL="677863" indent="-677863" defTabSz="1033463"/>
            <a:r>
              <a:rPr lang="en-US" altLang="en-US" sz="5400" b="1">
                <a:ea typeface="ＭＳ Ｐゴシック" panose="020B0600070205080204" pitchFamily="34" charset="-128"/>
              </a:rPr>
              <a:t>Y</a:t>
            </a:r>
            <a:r>
              <a:rPr lang="en-US" altLang="en-US" sz="5400" b="1">
                <a:solidFill>
                  <a:srgbClr val="00FF00"/>
                </a:solidFill>
                <a:ea typeface="ＭＳ Ｐゴシック" panose="020B0600070205080204" pitchFamily="34" charset="-128"/>
              </a:rPr>
              <a:t>  </a:t>
            </a:r>
            <a:r>
              <a:rPr lang="en-US" altLang="en-US" sz="5400" b="1">
                <a:solidFill>
                  <a:srgbClr val="FF5008"/>
                </a:solidFill>
                <a:ea typeface="ＭＳ Ｐゴシック" panose="020B0600070205080204" pitchFamily="34" charset="-128"/>
              </a:rPr>
              <a:t>OSUA</a:t>
            </a:r>
          </a:p>
        </p:txBody>
      </p:sp>
      <p:sp>
        <p:nvSpPr>
          <p:cNvPr id="208900" name="Rectangle 4">
            <a:extLst>
              <a:ext uri="{FF2B5EF4-FFF2-40B4-BE49-F238E27FC236}">
                <a16:creationId xmlns:a16="http://schemas.microsoft.com/office/drawing/2014/main" id="{F52F1FE8-A357-1743-AC05-26DE87782D68}"/>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112" charset="0"/>
                <a:ea typeface="ＭＳ Ｐゴシック" charset="0"/>
                <a:cs typeface="ＭＳ Ｐゴシック" charset="0"/>
              </a:rPr>
              <a:t>7</a:t>
            </a:r>
          </a:p>
        </p:txBody>
      </p:sp>
      <p:sp>
        <p:nvSpPr>
          <p:cNvPr id="208901" name="Line 5">
            <a:extLst>
              <a:ext uri="{FF2B5EF4-FFF2-40B4-BE49-F238E27FC236}">
                <a16:creationId xmlns:a16="http://schemas.microsoft.com/office/drawing/2014/main" id="{DA68C58A-9A54-D643-906E-6AF289D7EBE2}"/>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05" charset="0"/>
              <a:ea typeface="ＭＳ Ｐゴシック" charset="0"/>
              <a:cs typeface="ＭＳ Ｐゴシック" charset="0"/>
            </a:endParaRPr>
          </a:p>
        </p:txBody>
      </p:sp>
      <p:sp>
        <p:nvSpPr>
          <p:cNvPr id="208902" name="Oval 6">
            <a:extLst>
              <a:ext uri="{FF2B5EF4-FFF2-40B4-BE49-F238E27FC236}">
                <a16:creationId xmlns:a16="http://schemas.microsoft.com/office/drawing/2014/main" id="{87C9652D-7411-984C-96F6-BA8B4C0C179E}"/>
              </a:ext>
            </a:extLst>
          </p:cNvPr>
          <p:cNvSpPr>
            <a:spLocks noChangeArrowheads="1"/>
          </p:cNvSpPr>
          <p:nvPr/>
        </p:nvSpPr>
        <p:spPr bwMode="auto">
          <a:xfrm>
            <a:off x="2901950" y="205581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sp>
        <p:nvSpPr>
          <p:cNvPr id="208903" name="Oval 7">
            <a:extLst>
              <a:ext uri="{FF2B5EF4-FFF2-40B4-BE49-F238E27FC236}">
                <a16:creationId xmlns:a16="http://schemas.microsoft.com/office/drawing/2014/main" id="{147DD46E-1703-8F4F-AE6B-2C5C6595E93E}"/>
              </a:ext>
            </a:extLst>
          </p:cNvPr>
          <p:cNvSpPr>
            <a:spLocks noChangeArrowheads="1"/>
          </p:cNvSpPr>
          <p:nvPr/>
        </p:nvSpPr>
        <p:spPr bwMode="auto">
          <a:xfrm>
            <a:off x="2874963" y="3049588"/>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sp>
        <p:nvSpPr>
          <p:cNvPr id="208904" name="Oval 8">
            <a:extLst>
              <a:ext uri="{FF2B5EF4-FFF2-40B4-BE49-F238E27FC236}">
                <a16:creationId xmlns:a16="http://schemas.microsoft.com/office/drawing/2014/main" id="{F835348E-C212-B14B-A020-CD2D8AD0391C}"/>
              </a:ext>
            </a:extLst>
          </p:cNvPr>
          <p:cNvSpPr>
            <a:spLocks noChangeArrowheads="1"/>
          </p:cNvSpPr>
          <p:nvPr/>
        </p:nvSpPr>
        <p:spPr bwMode="auto">
          <a:xfrm>
            <a:off x="2919413" y="405606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sp>
        <p:nvSpPr>
          <p:cNvPr id="208905" name="Oval 9">
            <a:extLst>
              <a:ext uri="{FF2B5EF4-FFF2-40B4-BE49-F238E27FC236}">
                <a16:creationId xmlns:a16="http://schemas.microsoft.com/office/drawing/2014/main" id="{D085BE58-99DF-124D-B3D7-BFB0E5B71E15}"/>
              </a:ext>
            </a:extLst>
          </p:cNvPr>
          <p:cNvSpPr>
            <a:spLocks noChangeArrowheads="1"/>
          </p:cNvSpPr>
          <p:nvPr/>
        </p:nvSpPr>
        <p:spPr bwMode="auto">
          <a:xfrm>
            <a:off x="2897188" y="5022850"/>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sp>
        <p:nvSpPr>
          <p:cNvPr id="96265" name="Text Box 10">
            <a:extLst>
              <a:ext uri="{FF2B5EF4-FFF2-40B4-BE49-F238E27FC236}">
                <a16:creationId xmlns:a16="http://schemas.microsoft.com/office/drawing/2014/main" id="{52965C14-6D30-754A-B954-E2E1D15C0301}"/>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endParaRPr lang="en-US" altLang="en-US">
              <a:latin typeface="Comic Sans MS" panose="030F0902030302020204" pitchFamily="66" charset="0"/>
            </a:endParaRPr>
          </a:p>
        </p:txBody>
      </p:sp>
      <p:sp>
        <p:nvSpPr>
          <p:cNvPr id="96266" name="Text Box 11">
            <a:extLst>
              <a:ext uri="{FF2B5EF4-FFF2-40B4-BE49-F238E27FC236}">
                <a16:creationId xmlns:a16="http://schemas.microsoft.com/office/drawing/2014/main" id="{4F67C6FB-229D-6F41-8FDF-64A0460438A0}"/>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endParaRPr lang="en-US" altLang="en-US">
              <a:solidFill>
                <a:srgbClr val="FFFFFF"/>
              </a:solidFill>
            </a:endParaRPr>
          </a:p>
        </p:txBody>
      </p:sp>
      <p:sp>
        <p:nvSpPr>
          <p:cNvPr id="96267" name="Text Box 12">
            <a:extLst>
              <a:ext uri="{FF2B5EF4-FFF2-40B4-BE49-F238E27FC236}">
                <a16:creationId xmlns:a16="http://schemas.microsoft.com/office/drawing/2014/main" id="{6ADFE892-7B27-BC46-A122-837717138D1D}"/>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400" b="1">
                <a:solidFill>
                  <a:srgbClr val="FFFFFF"/>
                </a:solidFill>
              </a:rPr>
              <a:t> </a:t>
            </a:r>
          </a:p>
        </p:txBody>
      </p:sp>
      <p:sp>
        <p:nvSpPr>
          <p:cNvPr id="96268" name="Text Box 13">
            <a:extLst>
              <a:ext uri="{FF2B5EF4-FFF2-40B4-BE49-F238E27FC236}">
                <a16:creationId xmlns:a16="http://schemas.microsoft.com/office/drawing/2014/main" id="{633521EF-D249-1948-A70C-799183EBC07E}"/>
              </a:ext>
            </a:extLst>
          </p:cNvPr>
          <p:cNvSpPr txBox="1">
            <a:spLocks noChangeArrowheads="1"/>
          </p:cNvSpPr>
          <p:nvPr/>
        </p:nvSpPr>
        <p:spPr bwMode="auto">
          <a:xfrm>
            <a:off x="8086725" y="6534150"/>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46</a:t>
            </a:r>
          </a:p>
        </p:txBody>
      </p:sp>
      <p:sp>
        <p:nvSpPr>
          <p:cNvPr id="96269" name="Text Box 14">
            <a:extLst>
              <a:ext uri="{FF2B5EF4-FFF2-40B4-BE49-F238E27FC236}">
                <a16:creationId xmlns:a16="http://schemas.microsoft.com/office/drawing/2014/main" id="{B7E94AEE-014D-5C47-BD2E-89830E038313}"/>
              </a:ext>
            </a:extLst>
          </p:cNvPr>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a:solidFill>
                  <a:srgbClr val="FFFFFF"/>
                </a:solidFill>
              </a:rPr>
              <a:t>5</a:t>
            </a:r>
          </a:p>
        </p:txBody>
      </p:sp>
      <p:sp>
        <p:nvSpPr>
          <p:cNvPr id="96270" name="Text Box 15">
            <a:extLst>
              <a:ext uri="{FF2B5EF4-FFF2-40B4-BE49-F238E27FC236}">
                <a16:creationId xmlns:a16="http://schemas.microsoft.com/office/drawing/2014/main" id="{D658691B-6D68-F743-841E-A4435D7B75B1}"/>
              </a:ext>
            </a:extLst>
          </p:cNvPr>
          <p:cNvSpPr txBox="1">
            <a:spLocks noChangeArrowheads="1"/>
          </p:cNvSpPr>
          <p:nvPr/>
        </p:nvSpPr>
        <p:spPr bwMode="auto">
          <a:xfrm>
            <a:off x="6897688" y="6270625"/>
            <a:ext cx="1954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200" b="1">
                <a:solidFill>
                  <a:srgbClr val="FFFFFF"/>
                </a:solidFill>
              </a:rPr>
              <a:t>Buku Panduan hlm. 8-14</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208898"/>
                                        </p:tgtEl>
                                        <p:attrNameLst>
                                          <p:attrName>style.visibility</p:attrName>
                                        </p:attrNameLst>
                                      </p:cBhvr>
                                      <p:to>
                                        <p:strVal val="visible"/>
                                      </p:to>
                                    </p:set>
                                    <p:anim calcmode="lin" valueType="num">
                                      <p:cBhvr additive="base">
                                        <p:cTn id="7" dur="500" fill="hold"/>
                                        <p:tgtEl>
                                          <p:spTgt spid="208898"/>
                                        </p:tgtEl>
                                        <p:attrNameLst>
                                          <p:attrName>ppt_x</p:attrName>
                                        </p:attrNameLst>
                                      </p:cBhvr>
                                      <p:tavLst>
                                        <p:tav tm="0">
                                          <p:val>
                                            <p:strVal val="0-#ppt_w/2"/>
                                          </p:val>
                                        </p:tav>
                                        <p:tav tm="100000">
                                          <p:val>
                                            <p:strVal val="#ppt_x"/>
                                          </p:val>
                                        </p:tav>
                                      </p:tavLst>
                                    </p:anim>
                                    <p:anim calcmode="lin" valueType="num">
                                      <p:cBhvr additive="base">
                                        <p:cTn id="8" dur="500" fill="hold"/>
                                        <p:tgtEl>
                                          <p:spTgt spid="2088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08899">
                                            <p:txEl>
                                              <p:pRg st="0" end="0"/>
                                            </p:txEl>
                                          </p:spTgt>
                                        </p:tgtEl>
                                        <p:attrNameLst>
                                          <p:attrName>style.visibility</p:attrName>
                                        </p:attrNameLst>
                                      </p:cBhvr>
                                      <p:to>
                                        <p:strVal val="visible"/>
                                      </p:to>
                                    </p:set>
                                    <p:animEffect transition="in" filter="box(out)">
                                      <p:cBhvr>
                                        <p:cTn id="13" dur="500"/>
                                        <p:tgtEl>
                                          <p:spTgt spid="20889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08899">
                                            <p:txEl>
                                              <p:pRg st="1" end="1"/>
                                            </p:txEl>
                                          </p:spTgt>
                                        </p:tgtEl>
                                        <p:attrNameLst>
                                          <p:attrName>style.visibility</p:attrName>
                                        </p:attrNameLst>
                                      </p:cBhvr>
                                      <p:to>
                                        <p:strVal val="visible"/>
                                      </p:to>
                                    </p:set>
                                    <p:animEffect transition="in" filter="box(out)">
                                      <p:cBhvr>
                                        <p:cTn id="18" dur="500"/>
                                        <p:tgtEl>
                                          <p:spTgt spid="20889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08899">
                                            <p:txEl>
                                              <p:pRg st="2" end="2"/>
                                            </p:txEl>
                                          </p:spTgt>
                                        </p:tgtEl>
                                        <p:attrNameLst>
                                          <p:attrName>style.visibility</p:attrName>
                                        </p:attrNameLst>
                                      </p:cBhvr>
                                      <p:to>
                                        <p:strVal val="visible"/>
                                      </p:to>
                                    </p:set>
                                    <p:animEffect transition="in" filter="box(out)">
                                      <p:cBhvr>
                                        <p:cTn id="23" dur="500"/>
                                        <p:tgtEl>
                                          <p:spTgt spid="20889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08899">
                                            <p:txEl>
                                              <p:pRg st="3" end="3"/>
                                            </p:txEl>
                                          </p:spTgt>
                                        </p:tgtEl>
                                        <p:attrNameLst>
                                          <p:attrName>style.visibility</p:attrName>
                                        </p:attrNameLst>
                                      </p:cBhvr>
                                      <p:to>
                                        <p:strVal val="visible"/>
                                      </p:to>
                                    </p:set>
                                    <p:animEffect transition="in" filter="box(out)">
                                      <p:cBhvr>
                                        <p:cTn id="28" dur="500"/>
                                        <p:tgtEl>
                                          <p:spTgt spid="208899">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208902"/>
                                        </p:tgtEl>
                                        <p:attrNameLst>
                                          <p:attrName>style.visibility</p:attrName>
                                        </p:attrNameLst>
                                      </p:cBhvr>
                                      <p:to>
                                        <p:strVal val="visible"/>
                                      </p:to>
                                    </p:set>
                                    <p:anim calcmode="lin" valueType="num">
                                      <p:cBhvr>
                                        <p:cTn id="33" dur="500" fill="hold"/>
                                        <p:tgtEl>
                                          <p:spTgt spid="208902"/>
                                        </p:tgtEl>
                                        <p:attrNameLst>
                                          <p:attrName>ppt_x</p:attrName>
                                        </p:attrNameLst>
                                      </p:cBhvr>
                                      <p:tavLst>
                                        <p:tav tm="0">
                                          <p:val>
                                            <p:strVal val="#ppt_x-#ppt_w/2"/>
                                          </p:val>
                                        </p:tav>
                                        <p:tav tm="100000">
                                          <p:val>
                                            <p:strVal val="#ppt_x"/>
                                          </p:val>
                                        </p:tav>
                                      </p:tavLst>
                                    </p:anim>
                                    <p:anim calcmode="lin" valueType="num">
                                      <p:cBhvr>
                                        <p:cTn id="34" dur="500" fill="hold"/>
                                        <p:tgtEl>
                                          <p:spTgt spid="208902"/>
                                        </p:tgtEl>
                                        <p:attrNameLst>
                                          <p:attrName>ppt_y</p:attrName>
                                        </p:attrNameLst>
                                      </p:cBhvr>
                                      <p:tavLst>
                                        <p:tav tm="0">
                                          <p:val>
                                            <p:strVal val="#ppt_y"/>
                                          </p:val>
                                        </p:tav>
                                        <p:tav tm="100000">
                                          <p:val>
                                            <p:strVal val="#ppt_y"/>
                                          </p:val>
                                        </p:tav>
                                      </p:tavLst>
                                    </p:anim>
                                    <p:anim calcmode="lin" valueType="num">
                                      <p:cBhvr>
                                        <p:cTn id="35" dur="500" fill="hold"/>
                                        <p:tgtEl>
                                          <p:spTgt spid="208902"/>
                                        </p:tgtEl>
                                        <p:attrNameLst>
                                          <p:attrName>ppt_w</p:attrName>
                                        </p:attrNameLst>
                                      </p:cBhvr>
                                      <p:tavLst>
                                        <p:tav tm="0">
                                          <p:val>
                                            <p:fltVal val="0"/>
                                          </p:val>
                                        </p:tav>
                                        <p:tav tm="100000">
                                          <p:val>
                                            <p:strVal val="#ppt_w"/>
                                          </p:val>
                                        </p:tav>
                                      </p:tavLst>
                                    </p:anim>
                                    <p:anim calcmode="lin" valueType="num">
                                      <p:cBhvr>
                                        <p:cTn id="36" dur="500" fill="hold"/>
                                        <p:tgtEl>
                                          <p:spTgt spid="208902"/>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500"/>
                            </p:stCondLst>
                            <p:childTnLst>
                              <p:par>
                                <p:cTn id="38" presetID="17" presetClass="entr" presetSubtype="8" fill="hold" grpId="0" nodeType="afterEffect">
                                  <p:stCondLst>
                                    <p:cond delay="0"/>
                                  </p:stCondLst>
                                  <p:childTnLst>
                                    <p:set>
                                      <p:cBhvr>
                                        <p:cTn id="39" dur="1" fill="hold">
                                          <p:stCondLst>
                                            <p:cond delay="0"/>
                                          </p:stCondLst>
                                        </p:cTn>
                                        <p:tgtEl>
                                          <p:spTgt spid="208903"/>
                                        </p:tgtEl>
                                        <p:attrNameLst>
                                          <p:attrName>style.visibility</p:attrName>
                                        </p:attrNameLst>
                                      </p:cBhvr>
                                      <p:to>
                                        <p:strVal val="visible"/>
                                      </p:to>
                                    </p:set>
                                    <p:anim calcmode="lin" valueType="num">
                                      <p:cBhvr>
                                        <p:cTn id="40" dur="500" fill="hold"/>
                                        <p:tgtEl>
                                          <p:spTgt spid="208903"/>
                                        </p:tgtEl>
                                        <p:attrNameLst>
                                          <p:attrName>ppt_x</p:attrName>
                                        </p:attrNameLst>
                                      </p:cBhvr>
                                      <p:tavLst>
                                        <p:tav tm="0">
                                          <p:val>
                                            <p:strVal val="#ppt_x-#ppt_w/2"/>
                                          </p:val>
                                        </p:tav>
                                        <p:tav tm="100000">
                                          <p:val>
                                            <p:strVal val="#ppt_x"/>
                                          </p:val>
                                        </p:tav>
                                      </p:tavLst>
                                    </p:anim>
                                    <p:anim calcmode="lin" valueType="num">
                                      <p:cBhvr>
                                        <p:cTn id="41" dur="500" fill="hold"/>
                                        <p:tgtEl>
                                          <p:spTgt spid="208903"/>
                                        </p:tgtEl>
                                        <p:attrNameLst>
                                          <p:attrName>ppt_y</p:attrName>
                                        </p:attrNameLst>
                                      </p:cBhvr>
                                      <p:tavLst>
                                        <p:tav tm="0">
                                          <p:val>
                                            <p:strVal val="#ppt_y"/>
                                          </p:val>
                                        </p:tav>
                                        <p:tav tm="100000">
                                          <p:val>
                                            <p:strVal val="#ppt_y"/>
                                          </p:val>
                                        </p:tav>
                                      </p:tavLst>
                                    </p:anim>
                                    <p:anim calcmode="lin" valueType="num">
                                      <p:cBhvr>
                                        <p:cTn id="42" dur="500" fill="hold"/>
                                        <p:tgtEl>
                                          <p:spTgt spid="208903"/>
                                        </p:tgtEl>
                                        <p:attrNameLst>
                                          <p:attrName>ppt_w</p:attrName>
                                        </p:attrNameLst>
                                      </p:cBhvr>
                                      <p:tavLst>
                                        <p:tav tm="0">
                                          <p:val>
                                            <p:fltVal val="0"/>
                                          </p:val>
                                        </p:tav>
                                        <p:tav tm="100000">
                                          <p:val>
                                            <p:strVal val="#ppt_w"/>
                                          </p:val>
                                        </p:tav>
                                      </p:tavLst>
                                    </p:anim>
                                    <p:anim calcmode="lin" valueType="num">
                                      <p:cBhvr>
                                        <p:cTn id="43" dur="500" fill="hold"/>
                                        <p:tgtEl>
                                          <p:spTgt spid="208903"/>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000"/>
                            </p:stCondLst>
                            <p:childTnLst>
                              <p:par>
                                <p:cTn id="45" presetID="17" presetClass="entr" presetSubtype="8" fill="hold" grpId="0" nodeType="afterEffect">
                                  <p:stCondLst>
                                    <p:cond delay="0"/>
                                  </p:stCondLst>
                                  <p:childTnLst>
                                    <p:set>
                                      <p:cBhvr>
                                        <p:cTn id="46" dur="1" fill="hold">
                                          <p:stCondLst>
                                            <p:cond delay="0"/>
                                          </p:stCondLst>
                                        </p:cTn>
                                        <p:tgtEl>
                                          <p:spTgt spid="208904"/>
                                        </p:tgtEl>
                                        <p:attrNameLst>
                                          <p:attrName>style.visibility</p:attrName>
                                        </p:attrNameLst>
                                      </p:cBhvr>
                                      <p:to>
                                        <p:strVal val="visible"/>
                                      </p:to>
                                    </p:set>
                                    <p:anim calcmode="lin" valueType="num">
                                      <p:cBhvr>
                                        <p:cTn id="47" dur="500" fill="hold"/>
                                        <p:tgtEl>
                                          <p:spTgt spid="208904"/>
                                        </p:tgtEl>
                                        <p:attrNameLst>
                                          <p:attrName>ppt_x</p:attrName>
                                        </p:attrNameLst>
                                      </p:cBhvr>
                                      <p:tavLst>
                                        <p:tav tm="0">
                                          <p:val>
                                            <p:strVal val="#ppt_x-#ppt_w/2"/>
                                          </p:val>
                                        </p:tav>
                                        <p:tav tm="100000">
                                          <p:val>
                                            <p:strVal val="#ppt_x"/>
                                          </p:val>
                                        </p:tav>
                                      </p:tavLst>
                                    </p:anim>
                                    <p:anim calcmode="lin" valueType="num">
                                      <p:cBhvr>
                                        <p:cTn id="48" dur="500" fill="hold"/>
                                        <p:tgtEl>
                                          <p:spTgt spid="208904"/>
                                        </p:tgtEl>
                                        <p:attrNameLst>
                                          <p:attrName>ppt_y</p:attrName>
                                        </p:attrNameLst>
                                      </p:cBhvr>
                                      <p:tavLst>
                                        <p:tav tm="0">
                                          <p:val>
                                            <p:strVal val="#ppt_y"/>
                                          </p:val>
                                        </p:tav>
                                        <p:tav tm="100000">
                                          <p:val>
                                            <p:strVal val="#ppt_y"/>
                                          </p:val>
                                        </p:tav>
                                      </p:tavLst>
                                    </p:anim>
                                    <p:anim calcmode="lin" valueType="num">
                                      <p:cBhvr>
                                        <p:cTn id="49" dur="500" fill="hold"/>
                                        <p:tgtEl>
                                          <p:spTgt spid="208904"/>
                                        </p:tgtEl>
                                        <p:attrNameLst>
                                          <p:attrName>ppt_w</p:attrName>
                                        </p:attrNameLst>
                                      </p:cBhvr>
                                      <p:tavLst>
                                        <p:tav tm="0">
                                          <p:val>
                                            <p:fltVal val="0"/>
                                          </p:val>
                                        </p:tav>
                                        <p:tav tm="100000">
                                          <p:val>
                                            <p:strVal val="#ppt_w"/>
                                          </p:val>
                                        </p:tav>
                                      </p:tavLst>
                                    </p:anim>
                                    <p:anim calcmode="lin" valueType="num">
                                      <p:cBhvr>
                                        <p:cTn id="50" dur="500" fill="hold"/>
                                        <p:tgtEl>
                                          <p:spTgt spid="208904"/>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1500"/>
                            </p:stCondLst>
                            <p:childTnLst>
                              <p:par>
                                <p:cTn id="52" presetID="17" presetClass="entr" presetSubtype="8" fill="hold" grpId="0" nodeType="afterEffect">
                                  <p:stCondLst>
                                    <p:cond delay="0"/>
                                  </p:stCondLst>
                                  <p:childTnLst>
                                    <p:set>
                                      <p:cBhvr>
                                        <p:cTn id="53" dur="1" fill="hold">
                                          <p:stCondLst>
                                            <p:cond delay="0"/>
                                          </p:stCondLst>
                                        </p:cTn>
                                        <p:tgtEl>
                                          <p:spTgt spid="208905"/>
                                        </p:tgtEl>
                                        <p:attrNameLst>
                                          <p:attrName>style.visibility</p:attrName>
                                        </p:attrNameLst>
                                      </p:cBhvr>
                                      <p:to>
                                        <p:strVal val="visible"/>
                                      </p:to>
                                    </p:set>
                                    <p:anim calcmode="lin" valueType="num">
                                      <p:cBhvr>
                                        <p:cTn id="54" dur="500" fill="hold"/>
                                        <p:tgtEl>
                                          <p:spTgt spid="208905"/>
                                        </p:tgtEl>
                                        <p:attrNameLst>
                                          <p:attrName>ppt_x</p:attrName>
                                        </p:attrNameLst>
                                      </p:cBhvr>
                                      <p:tavLst>
                                        <p:tav tm="0">
                                          <p:val>
                                            <p:strVal val="#ppt_x-#ppt_w/2"/>
                                          </p:val>
                                        </p:tav>
                                        <p:tav tm="100000">
                                          <p:val>
                                            <p:strVal val="#ppt_x"/>
                                          </p:val>
                                        </p:tav>
                                      </p:tavLst>
                                    </p:anim>
                                    <p:anim calcmode="lin" valueType="num">
                                      <p:cBhvr>
                                        <p:cTn id="55" dur="500" fill="hold"/>
                                        <p:tgtEl>
                                          <p:spTgt spid="208905"/>
                                        </p:tgtEl>
                                        <p:attrNameLst>
                                          <p:attrName>ppt_y</p:attrName>
                                        </p:attrNameLst>
                                      </p:cBhvr>
                                      <p:tavLst>
                                        <p:tav tm="0">
                                          <p:val>
                                            <p:strVal val="#ppt_y"/>
                                          </p:val>
                                        </p:tav>
                                        <p:tav tm="100000">
                                          <p:val>
                                            <p:strVal val="#ppt_y"/>
                                          </p:val>
                                        </p:tav>
                                      </p:tavLst>
                                    </p:anim>
                                    <p:anim calcmode="lin" valueType="num">
                                      <p:cBhvr>
                                        <p:cTn id="56" dur="500" fill="hold"/>
                                        <p:tgtEl>
                                          <p:spTgt spid="208905"/>
                                        </p:tgtEl>
                                        <p:attrNameLst>
                                          <p:attrName>ppt_w</p:attrName>
                                        </p:attrNameLst>
                                      </p:cBhvr>
                                      <p:tavLst>
                                        <p:tav tm="0">
                                          <p:val>
                                            <p:fltVal val="0"/>
                                          </p:val>
                                        </p:tav>
                                        <p:tav tm="100000">
                                          <p:val>
                                            <p:strVal val="#ppt_w"/>
                                          </p:val>
                                        </p:tav>
                                      </p:tavLst>
                                    </p:anim>
                                    <p:anim calcmode="lin" valueType="num">
                                      <p:cBhvr>
                                        <p:cTn id="57" dur="500" fill="hold"/>
                                        <p:tgtEl>
                                          <p:spTgt spid="2089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autoUpdateAnimBg="0"/>
      <p:bldP spid="208899" grpId="0" build="p" autoUpdateAnimBg="0"/>
      <p:bldP spid="208902" grpId="0" animBg="1"/>
      <p:bldP spid="208903" grpId="0" animBg="1"/>
      <p:bldP spid="208904" grpId="0" animBg="1"/>
      <p:bldP spid="20890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7" name="Picture 2">
            <a:extLst>
              <a:ext uri="{FF2B5EF4-FFF2-40B4-BE49-F238E27FC236}">
                <a16:creationId xmlns:a16="http://schemas.microsoft.com/office/drawing/2014/main" id="{29B366BD-9E5D-EE40-986A-1C7DF359FC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376" t="14693" r="12500" b="11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3">
            <a:extLst>
              <a:ext uri="{FF2B5EF4-FFF2-40B4-BE49-F238E27FC236}">
                <a16:creationId xmlns:a16="http://schemas.microsoft.com/office/drawing/2014/main" id="{E6F2430D-B218-F648-98E8-8B42C4F3A54C}"/>
              </a:ext>
            </a:extLst>
          </p:cNvPr>
          <p:cNvSpPr>
            <a:spLocks noChangeArrowheads="1"/>
          </p:cNvSpPr>
          <p:nvPr/>
        </p:nvSpPr>
        <p:spPr bwMode="auto">
          <a:xfrm>
            <a:off x="0" y="2533650"/>
            <a:ext cx="1738313" cy="433863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sz="900"/>
          </a:p>
        </p:txBody>
      </p:sp>
      <p:pic>
        <p:nvPicPr>
          <p:cNvPr id="9219" name="Picture 4" descr="Northern Negev wadis aerial">
            <a:extLst>
              <a:ext uri="{FF2B5EF4-FFF2-40B4-BE49-F238E27FC236}">
                <a16:creationId xmlns:a16="http://schemas.microsoft.com/office/drawing/2014/main" id="{43C72B91-BB44-6947-BD31-A7CDBC317204}"/>
              </a:ext>
            </a:extLst>
          </p:cNvPr>
          <p:cNvPicPr preferRelativeResize="0">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r="-11"/>
          <a:stretch>
            <a:fillRect/>
          </a:stretch>
        </p:blipFill>
        <p:spPr bwMode="auto">
          <a:xfrm>
            <a:off x="-22225" y="2220913"/>
            <a:ext cx="9166225" cy="4665662"/>
          </a:xfrm>
          <a:prstGeom prst="rect">
            <a:avLst/>
          </a:prstGeom>
          <a:solidFill>
            <a:srgbClr val="FFFFFF"/>
          </a:solidFill>
          <a:ln>
            <a:noFill/>
          </a:ln>
          <a:extLst>
            <a:ext uri="{91240B29-F687-4F45-9708-019B960494DF}">
              <a14:hiddenLine xmlns:a14="http://schemas.microsoft.com/office/drawing/2010/main" w="76200">
                <a:solidFill>
                  <a:srgbClr val="000000"/>
                </a:solidFill>
                <a:miter lim="800000"/>
                <a:headEnd/>
                <a:tailEnd/>
              </a14:hiddenLine>
            </a:ext>
          </a:extLst>
        </p:spPr>
      </p:pic>
      <p:sp>
        <p:nvSpPr>
          <p:cNvPr id="349189" name="Text Box 5">
            <a:extLst>
              <a:ext uri="{FF2B5EF4-FFF2-40B4-BE49-F238E27FC236}">
                <a16:creationId xmlns:a16="http://schemas.microsoft.com/office/drawing/2014/main" id="{9D90AAC9-F8A7-B747-A8C7-189B42174F6D}"/>
              </a:ext>
            </a:extLst>
          </p:cNvPr>
          <p:cNvSpPr txBox="1">
            <a:spLocks noChangeArrowheads="1"/>
          </p:cNvSpPr>
          <p:nvPr/>
        </p:nvSpPr>
        <p:spPr bwMode="auto">
          <a:xfrm>
            <a:off x="388938" y="3103563"/>
            <a:ext cx="8626475" cy="3600450"/>
          </a:xfrm>
          <a:prstGeom prst="rect">
            <a:avLst/>
          </a:prstGeom>
          <a:noFill/>
          <a:ln w="9525">
            <a:noFill/>
            <a:miter lim="800000"/>
            <a:headEnd/>
            <a:tailEnd/>
          </a:ln>
          <a:effectLst>
            <a:outerShdw blurRad="63500" dist="53882" dir="2700000" algn="ctr" rotWithShape="0">
              <a:schemeClr val="bg2">
                <a:alpha val="74998"/>
              </a:schemeClr>
            </a:outerShdw>
          </a:effec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300" b="1">
                <a:solidFill>
                  <a:srgbClr val="FFFF00"/>
                </a:solidFill>
                <a:latin typeface="Papyrus" panose="020B0602040200020303" pitchFamily="34" charset="77"/>
              </a:rPr>
              <a:t>Our ministry is deeply indebted to Todd Bolen, creator of the </a:t>
            </a:r>
            <a:r>
              <a:rPr lang="en-US" altLang="en-US" sz="2300" b="1" i="1">
                <a:solidFill>
                  <a:srgbClr val="FFFF00"/>
                </a:solidFill>
                <a:latin typeface="Papyrus" panose="020B0602040200020303" pitchFamily="34" charset="77"/>
              </a:rPr>
              <a:t>Pictorial Library of Bible Lands</a:t>
            </a:r>
            <a:r>
              <a:rPr lang="en-US" altLang="en-US" sz="2300" b="1">
                <a:solidFill>
                  <a:srgbClr val="FFFF00"/>
                </a:solidFill>
                <a:latin typeface="Papyrus" panose="020B0602040200020303" pitchFamily="34" charset="77"/>
              </a:rPr>
              <a:t>, for his generous permission to use photo resources throughout THE BIBLE…BASICALLY®.  TBB users are urged to visit BiblePlaces.com and explore the thousands of photo resources available:  from the Holy Land, throughout the Aegean and Mediterranean Basin to Southern Europe where the Christian faith took root. BiblePlaces.com offers teachers and visual producers an incomparable array of high-resolution digital photographic resources.  Please visit!                         Thanks, Todd!</a:t>
            </a:r>
          </a:p>
        </p:txBody>
      </p:sp>
      <p:sp>
        <p:nvSpPr>
          <p:cNvPr id="9221" name="Rectangle 6">
            <a:extLst>
              <a:ext uri="{FF2B5EF4-FFF2-40B4-BE49-F238E27FC236}">
                <a16:creationId xmlns:a16="http://schemas.microsoft.com/office/drawing/2014/main" id="{09FC9736-474C-5542-82E6-7EEB75180717}"/>
              </a:ext>
            </a:extLst>
          </p:cNvPr>
          <p:cNvSpPr>
            <a:spLocks noChangeArrowheads="1"/>
          </p:cNvSpPr>
          <p:nvPr/>
        </p:nvSpPr>
        <p:spPr bwMode="auto">
          <a:xfrm>
            <a:off x="6807200" y="1944688"/>
            <a:ext cx="2351088" cy="987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sz="900"/>
          </a:p>
        </p:txBody>
      </p:sp>
      <p:sp>
        <p:nvSpPr>
          <p:cNvPr id="9222" name="Oval 7">
            <a:extLst>
              <a:ext uri="{FF2B5EF4-FFF2-40B4-BE49-F238E27FC236}">
                <a16:creationId xmlns:a16="http://schemas.microsoft.com/office/drawing/2014/main" id="{C11AFCC7-287F-064E-BF55-2EBDFF0E6918}"/>
              </a:ext>
            </a:extLst>
          </p:cNvPr>
          <p:cNvSpPr>
            <a:spLocks noChangeArrowheads="1"/>
          </p:cNvSpPr>
          <p:nvPr/>
        </p:nvSpPr>
        <p:spPr bwMode="auto">
          <a:xfrm rot="-244415">
            <a:off x="-14288" y="1582738"/>
            <a:ext cx="3208338" cy="6540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sz="900"/>
          </a:p>
        </p:txBody>
      </p:sp>
      <p:sp>
        <p:nvSpPr>
          <p:cNvPr id="9223" name="Rectangle 8">
            <a:extLst>
              <a:ext uri="{FF2B5EF4-FFF2-40B4-BE49-F238E27FC236}">
                <a16:creationId xmlns:a16="http://schemas.microsoft.com/office/drawing/2014/main" id="{7E923648-B076-6F48-806F-AB746A05D08B}"/>
              </a:ext>
            </a:extLst>
          </p:cNvPr>
          <p:cNvSpPr>
            <a:spLocks noChangeArrowheads="1"/>
          </p:cNvSpPr>
          <p:nvPr/>
        </p:nvSpPr>
        <p:spPr bwMode="auto">
          <a:xfrm>
            <a:off x="-22225" y="2085975"/>
            <a:ext cx="1697038" cy="611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sz="900"/>
          </a:p>
        </p:txBody>
      </p:sp>
      <p:sp>
        <p:nvSpPr>
          <p:cNvPr id="9224" name="Rectangle 9">
            <a:extLst>
              <a:ext uri="{FF2B5EF4-FFF2-40B4-BE49-F238E27FC236}">
                <a16:creationId xmlns:a16="http://schemas.microsoft.com/office/drawing/2014/main" id="{5C03C6DA-D4C4-ED4F-8539-BB843D06C8A8}"/>
              </a:ext>
            </a:extLst>
          </p:cNvPr>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p:spPr>
        <p:txBody>
          <a:bodyPr wrap="none" anchor="ct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sz="900"/>
          </a:p>
        </p:txBody>
      </p:sp>
      <p:sp>
        <p:nvSpPr>
          <p:cNvPr id="349194" name="Text Box 10">
            <a:extLst>
              <a:ext uri="{FF2B5EF4-FFF2-40B4-BE49-F238E27FC236}">
                <a16:creationId xmlns:a16="http://schemas.microsoft.com/office/drawing/2014/main" id="{502E5A4F-E3A1-1044-AF6A-9E89AD2D3571}"/>
              </a:ext>
            </a:extLst>
          </p:cNvPr>
          <p:cNvSpPr txBox="1">
            <a:spLocks noChangeArrowheads="1"/>
          </p:cNvSpPr>
          <p:nvPr/>
        </p:nvSpPr>
        <p:spPr bwMode="auto">
          <a:xfrm>
            <a:off x="0" y="1862138"/>
            <a:ext cx="9144000" cy="701675"/>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eaLnBrk="1" hangingPunct="1">
              <a:spcBef>
                <a:spcPct val="50000"/>
              </a:spcBef>
              <a:defRPr/>
            </a:pPr>
            <a:r>
              <a:rPr lang="en-US" sz="4000" b="1">
                <a:solidFill>
                  <a:srgbClr val="00CC00"/>
                </a:solidFill>
                <a:latin typeface="Ligurino" pitchFamily="2" charset="0"/>
                <a:ea typeface="+mn-ea"/>
              </a:rPr>
              <a:t>The Pictorial Library of Bible Lands</a:t>
            </a:r>
          </a:p>
        </p:txBody>
      </p:sp>
      <p:sp>
        <p:nvSpPr>
          <p:cNvPr id="12" name="Rectangle 30">
            <a:extLst>
              <a:ext uri="{FF2B5EF4-FFF2-40B4-BE49-F238E27FC236}">
                <a16:creationId xmlns:a16="http://schemas.microsoft.com/office/drawing/2014/main" id="{F53EAAB4-1821-0A49-8939-7661334DC982}"/>
              </a:ext>
            </a:extLst>
          </p:cNvPr>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chemeClr val="tx1"/>
                </a:solidFill>
                <a:effectLst>
                  <a:outerShdw blurRad="38100" dist="38100" dir="2700000" algn="tl">
                    <a:srgbClr val="000000"/>
                  </a:outerShdw>
                </a:effectLst>
                <a:latin typeface="Comic Sans MS" panose="030F0902030302020204" pitchFamily="66" charset="0"/>
              </a:rPr>
              <a:t>9.65.01.</a:t>
            </a:r>
          </a:p>
        </p:txBody>
      </p:sp>
      <p:sp>
        <p:nvSpPr>
          <p:cNvPr id="13" name="Rectangle 31">
            <a:extLst>
              <a:ext uri="{FF2B5EF4-FFF2-40B4-BE49-F238E27FC236}">
                <a16:creationId xmlns:a16="http://schemas.microsoft.com/office/drawing/2014/main" id="{21913348-6D95-C04A-BE7D-F636A7B73E9E}"/>
              </a:ext>
            </a:extLst>
          </p:cNvPr>
          <p:cNvSpPr>
            <a:spLocks noChangeArrowheads="1"/>
          </p:cNvSpPr>
          <p:nvPr/>
        </p:nvSpPr>
        <p:spPr bwMode="auto">
          <a:xfrm>
            <a:off x="8129588" y="6523038"/>
            <a:ext cx="339725" cy="247650"/>
          </a:xfrm>
          <a:prstGeom prst="rect">
            <a:avLst/>
          </a:prstGeom>
          <a:noFill/>
          <a:ln w="12700">
            <a:noFill/>
            <a:miter lim="800000"/>
            <a:headEnd/>
            <a:tailEnd/>
          </a:ln>
          <a:effec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chemeClr val="tx1"/>
                </a:solidFill>
                <a:effectLst>
                  <a:outerShdw blurRad="38100" dist="38100" dir="2700000" algn="tl">
                    <a:srgbClr val="000000"/>
                  </a:outerShdw>
                </a:effectLst>
                <a:latin typeface="Comic Sans MS" panose="030F0902030302020204" pitchFamily="66" charset="0"/>
              </a:rPr>
              <a:t>04</a:t>
            </a: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85FDD51C-DA4F-2A47-B088-57E31CBCBBCC}"/>
              </a:ext>
            </a:extLst>
          </p:cNvPr>
          <p:cNvSpPr>
            <a:spLocks noChangeArrowheads="1"/>
          </p:cNvSpPr>
          <p:nvPr/>
        </p:nvSpPr>
        <p:spPr bwMode="auto">
          <a:xfrm>
            <a:off x="1847850" y="463550"/>
            <a:ext cx="7064375" cy="5999163"/>
          </a:xfrm>
          <a:prstGeom prst="rect">
            <a:avLst/>
          </a:prstGeom>
          <a:noFill/>
          <a:ln w="12700">
            <a:noFill/>
            <a:miter lim="800000"/>
            <a:headEnd/>
            <a:tailEnd/>
          </a:ln>
          <a:effectLst/>
        </p:spPr>
        <p:txBody>
          <a:bodyPr wrap="none" lIns="90487" tIns="44450" rIns="90487" bIns="4445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r>
              <a:rPr lang="en-US" altLang="en-US" sz="9600" b="1">
                <a:solidFill>
                  <a:srgbClr val="00FF00"/>
                </a:solidFill>
                <a:effectLst>
                  <a:outerShdw blurRad="38100" dist="38100" dir="2700000" algn="tl">
                    <a:srgbClr val="000000"/>
                  </a:outerShdw>
                </a:effectLst>
              </a:rPr>
              <a:t>A</a:t>
            </a:r>
            <a:r>
              <a:rPr lang="en-US" altLang="en-US" sz="9000" b="1">
                <a:solidFill>
                  <a:srgbClr val="FAFD00"/>
                </a:solidFill>
                <a:effectLst>
                  <a:outerShdw blurRad="38100" dist="38100" dir="2700000" algn="tl">
                    <a:srgbClr val="000000"/>
                  </a:outerShdw>
                </a:effectLst>
              </a:rPr>
              <a:t>NUGERAH</a:t>
            </a:r>
            <a:endParaRPr lang="en-US" altLang="en-US" sz="9000" b="1">
              <a:solidFill>
                <a:srgbClr val="00FF00"/>
              </a:solidFill>
              <a:effectLst>
                <a:outerShdw blurRad="38100" dist="38100" dir="2700000" algn="tl">
                  <a:srgbClr val="000000"/>
                </a:outerShdw>
              </a:effectLst>
            </a:endParaRPr>
          </a:p>
          <a:p>
            <a:pPr algn="l"/>
            <a:r>
              <a:rPr lang="en-US" altLang="en-US" sz="9600" b="1">
                <a:solidFill>
                  <a:srgbClr val="00FF00"/>
                </a:solidFill>
                <a:effectLst>
                  <a:outerShdw blurRad="38100" dist="38100" dir="2700000" algn="tl">
                    <a:srgbClr val="000000"/>
                  </a:outerShdw>
                </a:effectLst>
              </a:rPr>
              <a:t>  Y</a:t>
            </a:r>
            <a:r>
              <a:rPr lang="en-US" altLang="en-US" sz="9600" b="1">
                <a:solidFill>
                  <a:srgbClr val="FAFD00"/>
                </a:solidFill>
                <a:effectLst>
                  <a:outerShdw blurRad="38100" dist="38100" dir="2700000" algn="tl">
                    <a:srgbClr val="000000"/>
                  </a:outerShdw>
                </a:effectLst>
              </a:rPr>
              <a:t>ANG</a:t>
            </a:r>
          </a:p>
          <a:p>
            <a:pPr algn="l"/>
            <a:r>
              <a:rPr lang="en-US" altLang="en-US" sz="9600" b="1">
                <a:solidFill>
                  <a:srgbClr val="00FF00"/>
                </a:solidFill>
                <a:effectLst>
                  <a:outerShdw blurRad="38100" dist="38100" dir="2700000" algn="tl">
                    <a:srgbClr val="000000"/>
                  </a:outerShdw>
                </a:effectLst>
              </a:rPr>
              <a:t>    M</a:t>
            </a:r>
            <a:r>
              <a:rPr lang="en-US" altLang="en-US" sz="5000" b="1">
                <a:solidFill>
                  <a:srgbClr val="FAFD00"/>
                </a:solidFill>
                <a:effectLst>
                  <a:outerShdw blurRad="38100" dist="38100" dir="2700000" algn="tl">
                    <a:srgbClr val="000000"/>
                  </a:outerShdw>
                </a:effectLst>
              </a:rPr>
              <a:t>ENAKJUBKAN </a:t>
            </a:r>
            <a:r>
              <a:rPr lang="en-US" altLang="en-US" sz="9600" b="1">
                <a:solidFill>
                  <a:srgbClr val="00FF00"/>
                </a:solidFill>
                <a:effectLst>
                  <a:outerShdw blurRad="38100" dist="38100" dir="2700000" algn="tl">
                    <a:srgbClr val="000000"/>
                  </a:outerShdw>
                </a:effectLst>
              </a:rPr>
              <a:t> </a:t>
            </a:r>
          </a:p>
          <a:p>
            <a:pPr algn="l"/>
            <a:r>
              <a:rPr lang="en-US" altLang="en-US" sz="9600" b="1">
                <a:solidFill>
                  <a:srgbClr val="00FF00"/>
                </a:solidFill>
                <a:effectLst>
                  <a:outerShdw blurRad="38100" dist="38100" dir="2700000" algn="tl">
                    <a:srgbClr val="000000"/>
                  </a:outerShdw>
                </a:effectLst>
              </a:rPr>
              <a:t>      Y</a:t>
            </a:r>
            <a:r>
              <a:rPr lang="en-US" altLang="en-US" sz="9600" b="1">
                <a:solidFill>
                  <a:srgbClr val="FAFD00"/>
                </a:solidFill>
                <a:effectLst>
                  <a:outerShdw blurRad="38100" dist="38100" dir="2700000" algn="tl">
                    <a:srgbClr val="000000"/>
                  </a:outerShdw>
                </a:effectLst>
              </a:rPr>
              <a:t>A !</a:t>
            </a:r>
          </a:p>
        </p:txBody>
      </p:sp>
      <p:sp>
        <p:nvSpPr>
          <p:cNvPr id="210947" name="Rectangle 3">
            <a:extLst>
              <a:ext uri="{FF2B5EF4-FFF2-40B4-BE49-F238E27FC236}">
                <a16:creationId xmlns:a16="http://schemas.microsoft.com/office/drawing/2014/main" id="{FD68D5C6-4AF0-F442-9CC8-A150719613A8}"/>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112" charset="0"/>
                <a:ea typeface="ＭＳ Ｐゴシック" charset="0"/>
                <a:cs typeface="ＭＳ Ｐゴシック" charset="0"/>
              </a:rPr>
              <a:t>7</a:t>
            </a:r>
          </a:p>
        </p:txBody>
      </p:sp>
      <p:sp>
        <p:nvSpPr>
          <p:cNvPr id="210948" name="Line 4">
            <a:extLst>
              <a:ext uri="{FF2B5EF4-FFF2-40B4-BE49-F238E27FC236}">
                <a16:creationId xmlns:a16="http://schemas.microsoft.com/office/drawing/2014/main" id="{DF30E98E-FCE0-7841-B995-8D48FD8C9690}"/>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05" charset="0"/>
              <a:ea typeface="ＭＳ Ｐゴシック" charset="0"/>
              <a:cs typeface="ＭＳ Ｐゴシック" charset="0"/>
            </a:endParaRPr>
          </a:p>
        </p:txBody>
      </p:sp>
      <p:grpSp>
        <p:nvGrpSpPr>
          <p:cNvPr id="2" name="Group 5">
            <a:extLst>
              <a:ext uri="{FF2B5EF4-FFF2-40B4-BE49-F238E27FC236}">
                <a16:creationId xmlns:a16="http://schemas.microsoft.com/office/drawing/2014/main" id="{53447934-F3F5-724F-8623-3B281D3FAFB5}"/>
              </a:ext>
            </a:extLst>
          </p:cNvPr>
          <p:cNvGrpSpPr>
            <a:grpSpLocks/>
          </p:cNvGrpSpPr>
          <p:nvPr/>
        </p:nvGrpSpPr>
        <p:grpSpPr bwMode="auto">
          <a:xfrm>
            <a:off x="1874838" y="582613"/>
            <a:ext cx="3159125" cy="5702300"/>
            <a:chOff x="1181" y="367"/>
            <a:chExt cx="1989" cy="3592"/>
          </a:xfrm>
        </p:grpSpPr>
        <p:sp>
          <p:nvSpPr>
            <p:cNvPr id="210950" name="Oval 6">
              <a:extLst>
                <a:ext uri="{FF2B5EF4-FFF2-40B4-BE49-F238E27FC236}">
                  <a16:creationId xmlns:a16="http://schemas.microsoft.com/office/drawing/2014/main" id="{379C6C05-31D0-7B4B-9AAE-BA2059A2A8F3}"/>
                </a:ext>
              </a:extLst>
            </p:cNvPr>
            <p:cNvSpPr>
              <a:spLocks noChangeArrowheads="1"/>
            </p:cNvSpPr>
            <p:nvPr/>
          </p:nvSpPr>
          <p:spPr bwMode="auto">
            <a:xfrm>
              <a:off x="1181" y="367"/>
              <a:ext cx="863" cy="863"/>
            </a:xfrm>
            <a:prstGeom prst="ellipse">
              <a:avLst/>
            </a:prstGeom>
            <a:noFill/>
            <a:ln w="57150">
              <a:solidFill>
                <a:srgbClr val="CC1417"/>
              </a:solidFill>
              <a:round/>
              <a:headEnd/>
              <a:tailEnd/>
            </a:ln>
            <a:effectLst>
              <a:outerShdw blurRad="63500" dist="71842"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sp>
          <p:nvSpPr>
            <p:cNvPr id="210951" name="Oval 7">
              <a:extLst>
                <a:ext uri="{FF2B5EF4-FFF2-40B4-BE49-F238E27FC236}">
                  <a16:creationId xmlns:a16="http://schemas.microsoft.com/office/drawing/2014/main" id="{7E95557A-DA81-B24E-AC02-0E8E2143B096}"/>
                </a:ext>
              </a:extLst>
            </p:cNvPr>
            <p:cNvSpPr>
              <a:spLocks noChangeArrowheads="1"/>
            </p:cNvSpPr>
            <p:nvPr/>
          </p:nvSpPr>
          <p:spPr bwMode="auto">
            <a:xfrm>
              <a:off x="1519" y="1299"/>
              <a:ext cx="887" cy="863"/>
            </a:xfrm>
            <a:prstGeom prst="ellipse">
              <a:avLst/>
            </a:prstGeom>
            <a:noFill/>
            <a:ln w="57150">
              <a:solidFill>
                <a:srgbClr val="CC1417"/>
              </a:solidFill>
              <a:round/>
              <a:headEnd/>
              <a:tailEnd/>
            </a:ln>
            <a:effectLst>
              <a:outerShdw blurRad="63500" dist="71842"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sp>
          <p:nvSpPr>
            <p:cNvPr id="210952" name="Oval 8">
              <a:extLst>
                <a:ext uri="{FF2B5EF4-FFF2-40B4-BE49-F238E27FC236}">
                  <a16:creationId xmlns:a16="http://schemas.microsoft.com/office/drawing/2014/main" id="{3A1C4093-BC50-064E-984D-269F9EFB74B5}"/>
                </a:ext>
              </a:extLst>
            </p:cNvPr>
            <p:cNvSpPr>
              <a:spLocks noChangeArrowheads="1"/>
            </p:cNvSpPr>
            <p:nvPr/>
          </p:nvSpPr>
          <p:spPr bwMode="auto">
            <a:xfrm>
              <a:off x="2033" y="2188"/>
              <a:ext cx="887" cy="863"/>
            </a:xfrm>
            <a:prstGeom prst="ellipse">
              <a:avLst/>
            </a:prstGeom>
            <a:noFill/>
            <a:ln w="57150">
              <a:solidFill>
                <a:srgbClr val="CC1417"/>
              </a:solidFill>
              <a:round/>
              <a:headEnd/>
              <a:tailEnd/>
            </a:ln>
            <a:effectLst>
              <a:outerShdw blurRad="63500" dist="71842"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sp>
          <p:nvSpPr>
            <p:cNvPr id="210953" name="Oval 9">
              <a:extLst>
                <a:ext uri="{FF2B5EF4-FFF2-40B4-BE49-F238E27FC236}">
                  <a16:creationId xmlns:a16="http://schemas.microsoft.com/office/drawing/2014/main" id="{D7E5574D-103B-4247-874F-17EC4EA906AA}"/>
                </a:ext>
              </a:extLst>
            </p:cNvPr>
            <p:cNvSpPr>
              <a:spLocks noChangeArrowheads="1"/>
            </p:cNvSpPr>
            <p:nvPr/>
          </p:nvSpPr>
          <p:spPr bwMode="auto">
            <a:xfrm>
              <a:off x="2307" y="3096"/>
              <a:ext cx="863" cy="863"/>
            </a:xfrm>
            <a:prstGeom prst="ellipse">
              <a:avLst/>
            </a:prstGeom>
            <a:noFill/>
            <a:ln w="57150">
              <a:solidFill>
                <a:srgbClr val="CC1417"/>
              </a:solidFill>
              <a:round/>
              <a:headEnd/>
              <a:tailEnd/>
            </a:ln>
            <a:effectLst>
              <a:outerShdw blurRad="63500" dist="71842"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grpSp>
      <p:sp>
        <p:nvSpPr>
          <p:cNvPr id="98309" name="Text Box 10">
            <a:extLst>
              <a:ext uri="{FF2B5EF4-FFF2-40B4-BE49-F238E27FC236}">
                <a16:creationId xmlns:a16="http://schemas.microsoft.com/office/drawing/2014/main" id="{2E5546B8-F96A-9648-B652-05E1650F79EC}"/>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endParaRPr lang="en-US" altLang="en-US">
              <a:latin typeface="Comic Sans MS" panose="030F0902030302020204" pitchFamily="66" charset="0"/>
            </a:endParaRPr>
          </a:p>
        </p:txBody>
      </p:sp>
      <p:sp>
        <p:nvSpPr>
          <p:cNvPr id="98310" name="Text Box 11">
            <a:extLst>
              <a:ext uri="{FF2B5EF4-FFF2-40B4-BE49-F238E27FC236}">
                <a16:creationId xmlns:a16="http://schemas.microsoft.com/office/drawing/2014/main" id="{CD826251-0FA6-554A-85AA-86022635131A}"/>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endParaRPr lang="en-US" altLang="en-US">
              <a:solidFill>
                <a:srgbClr val="FFFFFF"/>
              </a:solidFill>
            </a:endParaRPr>
          </a:p>
        </p:txBody>
      </p:sp>
      <p:sp>
        <p:nvSpPr>
          <p:cNvPr id="98311" name="Text Box 12">
            <a:extLst>
              <a:ext uri="{FF2B5EF4-FFF2-40B4-BE49-F238E27FC236}">
                <a16:creationId xmlns:a16="http://schemas.microsoft.com/office/drawing/2014/main" id="{2461B1CE-2078-A543-80D3-E378907E3B67}"/>
              </a:ext>
            </a:extLst>
          </p:cNvPr>
          <p:cNvSpPr txBox="1">
            <a:spLocks noChangeArrowheads="1"/>
          </p:cNvSpPr>
          <p:nvPr/>
        </p:nvSpPr>
        <p:spPr bwMode="auto">
          <a:xfrm>
            <a:off x="8086725" y="6534150"/>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47</a:t>
            </a:r>
          </a:p>
        </p:txBody>
      </p:sp>
      <p:sp>
        <p:nvSpPr>
          <p:cNvPr id="98312" name="Text Box 13">
            <a:extLst>
              <a:ext uri="{FF2B5EF4-FFF2-40B4-BE49-F238E27FC236}">
                <a16:creationId xmlns:a16="http://schemas.microsoft.com/office/drawing/2014/main" id="{384C766A-4843-EC45-92D4-1298483A6C27}"/>
              </a:ext>
            </a:extLst>
          </p:cNvPr>
          <p:cNvSpPr txBox="1">
            <a:spLocks noChangeArrowheads="1"/>
          </p:cNvSpPr>
          <p:nvPr/>
        </p:nvSpPr>
        <p:spPr bwMode="auto">
          <a:xfrm>
            <a:off x="6897688" y="6270625"/>
            <a:ext cx="1954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200" b="1">
                <a:solidFill>
                  <a:srgbClr val="FFFFFF"/>
                </a:solidFill>
              </a:rPr>
              <a:t>Buku Panduan hlm. 8-14</a:t>
            </a:r>
          </a:p>
        </p:txBody>
      </p:sp>
      <p:sp>
        <p:nvSpPr>
          <p:cNvPr id="3" name="Title 2">
            <a:extLst>
              <a:ext uri="{FF2B5EF4-FFF2-40B4-BE49-F238E27FC236}">
                <a16:creationId xmlns:a16="http://schemas.microsoft.com/office/drawing/2014/main" id="{90347F54-5EB8-0A4D-AC74-A2F02413BD1B}"/>
              </a:ext>
            </a:extLst>
          </p:cNvPr>
          <p:cNvSpPr>
            <a:spLocks noGrp="1"/>
          </p:cNvSpPr>
          <p:nvPr>
            <p:ph type="ctrTitle"/>
          </p:nvPr>
        </p:nvSpPr>
        <p:spPr>
          <a:xfrm>
            <a:off x="9251950" y="981075"/>
            <a:ext cx="2519363" cy="2954338"/>
          </a:xfrm>
        </p:spPr>
        <p:txBody>
          <a:bodyPr wrap="square" lIns="91440" tIns="45720" rIns="91440" bIns="45720" numCol="1" anchor="t" anchorCtr="0" compatLnSpc="1">
            <a:prstTxWarp prst="textNoShape">
              <a:avLst/>
            </a:prstTxWarp>
          </a:bodyPr>
          <a:lstStyle/>
          <a:p>
            <a:r>
              <a:rPr lang="en-US" altLang="en-US">
                <a:ea typeface="ＭＳ Ｐゴシック" panose="020B0600070205080204" pitchFamily="34" charset="-128"/>
              </a:rPr>
              <a:t>AYMY</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10946">
                                            <p:txEl>
                                              <p:pRg st="0" end="0"/>
                                            </p:txEl>
                                          </p:spTgt>
                                        </p:tgtEl>
                                        <p:attrNameLst>
                                          <p:attrName>style.visibility</p:attrName>
                                        </p:attrNameLst>
                                      </p:cBhvr>
                                      <p:to>
                                        <p:strVal val="visible"/>
                                      </p:to>
                                    </p:set>
                                    <p:animEffect transition="in" filter="dissolve">
                                      <p:cBhvr>
                                        <p:cTn id="7" dur="500"/>
                                        <p:tgtEl>
                                          <p:spTgt spid="210946">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10946">
                                            <p:txEl>
                                              <p:pRg st="1" end="1"/>
                                            </p:txEl>
                                          </p:spTgt>
                                        </p:tgtEl>
                                        <p:attrNameLst>
                                          <p:attrName>style.visibility</p:attrName>
                                        </p:attrNameLst>
                                      </p:cBhvr>
                                      <p:to>
                                        <p:strVal val="visible"/>
                                      </p:to>
                                    </p:set>
                                    <p:animEffect transition="in" filter="dissolve">
                                      <p:cBhvr>
                                        <p:cTn id="11" dur="500"/>
                                        <p:tgtEl>
                                          <p:spTgt spid="210946">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10946">
                                            <p:txEl>
                                              <p:pRg st="2" end="2"/>
                                            </p:txEl>
                                          </p:spTgt>
                                        </p:tgtEl>
                                        <p:attrNameLst>
                                          <p:attrName>style.visibility</p:attrName>
                                        </p:attrNameLst>
                                      </p:cBhvr>
                                      <p:to>
                                        <p:strVal val="visible"/>
                                      </p:to>
                                    </p:set>
                                    <p:animEffect transition="in" filter="dissolve">
                                      <p:cBhvr>
                                        <p:cTn id="15" dur="500"/>
                                        <p:tgtEl>
                                          <p:spTgt spid="210946">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210946">
                                            <p:txEl>
                                              <p:pRg st="3" end="3"/>
                                            </p:txEl>
                                          </p:spTgt>
                                        </p:tgtEl>
                                        <p:attrNameLst>
                                          <p:attrName>style.visibility</p:attrName>
                                        </p:attrNameLst>
                                      </p:cBhvr>
                                      <p:to>
                                        <p:strVal val="visible"/>
                                      </p:to>
                                    </p:set>
                                    <p:animEffect transition="in" filter="dissolve">
                                      <p:cBhvr>
                                        <p:cTn id="19" dur="500"/>
                                        <p:tgtEl>
                                          <p:spTgt spid="210946">
                                            <p:txEl>
                                              <p:pRg st="3" end="3"/>
                                            </p:txEl>
                                          </p:spTgt>
                                        </p:tgtEl>
                                      </p:cBhvr>
                                    </p:animEffect>
                                  </p:childTnLst>
                                </p:cTn>
                              </p:par>
                            </p:childTnLst>
                          </p:cTn>
                        </p:par>
                        <p:par>
                          <p:cTn id="20" fill="hold" nodeType="afterGroup">
                            <p:stCondLst>
                              <p:cond delay="4000"/>
                            </p:stCondLst>
                            <p:childTnLst>
                              <p:par>
                                <p:cTn id="21" presetID="23" presetClass="entr" presetSubtype="52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build="p" autoUpdateAnimBg="0" advAuto="50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507E2696-6642-6541-8B72-DDA91D8BDACC}"/>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112" charset="0"/>
                <a:ea typeface="ＭＳ Ｐゴシック" charset="0"/>
                <a:cs typeface="ＭＳ Ｐゴシック" charset="0"/>
              </a:rPr>
              <a:t>7</a:t>
            </a:r>
          </a:p>
        </p:txBody>
      </p:sp>
      <p:sp>
        <p:nvSpPr>
          <p:cNvPr id="212995" name="Line 3">
            <a:extLst>
              <a:ext uri="{FF2B5EF4-FFF2-40B4-BE49-F238E27FC236}">
                <a16:creationId xmlns:a16="http://schemas.microsoft.com/office/drawing/2014/main" id="{98CFBF97-A219-D341-9980-080774FF0A5D}"/>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05" charset="0"/>
              <a:ea typeface="ＭＳ Ｐゴシック" charset="0"/>
              <a:cs typeface="ＭＳ Ｐゴシック" charset="0"/>
            </a:endParaRPr>
          </a:p>
        </p:txBody>
      </p:sp>
      <p:sp>
        <p:nvSpPr>
          <p:cNvPr id="100355" name="Text Box 4">
            <a:extLst>
              <a:ext uri="{FF2B5EF4-FFF2-40B4-BE49-F238E27FC236}">
                <a16:creationId xmlns:a16="http://schemas.microsoft.com/office/drawing/2014/main" id="{3B5A847D-C6E4-6644-96DD-4B10066D33E0}"/>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endParaRPr lang="en-US" altLang="en-US">
              <a:latin typeface="Comic Sans MS" panose="030F0902030302020204" pitchFamily="66" charset="0"/>
            </a:endParaRPr>
          </a:p>
        </p:txBody>
      </p:sp>
      <p:sp>
        <p:nvSpPr>
          <p:cNvPr id="100356" name="Text Box 5">
            <a:extLst>
              <a:ext uri="{FF2B5EF4-FFF2-40B4-BE49-F238E27FC236}">
                <a16:creationId xmlns:a16="http://schemas.microsoft.com/office/drawing/2014/main" id="{4D110EC5-01B3-F149-B133-CA3A9B587C8B}"/>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a:solidFill>
                  <a:srgbClr val="FFFFFF"/>
                </a:solidFill>
              </a:rPr>
              <a:t> </a:t>
            </a:r>
          </a:p>
        </p:txBody>
      </p:sp>
      <p:sp>
        <p:nvSpPr>
          <p:cNvPr id="100357" name="Text Box 6">
            <a:extLst>
              <a:ext uri="{FF2B5EF4-FFF2-40B4-BE49-F238E27FC236}">
                <a16:creationId xmlns:a16="http://schemas.microsoft.com/office/drawing/2014/main" id="{CC818786-3C61-384B-9EEF-F4821CF672B0}"/>
              </a:ext>
            </a:extLst>
          </p:cNvPr>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endParaRPr lang="en-US" altLang="en-US" sz="1400" b="1">
              <a:solidFill>
                <a:srgbClr val="FFFFFF"/>
              </a:solidFill>
            </a:endParaRPr>
          </a:p>
        </p:txBody>
      </p:sp>
      <p:sp>
        <p:nvSpPr>
          <p:cNvPr id="100358" name="Text Box 7">
            <a:extLst>
              <a:ext uri="{FF2B5EF4-FFF2-40B4-BE49-F238E27FC236}">
                <a16:creationId xmlns:a16="http://schemas.microsoft.com/office/drawing/2014/main" id="{E3A25F01-5524-D840-B61F-FAB4F6107A66}"/>
              </a:ext>
            </a:extLst>
          </p:cNvPr>
          <p:cNvSpPr txBox="1">
            <a:spLocks noChangeArrowheads="1"/>
          </p:cNvSpPr>
          <p:nvPr/>
        </p:nvSpPr>
        <p:spPr bwMode="auto">
          <a:xfrm>
            <a:off x="8086725" y="6534150"/>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50</a:t>
            </a:r>
          </a:p>
        </p:txBody>
      </p:sp>
      <p:grpSp>
        <p:nvGrpSpPr>
          <p:cNvPr id="100359" name="Group 8">
            <a:extLst>
              <a:ext uri="{FF2B5EF4-FFF2-40B4-BE49-F238E27FC236}">
                <a16:creationId xmlns:a16="http://schemas.microsoft.com/office/drawing/2014/main" id="{E48B9A6F-6CDC-EF44-A6A0-F10045777476}"/>
              </a:ext>
            </a:extLst>
          </p:cNvPr>
          <p:cNvGrpSpPr>
            <a:grpSpLocks/>
          </p:cNvGrpSpPr>
          <p:nvPr/>
        </p:nvGrpSpPr>
        <p:grpSpPr bwMode="auto">
          <a:xfrm>
            <a:off x="2171700" y="5046663"/>
            <a:ext cx="4533900" cy="1006475"/>
            <a:chOff x="1368" y="3179"/>
            <a:chExt cx="2856" cy="634"/>
          </a:xfrm>
        </p:grpSpPr>
        <p:sp>
          <p:nvSpPr>
            <p:cNvPr id="213001" name="Text Box 9">
              <a:extLst>
                <a:ext uri="{FF2B5EF4-FFF2-40B4-BE49-F238E27FC236}">
                  <a16:creationId xmlns:a16="http://schemas.microsoft.com/office/drawing/2014/main" id="{71E48CBE-4C5C-9548-AD5A-C6D78634AC84}"/>
                </a:ext>
              </a:extLst>
            </p:cNvPr>
            <p:cNvSpPr txBox="1">
              <a:spLocks noChangeArrowheads="1"/>
            </p:cNvSpPr>
            <p:nvPr/>
          </p:nvSpPr>
          <p:spPr bwMode="auto">
            <a:xfrm>
              <a:off x="1835" y="3179"/>
              <a:ext cx="2389"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r>
                <a:rPr lang="en-US" sz="6000" b="1">
                  <a:solidFill>
                    <a:srgbClr val="FFFFFF"/>
                  </a:solidFill>
                  <a:effectLst>
                    <a:outerShdw blurRad="38100" dist="38100" dir="2700000" algn="tl">
                      <a:srgbClr val="000000"/>
                    </a:outerShdw>
                  </a:effectLst>
                  <a:latin typeface="Arial" charset="0"/>
                </a:rPr>
                <a:t>Y</a:t>
              </a:r>
              <a:r>
                <a:rPr lang="en-US" sz="4800" b="1">
                  <a:solidFill>
                    <a:srgbClr val="FFFFFF"/>
                  </a:solidFill>
                  <a:effectLst>
                    <a:outerShdw blurRad="38100" dist="38100" dir="2700000" algn="tl">
                      <a:srgbClr val="000000"/>
                    </a:outerShdw>
                  </a:effectLst>
                  <a:latin typeface="Arial" charset="0"/>
                </a:rPr>
                <a:t> </a:t>
              </a:r>
              <a:r>
                <a:rPr lang="en-US" sz="4800" b="1">
                  <a:solidFill>
                    <a:srgbClr val="FFA27C"/>
                  </a:solidFill>
                  <a:effectLst>
                    <a:outerShdw blurRad="38100" dist="38100" dir="2700000" algn="tl">
                      <a:srgbClr val="000000"/>
                    </a:outerShdw>
                  </a:effectLst>
                  <a:latin typeface="Arial" charset="0"/>
                </a:rPr>
                <a:t> </a:t>
              </a:r>
              <a:r>
                <a:rPr lang="en-US" sz="4800" b="1">
                  <a:solidFill>
                    <a:srgbClr val="EDF636"/>
                  </a:solidFill>
                  <a:effectLst>
                    <a:outerShdw blurRad="38100" dist="38100" dir="2700000" algn="tl">
                      <a:srgbClr val="000000"/>
                    </a:outerShdw>
                  </a:effectLst>
                  <a:latin typeface="Arial" charset="0"/>
                </a:rPr>
                <a:t>=  YESUS</a:t>
              </a:r>
              <a:endParaRPr lang="en-US" sz="4800" b="1">
                <a:solidFill>
                  <a:srgbClr val="FFA27C"/>
                </a:solidFill>
                <a:effectLst>
                  <a:outerShdw blurRad="38100" dist="38100" dir="2700000" algn="tl">
                    <a:srgbClr val="000000"/>
                  </a:outerShdw>
                </a:effectLst>
                <a:latin typeface="Arial" charset="0"/>
              </a:endParaRPr>
            </a:p>
          </p:txBody>
        </p:sp>
        <p:sp>
          <p:nvSpPr>
            <p:cNvPr id="213002" name="AutoShape 10">
              <a:extLst>
                <a:ext uri="{FF2B5EF4-FFF2-40B4-BE49-F238E27FC236}">
                  <a16:creationId xmlns:a16="http://schemas.microsoft.com/office/drawing/2014/main" id="{AB5F8986-F922-8443-9F51-8E3BEF1D8DDB}"/>
                </a:ext>
              </a:extLst>
            </p:cNvPr>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grpSp>
      <p:grpSp>
        <p:nvGrpSpPr>
          <p:cNvPr id="100360" name="Group 11">
            <a:extLst>
              <a:ext uri="{FF2B5EF4-FFF2-40B4-BE49-F238E27FC236}">
                <a16:creationId xmlns:a16="http://schemas.microsoft.com/office/drawing/2014/main" id="{FC002E4D-9CE5-684F-8DF4-F9D8971B8EED}"/>
              </a:ext>
            </a:extLst>
          </p:cNvPr>
          <p:cNvGrpSpPr>
            <a:grpSpLocks/>
          </p:cNvGrpSpPr>
          <p:nvPr/>
        </p:nvGrpSpPr>
        <p:grpSpPr bwMode="auto">
          <a:xfrm>
            <a:off x="2147888" y="4081463"/>
            <a:ext cx="5014912" cy="1006475"/>
            <a:chOff x="1353" y="2571"/>
            <a:chExt cx="3159" cy="634"/>
          </a:xfrm>
        </p:grpSpPr>
        <p:sp>
          <p:nvSpPr>
            <p:cNvPr id="213004" name="Text Box 12">
              <a:extLst>
                <a:ext uri="{FF2B5EF4-FFF2-40B4-BE49-F238E27FC236}">
                  <a16:creationId xmlns:a16="http://schemas.microsoft.com/office/drawing/2014/main" id="{E6F6EA14-C470-3946-ABA9-E26380D146E6}"/>
                </a:ext>
              </a:extLst>
            </p:cNvPr>
            <p:cNvSpPr txBox="1">
              <a:spLocks noChangeArrowheads="1"/>
            </p:cNvSpPr>
            <p:nvPr/>
          </p:nvSpPr>
          <p:spPr bwMode="auto">
            <a:xfrm>
              <a:off x="1846" y="2571"/>
              <a:ext cx="2666"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r>
                <a:rPr lang="en-US" sz="6000" b="1">
                  <a:solidFill>
                    <a:srgbClr val="114FFB"/>
                  </a:solidFill>
                  <a:effectLst>
                    <a:outerShdw blurRad="38100" dist="38100" dir="2700000" algn="tl">
                      <a:srgbClr val="000000"/>
                    </a:outerShdw>
                  </a:effectLst>
                  <a:latin typeface="Arial" charset="0"/>
                </a:rPr>
                <a:t>S</a:t>
              </a:r>
              <a:r>
                <a:rPr lang="en-US" sz="4800" b="1">
                  <a:solidFill>
                    <a:srgbClr val="FFA27C"/>
                  </a:solidFill>
                  <a:effectLst>
                    <a:outerShdw blurRad="38100" dist="38100" dir="2700000" algn="tl">
                      <a:srgbClr val="000000"/>
                    </a:outerShdw>
                  </a:effectLst>
                  <a:latin typeface="Arial" charset="0"/>
                </a:rPr>
                <a:t>  </a:t>
              </a:r>
              <a:r>
                <a:rPr lang="en-US" sz="4800" b="1">
                  <a:solidFill>
                    <a:srgbClr val="EDF636"/>
                  </a:solidFill>
                  <a:effectLst>
                    <a:outerShdw blurRad="38100" dist="38100" dir="2700000" algn="tl">
                      <a:srgbClr val="000000"/>
                    </a:outerShdw>
                  </a:effectLst>
                  <a:latin typeface="Arial" charset="0"/>
                </a:rPr>
                <a:t>=  SENYAP</a:t>
              </a:r>
              <a:endParaRPr lang="en-US" sz="4800" b="1">
                <a:solidFill>
                  <a:srgbClr val="FFA27C"/>
                </a:solidFill>
                <a:effectLst>
                  <a:outerShdw blurRad="38100" dist="38100" dir="2700000" algn="tl">
                    <a:srgbClr val="000000"/>
                  </a:outerShdw>
                </a:effectLst>
                <a:latin typeface="Arial" charset="0"/>
              </a:endParaRPr>
            </a:p>
          </p:txBody>
        </p:sp>
        <p:sp>
          <p:nvSpPr>
            <p:cNvPr id="213005" name="AutoShape 13">
              <a:extLst>
                <a:ext uri="{FF2B5EF4-FFF2-40B4-BE49-F238E27FC236}">
                  <a16:creationId xmlns:a16="http://schemas.microsoft.com/office/drawing/2014/main" id="{7C553F5B-9482-AE4A-A067-6AE9634585D4}"/>
                </a:ext>
              </a:extLst>
            </p:cNvPr>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grpSp>
      <p:sp>
        <p:nvSpPr>
          <p:cNvPr id="213006" name="Text Box 14">
            <a:extLst>
              <a:ext uri="{FF2B5EF4-FFF2-40B4-BE49-F238E27FC236}">
                <a16:creationId xmlns:a16="http://schemas.microsoft.com/office/drawing/2014/main" id="{EE478A6E-B737-FE4A-8F74-2D89CE98D976}"/>
              </a:ext>
            </a:extLst>
          </p:cNvPr>
          <p:cNvSpPr txBox="1">
            <a:spLocks noChangeArrowheads="1"/>
          </p:cNvSpPr>
          <p:nvPr/>
        </p:nvSpPr>
        <p:spPr bwMode="auto">
          <a:xfrm>
            <a:off x="3000375" y="3190875"/>
            <a:ext cx="5332413" cy="1006475"/>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r>
              <a:rPr lang="en-US" sz="6000" b="1">
                <a:solidFill>
                  <a:srgbClr val="07DD3A"/>
                </a:solidFill>
                <a:effectLst>
                  <a:outerShdw blurRad="38100" dist="38100" dir="2700000" algn="tl">
                    <a:srgbClr val="000000"/>
                  </a:outerShdw>
                </a:effectLst>
                <a:latin typeface="Arial" charset="0"/>
              </a:rPr>
              <a:t>3</a:t>
            </a:r>
            <a:r>
              <a:rPr lang="en-US" sz="4800" b="1">
                <a:solidFill>
                  <a:srgbClr val="07DD3A"/>
                </a:solidFill>
                <a:effectLst>
                  <a:outerShdw blurRad="38100" dist="38100" dir="2700000" algn="tl">
                    <a:srgbClr val="000000"/>
                  </a:outerShdw>
                </a:effectLst>
                <a:latin typeface="Arial" charset="0"/>
              </a:rPr>
              <a:t> </a:t>
            </a:r>
            <a:r>
              <a:rPr lang="en-US" sz="4800" b="1">
                <a:solidFill>
                  <a:srgbClr val="FFA27C"/>
                </a:solidFill>
                <a:effectLst>
                  <a:outerShdw blurRad="38100" dist="38100" dir="2700000" algn="tl">
                    <a:srgbClr val="000000"/>
                  </a:outerShdw>
                </a:effectLst>
                <a:latin typeface="Arial" charset="0"/>
              </a:rPr>
              <a:t> </a:t>
            </a:r>
            <a:r>
              <a:rPr lang="en-US" sz="4800" b="1">
                <a:solidFill>
                  <a:srgbClr val="EDF636"/>
                </a:solidFill>
                <a:effectLst>
                  <a:outerShdw blurRad="38100" dist="38100" dir="2700000" algn="tl">
                    <a:srgbClr val="000000"/>
                  </a:outerShdw>
                </a:effectLst>
                <a:latin typeface="Arial" charset="0"/>
              </a:rPr>
              <a:t>=  KOMUNITAS</a:t>
            </a:r>
            <a:endParaRPr lang="en-US" sz="4800" b="1">
              <a:solidFill>
                <a:srgbClr val="FFA27C"/>
              </a:solidFill>
              <a:effectLst>
                <a:outerShdw blurRad="38100" dist="38100" dir="2700000" algn="tl">
                  <a:srgbClr val="000000"/>
                </a:outerShdw>
              </a:effectLst>
              <a:latin typeface="Arial" charset="0"/>
            </a:endParaRPr>
          </a:p>
        </p:txBody>
      </p:sp>
      <p:sp>
        <p:nvSpPr>
          <p:cNvPr id="213007" name="AutoShape 15">
            <a:extLst>
              <a:ext uri="{FF2B5EF4-FFF2-40B4-BE49-F238E27FC236}">
                <a16:creationId xmlns:a16="http://schemas.microsoft.com/office/drawing/2014/main" id="{5B67F9BE-F346-344B-887B-25A833764A4B}"/>
              </a:ext>
            </a:extLst>
          </p:cNvPr>
          <p:cNvSpPr>
            <a:spLocks noChangeArrowheads="1"/>
          </p:cNvSpPr>
          <p:nvPr/>
        </p:nvSpPr>
        <p:spPr bwMode="auto">
          <a:xfrm>
            <a:off x="2184400" y="3390900"/>
            <a:ext cx="622300" cy="596900"/>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grpSp>
        <p:nvGrpSpPr>
          <p:cNvPr id="100363" name="Group 16">
            <a:extLst>
              <a:ext uri="{FF2B5EF4-FFF2-40B4-BE49-F238E27FC236}">
                <a16:creationId xmlns:a16="http://schemas.microsoft.com/office/drawing/2014/main" id="{80144047-134C-B245-9C19-E356DC7B38ED}"/>
              </a:ext>
            </a:extLst>
          </p:cNvPr>
          <p:cNvGrpSpPr>
            <a:grpSpLocks/>
          </p:cNvGrpSpPr>
          <p:nvPr/>
        </p:nvGrpSpPr>
        <p:grpSpPr bwMode="auto">
          <a:xfrm>
            <a:off x="2184400" y="2332038"/>
            <a:ext cx="4716463" cy="1006475"/>
            <a:chOff x="1376" y="1469"/>
            <a:chExt cx="2971" cy="634"/>
          </a:xfrm>
        </p:grpSpPr>
        <p:sp>
          <p:nvSpPr>
            <p:cNvPr id="213009" name="Text Box 17">
              <a:extLst>
                <a:ext uri="{FF2B5EF4-FFF2-40B4-BE49-F238E27FC236}">
                  <a16:creationId xmlns:a16="http://schemas.microsoft.com/office/drawing/2014/main" id="{B76092E7-9AA7-8A4F-A428-56B91046F055}"/>
                </a:ext>
              </a:extLst>
            </p:cNvPr>
            <p:cNvSpPr txBox="1">
              <a:spLocks noChangeArrowheads="1"/>
            </p:cNvSpPr>
            <p:nvPr/>
          </p:nvSpPr>
          <p:spPr bwMode="auto">
            <a:xfrm>
              <a:off x="1884" y="1469"/>
              <a:ext cx="2463"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r>
                <a:rPr lang="en-US" sz="6000" b="1">
                  <a:solidFill>
                    <a:srgbClr val="EA304F"/>
                  </a:solidFill>
                  <a:effectLst>
                    <a:outerShdw blurRad="38100" dist="38100" dir="2700000" algn="tl">
                      <a:srgbClr val="000000"/>
                    </a:outerShdw>
                  </a:effectLst>
                  <a:latin typeface="Arial" charset="0"/>
                </a:rPr>
                <a:t>4</a:t>
              </a:r>
              <a:r>
                <a:rPr lang="en-US" sz="4800" b="1">
                  <a:solidFill>
                    <a:srgbClr val="EA304F"/>
                  </a:solidFill>
                  <a:effectLst>
                    <a:outerShdw blurRad="38100" dist="38100" dir="2700000" algn="tl">
                      <a:srgbClr val="000000"/>
                    </a:outerShdw>
                  </a:effectLst>
                  <a:latin typeface="Arial" charset="0"/>
                </a:rPr>
                <a:t> </a:t>
              </a:r>
              <a:r>
                <a:rPr lang="en-US" sz="4800" b="1">
                  <a:solidFill>
                    <a:srgbClr val="FFA27C"/>
                  </a:solidFill>
                  <a:effectLst>
                    <a:outerShdw blurRad="38100" dist="38100" dir="2700000" algn="tl">
                      <a:srgbClr val="000000"/>
                    </a:outerShdw>
                  </a:effectLst>
                  <a:latin typeface="Arial" charset="0"/>
                </a:rPr>
                <a:t> </a:t>
              </a:r>
              <a:r>
                <a:rPr lang="en-US" sz="4800" b="1">
                  <a:solidFill>
                    <a:srgbClr val="EDF636"/>
                  </a:solidFill>
                  <a:effectLst>
                    <a:outerShdw blurRad="38100" dist="38100" dir="2700000" algn="tl">
                      <a:srgbClr val="000000"/>
                    </a:outerShdw>
                  </a:effectLst>
                  <a:latin typeface="Arial" charset="0"/>
                </a:rPr>
                <a:t>=  ORANG</a:t>
              </a:r>
              <a:endParaRPr lang="en-US" sz="4800" b="1">
                <a:solidFill>
                  <a:srgbClr val="FFA27C"/>
                </a:solidFill>
                <a:effectLst>
                  <a:outerShdw blurRad="38100" dist="38100" dir="2700000" algn="tl">
                    <a:srgbClr val="000000"/>
                  </a:outerShdw>
                </a:effectLst>
                <a:latin typeface="Arial" charset="0"/>
              </a:endParaRPr>
            </a:p>
          </p:txBody>
        </p:sp>
        <p:sp>
          <p:nvSpPr>
            <p:cNvPr id="213010" name="AutoShape 18">
              <a:extLst>
                <a:ext uri="{FF2B5EF4-FFF2-40B4-BE49-F238E27FC236}">
                  <a16:creationId xmlns:a16="http://schemas.microsoft.com/office/drawing/2014/main" id="{51E50083-3548-6B4E-A3D2-1329FD36A38E}"/>
                </a:ext>
              </a:extLst>
            </p:cNvPr>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grpSp>
      <p:grpSp>
        <p:nvGrpSpPr>
          <p:cNvPr id="100364" name="Group 19">
            <a:extLst>
              <a:ext uri="{FF2B5EF4-FFF2-40B4-BE49-F238E27FC236}">
                <a16:creationId xmlns:a16="http://schemas.microsoft.com/office/drawing/2014/main" id="{24DE9B33-E229-2D4E-9CC8-2ECEC278160E}"/>
              </a:ext>
            </a:extLst>
          </p:cNvPr>
          <p:cNvGrpSpPr>
            <a:grpSpLocks/>
          </p:cNvGrpSpPr>
          <p:nvPr/>
        </p:nvGrpSpPr>
        <p:grpSpPr bwMode="auto">
          <a:xfrm>
            <a:off x="2159000" y="1484313"/>
            <a:ext cx="5138738" cy="923925"/>
            <a:chOff x="1360" y="935"/>
            <a:chExt cx="3237" cy="582"/>
          </a:xfrm>
        </p:grpSpPr>
        <p:sp>
          <p:nvSpPr>
            <p:cNvPr id="213012" name="Text Box 20">
              <a:extLst>
                <a:ext uri="{FF2B5EF4-FFF2-40B4-BE49-F238E27FC236}">
                  <a16:creationId xmlns:a16="http://schemas.microsoft.com/office/drawing/2014/main" id="{63127924-8117-F54A-B110-23921C9DF446}"/>
                </a:ext>
              </a:extLst>
            </p:cNvPr>
            <p:cNvSpPr txBox="1">
              <a:spLocks noChangeArrowheads="1"/>
            </p:cNvSpPr>
            <p:nvPr/>
          </p:nvSpPr>
          <p:spPr bwMode="auto">
            <a:xfrm>
              <a:off x="1922" y="935"/>
              <a:ext cx="2675"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r>
                <a:rPr lang="en-US" sz="5400" b="1" dirty="0">
                  <a:solidFill>
                    <a:srgbClr val="EDF636"/>
                  </a:solidFill>
                  <a:effectLst>
                    <a:outerShdw blurRad="38100" dist="38100" dir="2700000" algn="tl">
                      <a:srgbClr val="000000"/>
                    </a:outerShdw>
                  </a:effectLst>
                  <a:latin typeface="Arial" charset="0"/>
                </a:rPr>
                <a:t>C</a:t>
              </a:r>
              <a:r>
                <a:rPr lang="en-US" sz="4800" b="1" dirty="0">
                  <a:solidFill>
                    <a:srgbClr val="EDF636"/>
                  </a:solidFill>
                  <a:effectLst>
                    <a:outerShdw blurRad="38100" dist="38100" dir="2700000" algn="tl">
                      <a:srgbClr val="000000"/>
                    </a:outerShdw>
                  </a:effectLst>
                  <a:latin typeface="Arial" charset="0"/>
                </a:rPr>
                <a:t> =  CIPTAAN</a:t>
              </a:r>
              <a:endParaRPr lang="en-US" sz="4800" b="1" dirty="0">
                <a:solidFill>
                  <a:srgbClr val="FFA27C"/>
                </a:solidFill>
                <a:effectLst>
                  <a:outerShdw blurRad="38100" dist="38100" dir="2700000" algn="tl">
                    <a:srgbClr val="000000"/>
                  </a:outerShdw>
                </a:effectLst>
                <a:latin typeface="Arial" charset="0"/>
              </a:endParaRPr>
            </a:p>
          </p:txBody>
        </p:sp>
        <p:sp>
          <p:nvSpPr>
            <p:cNvPr id="213013" name="AutoShape 21">
              <a:extLst>
                <a:ext uri="{FF2B5EF4-FFF2-40B4-BE49-F238E27FC236}">
                  <a16:creationId xmlns:a16="http://schemas.microsoft.com/office/drawing/2014/main" id="{D78A4E6D-AEB4-6046-BF5F-2E6FBBD0DACB}"/>
                </a:ext>
              </a:extLst>
            </p:cNvPr>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grpSp>
      <p:sp>
        <p:nvSpPr>
          <p:cNvPr id="213014" name="Oval 22">
            <a:extLst>
              <a:ext uri="{FF2B5EF4-FFF2-40B4-BE49-F238E27FC236}">
                <a16:creationId xmlns:a16="http://schemas.microsoft.com/office/drawing/2014/main" id="{8CB68491-A3E0-0F4A-B781-14108EC0E30B}"/>
              </a:ext>
            </a:extLst>
          </p:cNvPr>
          <p:cNvSpPr>
            <a:spLocks noChangeArrowheads="1"/>
          </p:cNvSpPr>
          <p:nvPr/>
        </p:nvSpPr>
        <p:spPr bwMode="auto">
          <a:xfrm>
            <a:off x="1760538" y="3175000"/>
            <a:ext cx="7383462" cy="1108075"/>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sp>
        <p:nvSpPr>
          <p:cNvPr id="213015" name="Rectangle 23">
            <a:extLst>
              <a:ext uri="{FF2B5EF4-FFF2-40B4-BE49-F238E27FC236}">
                <a16:creationId xmlns:a16="http://schemas.microsoft.com/office/drawing/2014/main" id="{F0766A43-E3D2-3146-A52D-4655F9C398CB}"/>
              </a:ext>
            </a:extLst>
          </p:cNvPr>
          <p:cNvSpPr>
            <a:spLocks noGrp="1" noChangeArrowheads="1"/>
          </p:cNvSpPr>
          <p:nvPr>
            <p:ph type="title"/>
          </p:nvPr>
        </p:nvSpPr>
        <p:spPr bwMode="auto">
          <a:xfrm>
            <a:off x="1843088" y="428625"/>
            <a:ext cx="697230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r>
              <a:rPr lang="en-US" altLang="en-US">
                <a:solidFill>
                  <a:srgbClr val="FAFD00"/>
                </a:solidFill>
                <a:ea typeface="ＭＳ Ｐゴシック" panose="020B0600070205080204" pitchFamily="34" charset="-128"/>
              </a:rPr>
              <a:t>5 Kata Kunci atau Ungkapan:</a:t>
            </a:r>
          </a:p>
        </p:txBody>
      </p:sp>
      <p:sp>
        <p:nvSpPr>
          <p:cNvPr id="100367" name="Text Box 24">
            <a:extLst>
              <a:ext uri="{FF2B5EF4-FFF2-40B4-BE49-F238E27FC236}">
                <a16:creationId xmlns:a16="http://schemas.microsoft.com/office/drawing/2014/main" id="{952010EA-0991-4D4C-B3AD-882C182763A2}"/>
              </a:ext>
            </a:extLst>
          </p:cNvPr>
          <p:cNvSpPr txBox="1">
            <a:spLocks noChangeArrowheads="1"/>
          </p:cNvSpPr>
          <p:nvPr/>
        </p:nvSpPr>
        <p:spPr bwMode="auto">
          <a:xfrm>
            <a:off x="6897688" y="6270625"/>
            <a:ext cx="1954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200" b="1">
                <a:solidFill>
                  <a:srgbClr val="FFFFFF"/>
                </a:solidFill>
              </a:rPr>
              <a:t>Buku Panduan hlm. 8-14</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213014"/>
                                        </p:tgtEl>
                                        <p:attrNameLst>
                                          <p:attrName>style.visibility</p:attrName>
                                        </p:attrNameLst>
                                      </p:cBhvr>
                                      <p:to>
                                        <p:strVal val="visible"/>
                                      </p:to>
                                    </p:set>
                                    <p:animEffect transition="in" filter="dissolve">
                                      <p:cBhvr>
                                        <p:cTn id="7" dur="500"/>
                                        <p:tgtEl>
                                          <p:spTgt spid="21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14"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Freeform 3">
            <a:extLst>
              <a:ext uri="{FF2B5EF4-FFF2-40B4-BE49-F238E27FC236}">
                <a16:creationId xmlns:a16="http://schemas.microsoft.com/office/drawing/2014/main" id="{C15FB35F-92F8-8047-B87B-94863F5B1F38}"/>
              </a:ext>
            </a:extLst>
          </p:cNvPr>
          <p:cNvSpPr>
            <a:spLocks/>
          </p:cNvSpPr>
          <p:nvPr/>
        </p:nvSpPr>
        <p:spPr bwMode="auto">
          <a:xfrm>
            <a:off x="4648200" y="1066800"/>
            <a:ext cx="1373188" cy="801688"/>
          </a:xfrm>
          <a:custGeom>
            <a:avLst/>
            <a:gdLst>
              <a:gd name="T0" fmla="*/ 1333500 w 865"/>
              <a:gd name="T1" fmla="*/ 0 h 505"/>
              <a:gd name="T2" fmla="*/ 1314450 w 865"/>
              <a:gd name="T3" fmla="*/ 76200 h 505"/>
              <a:gd name="T4" fmla="*/ 1257300 w 865"/>
              <a:gd name="T5" fmla="*/ 133350 h 505"/>
              <a:gd name="T6" fmla="*/ 1200150 w 865"/>
              <a:gd name="T7" fmla="*/ 190500 h 505"/>
              <a:gd name="T8" fmla="*/ 1104900 w 865"/>
              <a:gd name="T9" fmla="*/ 247650 h 505"/>
              <a:gd name="T10" fmla="*/ 1047750 w 865"/>
              <a:gd name="T11" fmla="*/ 304800 h 505"/>
              <a:gd name="T12" fmla="*/ 971550 w 865"/>
              <a:gd name="T13" fmla="*/ 342900 h 505"/>
              <a:gd name="T14" fmla="*/ 876300 w 865"/>
              <a:gd name="T15" fmla="*/ 361950 h 505"/>
              <a:gd name="T16" fmla="*/ 800100 w 865"/>
              <a:gd name="T17" fmla="*/ 381000 h 505"/>
              <a:gd name="T18" fmla="*/ 723900 w 865"/>
              <a:gd name="T19" fmla="*/ 438150 h 505"/>
              <a:gd name="T20" fmla="*/ 685800 w 865"/>
              <a:gd name="T21" fmla="*/ 495300 h 505"/>
              <a:gd name="T22" fmla="*/ 647700 w 865"/>
              <a:gd name="T23" fmla="*/ 552450 h 505"/>
              <a:gd name="T24" fmla="*/ 571500 w 865"/>
              <a:gd name="T25" fmla="*/ 590550 h 505"/>
              <a:gd name="T26" fmla="*/ 495300 w 865"/>
              <a:gd name="T27" fmla="*/ 609600 h 505"/>
              <a:gd name="T28" fmla="*/ 419100 w 865"/>
              <a:gd name="T29" fmla="*/ 609600 h 505"/>
              <a:gd name="T30" fmla="*/ 342900 w 865"/>
              <a:gd name="T31" fmla="*/ 609600 h 505"/>
              <a:gd name="T32" fmla="*/ 266700 w 865"/>
              <a:gd name="T33" fmla="*/ 628650 h 505"/>
              <a:gd name="T34" fmla="*/ 171450 w 865"/>
              <a:gd name="T35" fmla="*/ 628650 h 505"/>
              <a:gd name="T36" fmla="*/ 76200 w 865"/>
              <a:gd name="T37" fmla="*/ 647700 h 505"/>
              <a:gd name="T38" fmla="*/ 19050 w 865"/>
              <a:gd name="T39" fmla="*/ 704850 h 505"/>
              <a:gd name="T40" fmla="*/ 19050 w 865"/>
              <a:gd name="T41" fmla="*/ 781050 h 505"/>
              <a:gd name="T42" fmla="*/ 95250 w 865"/>
              <a:gd name="T43" fmla="*/ 800100 h 505"/>
              <a:gd name="T44" fmla="*/ 171450 w 865"/>
              <a:gd name="T45" fmla="*/ 800100 h 505"/>
              <a:gd name="T46" fmla="*/ 266700 w 865"/>
              <a:gd name="T47" fmla="*/ 800100 h 505"/>
              <a:gd name="T48" fmla="*/ 361950 w 865"/>
              <a:gd name="T49" fmla="*/ 800100 h 505"/>
              <a:gd name="T50" fmla="*/ 438150 w 865"/>
              <a:gd name="T51" fmla="*/ 800100 h 505"/>
              <a:gd name="T52" fmla="*/ 533400 w 865"/>
              <a:gd name="T53" fmla="*/ 762000 h 505"/>
              <a:gd name="T54" fmla="*/ 628650 w 865"/>
              <a:gd name="T55" fmla="*/ 723900 h 505"/>
              <a:gd name="T56" fmla="*/ 723900 w 865"/>
              <a:gd name="T57" fmla="*/ 685800 h 505"/>
              <a:gd name="T58" fmla="*/ 800100 w 865"/>
              <a:gd name="T59" fmla="*/ 647700 h 505"/>
              <a:gd name="T60" fmla="*/ 857250 w 865"/>
              <a:gd name="T61" fmla="*/ 552450 h 505"/>
              <a:gd name="T62" fmla="*/ 933450 w 865"/>
              <a:gd name="T63" fmla="*/ 476250 h 505"/>
              <a:gd name="T64" fmla="*/ 990600 w 865"/>
              <a:gd name="T65" fmla="*/ 381000 h 505"/>
              <a:gd name="T66" fmla="*/ 1047750 w 865"/>
              <a:gd name="T67" fmla="*/ 323850 h 505"/>
              <a:gd name="T68" fmla="*/ 1143000 w 865"/>
              <a:gd name="T69" fmla="*/ 285750 h 505"/>
              <a:gd name="T70" fmla="*/ 1238250 w 865"/>
              <a:gd name="T71" fmla="*/ 285750 h 505"/>
              <a:gd name="T72" fmla="*/ 1333500 w 865"/>
              <a:gd name="T73" fmla="*/ 266700 h 505"/>
              <a:gd name="T74" fmla="*/ 1352550 w 865"/>
              <a:gd name="T75" fmla="*/ 190500 h 505"/>
              <a:gd name="T76" fmla="*/ 1352550 w 865"/>
              <a:gd name="T77" fmla="*/ 114300 h 505"/>
              <a:gd name="T78" fmla="*/ 1333500 w 865"/>
              <a:gd name="T79" fmla="*/ 38100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65" h="505">
                <a:moveTo>
                  <a:pt x="864" y="0"/>
                </a:moveTo>
                <a:lnTo>
                  <a:pt x="840" y="0"/>
                </a:lnTo>
                <a:lnTo>
                  <a:pt x="840" y="24"/>
                </a:lnTo>
                <a:lnTo>
                  <a:pt x="828" y="48"/>
                </a:lnTo>
                <a:lnTo>
                  <a:pt x="816" y="72"/>
                </a:lnTo>
                <a:lnTo>
                  <a:pt x="792" y="84"/>
                </a:lnTo>
                <a:lnTo>
                  <a:pt x="780" y="108"/>
                </a:lnTo>
                <a:lnTo>
                  <a:pt x="756" y="120"/>
                </a:lnTo>
                <a:lnTo>
                  <a:pt x="720" y="144"/>
                </a:lnTo>
                <a:lnTo>
                  <a:pt x="696" y="156"/>
                </a:lnTo>
                <a:lnTo>
                  <a:pt x="684" y="180"/>
                </a:lnTo>
                <a:lnTo>
                  <a:pt x="660" y="192"/>
                </a:lnTo>
                <a:lnTo>
                  <a:pt x="636" y="192"/>
                </a:lnTo>
                <a:lnTo>
                  <a:pt x="612" y="216"/>
                </a:lnTo>
                <a:lnTo>
                  <a:pt x="576" y="216"/>
                </a:lnTo>
                <a:lnTo>
                  <a:pt x="552" y="228"/>
                </a:lnTo>
                <a:lnTo>
                  <a:pt x="528" y="228"/>
                </a:lnTo>
                <a:lnTo>
                  <a:pt x="504" y="240"/>
                </a:lnTo>
                <a:lnTo>
                  <a:pt x="480" y="264"/>
                </a:lnTo>
                <a:lnTo>
                  <a:pt x="456" y="276"/>
                </a:lnTo>
                <a:lnTo>
                  <a:pt x="456" y="300"/>
                </a:lnTo>
                <a:lnTo>
                  <a:pt x="432" y="312"/>
                </a:lnTo>
                <a:lnTo>
                  <a:pt x="432" y="336"/>
                </a:lnTo>
                <a:lnTo>
                  <a:pt x="408" y="348"/>
                </a:lnTo>
                <a:lnTo>
                  <a:pt x="384" y="372"/>
                </a:lnTo>
                <a:lnTo>
                  <a:pt x="360" y="372"/>
                </a:lnTo>
                <a:lnTo>
                  <a:pt x="336" y="384"/>
                </a:lnTo>
                <a:lnTo>
                  <a:pt x="312" y="384"/>
                </a:lnTo>
                <a:lnTo>
                  <a:pt x="288" y="384"/>
                </a:lnTo>
                <a:lnTo>
                  <a:pt x="264" y="384"/>
                </a:lnTo>
                <a:lnTo>
                  <a:pt x="240" y="384"/>
                </a:lnTo>
                <a:lnTo>
                  <a:pt x="216" y="384"/>
                </a:lnTo>
                <a:lnTo>
                  <a:pt x="192" y="396"/>
                </a:lnTo>
                <a:lnTo>
                  <a:pt x="168" y="396"/>
                </a:lnTo>
                <a:lnTo>
                  <a:pt x="132" y="396"/>
                </a:lnTo>
                <a:lnTo>
                  <a:pt x="108" y="396"/>
                </a:lnTo>
                <a:lnTo>
                  <a:pt x="72" y="408"/>
                </a:lnTo>
                <a:lnTo>
                  <a:pt x="48" y="408"/>
                </a:lnTo>
                <a:lnTo>
                  <a:pt x="24" y="420"/>
                </a:lnTo>
                <a:lnTo>
                  <a:pt x="12" y="444"/>
                </a:lnTo>
                <a:lnTo>
                  <a:pt x="0" y="468"/>
                </a:lnTo>
                <a:lnTo>
                  <a:pt x="12" y="492"/>
                </a:lnTo>
                <a:lnTo>
                  <a:pt x="36" y="492"/>
                </a:lnTo>
                <a:lnTo>
                  <a:pt x="60" y="504"/>
                </a:lnTo>
                <a:lnTo>
                  <a:pt x="84" y="504"/>
                </a:lnTo>
                <a:lnTo>
                  <a:pt x="108" y="504"/>
                </a:lnTo>
                <a:lnTo>
                  <a:pt x="132" y="504"/>
                </a:lnTo>
                <a:lnTo>
                  <a:pt x="168" y="504"/>
                </a:lnTo>
                <a:lnTo>
                  <a:pt x="192" y="504"/>
                </a:lnTo>
                <a:lnTo>
                  <a:pt x="228" y="504"/>
                </a:lnTo>
                <a:lnTo>
                  <a:pt x="252" y="504"/>
                </a:lnTo>
                <a:lnTo>
                  <a:pt x="276" y="504"/>
                </a:lnTo>
                <a:lnTo>
                  <a:pt x="300" y="492"/>
                </a:lnTo>
                <a:lnTo>
                  <a:pt x="336" y="480"/>
                </a:lnTo>
                <a:lnTo>
                  <a:pt x="372" y="468"/>
                </a:lnTo>
                <a:lnTo>
                  <a:pt x="396" y="456"/>
                </a:lnTo>
                <a:lnTo>
                  <a:pt x="432" y="444"/>
                </a:lnTo>
                <a:lnTo>
                  <a:pt x="456" y="432"/>
                </a:lnTo>
                <a:lnTo>
                  <a:pt x="480" y="420"/>
                </a:lnTo>
                <a:lnTo>
                  <a:pt x="504" y="408"/>
                </a:lnTo>
                <a:lnTo>
                  <a:pt x="516" y="384"/>
                </a:lnTo>
                <a:lnTo>
                  <a:pt x="540" y="348"/>
                </a:lnTo>
                <a:lnTo>
                  <a:pt x="564" y="324"/>
                </a:lnTo>
                <a:lnTo>
                  <a:pt x="588" y="300"/>
                </a:lnTo>
                <a:lnTo>
                  <a:pt x="612" y="264"/>
                </a:lnTo>
                <a:lnTo>
                  <a:pt x="624" y="240"/>
                </a:lnTo>
                <a:lnTo>
                  <a:pt x="648" y="228"/>
                </a:lnTo>
                <a:lnTo>
                  <a:pt x="660" y="204"/>
                </a:lnTo>
                <a:lnTo>
                  <a:pt x="684" y="180"/>
                </a:lnTo>
                <a:lnTo>
                  <a:pt x="720" y="180"/>
                </a:lnTo>
                <a:lnTo>
                  <a:pt x="756" y="180"/>
                </a:lnTo>
                <a:lnTo>
                  <a:pt x="780" y="180"/>
                </a:lnTo>
                <a:lnTo>
                  <a:pt x="804" y="180"/>
                </a:lnTo>
                <a:lnTo>
                  <a:pt x="840" y="168"/>
                </a:lnTo>
                <a:lnTo>
                  <a:pt x="852" y="144"/>
                </a:lnTo>
                <a:lnTo>
                  <a:pt x="852" y="120"/>
                </a:lnTo>
                <a:lnTo>
                  <a:pt x="852" y="96"/>
                </a:lnTo>
                <a:lnTo>
                  <a:pt x="852" y="72"/>
                </a:lnTo>
                <a:lnTo>
                  <a:pt x="852" y="48"/>
                </a:lnTo>
                <a:lnTo>
                  <a:pt x="840" y="24"/>
                </a:lnTo>
                <a:lnTo>
                  <a:pt x="864"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40964" name="Freeform 4">
            <a:extLst>
              <a:ext uri="{FF2B5EF4-FFF2-40B4-BE49-F238E27FC236}">
                <a16:creationId xmlns:a16="http://schemas.microsoft.com/office/drawing/2014/main" id="{3B1334A7-2637-6744-894F-1D1E5D925F7C}"/>
              </a:ext>
            </a:extLst>
          </p:cNvPr>
          <p:cNvSpPr>
            <a:spLocks/>
          </p:cNvSpPr>
          <p:nvPr/>
        </p:nvSpPr>
        <p:spPr bwMode="auto">
          <a:xfrm>
            <a:off x="3276600" y="533400"/>
            <a:ext cx="1773238" cy="515938"/>
          </a:xfrm>
          <a:custGeom>
            <a:avLst/>
            <a:gdLst>
              <a:gd name="T0" fmla="*/ 1714500 w 1117"/>
              <a:gd name="T1" fmla="*/ 438150 h 325"/>
              <a:gd name="T2" fmla="*/ 1638300 w 1117"/>
              <a:gd name="T3" fmla="*/ 419100 h 325"/>
              <a:gd name="T4" fmla="*/ 1562100 w 1117"/>
              <a:gd name="T5" fmla="*/ 381000 h 325"/>
              <a:gd name="T6" fmla="*/ 1485900 w 1117"/>
              <a:gd name="T7" fmla="*/ 323850 h 325"/>
              <a:gd name="T8" fmla="*/ 1409700 w 1117"/>
              <a:gd name="T9" fmla="*/ 323850 h 325"/>
              <a:gd name="T10" fmla="*/ 1333500 w 1117"/>
              <a:gd name="T11" fmla="*/ 323850 h 325"/>
              <a:gd name="T12" fmla="*/ 1257300 w 1117"/>
              <a:gd name="T13" fmla="*/ 304800 h 325"/>
              <a:gd name="T14" fmla="*/ 1181100 w 1117"/>
              <a:gd name="T15" fmla="*/ 304800 h 325"/>
              <a:gd name="T16" fmla="*/ 1028700 w 1117"/>
              <a:gd name="T17" fmla="*/ 304800 h 325"/>
              <a:gd name="T18" fmla="*/ 933450 w 1117"/>
              <a:gd name="T19" fmla="*/ 247650 h 325"/>
              <a:gd name="T20" fmla="*/ 857250 w 1117"/>
              <a:gd name="T21" fmla="*/ 190500 h 325"/>
              <a:gd name="T22" fmla="*/ 781050 w 1117"/>
              <a:gd name="T23" fmla="*/ 152400 h 325"/>
              <a:gd name="T24" fmla="*/ 704850 w 1117"/>
              <a:gd name="T25" fmla="*/ 114300 h 325"/>
              <a:gd name="T26" fmla="*/ 628650 w 1117"/>
              <a:gd name="T27" fmla="*/ 95250 h 325"/>
              <a:gd name="T28" fmla="*/ 571500 w 1117"/>
              <a:gd name="T29" fmla="*/ 38100 h 325"/>
              <a:gd name="T30" fmla="*/ 495300 w 1117"/>
              <a:gd name="T31" fmla="*/ 38100 h 325"/>
              <a:gd name="T32" fmla="*/ 419100 w 1117"/>
              <a:gd name="T33" fmla="*/ 19050 h 325"/>
              <a:gd name="T34" fmla="*/ 342900 w 1117"/>
              <a:gd name="T35" fmla="*/ 0 h 325"/>
              <a:gd name="T36" fmla="*/ 266700 w 1117"/>
              <a:gd name="T37" fmla="*/ 0 h 325"/>
              <a:gd name="T38" fmla="*/ 190500 w 1117"/>
              <a:gd name="T39" fmla="*/ 0 h 325"/>
              <a:gd name="T40" fmla="*/ 95250 w 1117"/>
              <a:gd name="T41" fmla="*/ 0 h 325"/>
              <a:gd name="T42" fmla="*/ 0 w 1117"/>
              <a:gd name="T43" fmla="*/ 19050 h 325"/>
              <a:gd name="T44" fmla="*/ 76200 w 1117"/>
              <a:gd name="T45" fmla="*/ 95250 h 325"/>
              <a:gd name="T46" fmla="*/ 152400 w 1117"/>
              <a:gd name="T47" fmla="*/ 114300 h 325"/>
              <a:gd name="T48" fmla="*/ 228600 w 1117"/>
              <a:gd name="T49" fmla="*/ 171450 h 325"/>
              <a:gd name="T50" fmla="*/ 323850 w 1117"/>
              <a:gd name="T51" fmla="*/ 190500 h 325"/>
              <a:gd name="T52" fmla="*/ 438150 w 1117"/>
              <a:gd name="T53" fmla="*/ 228600 h 325"/>
              <a:gd name="T54" fmla="*/ 533400 w 1117"/>
              <a:gd name="T55" fmla="*/ 228600 h 325"/>
              <a:gd name="T56" fmla="*/ 571500 w 1117"/>
              <a:gd name="T57" fmla="*/ 285750 h 325"/>
              <a:gd name="T58" fmla="*/ 647700 w 1117"/>
              <a:gd name="T59" fmla="*/ 361950 h 325"/>
              <a:gd name="T60" fmla="*/ 723900 w 1117"/>
              <a:gd name="T61" fmla="*/ 381000 h 325"/>
              <a:gd name="T62" fmla="*/ 819150 w 1117"/>
              <a:gd name="T63" fmla="*/ 400050 h 325"/>
              <a:gd name="T64" fmla="*/ 895350 w 1117"/>
              <a:gd name="T65" fmla="*/ 419100 h 325"/>
              <a:gd name="T66" fmla="*/ 971550 w 1117"/>
              <a:gd name="T67" fmla="*/ 438150 h 325"/>
              <a:gd name="T68" fmla="*/ 1047750 w 1117"/>
              <a:gd name="T69" fmla="*/ 438150 h 325"/>
              <a:gd name="T70" fmla="*/ 1123950 w 1117"/>
              <a:gd name="T71" fmla="*/ 476250 h 325"/>
              <a:gd name="T72" fmla="*/ 1219200 w 1117"/>
              <a:gd name="T73" fmla="*/ 476250 h 325"/>
              <a:gd name="T74" fmla="*/ 1314450 w 1117"/>
              <a:gd name="T75" fmla="*/ 476250 h 325"/>
              <a:gd name="T76" fmla="*/ 1428750 w 1117"/>
              <a:gd name="T77" fmla="*/ 476250 h 325"/>
              <a:gd name="T78" fmla="*/ 1504950 w 1117"/>
              <a:gd name="T79" fmla="*/ 495300 h 325"/>
              <a:gd name="T80" fmla="*/ 1581150 w 1117"/>
              <a:gd name="T81" fmla="*/ 495300 h 325"/>
              <a:gd name="T82" fmla="*/ 1657350 w 1117"/>
              <a:gd name="T83" fmla="*/ 476250 h 325"/>
              <a:gd name="T84" fmla="*/ 1733550 w 1117"/>
              <a:gd name="T85" fmla="*/ 457200 h 325"/>
              <a:gd name="T86" fmla="*/ 1752600 w 1117"/>
              <a:gd name="T87" fmla="*/ 457200 h 3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17" h="325">
                <a:moveTo>
                  <a:pt x="1104" y="288"/>
                </a:moveTo>
                <a:lnTo>
                  <a:pt x="1080" y="276"/>
                </a:lnTo>
                <a:lnTo>
                  <a:pt x="1056" y="276"/>
                </a:lnTo>
                <a:lnTo>
                  <a:pt x="1032" y="264"/>
                </a:lnTo>
                <a:lnTo>
                  <a:pt x="1008" y="264"/>
                </a:lnTo>
                <a:lnTo>
                  <a:pt x="984" y="240"/>
                </a:lnTo>
                <a:lnTo>
                  <a:pt x="960" y="228"/>
                </a:lnTo>
                <a:lnTo>
                  <a:pt x="936" y="204"/>
                </a:lnTo>
                <a:lnTo>
                  <a:pt x="912" y="204"/>
                </a:lnTo>
                <a:lnTo>
                  <a:pt x="888" y="204"/>
                </a:lnTo>
                <a:lnTo>
                  <a:pt x="864" y="204"/>
                </a:lnTo>
                <a:lnTo>
                  <a:pt x="840" y="204"/>
                </a:lnTo>
                <a:lnTo>
                  <a:pt x="816" y="192"/>
                </a:lnTo>
                <a:lnTo>
                  <a:pt x="792" y="192"/>
                </a:lnTo>
                <a:lnTo>
                  <a:pt x="768" y="192"/>
                </a:lnTo>
                <a:lnTo>
                  <a:pt x="744" y="192"/>
                </a:lnTo>
                <a:lnTo>
                  <a:pt x="696" y="192"/>
                </a:lnTo>
                <a:lnTo>
                  <a:pt x="648" y="192"/>
                </a:lnTo>
                <a:lnTo>
                  <a:pt x="624" y="180"/>
                </a:lnTo>
                <a:lnTo>
                  <a:pt x="588" y="156"/>
                </a:lnTo>
                <a:lnTo>
                  <a:pt x="564" y="144"/>
                </a:lnTo>
                <a:lnTo>
                  <a:pt x="540" y="120"/>
                </a:lnTo>
                <a:lnTo>
                  <a:pt x="516" y="108"/>
                </a:lnTo>
                <a:lnTo>
                  <a:pt x="492" y="96"/>
                </a:lnTo>
                <a:lnTo>
                  <a:pt x="468" y="84"/>
                </a:lnTo>
                <a:lnTo>
                  <a:pt x="444" y="72"/>
                </a:lnTo>
                <a:lnTo>
                  <a:pt x="420" y="60"/>
                </a:lnTo>
                <a:lnTo>
                  <a:pt x="396" y="60"/>
                </a:lnTo>
                <a:lnTo>
                  <a:pt x="372" y="48"/>
                </a:lnTo>
                <a:lnTo>
                  <a:pt x="360" y="24"/>
                </a:lnTo>
                <a:lnTo>
                  <a:pt x="336" y="24"/>
                </a:lnTo>
                <a:lnTo>
                  <a:pt x="312" y="24"/>
                </a:lnTo>
                <a:lnTo>
                  <a:pt x="288" y="24"/>
                </a:lnTo>
                <a:lnTo>
                  <a:pt x="264" y="12"/>
                </a:lnTo>
                <a:lnTo>
                  <a:pt x="240" y="0"/>
                </a:lnTo>
                <a:lnTo>
                  <a:pt x="216" y="0"/>
                </a:lnTo>
                <a:lnTo>
                  <a:pt x="192" y="0"/>
                </a:lnTo>
                <a:lnTo>
                  <a:pt x="168" y="0"/>
                </a:lnTo>
                <a:lnTo>
                  <a:pt x="144" y="0"/>
                </a:lnTo>
                <a:lnTo>
                  <a:pt x="120" y="0"/>
                </a:lnTo>
                <a:lnTo>
                  <a:pt x="84" y="0"/>
                </a:lnTo>
                <a:lnTo>
                  <a:pt x="60" y="0"/>
                </a:lnTo>
                <a:lnTo>
                  <a:pt x="24" y="0"/>
                </a:lnTo>
                <a:lnTo>
                  <a:pt x="0" y="12"/>
                </a:lnTo>
                <a:lnTo>
                  <a:pt x="12" y="36"/>
                </a:lnTo>
                <a:lnTo>
                  <a:pt x="48" y="60"/>
                </a:lnTo>
                <a:lnTo>
                  <a:pt x="72" y="60"/>
                </a:lnTo>
                <a:lnTo>
                  <a:pt x="96" y="72"/>
                </a:lnTo>
                <a:lnTo>
                  <a:pt x="120" y="84"/>
                </a:lnTo>
                <a:lnTo>
                  <a:pt x="144" y="108"/>
                </a:lnTo>
                <a:lnTo>
                  <a:pt x="180" y="120"/>
                </a:lnTo>
                <a:lnTo>
                  <a:pt x="204" y="120"/>
                </a:lnTo>
                <a:lnTo>
                  <a:pt x="240" y="132"/>
                </a:lnTo>
                <a:lnTo>
                  <a:pt x="276" y="144"/>
                </a:lnTo>
                <a:lnTo>
                  <a:pt x="312" y="144"/>
                </a:lnTo>
                <a:lnTo>
                  <a:pt x="336" y="144"/>
                </a:lnTo>
                <a:lnTo>
                  <a:pt x="360" y="156"/>
                </a:lnTo>
                <a:lnTo>
                  <a:pt x="360" y="180"/>
                </a:lnTo>
                <a:lnTo>
                  <a:pt x="384" y="204"/>
                </a:lnTo>
                <a:lnTo>
                  <a:pt x="408" y="228"/>
                </a:lnTo>
                <a:lnTo>
                  <a:pt x="432" y="228"/>
                </a:lnTo>
                <a:lnTo>
                  <a:pt x="456" y="240"/>
                </a:lnTo>
                <a:lnTo>
                  <a:pt x="480" y="240"/>
                </a:lnTo>
                <a:lnTo>
                  <a:pt x="516" y="252"/>
                </a:lnTo>
                <a:lnTo>
                  <a:pt x="540" y="252"/>
                </a:lnTo>
                <a:lnTo>
                  <a:pt x="564" y="264"/>
                </a:lnTo>
                <a:lnTo>
                  <a:pt x="588" y="264"/>
                </a:lnTo>
                <a:lnTo>
                  <a:pt x="612" y="276"/>
                </a:lnTo>
                <a:lnTo>
                  <a:pt x="636" y="276"/>
                </a:lnTo>
                <a:lnTo>
                  <a:pt x="660" y="276"/>
                </a:lnTo>
                <a:lnTo>
                  <a:pt x="684" y="288"/>
                </a:lnTo>
                <a:lnTo>
                  <a:pt x="708" y="300"/>
                </a:lnTo>
                <a:lnTo>
                  <a:pt x="732" y="300"/>
                </a:lnTo>
                <a:lnTo>
                  <a:pt x="768" y="300"/>
                </a:lnTo>
                <a:lnTo>
                  <a:pt x="792" y="300"/>
                </a:lnTo>
                <a:lnTo>
                  <a:pt x="828" y="300"/>
                </a:lnTo>
                <a:lnTo>
                  <a:pt x="864" y="300"/>
                </a:lnTo>
                <a:lnTo>
                  <a:pt x="900" y="300"/>
                </a:lnTo>
                <a:lnTo>
                  <a:pt x="924" y="300"/>
                </a:lnTo>
                <a:lnTo>
                  <a:pt x="948" y="312"/>
                </a:lnTo>
                <a:lnTo>
                  <a:pt x="972" y="324"/>
                </a:lnTo>
                <a:lnTo>
                  <a:pt x="996" y="312"/>
                </a:lnTo>
                <a:lnTo>
                  <a:pt x="1020" y="312"/>
                </a:lnTo>
                <a:lnTo>
                  <a:pt x="1044" y="300"/>
                </a:lnTo>
                <a:lnTo>
                  <a:pt x="1068" y="288"/>
                </a:lnTo>
                <a:lnTo>
                  <a:pt x="1092" y="288"/>
                </a:lnTo>
                <a:lnTo>
                  <a:pt x="1116" y="288"/>
                </a:lnTo>
                <a:lnTo>
                  <a:pt x="1104" y="288"/>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40967" name="Freeform 7">
            <a:extLst>
              <a:ext uri="{FF2B5EF4-FFF2-40B4-BE49-F238E27FC236}">
                <a16:creationId xmlns:a16="http://schemas.microsoft.com/office/drawing/2014/main" id="{F3330408-5038-1741-B8CF-7DF0FE069EC9}"/>
              </a:ext>
            </a:extLst>
          </p:cNvPr>
          <p:cNvSpPr>
            <a:spLocks/>
          </p:cNvSpPr>
          <p:nvPr/>
        </p:nvSpPr>
        <p:spPr bwMode="auto">
          <a:xfrm>
            <a:off x="3530600" y="2647950"/>
            <a:ext cx="1125538" cy="515938"/>
          </a:xfrm>
          <a:custGeom>
            <a:avLst/>
            <a:gdLst>
              <a:gd name="T0" fmla="*/ 76200 w 709"/>
              <a:gd name="T1" fmla="*/ 19050 h 325"/>
              <a:gd name="T2" fmla="*/ 152400 w 709"/>
              <a:gd name="T3" fmla="*/ 19050 h 325"/>
              <a:gd name="T4" fmla="*/ 228600 w 709"/>
              <a:gd name="T5" fmla="*/ 19050 h 325"/>
              <a:gd name="T6" fmla="*/ 304800 w 709"/>
              <a:gd name="T7" fmla="*/ 19050 h 325"/>
              <a:gd name="T8" fmla="*/ 381000 w 709"/>
              <a:gd name="T9" fmla="*/ 57150 h 325"/>
              <a:gd name="T10" fmla="*/ 457200 w 709"/>
              <a:gd name="T11" fmla="*/ 57150 h 325"/>
              <a:gd name="T12" fmla="*/ 533400 w 709"/>
              <a:gd name="T13" fmla="*/ 76200 h 325"/>
              <a:gd name="T14" fmla="*/ 609600 w 709"/>
              <a:gd name="T15" fmla="*/ 95250 h 325"/>
              <a:gd name="T16" fmla="*/ 685800 w 709"/>
              <a:gd name="T17" fmla="*/ 133350 h 325"/>
              <a:gd name="T18" fmla="*/ 762000 w 709"/>
              <a:gd name="T19" fmla="*/ 133350 h 325"/>
              <a:gd name="T20" fmla="*/ 857250 w 709"/>
              <a:gd name="T21" fmla="*/ 171450 h 325"/>
              <a:gd name="T22" fmla="*/ 952500 w 709"/>
              <a:gd name="T23" fmla="*/ 190500 h 325"/>
              <a:gd name="T24" fmla="*/ 1028700 w 709"/>
              <a:gd name="T25" fmla="*/ 209550 h 325"/>
              <a:gd name="T26" fmla="*/ 1104900 w 709"/>
              <a:gd name="T27" fmla="*/ 266700 h 325"/>
              <a:gd name="T28" fmla="*/ 1123950 w 709"/>
              <a:gd name="T29" fmla="*/ 342900 h 325"/>
              <a:gd name="T30" fmla="*/ 1104900 w 709"/>
              <a:gd name="T31" fmla="*/ 419100 h 325"/>
              <a:gd name="T32" fmla="*/ 1066800 w 709"/>
              <a:gd name="T33" fmla="*/ 495300 h 325"/>
              <a:gd name="T34" fmla="*/ 990600 w 709"/>
              <a:gd name="T35" fmla="*/ 514350 h 325"/>
              <a:gd name="T36" fmla="*/ 895350 w 709"/>
              <a:gd name="T37" fmla="*/ 495300 h 325"/>
              <a:gd name="T38" fmla="*/ 800100 w 709"/>
              <a:gd name="T39" fmla="*/ 476250 h 325"/>
              <a:gd name="T40" fmla="*/ 723900 w 709"/>
              <a:gd name="T41" fmla="*/ 476250 h 325"/>
              <a:gd name="T42" fmla="*/ 647700 w 709"/>
              <a:gd name="T43" fmla="*/ 457200 h 325"/>
              <a:gd name="T44" fmla="*/ 571500 w 709"/>
              <a:gd name="T45" fmla="*/ 438150 h 325"/>
              <a:gd name="T46" fmla="*/ 495300 w 709"/>
              <a:gd name="T47" fmla="*/ 419100 h 325"/>
              <a:gd name="T48" fmla="*/ 419100 w 709"/>
              <a:gd name="T49" fmla="*/ 419100 h 325"/>
              <a:gd name="T50" fmla="*/ 342900 w 709"/>
              <a:gd name="T51" fmla="*/ 400050 h 325"/>
              <a:gd name="T52" fmla="*/ 266700 w 709"/>
              <a:gd name="T53" fmla="*/ 381000 h 325"/>
              <a:gd name="T54" fmla="*/ 190500 w 709"/>
              <a:gd name="T55" fmla="*/ 381000 h 325"/>
              <a:gd name="T56" fmla="*/ 114300 w 709"/>
              <a:gd name="T57" fmla="*/ 342900 h 325"/>
              <a:gd name="T58" fmla="*/ 57150 w 709"/>
              <a:gd name="T59" fmla="*/ 285750 h 325"/>
              <a:gd name="T60" fmla="*/ 19050 w 709"/>
              <a:gd name="T61" fmla="*/ 228600 h 325"/>
              <a:gd name="T62" fmla="*/ 0 w 709"/>
              <a:gd name="T63" fmla="*/ 152400 h 325"/>
              <a:gd name="T64" fmla="*/ 57150 w 709"/>
              <a:gd name="T65" fmla="*/ 95250 h 325"/>
              <a:gd name="T66" fmla="*/ 114300 w 709"/>
              <a:gd name="T67" fmla="*/ 38100 h 325"/>
              <a:gd name="T68" fmla="*/ 171450 w 709"/>
              <a:gd name="T69" fmla="*/ 19050 h 325"/>
              <a:gd name="T70" fmla="*/ 95250 w 709"/>
              <a:gd name="T71" fmla="*/ 19050 h 325"/>
              <a:gd name="T72" fmla="*/ 19050 w 709"/>
              <a:gd name="T73" fmla="*/ 19050 h 325"/>
              <a:gd name="T74" fmla="*/ 0 w 709"/>
              <a:gd name="T75" fmla="*/ 95250 h 325"/>
              <a:gd name="T76" fmla="*/ 76200 w 709"/>
              <a:gd name="T77" fmla="*/ 114300 h 325"/>
              <a:gd name="T78" fmla="*/ 152400 w 709"/>
              <a:gd name="T79" fmla="*/ 95250 h 325"/>
              <a:gd name="T80" fmla="*/ 209550 w 709"/>
              <a:gd name="T81" fmla="*/ 38100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09" h="325">
                <a:moveTo>
                  <a:pt x="24" y="24"/>
                </a:moveTo>
                <a:lnTo>
                  <a:pt x="48" y="12"/>
                </a:lnTo>
                <a:lnTo>
                  <a:pt x="72" y="12"/>
                </a:lnTo>
                <a:lnTo>
                  <a:pt x="96" y="12"/>
                </a:lnTo>
                <a:lnTo>
                  <a:pt x="120" y="12"/>
                </a:lnTo>
                <a:lnTo>
                  <a:pt x="144" y="12"/>
                </a:lnTo>
                <a:lnTo>
                  <a:pt x="168" y="12"/>
                </a:lnTo>
                <a:lnTo>
                  <a:pt x="192" y="12"/>
                </a:lnTo>
                <a:lnTo>
                  <a:pt x="216" y="24"/>
                </a:lnTo>
                <a:lnTo>
                  <a:pt x="240" y="36"/>
                </a:lnTo>
                <a:lnTo>
                  <a:pt x="264" y="36"/>
                </a:lnTo>
                <a:lnTo>
                  <a:pt x="288" y="36"/>
                </a:lnTo>
                <a:lnTo>
                  <a:pt x="312" y="48"/>
                </a:lnTo>
                <a:lnTo>
                  <a:pt x="336" y="48"/>
                </a:lnTo>
                <a:lnTo>
                  <a:pt x="360" y="60"/>
                </a:lnTo>
                <a:lnTo>
                  <a:pt x="384" y="60"/>
                </a:lnTo>
                <a:lnTo>
                  <a:pt x="408" y="72"/>
                </a:lnTo>
                <a:lnTo>
                  <a:pt x="432" y="84"/>
                </a:lnTo>
                <a:lnTo>
                  <a:pt x="456" y="84"/>
                </a:lnTo>
                <a:lnTo>
                  <a:pt x="480" y="84"/>
                </a:lnTo>
                <a:lnTo>
                  <a:pt x="504" y="96"/>
                </a:lnTo>
                <a:lnTo>
                  <a:pt x="540" y="108"/>
                </a:lnTo>
                <a:lnTo>
                  <a:pt x="576" y="120"/>
                </a:lnTo>
                <a:lnTo>
                  <a:pt x="600" y="120"/>
                </a:lnTo>
                <a:lnTo>
                  <a:pt x="624" y="132"/>
                </a:lnTo>
                <a:lnTo>
                  <a:pt x="648" y="132"/>
                </a:lnTo>
                <a:lnTo>
                  <a:pt x="672" y="144"/>
                </a:lnTo>
                <a:lnTo>
                  <a:pt x="696" y="168"/>
                </a:lnTo>
                <a:lnTo>
                  <a:pt x="708" y="192"/>
                </a:lnTo>
                <a:lnTo>
                  <a:pt x="708" y="216"/>
                </a:lnTo>
                <a:lnTo>
                  <a:pt x="708" y="240"/>
                </a:lnTo>
                <a:lnTo>
                  <a:pt x="696" y="264"/>
                </a:lnTo>
                <a:lnTo>
                  <a:pt x="684" y="288"/>
                </a:lnTo>
                <a:lnTo>
                  <a:pt x="672" y="312"/>
                </a:lnTo>
                <a:lnTo>
                  <a:pt x="648" y="324"/>
                </a:lnTo>
                <a:lnTo>
                  <a:pt x="624" y="324"/>
                </a:lnTo>
                <a:lnTo>
                  <a:pt x="600" y="324"/>
                </a:lnTo>
                <a:lnTo>
                  <a:pt x="564" y="312"/>
                </a:lnTo>
                <a:lnTo>
                  <a:pt x="528" y="300"/>
                </a:lnTo>
                <a:lnTo>
                  <a:pt x="504" y="300"/>
                </a:lnTo>
                <a:lnTo>
                  <a:pt x="480" y="300"/>
                </a:lnTo>
                <a:lnTo>
                  <a:pt x="456" y="300"/>
                </a:lnTo>
                <a:lnTo>
                  <a:pt x="432" y="288"/>
                </a:lnTo>
                <a:lnTo>
                  <a:pt x="408" y="288"/>
                </a:lnTo>
                <a:lnTo>
                  <a:pt x="384" y="276"/>
                </a:lnTo>
                <a:lnTo>
                  <a:pt x="360" y="276"/>
                </a:lnTo>
                <a:lnTo>
                  <a:pt x="336" y="276"/>
                </a:lnTo>
                <a:lnTo>
                  <a:pt x="312" y="264"/>
                </a:lnTo>
                <a:lnTo>
                  <a:pt x="288" y="264"/>
                </a:lnTo>
                <a:lnTo>
                  <a:pt x="264" y="264"/>
                </a:lnTo>
                <a:lnTo>
                  <a:pt x="240" y="252"/>
                </a:lnTo>
                <a:lnTo>
                  <a:pt x="216" y="252"/>
                </a:lnTo>
                <a:lnTo>
                  <a:pt x="192" y="240"/>
                </a:lnTo>
                <a:lnTo>
                  <a:pt x="168" y="240"/>
                </a:lnTo>
                <a:lnTo>
                  <a:pt x="144" y="240"/>
                </a:lnTo>
                <a:lnTo>
                  <a:pt x="120" y="240"/>
                </a:lnTo>
                <a:lnTo>
                  <a:pt x="96" y="228"/>
                </a:lnTo>
                <a:lnTo>
                  <a:pt x="72" y="216"/>
                </a:lnTo>
                <a:lnTo>
                  <a:pt x="48" y="204"/>
                </a:lnTo>
                <a:lnTo>
                  <a:pt x="36" y="180"/>
                </a:lnTo>
                <a:lnTo>
                  <a:pt x="12" y="168"/>
                </a:lnTo>
                <a:lnTo>
                  <a:pt x="12" y="144"/>
                </a:lnTo>
                <a:lnTo>
                  <a:pt x="0" y="120"/>
                </a:lnTo>
                <a:lnTo>
                  <a:pt x="0" y="96"/>
                </a:lnTo>
                <a:lnTo>
                  <a:pt x="12" y="72"/>
                </a:lnTo>
                <a:lnTo>
                  <a:pt x="36" y="60"/>
                </a:lnTo>
                <a:lnTo>
                  <a:pt x="48" y="36"/>
                </a:lnTo>
                <a:lnTo>
                  <a:pt x="72" y="24"/>
                </a:lnTo>
                <a:lnTo>
                  <a:pt x="84" y="0"/>
                </a:lnTo>
                <a:lnTo>
                  <a:pt x="108" y="12"/>
                </a:lnTo>
                <a:lnTo>
                  <a:pt x="84" y="12"/>
                </a:lnTo>
                <a:lnTo>
                  <a:pt x="60" y="12"/>
                </a:lnTo>
                <a:lnTo>
                  <a:pt x="36" y="12"/>
                </a:lnTo>
                <a:lnTo>
                  <a:pt x="12" y="12"/>
                </a:lnTo>
                <a:lnTo>
                  <a:pt x="0" y="36"/>
                </a:lnTo>
                <a:lnTo>
                  <a:pt x="0" y="60"/>
                </a:lnTo>
                <a:lnTo>
                  <a:pt x="24" y="72"/>
                </a:lnTo>
                <a:lnTo>
                  <a:pt x="48" y="72"/>
                </a:lnTo>
                <a:lnTo>
                  <a:pt x="72" y="72"/>
                </a:lnTo>
                <a:lnTo>
                  <a:pt x="96" y="60"/>
                </a:lnTo>
                <a:lnTo>
                  <a:pt x="120" y="48"/>
                </a:lnTo>
                <a:lnTo>
                  <a:pt x="132" y="24"/>
                </a:lnTo>
                <a:lnTo>
                  <a:pt x="156" y="24"/>
                </a:lnTo>
              </a:path>
            </a:pathLst>
          </a:custGeom>
          <a:solidFill>
            <a:srgbClr val="50535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40969" name="Rectangle 9">
            <a:extLst>
              <a:ext uri="{FF2B5EF4-FFF2-40B4-BE49-F238E27FC236}">
                <a16:creationId xmlns:a16="http://schemas.microsoft.com/office/drawing/2014/main" id="{5B6D39C2-6999-3246-A321-F4BFA78C69E3}"/>
              </a:ext>
            </a:extLst>
          </p:cNvPr>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a:solidFill>
                  <a:schemeClr val="tx2"/>
                </a:solidFill>
                <a:latin typeface="Times" charset="0"/>
                <a:ea typeface="ＭＳ Ｐゴシック" charset="0"/>
              </a:rPr>
              <a:t>7</a:t>
            </a:r>
          </a:p>
        </p:txBody>
      </p:sp>
      <p:sp>
        <p:nvSpPr>
          <p:cNvPr id="40970" name="Line 10">
            <a:extLst>
              <a:ext uri="{FF2B5EF4-FFF2-40B4-BE49-F238E27FC236}">
                <a16:creationId xmlns:a16="http://schemas.microsoft.com/office/drawing/2014/main" id="{5DA9D548-4983-4A48-B181-5F665BC2627C}"/>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40966" name="Freeform 6">
            <a:extLst>
              <a:ext uri="{FF2B5EF4-FFF2-40B4-BE49-F238E27FC236}">
                <a16:creationId xmlns:a16="http://schemas.microsoft.com/office/drawing/2014/main" id="{2D273C98-CA9C-6543-AA24-88243F5A4A65}"/>
              </a:ext>
            </a:extLst>
          </p:cNvPr>
          <p:cNvSpPr>
            <a:spLocks/>
          </p:cNvSpPr>
          <p:nvPr/>
        </p:nvSpPr>
        <p:spPr bwMode="auto">
          <a:xfrm>
            <a:off x="3409950" y="1955800"/>
            <a:ext cx="1754188" cy="1982788"/>
          </a:xfrm>
          <a:custGeom>
            <a:avLst/>
            <a:gdLst>
              <a:gd name="T0" fmla="*/ 1346200 w 1105"/>
              <a:gd name="T1" fmla="*/ 1879600 h 1249"/>
              <a:gd name="T2" fmla="*/ 1447800 w 1105"/>
              <a:gd name="T3" fmla="*/ 1879600 h 1249"/>
              <a:gd name="T4" fmla="*/ 1549400 w 1105"/>
              <a:gd name="T5" fmla="*/ 1905000 h 1249"/>
              <a:gd name="T6" fmla="*/ 1651000 w 1105"/>
              <a:gd name="T7" fmla="*/ 1905000 h 1249"/>
              <a:gd name="T8" fmla="*/ 1727200 w 1105"/>
              <a:gd name="T9" fmla="*/ 1854200 h 1249"/>
              <a:gd name="T10" fmla="*/ 1752600 w 1105"/>
              <a:gd name="T11" fmla="*/ 1752600 h 1249"/>
              <a:gd name="T12" fmla="*/ 1752600 w 1105"/>
              <a:gd name="T13" fmla="*/ 1625600 h 1249"/>
              <a:gd name="T14" fmla="*/ 1752600 w 1105"/>
              <a:gd name="T15" fmla="*/ 1524000 h 1249"/>
              <a:gd name="T16" fmla="*/ 1701800 w 1105"/>
              <a:gd name="T17" fmla="*/ 1422400 h 1249"/>
              <a:gd name="T18" fmla="*/ 1676400 w 1105"/>
              <a:gd name="T19" fmla="*/ 1295400 h 1249"/>
              <a:gd name="T20" fmla="*/ 1625600 w 1105"/>
              <a:gd name="T21" fmla="*/ 1168400 h 1249"/>
              <a:gd name="T22" fmla="*/ 1574800 w 1105"/>
              <a:gd name="T23" fmla="*/ 1066800 h 1249"/>
              <a:gd name="T24" fmla="*/ 1498600 w 1105"/>
              <a:gd name="T25" fmla="*/ 939800 h 1249"/>
              <a:gd name="T26" fmla="*/ 1397000 w 1105"/>
              <a:gd name="T27" fmla="*/ 838200 h 1249"/>
              <a:gd name="T28" fmla="*/ 1320800 w 1105"/>
              <a:gd name="T29" fmla="*/ 787400 h 1249"/>
              <a:gd name="T30" fmla="*/ 1244600 w 1105"/>
              <a:gd name="T31" fmla="*/ 685800 h 1249"/>
              <a:gd name="T32" fmla="*/ 1143000 w 1105"/>
              <a:gd name="T33" fmla="*/ 660400 h 1249"/>
              <a:gd name="T34" fmla="*/ 1041400 w 1105"/>
              <a:gd name="T35" fmla="*/ 635000 h 1249"/>
              <a:gd name="T36" fmla="*/ 939800 w 1105"/>
              <a:gd name="T37" fmla="*/ 660400 h 1249"/>
              <a:gd name="T38" fmla="*/ 939800 w 1105"/>
              <a:gd name="T39" fmla="*/ 635000 h 1249"/>
              <a:gd name="T40" fmla="*/ 1041400 w 1105"/>
              <a:gd name="T41" fmla="*/ 635000 h 1249"/>
              <a:gd name="T42" fmla="*/ 1143000 w 1105"/>
              <a:gd name="T43" fmla="*/ 609600 h 1249"/>
              <a:gd name="T44" fmla="*/ 1117600 w 1105"/>
              <a:gd name="T45" fmla="*/ 508000 h 1249"/>
              <a:gd name="T46" fmla="*/ 1016000 w 1105"/>
              <a:gd name="T47" fmla="*/ 457200 h 1249"/>
              <a:gd name="T48" fmla="*/ 914400 w 1105"/>
              <a:gd name="T49" fmla="*/ 406400 h 1249"/>
              <a:gd name="T50" fmla="*/ 838200 w 1105"/>
              <a:gd name="T51" fmla="*/ 330200 h 1249"/>
              <a:gd name="T52" fmla="*/ 736600 w 1105"/>
              <a:gd name="T53" fmla="*/ 254000 h 1249"/>
              <a:gd name="T54" fmla="*/ 635000 w 1105"/>
              <a:gd name="T55" fmla="*/ 228600 h 1249"/>
              <a:gd name="T56" fmla="*/ 508000 w 1105"/>
              <a:gd name="T57" fmla="*/ 177800 h 1249"/>
              <a:gd name="T58" fmla="*/ 406400 w 1105"/>
              <a:gd name="T59" fmla="*/ 127000 h 1249"/>
              <a:gd name="T60" fmla="*/ 304800 w 1105"/>
              <a:gd name="T61" fmla="*/ 76200 h 1249"/>
              <a:gd name="T62" fmla="*/ 203200 w 1105"/>
              <a:gd name="T63" fmla="*/ 25400 h 1249"/>
              <a:gd name="T64" fmla="*/ 101600 w 1105"/>
              <a:gd name="T65" fmla="*/ 0 h 1249"/>
              <a:gd name="T66" fmla="*/ 76200 w 1105"/>
              <a:gd name="T67" fmla="*/ 101600 h 1249"/>
              <a:gd name="T68" fmla="*/ 0 w 1105"/>
              <a:gd name="T69" fmla="*/ 177800 h 1249"/>
              <a:gd name="T70" fmla="*/ 25400 w 1105"/>
              <a:gd name="T71" fmla="*/ 279400 h 1249"/>
              <a:gd name="T72" fmla="*/ 76200 w 1105"/>
              <a:gd name="T73" fmla="*/ 355600 h 1249"/>
              <a:gd name="T74" fmla="*/ 152400 w 1105"/>
              <a:gd name="T75" fmla="*/ 431800 h 1249"/>
              <a:gd name="T76" fmla="*/ 228600 w 1105"/>
              <a:gd name="T77" fmla="*/ 508000 h 1249"/>
              <a:gd name="T78" fmla="*/ 330200 w 1105"/>
              <a:gd name="T79" fmla="*/ 558800 h 1249"/>
              <a:gd name="T80" fmla="*/ 431800 w 1105"/>
              <a:gd name="T81" fmla="*/ 584200 h 1249"/>
              <a:gd name="T82" fmla="*/ 533400 w 1105"/>
              <a:gd name="T83" fmla="*/ 635000 h 1249"/>
              <a:gd name="T84" fmla="*/ 609600 w 1105"/>
              <a:gd name="T85" fmla="*/ 685800 h 1249"/>
              <a:gd name="T86" fmla="*/ 685800 w 1105"/>
              <a:gd name="T87" fmla="*/ 762000 h 1249"/>
              <a:gd name="T88" fmla="*/ 736600 w 1105"/>
              <a:gd name="T89" fmla="*/ 838200 h 1249"/>
              <a:gd name="T90" fmla="*/ 812800 w 1105"/>
              <a:gd name="T91" fmla="*/ 914400 h 1249"/>
              <a:gd name="T92" fmla="*/ 889000 w 1105"/>
              <a:gd name="T93" fmla="*/ 990600 h 1249"/>
              <a:gd name="T94" fmla="*/ 939800 w 1105"/>
              <a:gd name="T95" fmla="*/ 1092200 h 1249"/>
              <a:gd name="T96" fmla="*/ 990600 w 1105"/>
              <a:gd name="T97" fmla="*/ 1193800 h 1249"/>
              <a:gd name="T98" fmla="*/ 1066800 w 1105"/>
              <a:gd name="T99" fmla="*/ 1270000 h 1249"/>
              <a:gd name="T100" fmla="*/ 1117600 w 1105"/>
              <a:gd name="T101" fmla="*/ 1371600 h 1249"/>
              <a:gd name="T102" fmla="*/ 1193800 w 1105"/>
              <a:gd name="T103" fmla="*/ 1447800 h 1249"/>
              <a:gd name="T104" fmla="*/ 1270000 w 1105"/>
              <a:gd name="T105" fmla="*/ 1549400 h 1249"/>
              <a:gd name="T106" fmla="*/ 1295400 w 1105"/>
              <a:gd name="T107" fmla="*/ 1651000 h 1249"/>
              <a:gd name="T108" fmla="*/ 1320800 w 1105"/>
              <a:gd name="T109" fmla="*/ 1778000 h 1249"/>
              <a:gd name="T110" fmla="*/ 1320800 w 1105"/>
              <a:gd name="T111" fmla="*/ 1879600 h 1249"/>
              <a:gd name="T112" fmla="*/ 1320800 w 1105"/>
              <a:gd name="T113" fmla="*/ 1981200 h 1249"/>
              <a:gd name="T114" fmla="*/ 1295400 w 1105"/>
              <a:gd name="T115" fmla="*/ 1930400 h 12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05" h="1249">
                <a:moveTo>
                  <a:pt x="816" y="1216"/>
                </a:moveTo>
                <a:lnTo>
                  <a:pt x="848" y="1184"/>
                </a:lnTo>
                <a:lnTo>
                  <a:pt x="880" y="1184"/>
                </a:lnTo>
                <a:lnTo>
                  <a:pt x="912" y="1184"/>
                </a:lnTo>
                <a:lnTo>
                  <a:pt x="944" y="1200"/>
                </a:lnTo>
                <a:lnTo>
                  <a:pt x="976" y="1200"/>
                </a:lnTo>
                <a:lnTo>
                  <a:pt x="1008" y="1200"/>
                </a:lnTo>
                <a:lnTo>
                  <a:pt x="1040" y="1200"/>
                </a:lnTo>
                <a:lnTo>
                  <a:pt x="1072" y="1200"/>
                </a:lnTo>
                <a:lnTo>
                  <a:pt x="1088" y="1168"/>
                </a:lnTo>
                <a:lnTo>
                  <a:pt x="1104" y="1136"/>
                </a:lnTo>
                <a:lnTo>
                  <a:pt x="1104" y="1104"/>
                </a:lnTo>
                <a:lnTo>
                  <a:pt x="1104" y="1056"/>
                </a:lnTo>
                <a:lnTo>
                  <a:pt x="1104" y="1024"/>
                </a:lnTo>
                <a:lnTo>
                  <a:pt x="1104" y="992"/>
                </a:lnTo>
                <a:lnTo>
                  <a:pt x="1104" y="960"/>
                </a:lnTo>
                <a:lnTo>
                  <a:pt x="1088" y="928"/>
                </a:lnTo>
                <a:lnTo>
                  <a:pt x="1072" y="896"/>
                </a:lnTo>
                <a:lnTo>
                  <a:pt x="1056" y="848"/>
                </a:lnTo>
                <a:lnTo>
                  <a:pt x="1056" y="816"/>
                </a:lnTo>
                <a:lnTo>
                  <a:pt x="1040" y="784"/>
                </a:lnTo>
                <a:lnTo>
                  <a:pt x="1024" y="736"/>
                </a:lnTo>
                <a:lnTo>
                  <a:pt x="1008" y="704"/>
                </a:lnTo>
                <a:lnTo>
                  <a:pt x="992" y="672"/>
                </a:lnTo>
                <a:lnTo>
                  <a:pt x="976" y="640"/>
                </a:lnTo>
                <a:lnTo>
                  <a:pt x="944" y="592"/>
                </a:lnTo>
                <a:lnTo>
                  <a:pt x="912" y="560"/>
                </a:lnTo>
                <a:lnTo>
                  <a:pt x="880" y="528"/>
                </a:lnTo>
                <a:lnTo>
                  <a:pt x="864" y="496"/>
                </a:lnTo>
                <a:lnTo>
                  <a:pt x="832" y="496"/>
                </a:lnTo>
                <a:lnTo>
                  <a:pt x="816" y="464"/>
                </a:lnTo>
                <a:lnTo>
                  <a:pt x="784" y="432"/>
                </a:lnTo>
                <a:lnTo>
                  <a:pt x="752" y="416"/>
                </a:lnTo>
                <a:lnTo>
                  <a:pt x="720" y="416"/>
                </a:lnTo>
                <a:lnTo>
                  <a:pt x="688" y="416"/>
                </a:lnTo>
                <a:lnTo>
                  <a:pt x="656" y="400"/>
                </a:lnTo>
                <a:lnTo>
                  <a:pt x="624" y="400"/>
                </a:lnTo>
                <a:lnTo>
                  <a:pt x="592" y="416"/>
                </a:lnTo>
                <a:lnTo>
                  <a:pt x="560" y="416"/>
                </a:lnTo>
                <a:lnTo>
                  <a:pt x="592" y="400"/>
                </a:lnTo>
                <a:lnTo>
                  <a:pt x="624" y="400"/>
                </a:lnTo>
                <a:lnTo>
                  <a:pt x="656" y="400"/>
                </a:lnTo>
                <a:lnTo>
                  <a:pt x="688" y="384"/>
                </a:lnTo>
                <a:lnTo>
                  <a:pt x="720" y="384"/>
                </a:lnTo>
                <a:lnTo>
                  <a:pt x="720" y="352"/>
                </a:lnTo>
                <a:lnTo>
                  <a:pt x="704" y="320"/>
                </a:lnTo>
                <a:lnTo>
                  <a:pt x="672" y="304"/>
                </a:lnTo>
                <a:lnTo>
                  <a:pt x="640" y="288"/>
                </a:lnTo>
                <a:lnTo>
                  <a:pt x="608" y="272"/>
                </a:lnTo>
                <a:lnTo>
                  <a:pt x="576" y="256"/>
                </a:lnTo>
                <a:lnTo>
                  <a:pt x="544" y="240"/>
                </a:lnTo>
                <a:lnTo>
                  <a:pt x="528" y="208"/>
                </a:lnTo>
                <a:lnTo>
                  <a:pt x="496" y="192"/>
                </a:lnTo>
                <a:lnTo>
                  <a:pt x="464" y="160"/>
                </a:lnTo>
                <a:lnTo>
                  <a:pt x="432" y="160"/>
                </a:lnTo>
                <a:lnTo>
                  <a:pt x="400" y="144"/>
                </a:lnTo>
                <a:lnTo>
                  <a:pt x="368" y="128"/>
                </a:lnTo>
                <a:lnTo>
                  <a:pt x="320" y="112"/>
                </a:lnTo>
                <a:lnTo>
                  <a:pt x="288" y="80"/>
                </a:lnTo>
                <a:lnTo>
                  <a:pt x="256" y="80"/>
                </a:lnTo>
                <a:lnTo>
                  <a:pt x="224" y="48"/>
                </a:lnTo>
                <a:lnTo>
                  <a:pt x="192" y="48"/>
                </a:lnTo>
                <a:lnTo>
                  <a:pt x="160" y="32"/>
                </a:lnTo>
                <a:lnTo>
                  <a:pt x="128" y="16"/>
                </a:lnTo>
                <a:lnTo>
                  <a:pt x="96" y="0"/>
                </a:lnTo>
                <a:lnTo>
                  <a:pt x="64" y="0"/>
                </a:lnTo>
                <a:lnTo>
                  <a:pt x="48" y="32"/>
                </a:lnTo>
                <a:lnTo>
                  <a:pt x="48" y="64"/>
                </a:lnTo>
                <a:lnTo>
                  <a:pt x="16" y="80"/>
                </a:lnTo>
                <a:lnTo>
                  <a:pt x="0" y="112"/>
                </a:lnTo>
                <a:lnTo>
                  <a:pt x="0" y="144"/>
                </a:lnTo>
                <a:lnTo>
                  <a:pt x="16" y="176"/>
                </a:lnTo>
                <a:lnTo>
                  <a:pt x="16" y="208"/>
                </a:lnTo>
                <a:lnTo>
                  <a:pt x="48" y="224"/>
                </a:lnTo>
                <a:lnTo>
                  <a:pt x="64" y="256"/>
                </a:lnTo>
                <a:lnTo>
                  <a:pt x="96" y="272"/>
                </a:lnTo>
                <a:lnTo>
                  <a:pt x="128" y="288"/>
                </a:lnTo>
                <a:lnTo>
                  <a:pt x="144" y="320"/>
                </a:lnTo>
                <a:lnTo>
                  <a:pt x="176" y="336"/>
                </a:lnTo>
                <a:lnTo>
                  <a:pt x="208" y="352"/>
                </a:lnTo>
                <a:lnTo>
                  <a:pt x="240" y="368"/>
                </a:lnTo>
                <a:lnTo>
                  <a:pt x="272" y="368"/>
                </a:lnTo>
                <a:lnTo>
                  <a:pt x="304" y="384"/>
                </a:lnTo>
                <a:lnTo>
                  <a:pt x="336" y="400"/>
                </a:lnTo>
                <a:lnTo>
                  <a:pt x="368" y="400"/>
                </a:lnTo>
                <a:lnTo>
                  <a:pt x="384" y="432"/>
                </a:lnTo>
                <a:lnTo>
                  <a:pt x="416" y="448"/>
                </a:lnTo>
                <a:lnTo>
                  <a:pt x="432" y="480"/>
                </a:lnTo>
                <a:lnTo>
                  <a:pt x="464" y="496"/>
                </a:lnTo>
                <a:lnTo>
                  <a:pt x="464" y="528"/>
                </a:lnTo>
                <a:lnTo>
                  <a:pt x="480" y="560"/>
                </a:lnTo>
                <a:lnTo>
                  <a:pt x="512" y="576"/>
                </a:lnTo>
                <a:lnTo>
                  <a:pt x="528" y="608"/>
                </a:lnTo>
                <a:lnTo>
                  <a:pt x="560" y="624"/>
                </a:lnTo>
                <a:lnTo>
                  <a:pt x="576" y="656"/>
                </a:lnTo>
                <a:lnTo>
                  <a:pt x="592" y="688"/>
                </a:lnTo>
                <a:lnTo>
                  <a:pt x="608" y="720"/>
                </a:lnTo>
                <a:lnTo>
                  <a:pt x="624" y="752"/>
                </a:lnTo>
                <a:lnTo>
                  <a:pt x="640" y="784"/>
                </a:lnTo>
                <a:lnTo>
                  <a:pt x="672" y="800"/>
                </a:lnTo>
                <a:lnTo>
                  <a:pt x="688" y="832"/>
                </a:lnTo>
                <a:lnTo>
                  <a:pt x="704" y="864"/>
                </a:lnTo>
                <a:lnTo>
                  <a:pt x="736" y="880"/>
                </a:lnTo>
                <a:lnTo>
                  <a:pt x="752" y="912"/>
                </a:lnTo>
                <a:lnTo>
                  <a:pt x="784" y="944"/>
                </a:lnTo>
                <a:lnTo>
                  <a:pt x="800" y="976"/>
                </a:lnTo>
                <a:lnTo>
                  <a:pt x="816" y="1008"/>
                </a:lnTo>
                <a:lnTo>
                  <a:pt x="816" y="1040"/>
                </a:lnTo>
                <a:lnTo>
                  <a:pt x="832" y="1088"/>
                </a:lnTo>
                <a:lnTo>
                  <a:pt x="832" y="1120"/>
                </a:lnTo>
                <a:lnTo>
                  <a:pt x="832" y="1152"/>
                </a:lnTo>
                <a:lnTo>
                  <a:pt x="832" y="1184"/>
                </a:lnTo>
                <a:lnTo>
                  <a:pt x="832" y="1216"/>
                </a:lnTo>
                <a:lnTo>
                  <a:pt x="832" y="1248"/>
                </a:lnTo>
                <a:lnTo>
                  <a:pt x="912" y="1168"/>
                </a:lnTo>
                <a:lnTo>
                  <a:pt x="816" y="1216"/>
                </a:lnTo>
              </a:path>
            </a:pathLst>
          </a:custGeom>
          <a:solidFill>
            <a:srgbClr val="51515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40979" name="Freeform 19">
            <a:extLst>
              <a:ext uri="{FF2B5EF4-FFF2-40B4-BE49-F238E27FC236}">
                <a16:creationId xmlns:a16="http://schemas.microsoft.com/office/drawing/2014/main" id="{BB8C03C4-995F-BC4E-BC47-5F3AE2C2CF9B}"/>
              </a:ext>
            </a:extLst>
          </p:cNvPr>
          <p:cNvSpPr>
            <a:spLocks/>
          </p:cNvSpPr>
          <p:nvPr/>
        </p:nvSpPr>
        <p:spPr bwMode="auto">
          <a:xfrm>
            <a:off x="4808538" y="990600"/>
            <a:ext cx="2709862" cy="2684463"/>
          </a:xfrm>
          <a:custGeom>
            <a:avLst/>
            <a:gdLst>
              <a:gd name="T0" fmla="*/ 93662 w 1707"/>
              <a:gd name="T1" fmla="*/ 12700 h 1691"/>
              <a:gd name="T2" fmla="*/ 106362 w 1707"/>
              <a:gd name="T3" fmla="*/ 190500 h 1691"/>
              <a:gd name="T4" fmla="*/ 119062 w 1707"/>
              <a:gd name="T5" fmla="*/ 228600 h 1691"/>
              <a:gd name="T6" fmla="*/ 284162 w 1707"/>
              <a:gd name="T7" fmla="*/ 254000 h 1691"/>
              <a:gd name="T8" fmla="*/ 525462 w 1707"/>
              <a:gd name="T9" fmla="*/ 317500 h 1691"/>
              <a:gd name="T10" fmla="*/ 715962 w 1707"/>
              <a:gd name="T11" fmla="*/ 342900 h 1691"/>
              <a:gd name="T12" fmla="*/ 1096962 w 1707"/>
              <a:gd name="T13" fmla="*/ 457200 h 1691"/>
              <a:gd name="T14" fmla="*/ 1173162 w 1707"/>
              <a:gd name="T15" fmla="*/ 482600 h 1691"/>
              <a:gd name="T16" fmla="*/ 1554162 w 1707"/>
              <a:gd name="T17" fmla="*/ 736600 h 1691"/>
              <a:gd name="T18" fmla="*/ 1706562 w 1707"/>
              <a:gd name="T19" fmla="*/ 838200 h 1691"/>
              <a:gd name="T20" fmla="*/ 1770062 w 1707"/>
              <a:gd name="T21" fmla="*/ 889000 h 1691"/>
              <a:gd name="T22" fmla="*/ 1795462 w 1707"/>
              <a:gd name="T23" fmla="*/ 927100 h 1691"/>
              <a:gd name="T24" fmla="*/ 1833562 w 1707"/>
              <a:gd name="T25" fmla="*/ 952500 h 1691"/>
              <a:gd name="T26" fmla="*/ 1935162 w 1707"/>
              <a:gd name="T27" fmla="*/ 1054100 h 1691"/>
              <a:gd name="T28" fmla="*/ 2074862 w 1707"/>
              <a:gd name="T29" fmla="*/ 1282700 h 1691"/>
              <a:gd name="T30" fmla="*/ 2252662 w 1707"/>
              <a:gd name="T31" fmla="*/ 1549400 h 1691"/>
              <a:gd name="T32" fmla="*/ 2303462 w 1707"/>
              <a:gd name="T33" fmla="*/ 1625600 h 1691"/>
              <a:gd name="T34" fmla="*/ 2354262 w 1707"/>
              <a:gd name="T35" fmla="*/ 1778000 h 1691"/>
              <a:gd name="T36" fmla="*/ 2417762 w 1707"/>
              <a:gd name="T37" fmla="*/ 1892300 h 1691"/>
              <a:gd name="T38" fmla="*/ 2481262 w 1707"/>
              <a:gd name="T39" fmla="*/ 2171700 h 1691"/>
              <a:gd name="T40" fmla="*/ 2506662 w 1707"/>
              <a:gd name="T41" fmla="*/ 2514600 h 1691"/>
              <a:gd name="T42" fmla="*/ 2532062 w 1707"/>
              <a:gd name="T43" fmla="*/ 2641600 h 1691"/>
              <a:gd name="T44" fmla="*/ 2633662 w 1707"/>
              <a:gd name="T45" fmla="*/ 2679700 h 1691"/>
              <a:gd name="T46" fmla="*/ 2709862 w 1707"/>
              <a:gd name="T47" fmla="*/ 2590800 h 1691"/>
              <a:gd name="T48" fmla="*/ 2595562 w 1707"/>
              <a:gd name="T49" fmla="*/ 1943100 h 1691"/>
              <a:gd name="T50" fmla="*/ 2443162 w 1707"/>
              <a:gd name="T51" fmla="*/ 1562100 h 1691"/>
              <a:gd name="T52" fmla="*/ 2405062 w 1707"/>
              <a:gd name="T53" fmla="*/ 1447800 h 1691"/>
              <a:gd name="T54" fmla="*/ 2278062 w 1707"/>
              <a:gd name="T55" fmla="*/ 1219200 h 1691"/>
              <a:gd name="T56" fmla="*/ 2125662 w 1707"/>
              <a:gd name="T57" fmla="*/ 990600 h 1691"/>
              <a:gd name="T58" fmla="*/ 2087562 w 1707"/>
              <a:gd name="T59" fmla="*/ 952500 h 1691"/>
              <a:gd name="T60" fmla="*/ 2062162 w 1707"/>
              <a:gd name="T61" fmla="*/ 914400 h 1691"/>
              <a:gd name="T62" fmla="*/ 2189162 w 1707"/>
              <a:gd name="T63" fmla="*/ 990600 h 1691"/>
              <a:gd name="T64" fmla="*/ 2239962 w 1707"/>
              <a:gd name="T65" fmla="*/ 1028700 h 1691"/>
              <a:gd name="T66" fmla="*/ 2163762 w 1707"/>
              <a:gd name="T67" fmla="*/ 1003300 h 1691"/>
              <a:gd name="T68" fmla="*/ 2125662 w 1707"/>
              <a:gd name="T69" fmla="*/ 990600 h 1691"/>
              <a:gd name="T70" fmla="*/ 2049462 w 1707"/>
              <a:gd name="T71" fmla="*/ 927100 h 1691"/>
              <a:gd name="T72" fmla="*/ 2024062 w 1707"/>
              <a:gd name="T73" fmla="*/ 838200 h 1691"/>
              <a:gd name="T74" fmla="*/ 1871662 w 1707"/>
              <a:gd name="T75" fmla="*/ 723900 h 1691"/>
              <a:gd name="T76" fmla="*/ 1465262 w 1707"/>
              <a:gd name="T77" fmla="*/ 419100 h 1691"/>
              <a:gd name="T78" fmla="*/ 1084262 w 1707"/>
              <a:gd name="T79" fmla="*/ 203200 h 1691"/>
              <a:gd name="T80" fmla="*/ 855662 w 1707"/>
              <a:gd name="T81" fmla="*/ 127000 h 1691"/>
              <a:gd name="T82" fmla="*/ 817562 w 1707"/>
              <a:gd name="T83" fmla="*/ 101600 h 1691"/>
              <a:gd name="T84" fmla="*/ 576262 w 1707"/>
              <a:gd name="T85" fmla="*/ 63500 h 1691"/>
              <a:gd name="T86" fmla="*/ 271462 w 1707"/>
              <a:gd name="T87" fmla="*/ 0 h 1691"/>
              <a:gd name="T88" fmla="*/ 93662 w 1707"/>
              <a:gd name="T89" fmla="*/ 12700 h 16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07" h="1691">
                <a:moveTo>
                  <a:pt x="59" y="8"/>
                </a:moveTo>
                <a:cubicBezTo>
                  <a:pt x="61" y="45"/>
                  <a:pt x="62" y="82"/>
                  <a:pt x="67" y="120"/>
                </a:cubicBezTo>
                <a:cubicBezTo>
                  <a:pt x="67" y="128"/>
                  <a:pt x="69" y="138"/>
                  <a:pt x="75" y="144"/>
                </a:cubicBezTo>
                <a:cubicBezTo>
                  <a:pt x="99" y="168"/>
                  <a:pt x="144" y="155"/>
                  <a:pt x="179" y="160"/>
                </a:cubicBezTo>
                <a:cubicBezTo>
                  <a:pt x="232" y="166"/>
                  <a:pt x="278" y="192"/>
                  <a:pt x="331" y="200"/>
                </a:cubicBezTo>
                <a:cubicBezTo>
                  <a:pt x="438" y="215"/>
                  <a:pt x="377" y="199"/>
                  <a:pt x="451" y="216"/>
                </a:cubicBezTo>
                <a:cubicBezTo>
                  <a:pt x="533" y="234"/>
                  <a:pt x="614" y="254"/>
                  <a:pt x="691" y="288"/>
                </a:cubicBezTo>
                <a:cubicBezTo>
                  <a:pt x="706" y="294"/>
                  <a:pt x="724" y="294"/>
                  <a:pt x="739" y="304"/>
                </a:cubicBezTo>
                <a:cubicBezTo>
                  <a:pt x="818" y="357"/>
                  <a:pt x="899" y="410"/>
                  <a:pt x="979" y="464"/>
                </a:cubicBezTo>
                <a:cubicBezTo>
                  <a:pt x="1012" y="486"/>
                  <a:pt x="1035" y="514"/>
                  <a:pt x="1075" y="528"/>
                </a:cubicBezTo>
                <a:cubicBezTo>
                  <a:pt x="1120" y="596"/>
                  <a:pt x="1059" y="515"/>
                  <a:pt x="1115" y="560"/>
                </a:cubicBezTo>
                <a:cubicBezTo>
                  <a:pt x="1122" y="566"/>
                  <a:pt x="1124" y="577"/>
                  <a:pt x="1131" y="584"/>
                </a:cubicBezTo>
                <a:cubicBezTo>
                  <a:pt x="1137" y="590"/>
                  <a:pt x="1147" y="593"/>
                  <a:pt x="1155" y="600"/>
                </a:cubicBezTo>
                <a:cubicBezTo>
                  <a:pt x="1180" y="621"/>
                  <a:pt x="1191" y="645"/>
                  <a:pt x="1219" y="664"/>
                </a:cubicBezTo>
                <a:cubicBezTo>
                  <a:pt x="1230" y="681"/>
                  <a:pt x="1295" y="796"/>
                  <a:pt x="1307" y="808"/>
                </a:cubicBezTo>
                <a:cubicBezTo>
                  <a:pt x="1355" y="856"/>
                  <a:pt x="1386" y="917"/>
                  <a:pt x="1419" y="976"/>
                </a:cubicBezTo>
                <a:cubicBezTo>
                  <a:pt x="1428" y="992"/>
                  <a:pt x="1444" y="1005"/>
                  <a:pt x="1451" y="1024"/>
                </a:cubicBezTo>
                <a:cubicBezTo>
                  <a:pt x="1458" y="1045"/>
                  <a:pt x="1468" y="1098"/>
                  <a:pt x="1483" y="1120"/>
                </a:cubicBezTo>
                <a:cubicBezTo>
                  <a:pt x="1497" y="1141"/>
                  <a:pt x="1512" y="1168"/>
                  <a:pt x="1523" y="1192"/>
                </a:cubicBezTo>
                <a:cubicBezTo>
                  <a:pt x="1547" y="1247"/>
                  <a:pt x="1548" y="1309"/>
                  <a:pt x="1563" y="1368"/>
                </a:cubicBezTo>
                <a:cubicBezTo>
                  <a:pt x="1568" y="1467"/>
                  <a:pt x="1568" y="1496"/>
                  <a:pt x="1579" y="1584"/>
                </a:cubicBezTo>
                <a:cubicBezTo>
                  <a:pt x="1582" y="1611"/>
                  <a:pt x="1578" y="1642"/>
                  <a:pt x="1595" y="1664"/>
                </a:cubicBezTo>
                <a:cubicBezTo>
                  <a:pt x="1610" y="1683"/>
                  <a:pt x="1637" y="1683"/>
                  <a:pt x="1659" y="1688"/>
                </a:cubicBezTo>
                <a:cubicBezTo>
                  <a:pt x="1706" y="1678"/>
                  <a:pt x="1707" y="1691"/>
                  <a:pt x="1707" y="1632"/>
                </a:cubicBezTo>
                <a:cubicBezTo>
                  <a:pt x="1707" y="1446"/>
                  <a:pt x="1701" y="1374"/>
                  <a:pt x="1635" y="1224"/>
                </a:cubicBezTo>
                <a:cubicBezTo>
                  <a:pt x="1600" y="1145"/>
                  <a:pt x="1573" y="1062"/>
                  <a:pt x="1539" y="984"/>
                </a:cubicBezTo>
                <a:cubicBezTo>
                  <a:pt x="1528" y="960"/>
                  <a:pt x="1529" y="933"/>
                  <a:pt x="1515" y="912"/>
                </a:cubicBezTo>
                <a:cubicBezTo>
                  <a:pt x="1484" y="866"/>
                  <a:pt x="1459" y="816"/>
                  <a:pt x="1435" y="768"/>
                </a:cubicBezTo>
                <a:cubicBezTo>
                  <a:pt x="1412" y="723"/>
                  <a:pt x="1372" y="657"/>
                  <a:pt x="1339" y="624"/>
                </a:cubicBezTo>
                <a:cubicBezTo>
                  <a:pt x="1331" y="616"/>
                  <a:pt x="1322" y="608"/>
                  <a:pt x="1315" y="600"/>
                </a:cubicBezTo>
                <a:cubicBezTo>
                  <a:pt x="1308" y="592"/>
                  <a:pt x="1289" y="572"/>
                  <a:pt x="1299" y="576"/>
                </a:cubicBezTo>
                <a:cubicBezTo>
                  <a:pt x="1328" y="586"/>
                  <a:pt x="1354" y="605"/>
                  <a:pt x="1379" y="624"/>
                </a:cubicBezTo>
                <a:cubicBezTo>
                  <a:pt x="1389" y="632"/>
                  <a:pt x="1422" y="642"/>
                  <a:pt x="1411" y="648"/>
                </a:cubicBezTo>
                <a:cubicBezTo>
                  <a:pt x="1395" y="655"/>
                  <a:pt x="1379" y="637"/>
                  <a:pt x="1363" y="632"/>
                </a:cubicBezTo>
                <a:cubicBezTo>
                  <a:pt x="1355" y="629"/>
                  <a:pt x="1339" y="624"/>
                  <a:pt x="1339" y="624"/>
                </a:cubicBezTo>
                <a:cubicBezTo>
                  <a:pt x="1324" y="609"/>
                  <a:pt x="1304" y="600"/>
                  <a:pt x="1291" y="584"/>
                </a:cubicBezTo>
                <a:cubicBezTo>
                  <a:pt x="1278" y="568"/>
                  <a:pt x="1287" y="542"/>
                  <a:pt x="1275" y="528"/>
                </a:cubicBezTo>
                <a:cubicBezTo>
                  <a:pt x="1270" y="522"/>
                  <a:pt x="1190" y="463"/>
                  <a:pt x="1179" y="456"/>
                </a:cubicBezTo>
                <a:cubicBezTo>
                  <a:pt x="1119" y="366"/>
                  <a:pt x="1013" y="314"/>
                  <a:pt x="923" y="264"/>
                </a:cubicBezTo>
                <a:cubicBezTo>
                  <a:pt x="842" y="219"/>
                  <a:pt x="767" y="165"/>
                  <a:pt x="683" y="128"/>
                </a:cubicBezTo>
                <a:cubicBezTo>
                  <a:pt x="640" y="109"/>
                  <a:pt x="577" y="105"/>
                  <a:pt x="539" y="80"/>
                </a:cubicBezTo>
                <a:cubicBezTo>
                  <a:pt x="531" y="74"/>
                  <a:pt x="523" y="67"/>
                  <a:pt x="515" y="64"/>
                </a:cubicBezTo>
                <a:cubicBezTo>
                  <a:pt x="470" y="44"/>
                  <a:pt x="408" y="46"/>
                  <a:pt x="363" y="40"/>
                </a:cubicBezTo>
                <a:cubicBezTo>
                  <a:pt x="298" y="31"/>
                  <a:pt x="234" y="12"/>
                  <a:pt x="171" y="0"/>
                </a:cubicBezTo>
                <a:cubicBezTo>
                  <a:pt x="37" y="8"/>
                  <a:pt x="0" y="8"/>
                  <a:pt x="59" y="8"/>
                </a:cubicBezTo>
                <a:close/>
              </a:path>
            </a:pathLst>
          </a:custGeom>
          <a:solidFill>
            <a:srgbClr val="515253"/>
          </a:solidFill>
          <a:ln>
            <a:noFill/>
          </a:ln>
          <a:effectLst/>
          <a:extLst>
            <a:ext uri="{91240B29-F687-4F45-9708-019B960494DF}">
              <a14:hiddenLine xmlns:a14="http://schemas.microsoft.com/office/drawing/2010/main" w="12700"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0982" name="Freeform 22">
            <a:extLst>
              <a:ext uri="{FF2B5EF4-FFF2-40B4-BE49-F238E27FC236}">
                <a16:creationId xmlns:a16="http://schemas.microsoft.com/office/drawing/2014/main" id="{0100C5E3-1A47-9D4C-AFB0-2DFAED471A9D}"/>
              </a:ext>
            </a:extLst>
          </p:cNvPr>
          <p:cNvSpPr>
            <a:spLocks/>
          </p:cNvSpPr>
          <p:nvPr/>
        </p:nvSpPr>
        <p:spPr bwMode="auto">
          <a:xfrm>
            <a:off x="7131050" y="2638425"/>
            <a:ext cx="1103313" cy="1035050"/>
          </a:xfrm>
          <a:custGeom>
            <a:avLst/>
            <a:gdLst>
              <a:gd name="T0" fmla="*/ 177800 w 695"/>
              <a:gd name="T1" fmla="*/ 176213 h 652"/>
              <a:gd name="T2" fmla="*/ 141288 w 695"/>
              <a:gd name="T3" fmla="*/ 287338 h 652"/>
              <a:gd name="T4" fmla="*/ 115888 w 695"/>
              <a:gd name="T5" fmla="*/ 361950 h 652"/>
              <a:gd name="T6" fmla="*/ 41275 w 695"/>
              <a:gd name="T7" fmla="*/ 412750 h 652"/>
              <a:gd name="T8" fmla="*/ 65088 w 695"/>
              <a:gd name="T9" fmla="*/ 685800 h 652"/>
              <a:gd name="T10" fmla="*/ 53975 w 695"/>
              <a:gd name="T11" fmla="*/ 736600 h 652"/>
              <a:gd name="T12" fmla="*/ 28575 w 695"/>
              <a:gd name="T13" fmla="*/ 811213 h 652"/>
              <a:gd name="T14" fmla="*/ 152400 w 695"/>
              <a:gd name="T15" fmla="*/ 996950 h 652"/>
              <a:gd name="T16" fmla="*/ 227013 w 695"/>
              <a:gd name="T17" fmla="*/ 1022350 h 652"/>
              <a:gd name="T18" fmla="*/ 265113 w 695"/>
              <a:gd name="T19" fmla="*/ 1035050 h 652"/>
              <a:gd name="T20" fmla="*/ 650875 w 695"/>
              <a:gd name="T21" fmla="*/ 973138 h 652"/>
              <a:gd name="T22" fmla="*/ 676275 w 695"/>
              <a:gd name="T23" fmla="*/ 935038 h 652"/>
              <a:gd name="T24" fmla="*/ 725488 w 695"/>
              <a:gd name="T25" fmla="*/ 885825 h 652"/>
              <a:gd name="T26" fmla="*/ 738188 w 695"/>
              <a:gd name="T27" fmla="*/ 847725 h 652"/>
              <a:gd name="T28" fmla="*/ 812800 w 695"/>
              <a:gd name="T29" fmla="*/ 798513 h 652"/>
              <a:gd name="T30" fmla="*/ 887413 w 695"/>
              <a:gd name="T31" fmla="*/ 773113 h 652"/>
              <a:gd name="T32" fmla="*/ 925513 w 695"/>
              <a:gd name="T33" fmla="*/ 760413 h 652"/>
              <a:gd name="T34" fmla="*/ 1023938 w 695"/>
              <a:gd name="T35" fmla="*/ 685800 h 652"/>
              <a:gd name="T36" fmla="*/ 974725 w 695"/>
              <a:gd name="T37" fmla="*/ 461963 h 652"/>
              <a:gd name="T38" fmla="*/ 787400 w 695"/>
              <a:gd name="T39" fmla="*/ 425450 h 652"/>
              <a:gd name="T40" fmla="*/ 712788 w 695"/>
              <a:gd name="T41" fmla="*/ 238125 h 652"/>
              <a:gd name="T42" fmla="*/ 676275 w 695"/>
              <a:gd name="T43" fmla="*/ 225425 h 652"/>
              <a:gd name="T44" fmla="*/ 601663 w 695"/>
              <a:gd name="T45" fmla="*/ 176213 h 652"/>
              <a:gd name="T46" fmla="*/ 601663 w 695"/>
              <a:gd name="T47" fmla="*/ 176213 h 652"/>
              <a:gd name="T48" fmla="*/ 514350 w 695"/>
              <a:gd name="T49" fmla="*/ 101600 h 652"/>
              <a:gd name="T50" fmla="*/ 427038 w 695"/>
              <a:gd name="T51" fmla="*/ 1588 h 652"/>
              <a:gd name="T52" fmla="*/ 239713 w 695"/>
              <a:gd name="T53" fmla="*/ 14288 h 652"/>
              <a:gd name="T54" fmla="*/ 190500 w 695"/>
              <a:gd name="T55" fmla="*/ 188913 h 652"/>
              <a:gd name="T56" fmla="*/ 165100 w 695"/>
              <a:gd name="T57" fmla="*/ 225425 h 652"/>
              <a:gd name="T58" fmla="*/ 177800 w 695"/>
              <a:gd name="T59" fmla="*/ 176213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0968" name="Rectangle 8">
            <a:extLst>
              <a:ext uri="{FF2B5EF4-FFF2-40B4-BE49-F238E27FC236}">
                <a16:creationId xmlns:a16="http://schemas.microsoft.com/office/drawing/2014/main" id="{2CF69799-9F03-ED40-8AFD-70341A3422FA}"/>
              </a:ext>
            </a:extLst>
          </p:cNvPr>
          <p:cNvSpPr>
            <a:spLocks noChangeArrowheads="1"/>
          </p:cNvSpPr>
          <p:nvPr/>
        </p:nvSpPr>
        <p:spPr bwMode="auto">
          <a:xfrm>
            <a:off x="1731963" y="400050"/>
            <a:ext cx="1501775" cy="24669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15600">
                <a:solidFill>
                  <a:srgbClr val="51DC00"/>
                </a:solidFill>
                <a:latin typeface="Arial" charset="0"/>
                <a:ea typeface="ＭＳ Ｐゴシック" charset="0"/>
              </a:rPr>
              <a:t>K</a:t>
            </a:r>
          </a:p>
        </p:txBody>
      </p:sp>
      <p:sp>
        <p:nvSpPr>
          <p:cNvPr id="40986" name="Text Box 26">
            <a:extLst>
              <a:ext uri="{FF2B5EF4-FFF2-40B4-BE49-F238E27FC236}">
                <a16:creationId xmlns:a16="http://schemas.microsoft.com/office/drawing/2014/main" id="{C045B3D8-2434-1E45-A4B0-C0F1DBE85025}"/>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40988" name="Text Box 28">
            <a:extLst>
              <a:ext uri="{FF2B5EF4-FFF2-40B4-BE49-F238E27FC236}">
                <a16:creationId xmlns:a16="http://schemas.microsoft.com/office/drawing/2014/main" id="{5E008085-06D1-1943-BAC4-DF0F25741C92}"/>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 </a:t>
            </a:r>
          </a:p>
        </p:txBody>
      </p:sp>
      <p:sp>
        <p:nvSpPr>
          <p:cNvPr id="40989" name="Text Box 29">
            <a:extLst>
              <a:ext uri="{FF2B5EF4-FFF2-40B4-BE49-F238E27FC236}">
                <a16:creationId xmlns:a16="http://schemas.microsoft.com/office/drawing/2014/main" id="{4792A743-20EC-1741-A27A-E007FF4F7484}"/>
              </a:ext>
            </a:extLst>
          </p:cNvPr>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a:solidFill>
                <a:srgbClr val="FFFFFF"/>
              </a:solidFill>
              <a:latin typeface="Arial" charset="0"/>
              <a:ea typeface="ＭＳ Ｐゴシック" charset="0"/>
            </a:endParaRPr>
          </a:p>
        </p:txBody>
      </p:sp>
      <p:sp>
        <p:nvSpPr>
          <p:cNvPr id="40990" name="Text Box 30">
            <a:extLst>
              <a:ext uri="{FF2B5EF4-FFF2-40B4-BE49-F238E27FC236}">
                <a16:creationId xmlns:a16="http://schemas.microsoft.com/office/drawing/2014/main" id="{FCD2BEDC-CAD9-254B-A329-DBA8B2ACB2E5}"/>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53</a:t>
            </a:r>
          </a:p>
        </p:txBody>
      </p:sp>
      <p:sp>
        <p:nvSpPr>
          <p:cNvPr id="40991" name="Text Box 31">
            <a:extLst>
              <a:ext uri="{FF2B5EF4-FFF2-40B4-BE49-F238E27FC236}">
                <a16:creationId xmlns:a16="http://schemas.microsoft.com/office/drawing/2014/main" id="{8BD11C92-5C55-E14C-A3B6-39ACC02E572E}"/>
              </a:ext>
            </a:extLst>
          </p:cNvPr>
          <p:cNvSpPr txBox="1">
            <a:spLocks noChangeArrowheads="1"/>
          </p:cNvSpPr>
          <p:nvPr/>
        </p:nvSpPr>
        <p:spPr bwMode="auto">
          <a:xfrm>
            <a:off x="8721725" y="64135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2</a:t>
            </a:r>
          </a:p>
        </p:txBody>
      </p:sp>
      <p:sp>
        <p:nvSpPr>
          <p:cNvPr id="40994" name="Text Box 34">
            <a:extLst>
              <a:ext uri="{FF2B5EF4-FFF2-40B4-BE49-F238E27FC236}">
                <a16:creationId xmlns:a16="http://schemas.microsoft.com/office/drawing/2014/main" id="{1B41E7C7-3EF3-304C-99D0-496EA80F54C4}"/>
              </a:ext>
            </a:extLst>
          </p:cNvPr>
          <p:cNvSpPr txBox="1">
            <a:spLocks noChangeArrowheads="1"/>
          </p:cNvSpPr>
          <p:nvPr/>
        </p:nvSpPr>
        <p:spPr bwMode="auto">
          <a:xfrm>
            <a:off x="6897688" y="6270625"/>
            <a:ext cx="195262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Buku Panduan hlm. 8-14</a:t>
            </a:r>
          </a:p>
        </p:txBody>
      </p:sp>
      <p:pic>
        <p:nvPicPr>
          <p:cNvPr id="40997" name="Picture 37" descr="Kakap">
            <a:extLst>
              <a:ext uri="{FF2B5EF4-FFF2-40B4-BE49-F238E27FC236}">
                <a16:creationId xmlns:a16="http://schemas.microsoft.com/office/drawing/2014/main" id="{8FA5FD20-9E98-F544-B1C1-6718ACD69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025" y="2717800"/>
            <a:ext cx="6954838"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8" name="Rectangle 38">
            <a:extLst>
              <a:ext uri="{FF2B5EF4-FFF2-40B4-BE49-F238E27FC236}">
                <a16:creationId xmlns:a16="http://schemas.microsoft.com/office/drawing/2014/main" id="{8E33DFF7-CD44-FA48-8CB7-C050BCD69A92}"/>
              </a:ext>
            </a:extLst>
          </p:cNvPr>
          <p:cNvSpPr>
            <a:spLocks noChangeArrowheads="1"/>
          </p:cNvSpPr>
          <p:nvPr/>
        </p:nvSpPr>
        <p:spPr bwMode="auto">
          <a:xfrm>
            <a:off x="4479925" y="393700"/>
            <a:ext cx="1501775" cy="24669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15600" dirty="0">
                <a:solidFill>
                  <a:srgbClr val="51DC00"/>
                </a:solidFill>
                <a:latin typeface="Arial" charset="0"/>
                <a:ea typeface="ＭＳ Ｐゴシック" charset="0"/>
              </a:rPr>
              <a:t>K</a:t>
            </a:r>
          </a:p>
        </p:txBody>
      </p:sp>
      <p:sp>
        <p:nvSpPr>
          <p:cNvPr id="40999" name="Rectangle 39">
            <a:extLst>
              <a:ext uri="{FF2B5EF4-FFF2-40B4-BE49-F238E27FC236}">
                <a16:creationId xmlns:a16="http://schemas.microsoft.com/office/drawing/2014/main" id="{24BF675D-B27A-8A4F-A4D5-9B3239051452}"/>
              </a:ext>
            </a:extLst>
          </p:cNvPr>
          <p:cNvSpPr>
            <a:spLocks noChangeArrowheads="1"/>
          </p:cNvSpPr>
          <p:nvPr/>
        </p:nvSpPr>
        <p:spPr bwMode="auto">
          <a:xfrm>
            <a:off x="3203575" y="393700"/>
            <a:ext cx="1501775" cy="24669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15600" dirty="0">
                <a:solidFill>
                  <a:srgbClr val="51DC00"/>
                </a:solidFill>
                <a:latin typeface="Arial" charset="0"/>
                <a:ea typeface="ＭＳ Ｐゴシック" charset="0"/>
              </a:rPr>
              <a:t>A</a:t>
            </a:r>
          </a:p>
        </p:txBody>
      </p:sp>
      <p:sp>
        <p:nvSpPr>
          <p:cNvPr id="41000" name="Rectangle 40">
            <a:extLst>
              <a:ext uri="{FF2B5EF4-FFF2-40B4-BE49-F238E27FC236}">
                <a16:creationId xmlns:a16="http://schemas.microsoft.com/office/drawing/2014/main" id="{C87DB589-EC92-C249-BE2D-26CA5190A048}"/>
              </a:ext>
            </a:extLst>
          </p:cNvPr>
          <p:cNvSpPr>
            <a:spLocks noChangeArrowheads="1"/>
          </p:cNvSpPr>
          <p:nvPr/>
        </p:nvSpPr>
        <p:spPr bwMode="auto">
          <a:xfrm>
            <a:off x="5953125" y="387350"/>
            <a:ext cx="1501775" cy="24669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15600">
                <a:solidFill>
                  <a:srgbClr val="51DC00"/>
                </a:solidFill>
                <a:latin typeface="Arial" charset="0"/>
                <a:ea typeface="ＭＳ Ｐゴシック" charset="0"/>
              </a:rPr>
              <a:t>A</a:t>
            </a:r>
          </a:p>
        </p:txBody>
      </p:sp>
      <p:sp>
        <p:nvSpPr>
          <p:cNvPr id="41001" name="Rectangle 41">
            <a:extLst>
              <a:ext uri="{FF2B5EF4-FFF2-40B4-BE49-F238E27FC236}">
                <a16:creationId xmlns:a16="http://schemas.microsoft.com/office/drawing/2014/main" id="{51795110-1458-1C4D-8D8D-9F7C1304ACC1}"/>
              </a:ext>
            </a:extLst>
          </p:cNvPr>
          <p:cNvSpPr>
            <a:spLocks noChangeArrowheads="1"/>
          </p:cNvSpPr>
          <p:nvPr/>
        </p:nvSpPr>
        <p:spPr bwMode="auto">
          <a:xfrm>
            <a:off x="7232650" y="390525"/>
            <a:ext cx="1501775" cy="24669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15600">
                <a:solidFill>
                  <a:srgbClr val="51DC00"/>
                </a:solidFill>
                <a:latin typeface="Arial" charset="0"/>
                <a:ea typeface="ＭＳ Ｐゴシック" charset="0"/>
              </a:rPr>
              <a:t>P</a:t>
            </a:r>
          </a:p>
        </p:txBody>
      </p:sp>
      <p:sp>
        <p:nvSpPr>
          <p:cNvPr id="2" name="Title 1">
            <a:extLst>
              <a:ext uri="{FF2B5EF4-FFF2-40B4-BE49-F238E27FC236}">
                <a16:creationId xmlns:a16="http://schemas.microsoft.com/office/drawing/2014/main" id="{DACF53F4-C49A-4941-A5A9-AA201A82822C}"/>
              </a:ext>
            </a:extLst>
          </p:cNvPr>
          <p:cNvSpPr>
            <a:spLocks noGrp="1"/>
          </p:cNvSpPr>
          <p:nvPr>
            <p:ph type="ctrTitle"/>
          </p:nvPr>
        </p:nvSpPr>
        <p:spPr>
          <a:xfrm>
            <a:off x="9144000" y="1860550"/>
            <a:ext cx="2605088" cy="1854200"/>
          </a:xfrm>
        </p:spPr>
        <p:txBody>
          <a:bodyPr wrap="square" lIns="91440" tIns="45720" rIns="91440" bIns="45720" numCol="1" anchor="t" anchorCtr="0" compatLnSpc="1">
            <a:prstTxWarp prst="textNoShape">
              <a:avLst/>
            </a:prstTxWarp>
          </a:bodyPr>
          <a:lstStyle/>
          <a:p>
            <a:r>
              <a:rPr lang="en-US" altLang="en-US"/>
              <a:t>KAKAP</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997"/>
                                        </p:tgtEl>
                                        <p:attrNameLst>
                                          <p:attrName>style.visibility</p:attrName>
                                        </p:attrNameLst>
                                      </p:cBhvr>
                                      <p:to>
                                        <p:strVal val="visible"/>
                                      </p:to>
                                    </p:set>
                                    <p:anim calcmode="lin" valueType="num">
                                      <p:cBhvr additive="base">
                                        <p:cTn id="7" dur="3000" fill="hold"/>
                                        <p:tgtEl>
                                          <p:spTgt spid="40997"/>
                                        </p:tgtEl>
                                        <p:attrNameLst>
                                          <p:attrName>ppt_x</p:attrName>
                                        </p:attrNameLst>
                                      </p:cBhvr>
                                      <p:tavLst>
                                        <p:tav tm="0">
                                          <p:val>
                                            <p:strVal val="0-#ppt_w/2"/>
                                          </p:val>
                                        </p:tav>
                                        <p:tav tm="100000">
                                          <p:val>
                                            <p:strVal val="#ppt_x"/>
                                          </p:val>
                                        </p:tav>
                                      </p:tavLst>
                                    </p:anim>
                                    <p:anim calcmode="lin" valueType="num">
                                      <p:cBhvr additive="base">
                                        <p:cTn id="8" dur="3000" fill="hold"/>
                                        <p:tgtEl>
                                          <p:spTgt spid="409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40968"/>
                                        </p:tgtEl>
                                        <p:attrNameLst>
                                          <p:attrName>style.visibility</p:attrName>
                                        </p:attrNameLst>
                                      </p:cBhvr>
                                      <p:to>
                                        <p:strVal val="visible"/>
                                      </p:to>
                                    </p:set>
                                    <p:anim calcmode="lin" valueType="num">
                                      <p:cBhvr>
                                        <p:cTn id="13" dur="500" fill="hold"/>
                                        <p:tgtEl>
                                          <p:spTgt spid="40968"/>
                                        </p:tgtEl>
                                        <p:attrNameLst>
                                          <p:attrName>ppt_w</p:attrName>
                                        </p:attrNameLst>
                                      </p:cBhvr>
                                      <p:tavLst>
                                        <p:tav tm="0">
                                          <p:val>
                                            <p:fltVal val="0"/>
                                          </p:val>
                                        </p:tav>
                                        <p:tav tm="100000">
                                          <p:val>
                                            <p:strVal val="#ppt_w"/>
                                          </p:val>
                                        </p:tav>
                                      </p:tavLst>
                                    </p:anim>
                                    <p:anim calcmode="lin" valueType="num">
                                      <p:cBhvr>
                                        <p:cTn id="14" dur="500" fill="hold"/>
                                        <p:tgtEl>
                                          <p:spTgt spid="40968"/>
                                        </p:tgtEl>
                                        <p:attrNameLst>
                                          <p:attrName>ppt_h</p:attrName>
                                        </p:attrNameLst>
                                      </p:cBhvr>
                                      <p:tavLst>
                                        <p:tav tm="0">
                                          <p:val>
                                            <p:fltVal val="0"/>
                                          </p:val>
                                        </p:tav>
                                        <p:tav tm="100000">
                                          <p:val>
                                            <p:strVal val="#ppt_h"/>
                                          </p:val>
                                        </p:tav>
                                      </p:tavLst>
                                    </p:anim>
                                    <p:anim calcmode="lin" valueType="num">
                                      <p:cBhvr>
                                        <p:cTn id="15" dur="500" fill="hold"/>
                                        <p:tgtEl>
                                          <p:spTgt spid="40968"/>
                                        </p:tgtEl>
                                        <p:attrNameLst>
                                          <p:attrName>ppt_x</p:attrName>
                                        </p:attrNameLst>
                                      </p:cBhvr>
                                      <p:tavLst>
                                        <p:tav tm="0">
                                          <p:val>
                                            <p:fltVal val="0.5"/>
                                          </p:val>
                                        </p:tav>
                                        <p:tav tm="100000">
                                          <p:val>
                                            <p:strVal val="#ppt_x"/>
                                          </p:val>
                                        </p:tav>
                                      </p:tavLst>
                                    </p:anim>
                                    <p:anim calcmode="lin" valueType="num">
                                      <p:cBhvr>
                                        <p:cTn id="16" dur="500" fill="hold"/>
                                        <p:tgtEl>
                                          <p:spTgt spid="40968"/>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40998"/>
                                        </p:tgtEl>
                                        <p:attrNameLst>
                                          <p:attrName>style.visibility</p:attrName>
                                        </p:attrNameLst>
                                      </p:cBhvr>
                                      <p:to>
                                        <p:strVal val="visible"/>
                                      </p:to>
                                    </p:set>
                                    <p:anim calcmode="lin" valueType="num">
                                      <p:cBhvr>
                                        <p:cTn id="19" dur="500" fill="hold"/>
                                        <p:tgtEl>
                                          <p:spTgt spid="40998"/>
                                        </p:tgtEl>
                                        <p:attrNameLst>
                                          <p:attrName>ppt_w</p:attrName>
                                        </p:attrNameLst>
                                      </p:cBhvr>
                                      <p:tavLst>
                                        <p:tav tm="0">
                                          <p:val>
                                            <p:fltVal val="0"/>
                                          </p:val>
                                        </p:tav>
                                        <p:tav tm="100000">
                                          <p:val>
                                            <p:strVal val="#ppt_w"/>
                                          </p:val>
                                        </p:tav>
                                      </p:tavLst>
                                    </p:anim>
                                    <p:anim calcmode="lin" valueType="num">
                                      <p:cBhvr>
                                        <p:cTn id="20" dur="500" fill="hold"/>
                                        <p:tgtEl>
                                          <p:spTgt spid="40998"/>
                                        </p:tgtEl>
                                        <p:attrNameLst>
                                          <p:attrName>ppt_h</p:attrName>
                                        </p:attrNameLst>
                                      </p:cBhvr>
                                      <p:tavLst>
                                        <p:tav tm="0">
                                          <p:val>
                                            <p:fltVal val="0"/>
                                          </p:val>
                                        </p:tav>
                                        <p:tav tm="100000">
                                          <p:val>
                                            <p:strVal val="#ppt_h"/>
                                          </p:val>
                                        </p:tav>
                                      </p:tavLst>
                                    </p:anim>
                                    <p:anim calcmode="lin" valueType="num">
                                      <p:cBhvr>
                                        <p:cTn id="21" dur="500" fill="hold"/>
                                        <p:tgtEl>
                                          <p:spTgt spid="40998"/>
                                        </p:tgtEl>
                                        <p:attrNameLst>
                                          <p:attrName>ppt_x</p:attrName>
                                        </p:attrNameLst>
                                      </p:cBhvr>
                                      <p:tavLst>
                                        <p:tav tm="0">
                                          <p:val>
                                            <p:fltVal val="0.5"/>
                                          </p:val>
                                        </p:tav>
                                        <p:tav tm="100000">
                                          <p:val>
                                            <p:strVal val="#ppt_x"/>
                                          </p:val>
                                        </p:tav>
                                      </p:tavLst>
                                    </p:anim>
                                    <p:anim calcmode="lin" valueType="num">
                                      <p:cBhvr>
                                        <p:cTn id="22" dur="500" fill="hold"/>
                                        <p:tgtEl>
                                          <p:spTgt spid="40998"/>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40999"/>
                                        </p:tgtEl>
                                        <p:attrNameLst>
                                          <p:attrName>style.visibility</p:attrName>
                                        </p:attrNameLst>
                                      </p:cBhvr>
                                      <p:to>
                                        <p:strVal val="visible"/>
                                      </p:to>
                                    </p:set>
                                    <p:anim calcmode="lin" valueType="num">
                                      <p:cBhvr>
                                        <p:cTn id="25" dur="500" fill="hold"/>
                                        <p:tgtEl>
                                          <p:spTgt spid="40999"/>
                                        </p:tgtEl>
                                        <p:attrNameLst>
                                          <p:attrName>ppt_w</p:attrName>
                                        </p:attrNameLst>
                                      </p:cBhvr>
                                      <p:tavLst>
                                        <p:tav tm="0">
                                          <p:val>
                                            <p:fltVal val="0"/>
                                          </p:val>
                                        </p:tav>
                                        <p:tav tm="100000">
                                          <p:val>
                                            <p:strVal val="#ppt_w"/>
                                          </p:val>
                                        </p:tav>
                                      </p:tavLst>
                                    </p:anim>
                                    <p:anim calcmode="lin" valueType="num">
                                      <p:cBhvr>
                                        <p:cTn id="26" dur="500" fill="hold"/>
                                        <p:tgtEl>
                                          <p:spTgt spid="40999"/>
                                        </p:tgtEl>
                                        <p:attrNameLst>
                                          <p:attrName>ppt_h</p:attrName>
                                        </p:attrNameLst>
                                      </p:cBhvr>
                                      <p:tavLst>
                                        <p:tav tm="0">
                                          <p:val>
                                            <p:fltVal val="0"/>
                                          </p:val>
                                        </p:tav>
                                        <p:tav tm="100000">
                                          <p:val>
                                            <p:strVal val="#ppt_h"/>
                                          </p:val>
                                        </p:tav>
                                      </p:tavLst>
                                    </p:anim>
                                    <p:anim calcmode="lin" valueType="num">
                                      <p:cBhvr>
                                        <p:cTn id="27" dur="500" fill="hold"/>
                                        <p:tgtEl>
                                          <p:spTgt spid="40999"/>
                                        </p:tgtEl>
                                        <p:attrNameLst>
                                          <p:attrName>ppt_x</p:attrName>
                                        </p:attrNameLst>
                                      </p:cBhvr>
                                      <p:tavLst>
                                        <p:tav tm="0">
                                          <p:val>
                                            <p:fltVal val="0.5"/>
                                          </p:val>
                                        </p:tav>
                                        <p:tav tm="100000">
                                          <p:val>
                                            <p:strVal val="#ppt_x"/>
                                          </p:val>
                                        </p:tav>
                                      </p:tavLst>
                                    </p:anim>
                                    <p:anim calcmode="lin" valueType="num">
                                      <p:cBhvr>
                                        <p:cTn id="28" dur="500" fill="hold"/>
                                        <p:tgtEl>
                                          <p:spTgt spid="40999"/>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iterate type="lt">
                                    <p:tmPct val="0"/>
                                  </p:iterate>
                                  <p:childTnLst>
                                    <p:set>
                                      <p:cBhvr>
                                        <p:cTn id="30" dur="1" fill="hold">
                                          <p:stCondLst>
                                            <p:cond delay="0"/>
                                          </p:stCondLst>
                                        </p:cTn>
                                        <p:tgtEl>
                                          <p:spTgt spid="41000"/>
                                        </p:tgtEl>
                                        <p:attrNameLst>
                                          <p:attrName>style.visibility</p:attrName>
                                        </p:attrNameLst>
                                      </p:cBhvr>
                                      <p:to>
                                        <p:strVal val="visible"/>
                                      </p:to>
                                    </p:set>
                                    <p:anim calcmode="lin" valueType="num">
                                      <p:cBhvr>
                                        <p:cTn id="31" dur="500" fill="hold"/>
                                        <p:tgtEl>
                                          <p:spTgt spid="41000"/>
                                        </p:tgtEl>
                                        <p:attrNameLst>
                                          <p:attrName>ppt_w</p:attrName>
                                        </p:attrNameLst>
                                      </p:cBhvr>
                                      <p:tavLst>
                                        <p:tav tm="0">
                                          <p:val>
                                            <p:fltVal val="0"/>
                                          </p:val>
                                        </p:tav>
                                        <p:tav tm="100000">
                                          <p:val>
                                            <p:strVal val="#ppt_w"/>
                                          </p:val>
                                        </p:tav>
                                      </p:tavLst>
                                    </p:anim>
                                    <p:anim calcmode="lin" valueType="num">
                                      <p:cBhvr>
                                        <p:cTn id="32" dur="500" fill="hold"/>
                                        <p:tgtEl>
                                          <p:spTgt spid="41000"/>
                                        </p:tgtEl>
                                        <p:attrNameLst>
                                          <p:attrName>ppt_h</p:attrName>
                                        </p:attrNameLst>
                                      </p:cBhvr>
                                      <p:tavLst>
                                        <p:tav tm="0">
                                          <p:val>
                                            <p:fltVal val="0"/>
                                          </p:val>
                                        </p:tav>
                                        <p:tav tm="100000">
                                          <p:val>
                                            <p:strVal val="#ppt_h"/>
                                          </p:val>
                                        </p:tav>
                                      </p:tavLst>
                                    </p:anim>
                                    <p:anim calcmode="lin" valueType="num">
                                      <p:cBhvr>
                                        <p:cTn id="33" dur="500" fill="hold"/>
                                        <p:tgtEl>
                                          <p:spTgt spid="41000"/>
                                        </p:tgtEl>
                                        <p:attrNameLst>
                                          <p:attrName>ppt_x</p:attrName>
                                        </p:attrNameLst>
                                      </p:cBhvr>
                                      <p:tavLst>
                                        <p:tav tm="0">
                                          <p:val>
                                            <p:fltVal val="0.5"/>
                                          </p:val>
                                        </p:tav>
                                        <p:tav tm="100000">
                                          <p:val>
                                            <p:strVal val="#ppt_x"/>
                                          </p:val>
                                        </p:tav>
                                      </p:tavLst>
                                    </p:anim>
                                    <p:anim calcmode="lin" valueType="num">
                                      <p:cBhvr>
                                        <p:cTn id="34" dur="500" fill="hold"/>
                                        <p:tgtEl>
                                          <p:spTgt spid="41000"/>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41001"/>
                                        </p:tgtEl>
                                        <p:attrNameLst>
                                          <p:attrName>style.visibility</p:attrName>
                                        </p:attrNameLst>
                                      </p:cBhvr>
                                      <p:to>
                                        <p:strVal val="visible"/>
                                      </p:to>
                                    </p:set>
                                    <p:anim calcmode="lin" valueType="num">
                                      <p:cBhvr>
                                        <p:cTn id="37" dur="500" fill="hold"/>
                                        <p:tgtEl>
                                          <p:spTgt spid="41001"/>
                                        </p:tgtEl>
                                        <p:attrNameLst>
                                          <p:attrName>ppt_w</p:attrName>
                                        </p:attrNameLst>
                                      </p:cBhvr>
                                      <p:tavLst>
                                        <p:tav tm="0">
                                          <p:val>
                                            <p:fltVal val="0"/>
                                          </p:val>
                                        </p:tav>
                                        <p:tav tm="100000">
                                          <p:val>
                                            <p:strVal val="#ppt_w"/>
                                          </p:val>
                                        </p:tav>
                                      </p:tavLst>
                                    </p:anim>
                                    <p:anim calcmode="lin" valueType="num">
                                      <p:cBhvr>
                                        <p:cTn id="38" dur="500" fill="hold"/>
                                        <p:tgtEl>
                                          <p:spTgt spid="41001"/>
                                        </p:tgtEl>
                                        <p:attrNameLst>
                                          <p:attrName>ppt_h</p:attrName>
                                        </p:attrNameLst>
                                      </p:cBhvr>
                                      <p:tavLst>
                                        <p:tav tm="0">
                                          <p:val>
                                            <p:fltVal val="0"/>
                                          </p:val>
                                        </p:tav>
                                        <p:tav tm="100000">
                                          <p:val>
                                            <p:strVal val="#ppt_h"/>
                                          </p:val>
                                        </p:tav>
                                      </p:tavLst>
                                    </p:anim>
                                    <p:anim calcmode="lin" valueType="num">
                                      <p:cBhvr>
                                        <p:cTn id="39" dur="500" fill="hold"/>
                                        <p:tgtEl>
                                          <p:spTgt spid="41001"/>
                                        </p:tgtEl>
                                        <p:attrNameLst>
                                          <p:attrName>ppt_x</p:attrName>
                                        </p:attrNameLst>
                                      </p:cBhvr>
                                      <p:tavLst>
                                        <p:tav tm="0">
                                          <p:val>
                                            <p:fltVal val="0.5"/>
                                          </p:val>
                                        </p:tav>
                                        <p:tav tm="100000">
                                          <p:val>
                                            <p:strVal val="#ppt_x"/>
                                          </p:val>
                                        </p:tav>
                                      </p:tavLst>
                                    </p:anim>
                                    <p:anim calcmode="lin" valueType="num">
                                      <p:cBhvr>
                                        <p:cTn id="40" dur="500" fill="hold"/>
                                        <p:tgtEl>
                                          <p:spTgt spid="41001"/>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xit" presetSubtype="4" fill="hold" grpId="1" nodeType="clickEffect">
                                  <p:stCondLst>
                                    <p:cond delay="0"/>
                                  </p:stCondLst>
                                  <p:childTnLst>
                                    <p:anim calcmode="lin" valueType="num">
                                      <p:cBhvr additive="base">
                                        <p:cTn id="44" dur="500"/>
                                        <p:tgtEl>
                                          <p:spTgt spid="40968"/>
                                        </p:tgtEl>
                                        <p:attrNameLst>
                                          <p:attrName>ppt_x</p:attrName>
                                        </p:attrNameLst>
                                      </p:cBhvr>
                                      <p:tavLst>
                                        <p:tav tm="0">
                                          <p:val>
                                            <p:strVal val="ppt_x"/>
                                          </p:val>
                                        </p:tav>
                                        <p:tav tm="100000">
                                          <p:val>
                                            <p:strVal val="ppt_x"/>
                                          </p:val>
                                        </p:tav>
                                      </p:tavLst>
                                    </p:anim>
                                    <p:anim calcmode="lin" valueType="num">
                                      <p:cBhvr additive="base">
                                        <p:cTn id="45" dur="500"/>
                                        <p:tgtEl>
                                          <p:spTgt spid="40968"/>
                                        </p:tgtEl>
                                        <p:attrNameLst>
                                          <p:attrName>ppt_y</p:attrName>
                                        </p:attrNameLst>
                                      </p:cBhvr>
                                      <p:tavLst>
                                        <p:tav tm="0">
                                          <p:val>
                                            <p:strVal val="ppt_y"/>
                                          </p:val>
                                        </p:tav>
                                        <p:tav tm="100000">
                                          <p:val>
                                            <p:strVal val="1+ppt_h/2"/>
                                          </p:val>
                                        </p:tav>
                                      </p:tavLst>
                                    </p:anim>
                                    <p:set>
                                      <p:cBhvr>
                                        <p:cTn id="46" dur="1" fill="hold">
                                          <p:stCondLst>
                                            <p:cond delay="499"/>
                                          </p:stCondLst>
                                        </p:cTn>
                                        <p:tgtEl>
                                          <p:spTgt spid="40968"/>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38" presetClass="exit" presetSubtype="0" accel="50000" fill="hold" grpId="1" nodeType="clickEffect">
                                  <p:stCondLst>
                                    <p:cond delay="0"/>
                                  </p:stCondLst>
                                  <p:iterate type="lt">
                                    <p:tmPct val="50000"/>
                                  </p:iterate>
                                  <p:childTnLst>
                                    <p:anim calcmode="lin" valueType="num">
                                      <p:cBhvr>
                                        <p:cTn id="50" dur="1000">
                                          <p:stCondLst>
                                            <p:cond delay="0"/>
                                          </p:stCondLst>
                                        </p:cTn>
                                        <p:tgtEl>
                                          <p:spTgt spid="41000"/>
                                        </p:tgtEl>
                                        <p:attrNameLst>
                                          <p:attrName>style.rotation</p:attrName>
                                        </p:attrNameLst>
                                      </p:cBhvr>
                                      <p:tavLst>
                                        <p:tav tm="0">
                                          <p:val>
                                            <p:fltVal val="0"/>
                                          </p:val>
                                        </p:tav>
                                        <p:tav tm="100000">
                                          <p:val>
                                            <p:fltVal val="45"/>
                                          </p:val>
                                        </p:tav>
                                      </p:tavLst>
                                    </p:anim>
                                    <p:anim calcmode="lin" valueType="num">
                                      <p:cBhvr>
                                        <p:cTn id="51" dur="1000">
                                          <p:stCondLst>
                                            <p:cond delay="0"/>
                                          </p:stCondLst>
                                        </p:cTn>
                                        <p:tgtEl>
                                          <p:spTgt spid="41000"/>
                                        </p:tgtEl>
                                        <p:attrNameLst>
                                          <p:attrName>ppt_y</p:attrName>
                                        </p:attrNameLst>
                                      </p:cBhvr>
                                      <p:tavLst>
                                        <p:tav tm="0">
                                          <p:val>
                                            <p:strVal val="ppt_y"/>
                                          </p:val>
                                        </p:tav>
                                        <p:tav tm="100000">
                                          <p:val>
                                            <p:strVal val="ppt_y+1"/>
                                          </p:val>
                                        </p:tav>
                                      </p:tavLst>
                                    </p:anim>
                                    <p:set>
                                      <p:cBhvr>
                                        <p:cTn id="52" dur="1" fill="hold">
                                          <p:stCondLst>
                                            <p:cond delay="999"/>
                                          </p:stCondLst>
                                        </p:cTn>
                                        <p:tgtEl>
                                          <p:spTgt spid="41000"/>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5" presetClass="path" presetSubtype="0" accel="50000" decel="50000" fill="hold" grpId="1" nodeType="clickEffect">
                                  <p:stCondLst>
                                    <p:cond delay="0"/>
                                  </p:stCondLst>
                                  <p:childTnLst>
                                    <p:animMotion origin="layout" path="M -2.77778E-7 -1.79191E-6 L -0.16111 -1.79191E-6 " pathEditMode="relative" rAng="0" ptsTypes="AA">
                                      <p:cBhvr>
                                        <p:cTn id="56" dur="1000" fill="hold"/>
                                        <p:tgtEl>
                                          <p:spTgt spid="41001"/>
                                        </p:tgtEl>
                                        <p:attrNameLst>
                                          <p:attrName>ppt_x</p:attrName>
                                          <p:attrName>ppt_y</p:attrName>
                                        </p:attrNameLst>
                                      </p:cBhvr>
                                      <p:rCtr x="-8056" y="0"/>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xit" presetSubtype="2" fill="hold" nodeType="clickEffect">
                                  <p:stCondLst>
                                    <p:cond delay="0"/>
                                  </p:stCondLst>
                                  <p:childTnLst>
                                    <p:anim calcmode="lin" valueType="num">
                                      <p:cBhvr additive="base">
                                        <p:cTn id="60" dur="3000"/>
                                        <p:tgtEl>
                                          <p:spTgt spid="40997"/>
                                        </p:tgtEl>
                                        <p:attrNameLst>
                                          <p:attrName>ppt_x</p:attrName>
                                        </p:attrNameLst>
                                      </p:cBhvr>
                                      <p:tavLst>
                                        <p:tav tm="0">
                                          <p:val>
                                            <p:strVal val="ppt_x"/>
                                          </p:val>
                                        </p:tav>
                                        <p:tav tm="100000">
                                          <p:val>
                                            <p:strVal val="1+ppt_w/2"/>
                                          </p:val>
                                        </p:tav>
                                      </p:tavLst>
                                    </p:anim>
                                    <p:anim calcmode="lin" valueType="num">
                                      <p:cBhvr additive="base">
                                        <p:cTn id="61" dur="3000"/>
                                        <p:tgtEl>
                                          <p:spTgt spid="40997"/>
                                        </p:tgtEl>
                                        <p:attrNameLst>
                                          <p:attrName>ppt_y</p:attrName>
                                        </p:attrNameLst>
                                      </p:cBhvr>
                                      <p:tavLst>
                                        <p:tav tm="0">
                                          <p:val>
                                            <p:strVal val="ppt_y"/>
                                          </p:val>
                                        </p:tav>
                                        <p:tav tm="100000">
                                          <p:val>
                                            <p:strVal val="ppt_y"/>
                                          </p:val>
                                        </p:tav>
                                      </p:tavLst>
                                    </p:anim>
                                    <p:set>
                                      <p:cBhvr>
                                        <p:cTn id="62" dur="1" fill="hold">
                                          <p:stCondLst>
                                            <p:cond delay="2999"/>
                                          </p:stCondLst>
                                        </p:cTn>
                                        <p:tgtEl>
                                          <p:spTgt spid="409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8" grpId="1"/>
      <p:bldP spid="40998" grpId="0" autoUpdateAnimBg="0"/>
      <p:bldP spid="40999" grpId="0" autoUpdateAnimBg="0"/>
      <p:bldP spid="41000" grpId="0" autoUpdateAnimBg="0"/>
      <p:bldP spid="41000" grpId="1"/>
      <p:bldP spid="41001" grpId="0" autoUpdateAnimBg="0"/>
      <p:bldP spid="41001"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00C97CF1-474A-FA49-9A92-060B56BB020F}"/>
              </a:ext>
            </a:extLst>
          </p:cNvPr>
          <p:cNvSpPr>
            <a:spLocks noGrp="1" noChangeArrowheads="1"/>
          </p:cNvSpPr>
          <p:nvPr>
            <p:ph type="ctrTitle"/>
          </p:nvPr>
        </p:nvSpPr>
        <p:spPr bwMode="auto">
          <a:xfrm>
            <a:off x="412750" y="1295400"/>
            <a:ext cx="838200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r>
              <a:rPr lang="en-US" altLang="en-US">
                <a:solidFill>
                  <a:srgbClr val="FAFD00"/>
                </a:solidFill>
                <a:ea typeface="ＭＳ Ｐゴシック" panose="020B0600070205080204" pitchFamily="34" charset="-128"/>
              </a:rPr>
              <a:t>KE</a:t>
            </a:r>
            <a:r>
              <a:rPr lang="en-US" altLang="en-US">
                <a:solidFill>
                  <a:srgbClr val="00FF00"/>
                </a:solidFill>
                <a:ea typeface="ＭＳ Ｐゴシック" panose="020B0600070205080204" pitchFamily="34" charset="-128"/>
              </a:rPr>
              <a:t>  3  KOMUNITAS ADALAH</a:t>
            </a:r>
            <a:r>
              <a:rPr lang="en-US" altLang="en-US">
                <a:solidFill>
                  <a:srgbClr val="FAFD00"/>
                </a:solidFill>
                <a:ea typeface="ＭＳ Ｐゴシック" panose="020B0600070205080204" pitchFamily="34" charset="-128"/>
              </a:rPr>
              <a:t>:</a:t>
            </a:r>
          </a:p>
        </p:txBody>
      </p:sp>
      <p:sp>
        <p:nvSpPr>
          <p:cNvPr id="217091" name="Rectangle 3">
            <a:extLst>
              <a:ext uri="{FF2B5EF4-FFF2-40B4-BE49-F238E27FC236}">
                <a16:creationId xmlns:a16="http://schemas.microsoft.com/office/drawing/2014/main" id="{6C9E71C3-B32D-9641-A738-B8B6968B3A68}"/>
              </a:ext>
            </a:extLst>
          </p:cNvPr>
          <p:cNvSpPr>
            <a:spLocks noChangeArrowheads="1"/>
          </p:cNvSpPr>
          <p:nvPr/>
        </p:nvSpPr>
        <p:spPr bwMode="auto">
          <a:xfrm>
            <a:off x="6207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sp>
        <p:nvSpPr>
          <p:cNvPr id="217092" name="Rectangle 4">
            <a:extLst>
              <a:ext uri="{FF2B5EF4-FFF2-40B4-BE49-F238E27FC236}">
                <a16:creationId xmlns:a16="http://schemas.microsoft.com/office/drawing/2014/main" id="{247819BD-F959-C443-95CA-20D7D4BF4E00}"/>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112" charset="0"/>
                <a:ea typeface="ＭＳ Ｐゴシック" charset="0"/>
                <a:cs typeface="ＭＳ Ｐゴシック" charset="0"/>
              </a:rPr>
              <a:t>7</a:t>
            </a:r>
          </a:p>
        </p:txBody>
      </p:sp>
      <p:sp>
        <p:nvSpPr>
          <p:cNvPr id="217093" name="Line 5">
            <a:extLst>
              <a:ext uri="{FF2B5EF4-FFF2-40B4-BE49-F238E27FC236}">
                <a16:creationId xmlns:a16="http://schemas.microsoft.com/office/drawing/2014/main" id="{6DCD3B96-BCC3-E04A-8329-E2DA9EDDBD64}"/>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05" charset="0"/>
              <a:ea typeface="ＭＳ Ｐゴシック" charset="0"/>
              <a:cs typeface="ＭＳ Ｐゴシック" charset="0"/>
            </a:endParaRPr>
          </a:p>
        </p:txBody>
      </p:sp>
      <p:sp>
        <p:nvSpPr>
          <p:cNvPr id="104453" name="Freeform 6">
            <a:extLst>
              <a:ext uri="{FF2B5EF4-FFF2-40B4-BE49-F238E27FC236}">
                <a16:creationId xmlns:a16="http://schemas.microsoft.com/office/drawing/2014/main" id="{94AC6BD6-6876-424C-AA6A-93009B102208}"/>
              </a:ext>
            </a:extLst>
          </p:cNvPr>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4454" name="Text Box 7">
            <a:extLst>
              <a:ext uri="{FF2B5EF4-FFF2-40B4-BE49-F238E27FC236}">
                <a16:creationId xmlns:a16="http://schemas.microsoft.com/office/drawing/2014/main" id="{614B5401-937C-E047-B1D2-BB2AB8E0A4BC}"/>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endParaRPr lang="en-US" altLang="en-US">
              <a:latin typeface="Comic Sans MS" panose="030F0902030302020204" pitchFamily="66" charset="0"/>
            </a:endParaRPr>
          </a:p>
        </p:txBody>
      </p:sp>
      <p:sp>
        <p:nvSpPr>
          <p:cNvPr id="104455" name="Text Box 8">
            <a:extLst>
              <a:ext uri="{FF2B5EF4-FFF2-40B4-BE49-F238E27FC236}">
                <a16:creationId xmlns:a16="http://schemas.microsoft.com/office/drawing/2014/main" id="{E1ED0C8C-6E2D-0B42-B079-F7D973855AC7}"/>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endParaRPr lang="en-US" altLang="en-US">
              <a:solidFill>
                <a:srgbClr val="FFFFFF"/>
              </a:solidFill>
            </a:endParaRPr>
          </a:p>
        </p:txBody>
      </p:sp>
      <p:sp>
        <p:nvSpPr>
          <p:cNvPr id="104456" name="Text Box 9">
            <a:extLst>
              <a:ext uri="{FF2B5EF4-FFF2-40B4-BE49-F238E27FC236}">
                <a16:creationId xmlns:a16="http://schemas.microsoft.com/office/drawing/2014/main" id="{4E04E8BD-BE63-4744-87A8-044DD858F935}"/>
              </a:ext>
            </a:extLst>
          </p:cNvPr>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endParaRPr lang="en-US" altLang="en-US" sz="1400" b="1">
              <a:solidFill>
                <a:srgbClr val="FFFFFF"/>
              </a:solidFill>
            </a:endParaRPr>
          </a:p>
        </p:txBody>
      </p:sp>
      <p:sp>
        <p:nvSpPr>
          <p:cNvPr id="104457" name="Text Box 10">
            <a:extLst>
              <a:ext uri="{FF2B5EF4-FFF2-40B4-BE49-F238E27FC236}">
                <a16:creationId xmlns:a16="http://schemas.microsoft.com/office/drawing/2014/main" id="{4255E473-0534-FB4E-81EC-D6032612ECB9}"/>
              </a:ext>
            </a:extLst>
          </p:cNvPr>
          <p:cNvSpPr txBox="1">
            <a:spLocks noChangeArrowheads="1"/>
          </p:cNvSpPr>
          <p:nvPr/>
        </p:nvSpPr>
        <p:spPr bwMode="auto">
          <a:xfrm>
            <a:off x="8086725" y="6534150"/>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52</a:t>
            </a:r>
          </a:p>
        </p:txBody>
      </p:sp>
      <p:sp>
        <p:nvSpPr>
          <p:cNvPr id="104458" name="Text Box 11">
            <a:extLst>
              <a:ext uri="{FF2B5EF4-FFF2-40B4-BE49-F238E27FC236}">
                <a16:creationId xmlns:a16="http://schemas.microsoft.com/office/drawing/2014/main" id="{3E8FDC3E-268E-CC48-8A3E-B8B956C425F7}"/>
              </a:ext>
            </a:extLst>
          </p:cNvPr>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a:solidFill>
                  <a:srgbClr val="FFFFFF"/>
                </a:solidFill>
              </a:rPr>
              <a:t>6</a:t>
            </a:r>
          </a:p>
        </p:txBody>
      </p:sp>
      <p:sp>
        <p:nvSpPr>
          <p:cNvPr id="217100" name="Rectangle 12">
            <a:extLst>
              <a:ext uri="{FF2B5EF4-FFF2-40B4-BE49-F238E27FC236}">
                <a16:creationId xmlns:a16="http://schemas.microsoft.com/office/drawing/2014/main" id="{B9207D5A-C2F3-0545-91B0-0A9DEDCAF941}"/>
              </a:ext>
            </a:extLst>
          </p:cNvPr>
          <p:cNvSpPr>
            <a:spLocks noGrp="1" noChangeArrowheads="1"/>
          </p:cNvSpPr>
          <p:nvPr>
            <p:ph type="subTitle" idx="1"/>
          </p:nvPr>
        </p:nvSpPr>
        <p:spPr bwMode="auto">
          <a:xfrm>
            <a:off x="-869950" y="2185988"/>
            <a:ext cx="9359900" cy="4114800"/>
          </a:xfrm>
          <a:ln w="12700">
            <a:miter lim="800000"/>
            <a:headEnd/>
            <a:tailEnd/>
          </a:ln>
        </p:spPr>
        <p:txBody>
          <a:bodyPr wrap="square" lIns="90487" tIns="44450" rIns="90487" bIns="44450" numCol="1" anchor="t" anchorCtr="0" compatLnSpc="1">
            <a:prstTxWarp prst="textNoShape">
              <a:avLst/>
            </a:prstTxWarp>
          </a:bodyPr>
          <a:lstStyle/>
          <a:p>
            <a:pPr marL="2179638" indent="-866775" algn="l" defTabSz="1033463">
              <a:buFont typeface="Monotype Sorts" pitchFamily="2" charset="2"/>
              <a:buChar char=""/>
            </a:pPr>
            <a:r>
              <a:rPr lang="en-US" altLang="en-US" sz="7200" b="1">
                <a:solidFill>
                  <a:srgbClr val="F6FE0A"/>
                </a:solidFill>
                <a:ea typeface="ＭＳ Ｐゴシック" panose="020B0600070205080204" pitchFamily="34" charset="-128"/>
              </a:rPr>
              <a:t>A </a:t>
            </a:r>
            <a:r>
              <a:rPr lang="en-US" altLang="en-US" sz="7200" b="1">
                <a:solidFill>
                  <a:srgbClr val="00FF00"/>
                </a:solidFill>
                <a:ea typeface="ＭＳ Ｐゴシック" panose="020B0600070205080204" pitchFamily="34" charset="-128"/>
              </a:rPr>
              <a:t>NARKI</a:t>
            </a:r>
          </a:p>
          <a:p>
            <a:pPr marL="2179638" indent="-866775" algn="l" defTabSz="1033463">
              <a:buFont typeface="Monotype Sorts" pitchFamily="2" charset="2"/>
              <a:buChar char=""/>
            </a:pPr>
            <a:r>
              <a:rPr lang="en-US" altLang="en-US" sz="7200" b="1">
                <a:solidFill>
                  <a:srgbClr val="F6FE0A"/>
                </a:solidFill>
                <a:ea typeface="ＭＳ Ｐゴシック" panose="020B0600070205080204" pitchFamily="34" charset="-128"/>
              </a:rPr>
              <a:t>K</a:t>
            </a:r>
            <a:r>
              <a:rPr lang="en-US" altLang="en-US" sz="7200" b="1">
                <a:solidFill>
                  <a:srgbClr val="00FF00"/>
                </a:solidFill>
                <a:ea typeface="ＭＳ Ｐゴシック" panose="020B0600070205080204" pitchFamily="34" charset="-128"/>
              </a:rPr>
              <a:t> ERAJAAN </a:t>
            </a:r>
          </a:p>
          <a:p>
            <a:pPr marL="2179638" indent="-866775" algn="l" defTabSz="1033463">
              <a:buFont typeface="Monotype Sorts" pitchFamily="2" charset="2"/>
              <a:buChar char=""/>
            </a:pPr>
            <a:r>
              <a:rPr lang="en-US" altLang="en-US" sz="7200" b="1">
                <a:solidFill>
                  <a:srgbClr val="F6FE0A"/>
                </a:solidFill>
                <a:ea typeface="ＭＳ Ｐゴシック" panose="020B0600070205080204" pitchFamily="34" charset="-128"/>
              </a:rPr>
              <a:t>P</a:t>
            </a:r>
            <a:r>
              <a:rPr lang="en-US" altLang="en-US" sz="7200" b="1">
                <a:solidFill>
                  <a:srgbClr val="00FF00"/>
                </a:solidFill>
                <a:ea typeface="ＭＳ Ｐゴシック" panose="020B0600070205080204" pitchFamily="34" charset="-128"/>
              </a:rPr>
              <a:t> EMBUANGAN</a:t>
            </a:r>
          </a:p>
        </p:txBody>
      </p:sp>
      <p:sp>
        <p:nvSpPr>
          <p:cNvPr id="217101" name="Oval 13">
            <a:extLst>
              <a:ext uri="{FF2B5EF4-FFF2-40B4-BE49-F238E27FC236}">
                <a16:creationId xmlns:a16="http://schemas.microsoft.com/office/drawing/2014/main" id="{95574F10-8F4F-354A-95A3-9A31A2051AD5}"/>
              </a:ext>
            </a:extLst>
          </p:cNvPr>
          <p:cNvSpPr>
            <a:spLocks noChangeArrowheads="1"/>
          </p:cNvSpPr>
          <p:nvPr/>
        </p:nvSpPr>
        <p:spPr bwMode="auto">
          <a:xfrm>
            <a:off x="1147763" y="3571875"/>
            <a:ext cx="1189037"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sp>
        <p:nvSpPr>
          <p:cNvPr id="217102" name="Oval 14">
            <a:extLst>
              <a:ext uri="{FF2B5EF4-FFF2-40B4-BE49-F238E27FC236}">
                <a16:creationId xmlns:a16="http://schemas.microsoft.com/office/drawing/2014/main" id="{FD7BD5EE-71BF-A04D-957D-230950079934}"/>
              </a:ext>
            </a:extLst>
          </p:cNvPr>
          <p:cNvSpPr>
            <a:spLocks noChangeArrowheads="1"/>
          </p:cNvSpPr>
          <p:nvPr/>
        </p:nvSpPr>
        <p:spPr bwMode="auto">
          <a:xfrm>
            <a:off x="1135063" y="4843463"/>
            <a:ext cx="1187450" cy="1103312"/>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sp>
        <p:nvSpPr>
          <p:cNvPr id="217103" name="Oval 15">
            <a:extLst>
              <a:ext uri="{FF2B5EF4-FFF2-40B4-BE49-F238E27FC236}">
                <a16:creationId xmlns:a16="http://schemas.microsoft.com/office/drawing/2014/main" id="{2D7A951D-90E8-A140-909E-25586C0CEC30}"/>
              </a:ext>
            </a:extLst>
          </p:cNvPr>
          <p:cNvSpPr>
            <a:spLocks noChangeArrowheads="1"/>
          </p:cNvSpPr>
          <p:nvPr/>
        </p:nvSpPr>
        <p:spPr bwMode="auto">
          <a:xfrm>
            <a:off x="1128713" y="2255838"/>
            <a:ext cx="1190625" cy="1103312"/>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lgn="l">
              <a:defRPr/>
            </a:pPr>
            <a:endParaRPr lang="en-US" sz="1800">
              <a:solidFill>
                <a:srgbClr val="FFFFFF"/>
              </a:solidFill>
              <a:latin typeface="Arial" pitchFamily="-112" charset="0"/>
              <a:ea typeface="ＭＳ Ｐゴシック" charset="0"/>
              <a:cs typeface="ＭＳ Ｐゴシック" charset="0"/>
            </a:endParaRPr>
          </a:p>
        </p:txBody>
      </p:sp>
      <p:sp>
        <p:nvSpPr>
          <p:cNvPr id="104463" name="Text Box 16">
            <a:extLst>
              <a:ext uri="{FF2B5EF4-FFF2-40B4-BE49-F238E27FC236}">
                <a16:creationId xmlns:a16="http://schemas.microsoft.com/office/drawing/2014/main" id="{040B70E4-866A-254B-AEC4-C1455998689E}"/>
              </a:ext>
            </a:extLst>
          </p:cNvPr>
          <p:cNvSpPr txBox="1">
            <a:spLocks noChangeArrowheads="1"/>
          </p:cNvSpPr>
          <p:nvPr/>
        </p:nvSpPr>
        <p:spPr bwMode="auto">
          <a:xfrm>
            <a:off x="6897688" y="6270625"/>
            <a:ext cx="1954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200" b="1">
                <a:solidFill>
                  <a:srgbClr val="FFFFFF"/>
                </a:solidFill>
              </a:rPr>
              <a:t>Buku Panduan hlm. 8-14</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17090"/>
                                        </p:tgtEl>
                                        <p:attrNameLst>
                                          <p:attrName>style.visibility</p:attrName>
                                        </p:attrNameLst>
                                      </p:cBhvr>
                                      <p:to>
                                        <p:strVal val="visible"/>
                                      </p:to>
                                    </p:set>
                                    <p:anim calcmode="lin" valueType="num">
                                      <p:cBhvr additive="base">
                                        <p:cTn id="7" dur="500" fill="hold"/>
                                        <p:tgtEl>
                                          <p:spTgt spid="217090"/>
                                        </p:tgtEl>
                                        <p:attrNameLst>
                                          <p:attrName>ppt_x</p:attrName>
                                        </p:attrNameLst>
                                      </p:cBhvr>
                                      <p:tavLst>
                                        <p:tav tm="0">
                                          <p:val>
                                            <p:strVal val="0-#ppt_w/2"/>
                                          </p:val>
                                        </p:tav>
                                        <p:tav tm="100000">
                                          <p:val>
                                            <p:strVal val="#ppt_x"/>
                                          </p:val>
                                        </p:tav>
                                      </p:tavLst>
                                    </p:anim>
                                    <p:anim calcmode="lin" valueType="num">
                                      <p:cBhvr additive="base">
                                        <p:cTn id="8" dur="500" fill="hold"/>
                                        <p:tgtEl>
                                          <p:spTgt spid="2170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17100">
                                            <p:txEl>
                                              <p:pRg st="0" end="0"/>
                                            </p:txEl>
                                          </p:spTgt>
                                        </p:tgtEl>
                                        <p:attrNameLst>
                                          <p:attrName>style.visibility</p:attrName>
                                        </p:attrNameLst>
                                      </p:cBhvr>
                                      <p:to>
                                        <p:strVal val="visible"/>
                                      </p:to>
                                    </p:set>
                                    <p:animEffect transition="in" filter="box(out)">
                                      <p:cBhvr>
                                        <p:cTn id="13" dur="500"/>
                                        <p:tgtEl>
                                          <p:spTgt spid="217100">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17100">
                                            <p:txEl>
                                              <p:pRg st="1" end="1"/>
                                            </p:txEl>
                                          </p:spTgt>
                                        </p:tgtEl>
                                        <p:attrNameLst>
                                          <p:attrName>style.visibility</p:attrName>
                                        </p:attrNameLst>
                                      </p:cBhvr>
                                      <p:to>
                                        <p:strVal val="visible"/>
                                      </p:to>
                                    </p:set>
                                    <p:animEffect transition="in" filter="box(out)">
                                      <p:cBhvr>
                                        <p:cTn id="18" dur="500"/>
                                        <p:tgtEl>
                                          <p:spTgt spid="21710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17100">
                                            <p:txEl>
                                              <p:pRg st="2" end="2"/>
                                            </p:txEl>
                                          </p:spTgt>
                                        </p:tgtEl>
                                        <p:attrNameLst>
                                          <p:attrName>style.visibility</p:attrName>
                                        </p:attrNameLst>
                                      </p:cBhvr>
                                      <p:to>
                                        <p:strVal val="visible"/>
                                      </p:to>
                                    </p:set>
                                    <p:animEffect transition="in" filter="box(out)">
                                      <p:cBhvr>
                                        <p:cTn id="23" dur="500"/>
                                        <p:tgtEl>
                                          <p:spTgt spid="217100">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217103"/>
                                        </p:tgtEl>
                                        <p:attrNameLst>
                                          <p:attrName>style.visibility</p:attrName>
                                        </p:attrNameLst>
                                      </p:cBhvr>
                                      <p:to>
                                        <p:strVal val="visible"/>
                                      </p:to>
                                    </p:set>
                                    <p:anim calcmode="lin" valueType="num">
                                      <p:cBhvr>
                                        <p:cTn id="28" dur="500" fill="hold"/>
                                        <p:tgtEl>
                                          <p:spTgt spid="217103"/>
                                        </p:tgtEl>
                                        <p:attrNameLst>
                                          <p:attrName>ppt_w</p:attrName>
                                        </p:attrNameLst>
                                      </p:cBhvr>
                                      <p:tavLst>
                                        <p:tav tm="0">
                                          <p:val>
                                            <p:fltVal val="0"/>
                                          </p:val>
                                        </p:tav>
                                        <p:tav tm="100000">
                                          <p:val>
                                            <p:strVal val="#ppt_w"/>
                                          </p:val>
                                        </p:tav>
                                      </p:tavLst>
                                    </p:anim>
                                    <p:anim calcmode="lin" valueType="num">
                                      <p:cBhvr>
                                        <p:cTn id="29" dur="500" fill="hold"/>
                                        <p:tgtEl>
                                          <p:spTgt spid="217103"/>
                                        </p:tgtEl>
                                        <p:attrNameLst>
                                          <p:attrName>ppt_h</p:attrName>
                                        </p:attrNameLst>
                                      </p:cBhvr>
                                      <p:tavLst>
                                        <p:tav tm="0">
                                          <p:val>
                                            <p:fltVal val="0"/>
                                          </p:val>
                                        </p:tav>
                                        <p:tav tm="100000">
                                          <p:val>
                                            <p:strVal val="#ppt_h"/>
                                          </p:val>
                                        </p:tav>
                                      </p:tavLst>
                                    </p:anim>
                                    <p:anim calcmode="lin" valueType="num">
                                      <p:cBhvr>
                                        <p:cTn id="30" dur="500" fill="hold"/>
                                        <p:tgtEl>
                                          <p:spTgt spid="217103"/>
                                        </p:tgtEl>
                                        <p:attrNameLst>
                                          <p:attrName>ppt_x</p:attrName>
                                        </p:attrNameLst>
                                      </p:cBhvr>
                                      <p:tavLst>
                                        <p:tav tm="0">
                                          <p:val>
                                            <p:fltVal val="0.5"/>
                                          </p:val>
                                        </p:tav>
                                        <p:tav tm="100000">
                                          <p:val>
                                            <p:strVal val="#ppt_x"/>
                                          </p:val>
                                        </p:tav>
                                      </p:tavLst>
                                    </p:anim>
                                    <p:anim calcmode="lin" valueType="num">
                                      <p:cBhvr>
                                        <p:cTn id="31" dur="500" fill="hold"/>
                                        <p:tgtEl>
                                          <p:spTgt spid="217103"/>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217101"/>
                                        </p:tgtEl>
                                        <p:attrNameLst>
                                          <p:attrName>style.visibility</p:attrName>
                                        </p:attrNameLst>
                                      </p:cBhvr>
                                      <p:to>
                                        <p:strVal val="visible"/>
                                      </p:to>
                                    </p:set>
                                    <p:anim calcmode="lin" valueType="num">
                                      <p:cBhvr>
                                        <p:cTn id="36" dur="500" fill="hold"/>
                                        <p:tgtEl>
                                          <p:spTgt spid="217101"/>
                                        </p:tgtEl>
                                        <p:attrNameLst>
                                          <p:attrName>ppt_w</p:attrName>
                                        </p:attrNameLst>
                                      </p:cBhvr>
                                      <p:tavLst>
                                        <p:tav tm="0">
                                          <p:val>
                                            <p:fltVal val="0"/>
                                          </p:val>
                                        </p:tav>
                                        <p:tav tm="100000">
                                          <p:val>
                                            <p:strVal val="#ppt_w"/>
                                          </p:val>
                                        </p:tav>
                                      </p:tavLst>
                                    </p:anim>
                                    <p:anim calcmode="lin" valueType="num">
                                      <p:cBhvr>
                                        <p:cTn id="37" dur="500" fill="hold"/>
                                        <p:tgtEl>
                                          <p:spTgt spid="217101"/>
                                        </p:tgtEl>
                                        <p:attrNameLst>
                                          <p:attrName>ppt_h</p:attrName>
                                        </p:attrNameLst>
                                      </p:cBhvr>
                                      <p:tavLst>
                                        <p:tav tm="0">
                                          <p:val>
                                            <p:fltVal val="0"/>
                                          </p:val>
                                        </p:tav>
                                        <p:tav tm="100000">
                                          <p:val>
                                            <p:strVal val="#ppt_h"/>
                                          </p:val>
                                        </p:tav>
                                      </p:tavLst>
                                    </p:anim>
                                    <p:anim calcmode="lin" valueType="num">
                                      <p:cBhvr>
                                        <p:cTn id="38" dur="500" fill="hold"/>
                                        <p:tgtEl>
                                          <p:spTgt spid="217101"/>
                                        </p:tgtEl>
                                        <p:attrNameLst>
                                          <p:attrName>ppt_x</p:attrName>
                                        </p:attrNameLst>
                                      </p:cBhvr>
                                      <p:tavLst>
                                        <p:tav tm="0">
                                          <p:val>
                                            <p:fltVal val="0.5"/>
                                          </p:val>
                                        </p:tav>
                                        <p:tav tm="100000">
                                          <p:val>
                                            <p:strVal val="#ppt_x"/>
                                          </p:val>
                                        </p:tav>
                                      </p:tavLst>
                                    </p:anim>
                                    <p:anim calcmode="lin" valueType="num">
                                      <p:cBhvr>
                                        <p:cTn id="39" dur="500" fill="hold"/>
                                        <p:tgtEl>
                                          <p:spTgt spid="217101"/>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217102"/>
                                        </p:tgtEl>
                                        <p:attrNameLst>
                                          <p:attrName>style.visibility</p:attrName>
                                        </p:attrNameLst>
                                      </p:cBhvr>
                                      <p:to>
                                        <p:strVal val="visible"/>
                                      </p:to>
                                    </p:set>
                                    <p:anim calcmode="lin" valueType="num">
                                      <p:cBhvr>
                                        <p:cTn id="44" dur="500" fill="hold"/>
                                        <p:tgtEl>
                                          <p:spTgt spid="217102"/>
                                        </p:tgtEl>
                                        <p:attrNameLst>
                                          <p:attrName>ppt_w</p:attrName>
                                        </p:attrNameLst>
                                      </p:cBhvr>
                                      <p:tavLst>
                                        <p:tav tm="0">
                                          <p:val>
                                            <p:fltVal val="0"/>
                                          </p:val>
                                        </p:tav>
                                        <p:tav tm="100000">
                                          <p:val>
                                            <p:strVal val="#ppt_w"/>
                                          </p:val>
                                        </p:tav>
                                      </p:tavLst>
                                    </p:anim>
                                    <p:anim calcmode="lin" valueType="num">
                                      <p:cBhvr>
                                        <p:cTn id="45" dur="500" fill="hold"/>
                                        <p:tgtEl>
                                          <p:spTgt spid="217102"/>
                                        </p:tgtEl>
                                        <p:attrNameLst>
                                          <p:attrName>ppt_h</p:attrName>
                                        </p:attrNameLst>
                                      </p:cBhvr>
                                      <p:tavLst>
                                        <p:tav tm="0">
                                          <p:val>
                                            <p:fltVal val="0"/>
                                          </p:val>
                                        </p:tav>
                                        <p:tav tm="100000">
                                          <p:val>
                                            <p:strVal val="#ppt_h"/>
                                          </p:val>
                                        </p:tav>
                                      </p:tavLst>
                                    </p:anim>
                                    <p:anim calcmode="lin" valueType="num">
                                      <p:cBhvr>
                                        <p:cTn id="46" dur="500" fill="hold"/>
                                        <p:tgtEl>
                                          <p:spTgt spid="217102"/>
                                        </p:tgtEl>
                                        <p:attrNameLst>
                                          <p:attrName>ppt_x</p:attrName>
                                        </p:attrNameLst>
                                      </p:cBhvr>
                                      <p:tavLst>
                                        <p:tav tm="0">
                                          <p:val>
                                            <p:fltVal val="0.5"/>
                                          </p:val>
                                        </p:tav>
                                        <p:tav tm="100000">
                                          <p:val>
                                            <p:strVal val="#ppt_x"/>
                                          </p:val>
                                        </p:tav>
                                      </p:tavLst>
                                    </p:anim>
                                    <p:anim calcmode="lin" valueType="num">
                                      <p:cBhvr>
                                        <p:cTn id="47" dur="500" fill="hold"/>
                                        <p:tgtEl>
                                          <p:spTgt spid="21710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autoUpdateAnimBg="0"/>
      <p:bldP spid="217100" grpId="0" build="p" autoUpdateAnimBg="0"/>
      <p:bldP spid="217101" grpId="0" animBg="1"/>
      <p:bldP spid="217102" grpId="0" animBg="1"/>
      <p:bldP spid="217103"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508" name="Rectangle 12">
            <a:extLst>
              <a:ext uri="{FF2B5EF4-FFF2-40B4-BE49-F238E27FC236}">
                <a16:creationId xmlns:a16="http://schemas.microsoft.com/office/drawing/2014/main" id="{9864BD9B-4016-7D4A-B20E-F6C5F32E5392}"/>
              </a:ext>
            </a:extLst>
          </p:cNvPr>
          <p:cNvSpPr>
            <a:spLocks noChangeArrowheads="1"/>
          </p:cNvSpPr>
          <p:nvPr/>
        </p:nvSpPr>
        <p:spPr bwMode="auto">
          <a:xfrm>
            <a:off x="1116013" y="3635375"/>
            <a:ext cx="7778750" cy="41148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endParaRPr lang="en-US" sz="5400">
              <a:solidFill>
                <a:srgbClr val="FF5008"/>
              </a:solidFill>
              <a:effectLst>
                <a:outerShdw blurRad="38100" dist="38100" dir="2700000" algn="tl">
                  <a:srgbClr val="000000"/>
                </a:outerShdw>
              </a:effectLst>
              <a:latin typeface="Times" charset="0"/>
              <a:ea typeface="ＭＳ Ｐゴシック" charset="0"/>
            </a:endParaRPr>
          </a:p>
          <a:p>
            <a:pPr marL="1820863" indent="-677863" algn="l" defTabSz="1033463">
              <a:spcBef>
                <a:spcPct val="20000"/>
              </a:spcBef>
              <a:buClr>
                <a:schemeClr val="accent2"/>
              </a:buClr>
              <a:buSzPct val="75000"/>
              <a:buFont typeface="Monotype Sorts" charset="0"/>
              <a:buChar char=""/>
              <a:defRPr/>
            </a:pPr>
            <a:r>
              <a:rPr lang="en-US" sz="5400" b="1">
                <a:solidFill>
                  <a:schemeClr val="tx1"/>
                </a:solidFill>
                <a:effectLst>
                  <a:outerShdw blurRad="38100" dist="38100" dir="2700000" algn="tl">
                    <a:srgbClr val="000000"/>
                  </a:outerShdw>
                </a:effectLst>
                <a:latin typeface="Times" charset="0"/>
                <a:ea typeface="ＭＳ Ｐゴシック" charset="0"/>
              </a:rPr>
              <a:t> </a:t>
            </a:r>
            <a:r>
              <a:rPr lang="en-US" sz="5400" b="1">
                <a:solidFill>
                  <a:schemeClr val="tx1"/>
                </a:solidFill>
                <a:effectLst>
                  <a:outerShdw blurRad="38100" dist="38100" dir="2700000" algn="tl">
                    <a:srgbClr val="000000"/>
                  </a:outerShdw>
                </a:effectLst>
                <a:latin typeface="Arial" charset="0"/>
                <a:ea typeface="ＭＳ Ｐゴシック" charset="0"/>
              </a:rPr>
              <a:t>Y</a:t>
            </a:r>
            <a:r>
              <a:rPr lang="en-US" sz="5400" b="1">
                <a:solidFill>
                  <a:srgbClr val="00FF00"/>
                </a:solidFill>
                <a:effectLst>
                  <a:outerShdw blurRad="38100" dist="38100" dir="2700000" algn="tl">
                    <a:srgbClr val="000000"/>
                  </a:outerShdw>
                </a:effectLst>
                <a:latin typeface="Arial" charset="0"/>
                <a:ea typeface="ＭＳ Ｐゴシック" charset="0"/>
              </a:rPr>
              <a:t> </a:t>
            </a:r>
            <a:r>
              <a:rPr lang="en-US" sz="5400" b="1">
                <a:solidFill>
                  <a:srgbClr val="FF5008"/>
                </a:solidFill>
                <a:effectLst>
                  <a:outerShdw blurRad="38100" dist="38100" dir="2700000" algn="tl">
                    <a:srgbClr val="000000"/>
                  </a:outerShdw>
                </a:effectLst>
                <a:latin typeface="Arial" charset="0"/>
                <a:ea typeface="ＭＳ Ｐゴシック" charset="0"/>
              </a:rPr>
              <a:t>OSUA</a:t>
            </a:r>
            <a:endParaRPr lang="en-US" sz="5400">
              <a:solidFill>
                <a:srgbClr val="FF5008"/>
              </a:solidFill>
              <a:effectLst>
                <a:outerShdw blurRad="38100" dist="38100" dir="2700000" algn="tl">
                  <a:srgbClr val="000000"/>
                </a:outerShdw>
              </a:effectLst>
              <a:latin typeface="Times" charset="0"/>
              <a:ea typeface="ＭＳ Ｐゴシック" charset="0"/>
            </a:endParaRPr>
          </a:p>
        </p:txBody>
      </p:sp>
      <p:sp>
        <p:nvSpPr>
          <p:cNvPr id="106509" name="Rectangle 13">
            <a:extLst>
              <a:ext uri="{FF2B5EF4-FFF2-40B4-BE49-F238E27FC236}">
                <a16:creationId xmlns:a16="http://schemas.microsoft.com/office/drawing/2014/main" id="{B6BF0544-5D81-D04F-9AB6-A03E42B1AB32}"/>
              </a:ext>
            </a:extLst>
          </p:cNvPr>
          <p:cNvSpPr>
            <a:spLocks noChangeArrowheads="1"/>
          </p:cNvSpPr>
          <p:nvPr/>
        </p:nvSpPr>
        <p:spPr bwMode="auto">
          <a:xfrm>
            <a:off x="1116013" y="2763838"/>
            <a:ext cx="7778750" cy="41148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endParaRPr lang="en-US" sz="5400" b="1">
              <a:solidFill>
                <a:srgbClr val="FF5008"/>
              </a:solidFill>
              <a:effectLst>
                <a:outerShdw blurRad="38100" dist="38100" dir="2700000" algn="tl">
                  <a:srgbClr val="000000"/>
                </a:outerShdw>
              </a:effectLst>
              <a:latin typeface="Arial" charset="0"/>
              <a:ea typeface="ＭＳ Ｐゴシック" charset="0"/>
            </a:endParaRPr>
          </a:p>
          <a:p>
            <a:pPr marL="1820863" indent="-677863" algn="l" defTabSz="1033463">
              <a:spcBef>
                <a:spcPct val="20000"/>
              </a:spcBef>
              <a:buClr>
                <a:schemeClr val="accent2"/>
              </a:buClr>
              <a:buSzPct val="75000"/>
              <a:buFont typeface="Monotype Sorts" charset="0"/>
              <a:buChar char=""/>
              <a:defRPr/>
            </a:pPr>
            <a:r>
              <a:rPr lang="en-US" sz="5400" b="1">
                <a:solidFill>
                  <a:schemeClr val="tx1"/>
                </a:solidFill>
                <a:effectLst>
                  <a:outerShdw blurRad="38100" dist="38100" dir="2700000" algn="tl">
                    <a:srgbClr val="000000"/>
                  </a:outerShdw>
                </a:effectLst>
                <a:latin typeface="Arial" charset="0"/>
                <a:ea typeface="ＭＳ Ｐゴシック" charset="0"/>
              </a:rPr>
              <a:t>M</a:t>
            </a:r>
            <a:r>
              <a:rPr lang="en-US" sz="5400" b="1">
                <a:solidFill>
                  <a:srgbClr val="00FF00"/>
                </a:solidFill>
                <a:effectLst>
                  <a:outerShdw blurRad="38100" dist="38100" dir="2700000" algn="tl">
                    <a:srgbClr val="000000"/>
                  </a:outerShdw>
                </a:effectLst>
                <a:latin typeface="Arial" charset="0"/>
                <a:ea typeface="ＭＳ Ｐゴシック" charset="0"/>
              </a:rPr>
              <a:t> </a:t>
            </a:r>
            <a:r>
              <a:rPr lang="en-US" sz="5400" b="1">
                <a:solidFill>
                  <a:srgbClr val="FF5008"/>
                </a:solidFill>
                <a:effectLst>
                  <a:outerShdw blurRad="38100" dist="38100" dir="2700000" algn="tl">
                    <a:srgbClr val="000000"/>
                  </a:outerShdw>
                </a:effectLst>
                <a:latin typeface="Arial" charset="0"/>
                <a:ea typeface="ＭＳ Ｐゴシック" charset="0"/>
              </a:rPr>
              <a:t>USA</a:t>
            </a:r>
          </a:p>
          <a:p>
            <a:pPr marL="1820863" indent="-677863" algn="l" defTabSz="1033463">
              <a:spcBef>
                <a:spcPct val="20000"/>
              </a:spcBef>
              <a:buClr>
                <a:schemeClr val="accent2"/>
              </a:buClr>
              <a:buSzPct val="75000"/>
              <a:buFont typeface="Monotype Sorts" charset="0"/>
              <a:buChar char=""/>
              <a:defRPr/>
            </a:pPr>
            <a:endParaRPr lang="en-US" sz="5400" b="1">
              <a:solidFill>
                <a:srgbClr val="FF5008"/>
              </a:solidFill>
              <a:effectLst>
                <a:outerShdw blurRad="38100" dist="38100" dir="2700000" algn="tl">
                  <a:srgbClr val="000000"/>
                </a:outerShdw>
              </a:effectLst>
              <a:latin typeface="Arial" charset="0"/>
              <a:ea typeface="ＭＳ Ｐゴシック" charset="0"/>
            </a:endParaRPr>
          </a:p>
        </p:txBody>
      </p:sp>
      <p:sp>
        <p:nvSpPr>
          <p:cNvPr id="106510" name="Rectangle 14">
            <a:extLst>
              <a:ext uri="{FF2B5EF4-FFF2-40B4-BE49-F238E27FC236}">
                <a16:creationId xmlns:a16="http://schemas.microsoft.com/office/drawing/2014/main" id="{7166E735-353D-EB42-8F85-2E8B8C0CA7C1}"/>
              </a:ext>
            </a:extLst>
          </p:cNvPr>
          <p:cNvSpPr>
            <a:spLocks noChangeArrowheads="1"/>
          </p:cNvSpPr>
          <p:nvPr/>
        </p:nvSpPr>
        <p:spPr bwMode="auto">
          <a:xfrm>
            <a:off x="1123950" y="1854200"/>
            <a:ext cx="7778750" cy="41148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lstStyle>
            <a:lvl1pPr marL="1820863" indent="-677863" defTabSz="1033463">
              <a:defRPr sz="2000">
                <a:solidFill>
                  <a:srgbClr val="FFA27C"/>
                </a:solidFill>
                <a:latin typeface="Arial" panose="020B0604020202020204" pitchFamily="34" charset="0"/>
                <a:ea typeface="ＭＳ Ｐゴシック" panose="020B0600070205080204" pitchFamily="34" charset="-128"/>
              </a:defRPr>
            </a:lvl1pPr>
            <a:lvl2pPr marL="742950" indent="-285750" defTabSz="1033463">
              <a:defRPr sz="2000">
                <a:solidFill>
                  <a:srgbClr val="FFA27C"/>
                </a:solidFill>
                <a:latin typeface="Arial" panose="020B0604020202020204" pitchFamily="34" charset="0"/>
                <a:ea typeface="ＭＳ Ｐゴシック" panose="020B0600070205080204" pitchFamily="34" charset="-128"/>
              </a:defRPr>
            </a:lvl2pPr>
            <a:lvl3pPr marL="1143000" indent="-228600" defTabSz="1033463">
              <a:defRPr sz="2000">
                <a:solidFill>
                  <a:srgbClr val="FFA27C"/>
                </a:solidFill>
                <a:latin typeface="Arial" panose="020B0604020202020204" pitchFamily="34" charset="0"/>
                <a:ea typeface="ＭＳ Ｐゴシック" panose="020B0600070205080204" pitchFamily="34" charset="-128"/>
              </a:defRPr>
            </a:lvl3pPr>
            <a:lvl4pPr marL="1600200" indent="-228600" defTabSz="1033463">
              <a:defRPr sz="2000">
                <a:solidFill>
                  <a:srgbClr val="FFA27C"/>
                </a:solidFill>
                <a:latin typeface="Arial" panose="020B0604020202020204" pitchFamily="34" charset="0"/>
                <a:ea typeface="ＭＳ Ｐゴシック" panose="020B0600070205080204" pitchFamily="34" charset="-128"/>
              </a:defRPr>
            </a:lvl4pPr>
            <a:lvl5pPr marL="2057400" indent="-228600" defTabSz="1033463">
              <a:defRPr sz="2000">
                <a:solidFill>
                  <a:srgbClr val="FFA27C"/>
                </a:solidFill>
                <a:latin typeface="Arial" panose="020B0604020202020204" pitchFamily="34" charset="0"/>
                <a:ea typeface="ＭＳ Ｐゴシック" panose="020B0600070205080204" pitchFamily="34" charset="-128"/>
              </a:defRPr>
            </a:lvl5pPr>
            <a:lvl6pPr marL="2514600" indent="-228600" algn="ctr" defTabSz="1033463"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defTabSz="1033463"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defTabSz="1033463"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defTabSz="1033463"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spcBef>
                <a:spcPct val="20000"/>
              </a:spcBef>
              <a:buClr>
                <a:schemeClr val="accent2"/>
              </a:buClr>
              <a:buSzPct val="75000"/>
              <a:buFont typeface="Monotype Sorts" pitchFamily="2" charset="2"/>
              <a:buChar char=""/>
            </a:pPr>
            <a:endParaRPr lang="en-US" altLang="en-US" sz="5400" b="1">
              <a:solidFill>
                <a:srgbClr val="FF5008"/>
              </a:solidFill>
              <a:effectLst>
                <a:outerShdw blurRad="38100" dist="38100" dir="2700000" algn="tl">
                  <a:srgbClr val="000000"/>
                </a:outerShdw>
              </a:effectLst>
            </a:endParaRPr>
          </a:p>
          <a:p>
            <a:pPr algn="l">
              <a:spcBef>
                <a:spcPct val="20000"/>
              </a:spcBef>
              <a:buClr>
                <a:schemeClr val="accent2"/>
              </a:buClr>
              <a:buSzPct val="75000"/>
              <a:buFont typeface="Monotype Sorts" pitchFamily="2" charset="2"/>
              <a:buChar char=""/>
            </a:pPr>
            <a:r>
              <a:rPr lang="en-US" altLang="en-US" sz="5400" b="1">
                <a:solidFill>
                  <a:schemeClr val="tx1"/>
                </a:solidFill>
                <a:effectLst>
                  <a:outerShdw blurRad="38100" dist="38100" dir="2700000" algn="tl">
                    <a:srgbClr val="000000"/>
                  </a:outerShdw>
                </a:effectLst>
              </a:rPr>
              <a:t> Y</a:t>
            </a:r>
            <a:r>
              <a:rPr lang="en-US" altLang="en-US" sz="5400" b="1">
                <a:solidFill>
                  <a:srgbClr val="00FF00"/>
                </a:solidFill>
                <a:effectLst>
                  <a:outerShdw blurRad="38100" dist="38100" dir="2700000" algn="tl">
                    <a:srgbClr val="000000"/>
                  </a:outerShdw>
                </a:effectLst>
              </a:rPr>
              <a:t> </a:t>
            </a:r>
            <a:r>
              <a:rPr lang="en-US" altLang="en-US" sz="5400" b="1">
                <a:solidFill>
                  <a:srgbClr val="FF5008"/>
                </a:solidFill>
                <a:effectLst>
                  <a:outerShdw blurRad="38100" dist="38100" dir="2700000" algn="tl">
                    <a:srgbClr val="000000"/>
                  </a:outerShdw>
                </a:effectLst>
              </a:rPr>
              <a:t>USUF</a:t>
            </a:r>
          </a:p>
        </p:txBody>
      </p:sp>
      <p:sp>
        <p:nvSpPr>
          <p:cNvPr id="106511" name="Rectangle 15">
            <a:extLst>
              <a:ext uri="{FF2B5EF4-FFF2-40B4-BE49-F238E27FC236}">
                <a16:creationId xmlns:a16="http://schemas.microsoft.com/office/drawing/2014/main" id="{79937A50-830A-AD42-8BA9-18B9D2246D62}"/>
              </a:ext>
            </a:extLst>
          </p:cNvPr>
          <p:cNvSpPr>
            <a:spLocks noChangeArrowheads="1"/>
          </p:cNvSpPr>
          <p:nvPr/>
        </p:nvSpPr>
        <p:spPr bwMode="auto">
          <a:xfrm>
            <a:off x="1179513" y="1925638"/>
            <a:ext cx="5886450" cy="41148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lstStyle>
            <a:lvl1pPr marL="1820863" indent="-677863" defTabSz="1033463">
              <a:defRPr sz="2000">
                <a:solidFill>
                  <a:srgbClr val="FFA27C"/>
                </a:solidFill>
                <a:latin typeface="Arial" panose="020B0604020202020204" pitchFamily="34" charset="0"/>
                <a:ea typeface="ＭＳ Ｐゴシック" panose="020B0600070205080204" pitchFamily="34" charset="-128"/>
              </a:defRPr>
            </a:lvl1pPr>
            <a:lvl2pPr marL="742950" indent="-285750" defTabSz="1033463">
              <a:defRPr sz="2000">
                <a:solidFill>
                  <a:srgbClr val="FFA27C"/>
                </a:solidFill>
                <a:latin typeface="Arial" panose="020B0604020202020204" pitchFamily="34" charset="0"/>
                <a:ea typeface="ＭＳ Ｐゴシック" panose="020B0600070205080204" pitchFamily="34" charset="-128"/>
              </a:defRPr>
            </a:lvl2pPr>
            <a:lvl3pPr marL="1143000" indent="-228600" defTabSz="1033463">
              <a:defRPr sz="2000">
                <a:solidFill>
                  <a:srgbClr val="FFA27C"/>
                </a:solidFill>
                <a:latin typeface="Arial" panose="020B0604020202020204" pitchFamily="34" charset="0"/>
                <a:ea typeface="ＭＳ Ｐゴシック" panose="020B0600070205080204" pitchFamily="34" charset="-128"/>
              </a:defRPr>
            </a:lvl3pPr>
            <a:lvl4pPr marL="1600200" indent="-228600" defTabSz="1033463">
              <a:defRPr sz="2000">
                <a:solidFill>
                  <a:srgbClr val="FFA27C"/>
                </a:solidFill>
                <a:latin typeface="Arial" panose="020B0604020202020204" pitchFamily="34" charset="0"/>
                <a:ea typeface="ＭＳ Ｐゴシック" panose="020B0600070205080204" pitchFamily="34" charset="-128"/>
              </a:defRPr>
            </a:lvl4pPr>
            <a:lvl5pPr marL="2057400" indent="-228600" defTabSz="1033463">
              <a:defRPr sz="2000">
                <a:solidFill>
                  <a:srgbClr val="FFA27C"/>
                </a:solidFill>
                <a:latin typeface="Arial" panose="020B0604020202020204" pitchFamily="34" charset="0"/>
                <a:ea typeface="ＭＳ Ｐゴシック" panose="020B0600070205080204" pitchFamily="34" charset="-128"/>
              </a:defRPr>
            </a:lvl5pPr>
            <a:lvl6pPr marL="2514600" indent="-228600" algn="ctr" defTabSz="1033463"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defTabSz="1033463"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defTabSz="1033463"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defTabSz="1033463"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spcBef>
                <a:spcPct val="20000"/>
              </a:spcBef>
              <a:buClr>
                <a:schemeClr val="accent2"/>
              </a:buClr>
              <a:buSzPct val="75000"/>
              <a:buFont typeface="Monotype Sorts" pitchFamily="2" charset="2"/>
              <a:buChar char=""/>
            </a:pPr>
            <a:r>
              <a:rPr lang="en-US" altLang="en-US" sz="5400" b="1">
                <a:solidFill>
                  <a:schemeClr val="tx1"/>
                </a:solidFill>
                <a:effectLst>
                  <a:outerShdw blurRad="38100" dist="38100" dir="2700000" algn="tl">
                    <a:srgbClr val="000000"/>
                  </a:outerShdw>
                </a:effectLst>
              </a:rPr>
              <a:t>A</a:t>
            </a:r>
            <a:r>
              <a:rPr lang="en-US" altLang="en-US" sz="5400" b="1">
                <a:solidFill>
                  <a:srgbClr val="00FF00"/>
                </a:solidFill>
                <a:effectLst>
                  <a:outerShdw blurRad="38100" dist="38100" dir="2700000" algn="tl">
                    <a:srgbClr val="000000"/>
                  </a:outerShdw>
                </a:effectLst>
              </a:rPr>
              <a:t> </a:t>
            </a:r>
            <a:r>
              <a:rPr lang="en-US" altLang="en-US" sz="5400" b="1">
                <a:solidFill>
                  <a:srgbClr val="FF5008"/>
                </a:solidFill>
                <a:effectLst>
                  <a:outerShdw blurRad="38100" dist="38100" dir="2700000" algn="tl">
                    <a:srgbClr val="000000"/>
                  </a:outerShdw>
                </a:effectLst>
              </a:rPr>
              <a:t>BRAHAM</a:t>
            </a:r>
          </a:p>
        </p:txBody>
      </p:sp>
      <p:sp>
        <p:nvSpPr>
          <p:cNvPr id="106498" name="Rectangle 2">
            <a:extLst>
              <a:ext uri="{FF2B5EF4-FFF2-40B4-BE49-F238E27FC236}">
                <a16:creationId xmlns:a16="http://schemas.microsoft.com/office/drawing/2014/main" id="{32409DAE-2881-F444-B3FD-288E1EDA7303}"/>
              </a:ext>
            </a:extLst>
          </p:cNvPr>
          <p:cNvSpPr>
            <a:spLocks noGrp="1" noChangeArrowheads="1"/>
          </p:cNvSpPr>
          <p:nvPr>
            <p:ph type="title"/>
          </p:nvPr>
        </p:nvSpPr>
        <p:spPr bwMode="auto">
          <a:xfrm>
            <a:off x="2127250" y="609600"/>
            <a:ext cx="641985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r>
              <a:rPr lang="en-US" altLang="en-US" sz="4800">
                <a:solidFill>
                  <a:srgbClr val="FAFD00"/>
                </a:solidFill>
              </a:rPr>
              <a:t>       </a:t>
            </a:r>
            <a:r>
              <a:rPr lang="en-US" altLang="en-US" sz="4800">
                <a:solidFill>
                  <a:srgbClr val="FF5008"/>
                </a:solidFill>
              </a:rPr>
              <a:t>EMPAT ORANG TERSEBUT </a:t>
            </a:r>
            <a:r>
              <a:rPr lang="en-US" altLang="en-US" sz="4800">
                <a:solidFill>
                  <a:srgbClr val="FAFD00"/>
                </a:solidFill>
              </a:rPr>
              <a:t>ADALAH:</a:t>
            </a:r>
          </a:p>
        </p:txBody>
      </p:sp>
      <p:sp>
        <p:nvSpPr>
          <p:cNvPr id="106500" name="Rectangle 4">
            <a:extLst>
              <a:ext uri="{FF2B5EF4-FFF2-40B4-BE49-F238E27FC236}">
                <a16:creationId xmlns:a16="http://schemas.microsoft.com/office/drawing/2014/main" id="{3D1BDA31-108C-CD47-9EAA-EE4A8EC371FB}"/>
              </a:ext>
            </a:extLst>
          </p:cNvPr>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a:solidFill>
                  <a:schemeClr val="tx2"/>
                </a:solidFill>
                <a:latin typeface="Times" charset="0"/>
                <a:ea typeface="ＭＳ Ｐゴシック" charset="0"/>
              </a:rPr>
              <a:t>7</a:t>
            </a:r>
          </a:p>
        </p:txBody>
      </p:sp>
      <p:sp>
        <p:nvSpPr>
          <p:cNvPr id="106501" name="Line 5">
            <a:extLst>
              <a:ext uri="{FF2B5EF4-FFF2-40B4-BE49-F238E27FC236}">
                <a16:creationId xmlns:a16="http://schemas.microsoft.com/office/drawing/2014/main" id="{795A0601-96BC-A04D-8918-93E970C1D14D}"/>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106504" name="Oval 8">
            <a:extLst>
              <a:ext uri="{FF2B5EF4-FFF2-40B4-BE49-F238E27FC236}">
                <a16:creationId xmlns:a16="http://schemas.microsoft.com/office/drawing/2014/main" id="{F17091B8-D9C0-224E-8AB3-64D58CE76CEF}"/>
              </a:ext>
            </a:extLst>
          </p:cNvPr>
          <p:cNvSpPr>
            <a:spLocks noChangeArrowheads="1"/>
          </p:cNvSpPr>
          <p:nvPr/>
        </p:nvSpPr>
        <p:spPr bwMode="auto">
          <a:xfrm>
            <a:off x="2894013" y="19605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b="1">
              <a:latin typeface="Times New Roman" charset="0"/>
              <a:ea typeface="ＭＳ Ｐゴシック" charset="0"/>
            </a:endParaRPr>
          </a:p>
        </p:txBody>
      </p:sp>
      <p:sp>
        <p:nvSpPr>
          <p:cNvPr id="106505" name="Oval 9">
            <a:extLst>
              <a:ext uri="{FF2B5EF4-FFF2-40B4-BE49-F238E27FC236}">
                <a16:creationId xmlns:a16="http://schemas.microsoft.com/office/drawing/2014/main" id="{8658C677-179F-994B-8857-983AD14D20BA}"/>
              </a:ext>
            </a:extLst>
          </p:cNvPr>
          <p:cNvSpPr>
            <a:spLocks noChangeArrowheads="1"/>
          </p:cNvSpPr>
          <p:nvPr/>
        </p:nvSpPr>
        <p:spPr bwMode="auto">
          <a:xfrm>
            <a:off x="2894013" y="28622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latin typeface="Arial" charset="0"/>
              <a:ea typeface="ＭＳ Ｐゴシック" charset="0"/>
            </a:endParaRPr>
          </a:p>
        </p:txBody>
      </p:sp>
      <p:sp>
        <p:nvSpPr>
          <p:cNvPr id="106506" name="Oval 10">
            <a:extLst>
              <a:ext uri="{FF2B5EF4-FFF2-40B4-BE49-F238E27FC236}">
                <a16:creationId xmlns:a16="http://schemas.microsoft.com/office/drawing/2014/main" id="{9D6BA310-A64A-A046-AB9E-F704AF6AD5B6}"/>
              </a:ext>
            </a:extLst>
          </p:cNvPr>
          <p:cNvSpPr>
            <a:spLocks noChangeArrowheads="1"/>
          </p:cNvSpPr>
          <p:nvPr/>
        </p:nvSpPr>
        <p:spPr bwMode="auto">
          <a:xfrm>
            <a:off x="2894013" y="377031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latin typeface="Arial" charset="0"/>
              <a:ea typeface="ＭＳ Ｐゴシック" charset="0"/>
            </a:endParaRPr>
          </a:p>
        </p:txBody>
      </p:sp>
      <p:sp>
        <p:nvSpPr>
          <p:cNvPr id="106507" name="Oval 11">
            <a:extLst>
              <a:ext uri="{FF2B5EF4-FFF2-40B4-BE49-F238E27FC236}">
                <a16:creationId xmlns:a16="http://schemas.microsoft.com/office/drawing/2014/main" id="{88D6E176-6D4F-494A-AFA9-384ACAC06C05}"/>
              </a:ext>
            </a:extLst>
          </p:cNvPr>
          <p:cNvSpPr>
            <a:spLocks noChangeArrowheads="1"/>
          </p:cNvSpPr>
          <p:nvPr/>
        </p:nvSpPr>
        <p:spPr bwMode="auto">
          <a:xfrm>
            <a:off x="2868613" y="46402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latin typeface="Arial" charset="0"/>
              <a:ea typeface="ＭＳ Ｐゴシック" charset="0"/>
            </a:endParaRPr>
          </a:p>
        </p:txBody>
      </p:sp>
      <p:sp>
        <p:nvSpPr>
          <p:cNvPr id="106518" name="Text Box 22">
            <a:extLst>
              <a:ext uri="{FF2B5EF4-FFF2-40B4-BE49-F238E27FC236}">
                <a16:creationId xmlns:a16="http://schemas.microsoft.com/office/drawing/2014/main" id="{7B1132CE-835F-E845-9858-9B0F657A6C85}"/>
              </a:ext>
            </a:extLst>
          </p:cNvPr>
          <p:cNvSpPr txBox="1">
            <a:spLocks noChangeArrowheads="1"/>
          </p:cNvSpPr>
          <p:nvPr/>
        </p:nvSpPr>
        <p:spPr bwMode="auto">
          <a:xfrm rot="-1943403">
            <a:off x="1090613" y="5387975"/>
            <a:ext cx="877887" cy="427038"/>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lnSpc>
                <a:spcPct val="55000"/>
              </a:lnSpc>
              <a:spcBef>
                <a:spcPct val="50000"/>
              </a:spcBef>
              <a:defRPr/>
            </a:pPr>
            <a:r>
              <a:rPr lang="en-US" sz="4000" b="1">
                <a:solidFill>
                  <a:srgbClr val="FFFF00"/>
                </a:solidFill>
                <a:latin typeface="Comic Sans MS" charset="0"/>
                <a:ea typeface="ＭＳ Ｐゴシック" charset="0"/>
              </a:rPr>
              <a:t>Y</a:t>
            </a:r>
            <a:r>
              <a:rPr lang="en-US" sz="4000" b="1">
                <a:solidFill>
                  <a:srgbClr val="00CC00"/>
                </a:solidFill>
                <a:latin typeface="Comic Sans MS" charset="0"/>
                <a:ea typeface="ＭＳ Ｐゴシック" charset="0"/>
              </a:rPr>
              <a:t>A</a:t>
            </a:r>
          </a:p>
        </p:txBody>
      </p:sp>
      <p:sp>
        <p:nvSpPr>
          <p:cNvPr id="106519" name="Text Box 23">
            <a:extLst>
              <a:ext uri="{FF2B5EF4-FFF2-40B4-BE49-F238E27FC236}">
                <a16:creationId xmlns:a16="http://schemas.microsoft.com/office/drawing/2014/main" id="{FBEBF82D-0F20-5D4A-A744-F5D4D9618EB3}"/>
              </a:ext>
            </a:extLst>
          </p:cNvPr>
          <p:cNvSpPr txBox="1">
            <a:spLocks noChangeArrowheads="1"/>
          </p:cNvSpPr>
          <p:nvPr/>
        </p:nvSpPr>
        <p:spPr bwMode="auto">
          <a:xfrm rot="-1943403">
            <a:off x="-60325" y="4468813"/>
            <a:ext cx="3359150" cy="427037"/>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nSpc>
                <a:spcPct val="55000"/>
              </a:lnSpc>
              <a:spcBef>
                <a:spcPct val="50000"/>
              </a:spcBef>
            </a:pPr>
            <a:r>
              <a:rPr lang="en-US" altLang="en-US" sz="4000" b="1">
                <a:solidFill>
                  <a:srgbClr val="00CC00"/>
                </a:solidFill>
                <a:latin typeface="Comic Sans MS" panose="030F0902030302020204" pitchFamily="66" charset="0"/>
              </a:rPr>
              <a:t> </a:t>
            </a:r>
            <a:r>
              <a:rPr lang="en-US" altLang="en-US" sz="4000" b="1">
                <a:solidFill>
                  <a:srgbClr val="FFFF00"/>
                </a:solidFill>
                <a:latin typeface="Comic Sans MS" panose="030F0902030302020204" pitchFamily="66" charset="0"/>
              </a:rPr>
              <a:t>M</a:t>
            </a:r>
            <a:r>
              <a:rPr lang="ja-JP" altLang="en-US" sz="3000" b="1">
                <a:solidFill>
                  <a:srgbClr val="00CC00"/>
                </a:solidFill>
              </a:rPr>
              <a:t>’</a:t>
            </a:r>
            <a:r>
              <a:rPr lang="en-US" altLang="ja-JP" sz="3000" b="1">
                <a:solidFill>
                  <a:srgbClr val="00CC00"/>
                </a:solidFill>
                <a:latin typeface="Comic Sans MS" panose="030F0902030302020204" pitchFamily="66" charset="0"/>
              </a:rPr>
              <a:t>NAKJUBKAN</a:t>
            </a:r>
            <a:endParaRPr lang="en-US" altLang="en-US" sz="3000" b="1">
              <a:solidFill>
                <a:srgbClr val="00CC00"/>
              </a:solidFill>
              <a:latin typeface="Comic Sans MS" panose="030F0902030302020204" pitchFamily="66" charset="0"/>
            </a:endParaRPr>
          </a:p>
        </p:txBody>
      </p:sp>
      <p:sp>
        <p:nvSpPr>
          <p:cNvPr id="106520" name="Text Box 24">
            <a:extLst>
              <a:ext uri="{FF2B5EF4-FFF2-40B4-BE49-F238E27FC236}">
                <a16:creationId xmlns:a16="http://schemas.microsoft.com/office/drawing/2014/main" id="{97170414-3D04-3D4B-B931-88D01ADE9890}"/>
              </a:ext>
            </a:extLst>
          </p:cNvPr>
          <p:cNvSpPr txBox="1">
            <a:spLocks noChangeArrowheads="1"/>
          </p:cNvSpPr>
          <p:nvPr/>
        </p:nvSpPr>
        <p:spPr bwMode="auto">
          <a:xfrm rot="-1943403">
            <a:off x="701675" y="3597275"/>
            <a:ext cx="1636713" cy="481013"/>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lnSpc>
                <a:spcPct val="55000"/>
              </a:lnSpc>
              <a:spcBef>
                <a:spcPct val="50000"/>
              </a:spcBef>
              <a:defRPr/>
            </a:pPr>
            <a:r>
              <a:rPr lang="en-US" sz="4000" b="1">
                <a:solidFill>
                  <a:srgbClr val="FFFF00"/>
                </a:solidFill>
                <a:latin typeface="Comic Sans MS" charset="0"/>
                <a:ea typeface="ＭＳ Ｐゴシック" charset="0"/>
              </a:rPr>
              <a:t>Y</a:t>
            </a:r>
            <a:r>
              <a:rPr lang="en-US" sz="4000" b="1">
                <a:solidFill>
                  <a:srgbClr val="00CC00"/>
                </a:solidFill>
                <a:latin typeface="Comic Sans MS" charset="0"/>
                <a:ea typeface="ＭＳ Ｐゴシック" charset="0"/>
              </a:rPr>
              <a:t>ANG</a:t>
            </a:r>
          </a:p>
        </p:txBody>
      </p:sp>
      <p:sp>
        <p:nvSpPr>
          <p:cNvPr id="106521" name="Text Box 25">
            <a:extLst>
              <a:ext uri="{FF2B5EF4-FFF2-40B4-BE49-F238E27FC236}">
                <a16:creationId xmlns:a16="http://schemas.microsoft.com/office/drawing/2014/main" id="{6B086A0D-A3E5-7346-850C-0DDC0345500E}"/>
              </a:ext>
            </a:extLst>
          </p:cNvPr>
          <p:cNvSpPr txBox="1">
            <a:spLocks noChangeArrowheads="1"/>
          </p:cNvSpPr>
          <p:nvPr/>
        </p:nvSpPr>
        <p:spPr bwMode="auto">
          <a:xfrm rot="-1943403">
            <a:off x="363538" y="2513013"/>
            <a:ext cx="2479675" cy="427037"/>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lnSpc>
                <a:spcPct val="55000"/>
              </a:lnSpc>
              <a:spcBef>
                <a:spcPct val="50000"/>
              </a:spcBef>
              <a:defRPr/>
            </a:pPr>
            <a:r>
              <a:rPr lang="en-US" sz="4000" b="1">
                <a:solidFill>
                  <a:srgbClr val="FFFF00"/>
                </a:solidFill>
                <a:latin typeface="Comic Sans MS" charset="0"/>
                <a:ea typeface="ＭＳ Ｐゴシック" charset="0"/>
              </a:rPr>
              <a:t>A</a:t>
            </a:r>
            <a:r>
              <a:rPr lang="en-US" sz="3000" b="1">
                <a:solidFill>
                  <a:srgbClr val="00CC00"/>
                </a:solidFill>
                <a:latin typeface="Arial" charset="0"/>
                <a:ea typeface="ＭＳ Ｐゴシック" charset="0"/>
              </a:rPr>
              <a:t>NUGERAH</a:t>
            </a:r>
          </a:p>
        </p:txBody>
      </p:sp>
      <p:sp>
        <p:nvSpPr>
          <p:cNvPr id="106522" name="Text Box 26">
            <a:extLst>
              <a:ext uri="{FF2B5EF4-FFF2-40B4-BE49-F238E27FC236}">
                <a16:creationId xmlns:a16="http://schemas.microsoft.com/office/drawing/2014/main" id="{FF334A09-2C3B-6E47-9903-10B0E256E506}"/>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106524" name="Text Box 28">
            <a:extLst>
              <a:ext uri="{FF2B5EF4-FFF2-40B4-BE49-F238E27FC236}">
                <a16:creationId xmlns:a16="http://schemas.microsoft.com/office/drawing/2014/main" id="{41A99DC7-0A0E-BD4D-89D0-FCA885450E69}"/>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b="1">
              <a:solidFill>
                <a:srgbClr val="FFFFFF"/>
              </a:solidFill>
              <a:latin typeface="Arial" charset="0"/>
              <a:ea typeface="ＭＳ Ｐゴシック" charset="0"/>
            </a:endParaRPr>
          </a:p>
        </p:txBody>
      </p:sp>
      <p:sp>
        <p:nvSpPr>
          <p:cNvPr id="106526" name="Text Box 30">
            <a:extLst>
              <a:ext uri="{FF2B5EF4-FFF2-40B4-BE49-F238E27FC236}">
                <a16:creationId xmlns:a16="http://schemas.microsoft.com/office/drawing/2014/main" id="{CAA281E4-9063-4746-803C-41F517C31399}"/>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50</a:t>
            </a:r>
          </a:p>
        </p:txBody>
      </p:sp>
      <p:sp>
        <p:nvSpPr>
          <p:cNvPr id="106527" name="Text Box 31">
            <a:extLst>
              <a:ext uri="{FF2B5EF4-FFF2-40B4-BE49-F238E27FC236}">
                <a16:creationId xmlns:a16="http://schemas.microsoft.com/office/drawing/2014/main" id="{66CFE143-E6A0-EE4C-99F8-F6DCD923FC66}"/>
              </a:ext>
            </a:extLst>
          </p:cNvPr>
          <p:cNvSpPr txBox="1">
            <a:spLocks noChangeArrowheads="1"/>
          </p:cNvSpPr>
          <p:nvPr/>
        </p:nvSpPr>
        <p:spPr bwMode="auto">
          <a:xfrm>
            <a:off x="8721725" y="64135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b="1">
                <a:solidFill>
                  <a:srgbClr val="FFFFFF"/>
                </a:solidFill>
                <a:latin typeface="Arial" charset="0"/>
                <a:ea typeface="ＭＳ Ｐゴシック" charset="0"/>
              </a:rPr>
              <a:t>8</a:t>
            </a:r>
          </a:p>
        </p:txBody>
      </p:sp>
      <p:sp>
        <p:nvSpPr>
          <p:cNvPr id="106529" name="Text Box 33">
            <a:extLst>
              <a:ext uri="{FF2B5EF4-FFF2-40B4-BE49-F238E27FC236}">
                <a16:creationId xmlns:a16="http://schemas.microsoft.com/office/drawing/2014/main" id="{40A36C0E-3826-6744-B3FC-694A26BBCD2A}"/>
              </a:ext>
            </a:extLst>
          </p:cNvPr>
          <p:cNvSpPr txBox="1">
            <a:spLocks noChangeArrowheads="1"/>
          </p:cNvSpPr>
          <p:nvPr/>
        </p:nvSpPr>
        <p:spPr bwMode="auto">
          <a:xfrm>
            <a:off x="7091363" y="6270625"/>
            <a:ext cx="1547812"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Handbook pg. 8-14</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6511">
                                            <p:txEl>
                                              <p:pRg st="0" end="0"/>
                                            </p:txEl>
                                          </p:spTgt>
                                        </p:tgtEl>
                                        <p:attrNameLst>
                                          <p:attrName>style.visibility</p:attrName>
                                        </p:attrNameLst>
                                      </p:cBhvr>
                                      <p:to>
                                        <p:strVal val="visible"/>
                                      </p:to>
                                    </p:set>
                                    <p:animEffect transition="in" filter="dissolve">
                                      <p:cBhvr>
                                        <p:cTn id="13" dur="500"/>
                                        <p:tgtEl>
                                          <p:spTgt spid="1065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6510">
                                            <p:txEl>
                                              <p:pRg st="1" end="1"/>
                                            </p:txEl>
                                          </p:spTgt>
                                        </p:tgtEl>
                                        <p:attrNameLst>
                                          <p:attrName>style.visibility</p:attrName>
                                        </p:attrNameLst>
                                      </p:cBhvr>
                                      <p:to>
                                        <p:strVal val="visible"/>
                                      </p:to>
                                    </p:set>
                                    <p:animEffect transition="in" filter="dissolve">
                                      <p:cBhvr>
                                        <p:cTn id="18" dur="500"/>
                                        <p:tgtEl>
                                          <p:spTgt spid="10651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6509">
                                            <p:txEl>
                                              <p:pRg st="1" end="1"/>
                                            </p:txEl>
                                          </p:spTgt>
                                        </p:tgtEl>
                                        <p:attrNameLst>
                                          <p:attrName>style.visibility</p:attrName>
                                        </p:attrNameLst>
                                      </p:cBhvr>
                                      <p:to>
                                        <p:strVal val="visible"/>
                                      </p:to>
                                    </p:set>
                                    <p:animEffect transition="in" filter="dissolve">
                                      <p:cBhvr>
                                        <p:cTn id="23" dur="500"/>
                                        <p:tgtEl>
                                          <p:spTgt spid="10650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6508">
                                            <p:txEl>
                                              <p:pRg st="1" end="1"/>
                                            </p:txEl>
                                          </p:spTgt>
                                        </p:tgtEl>
                                        <p:attrNameLst>
                                          <p:attrName>style.visibility</p:attrName>
                                        </p:attrNameLst>
                                      </p:cBhvr>
                                      <p:to>
                                        <p:strVal val="visible"/>
                                      </p:to>
                                    </p:set>
                                    <p:animEffect transition="in" filter="dissolve">
                                      <p:cBhvr>
                                        <p:cTn id="28" dur="500"/>
                                        <p:tgtEl>
                                          <p:spTgt spid="106508">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06521"/>
                                        </p:tgtEl>
                                        <p:attrNameLst>
                                          <p:attrName>style.visibility</p:attrName>
                                        </p:attrNameLst>
                                      </p:cBhvr>
                                      <p:to>
                                        <p:strVal val="visible"/>
                                      </p:to>
                                    </p:set>
                                    <p:anim calcmode="lin" valueType="num">
                                      <p:cBhvr>
                                        <p:cTn id="33" dur="500" fill="hold"/>
                                        <p:tgtEl>
                                          <p:spTgt spid="106521"/>
                                        </p:tgtEl>
                                        <p:attrNameLst>
                                          <p:attrName>ppt_w</p:attrName>
                                        </p:attrNameLst>
                                      </p:cBhvr>
                                      <p:tavLst>
                                        <p:tav tm="0">
                                          <p:val>
                                            <p:fltVal val="0"/>
                                          </p:val>
                                        </p:tav>
                                        <p:tav tm="100000">
                                          <p:val>
                                            <p:strVal val="#ppt_w"/>
                                          </p:val>
                                        </p:tav>
                                      </p:tavLst>
                                    </p:anim>
                                    <p:anim calcmode="lin" valueType="num">
                                      <p:cBhvr>
                                        <p:cTn id="34" dur="500" fill="hold"/>
                                        <p:tgtEl>
                                          <p:spTgt spid="106521"/>
                                        </p:tgtEl>
                                        <p:attrNameLst>
                                          <p:attrName>ppt_h</p:attrName>
                                        </p:attrNameLst>
                                      </p:cBhvr>
                                      <p:tavLst>
                                        <p:tav tm="0">
                                          <p:val>
                                            <p:fltVal val="0"/>
                                          </p:val>
                                        </p:tav>
                                        <p:tav tm="100000">
                                          <p:val>
                                            <p:strVal val="#ppt_h"/>
                                          </p:val>
                                        </p:tav>
                                      </p:tavLst>
                                    </p:anim>
                                    <p:anim calcmode="lin" valueType="num">
                                      <p:cBhvr>
                                        <p:cTn id="35" dur="500" fill="hold"/>
                                        <p:tgtEl>
                                          <p:spTgt spid="106521"/>
                                        </p:tgtEl>
                                        <p:attrNameLst>
                                          <p:attrName>ppt_x</p:attrName>
                                        </p:attrNameLst>
                                      </p:cBhvr>
                                      <p:tavLst>
                                        <p:tav tm="0">
                                          <p:val>
                                            <p:fltVal val="0.5"/>
                                          </p:val>
                                        </p:tav>
                                        <p:tav tm="100000">
                                          <p:val>
                                            <p:strVal val="#ppt_x"/>
                                          </p:val>
                                        </p:tav>
                                      </p:tavLst>
                                    </p:anim>
                                    <p:anim calcmode="lin" valueType="num">
                                      <p:cBhvr>
                                        <p:cTn id="36" dur="500" fill="hold"/>
                                        <p:tgtEl>
                                          <p:spTgt spid="106521"/>
                                        </p:tgtEl>
                                        <p:attrNameLst>
                                          <p:attrName>ppt_y</p:attrName>
                                        </p:attrNameLst>
                                      </p:cBhvr>
                                      <p:tavLst>
                                        <p:tav tm="0">
                                          <p:val>
                                            <p:fltVal val="0.5"/>
                                          </p:val>
                                        </p:tav>
                                        <p:tav tm="100000">
                                          <p:val>
                                            <p:strVal val="#ppt_y"/>
                                          </p:val>
                                        </p:tav>
                                      </p:tavLst>
                                    </p:anim>
                                  </p:childTnLst>
                                </p:cTn>
                              </p:par>
                            </p:childTnLst>
                          </p:cTn>
                        </p:par>
                        <p:par>
                          <p:cTn id="37" fill="hold" nodeType="afterGroup">
                            <p:stCondLst>
                              <p:cond delay="500"/>
                            </p:stCondLst>
                            <p:childTnLst>
                              <p:par>
                                <p:cTn id="38" presetID="23" presetClass="entr" presetSubtype="528" fill="hold" grpId="0" nodeType="afterEffect">
                                  <p:stCondLst>
                                    <p:cond delay="100"/>
                                  </p:stCondLst>
                                  <p:childTnLst>
                                    <p:set>
                                      <p:cBhvr>
                                        <p:cTn id="39" dur="1" fill="hold">
                                          <p:stCondLst>
                                            <p:cond delay="0"/>
                                          </p:stCondLst>
                                        </p:cTn>
                                        <p:tgtEl>
                                          <p:spTgt spid="106504"/>
                                        </p:tgtEl>
                                        <p:attrNameLst>
                                          <p:attrName>style.visibility</p:attrName>
                                        </p:attrNameLst>
                                      </p:cBhvr>
                                      <p:to>
                                        <p:strVal val="visible"/>
                                      </p:to>
                                    </p:set>
                                    <p:anim calcmode="lin" valueType="num">
                                      <p:cBhvr>
                                        <p:cTn id="40" dur="500" fill="hold"/>
                                        <p:tgtEl>
                                          <p:spTgt spid="106504"/>
                                        </p:tgtEl>
                                        <p:attrNameLst>
                                          <p:attrName>ppt_w</p:attrName>
                                        </p:attrNameLst>
                                      </p:cBhvr>
                                      <p:tavLst>
                                        <p:tav tm="0">
                                          <p:val>
                                            <p:fltVal val="0"/>
                                          </p:val>
                                        </p:tav>
                                        <p:tav tm="100000">
                                          <p:val>
                                            <p:strVal val="#ppt_w"/>
                                          </p:val>
                                        </p:tav>
                                      </p:tavLst>
                                    </p:anim>
                                    <p:anim calcmode="lin" valueType="num">
                                      <p:cBhvr>
                                        <p:cTn id="41" dur="500" fill="hold"/>
                                        <p:tgtEl>
                                          <p:spTgt spid="106504"/>
                                        </p:tgtEl>
                                        <p:attrNameLst>
                                          <p:attrName>ppt_h</p:attrName>
                                        </p:attrNameLst>
                                      </p:cBhvr>
                                      <p:tavLst>
                                        <p:tav tm="0">
                                          <p:val>
                                            <p:fltVal val="0"/>
                                          </p:val>
                                        </p:tav>
                                        <p:tav tm="100000">
                                          <p:val>
                                            <p:strVal val="#ppt_h"/>
                                          </p:val>
                                        </p:tav>
                                      </p:tavLst>
                                    </p:anim>
                                    <p:anim calcmode="lin" valueType="num">
                                      <p:cBhvr>
                                        <p:cTn id="42" dur="500" fill="hold"/>
                                        <p:tgtEl>
                                          <p:spTgt spid="106504"/>
                                        </p:tgtEl>
                                        <p:attrNameLst>
                                          <p:attrName>ppt_x</p:attrName>
                                        </p:attrNameLst>
                                      </p:cBhvr>
                                      <p:tavLst>
                                        <p:tav tm="0">
                                          <p:val>
                                            <p:fltVal val="0.5"/>
                                          </p:val>
                                        </p:tav>
                                        <p:tav tm="100000">
                                          <p:val>
                                            <p:strVal val="#ppt_x"/>
                                          </p:val>
                                        </p:tav>
                                      </p:tavLst>
                                    </p:anim>
                                    <p:anim calcmode="lin" valueType="num">
                                      <p:cBhvr>
                                        <p:cTn id="43" dur="500" fill="hold"/>
                                        <p:tgtEl>
                                          <p:spTgt spid="106504"/>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06520"/>
                                        </p:tgtEl>
                                        <p:attrNameLst>
                                          <p:attrName>style.visibility</p:attrName>
                                        </p:attrNameLst>
                                      </p:cBhvr>
                                      <p:to>
                                        <p:strVal val="visible"/>
                                      </p:to>
                                    </p:set>
                                    <p:anim calcmode="lin" valueType="num">
                                      <p:cBhvr>
                                        <p:cTn id="48" dur="500" fill="hold"/>
                                        <p:tgtEl>
                                          <p:spTgt spid="106520"/>
                                        </p:tgtEl>
                                        <p:attrNameLst>
                                          <p:attrName>ppt_w</p:attrName>
                                        </p:attrNameLst>
                                      </p:cBhvr>
                                      <p:tavLst>
                                        <p:tav tm="0">
                                          <p:val>
                                            <p:fltVal val="0"/>
                                          </p:val>
                                        </p:tav>
                                        <p:tav tm="100000">
                                          <p:val>
                                            <p:strVal val="#ppt_w"/>
                                          </p:val>
                                        </p:tav>
                                      </p:tavLst>
                                    </p:anim>
                                    <p:anim calcmode="lin" valueType="num">
                                      <p:cBhvr>
                                        <p:cTn id="49" dur="500" fill="hold"/>
                                        <p:tgtEl>
                                          <p:spTgt spid="106520"/>
                                        </p:tgtEl>
                                        <p:attrNameLst>
                                          <p:attrName>ppt_h</p:attrName>
                                        </p:attrNameLst>
                                      </p:cBhvr>
                                      <p:tavLst>
                                        <p:tav tm="0">
                                          <p:val>
                                            <p:fltVal val="0"/>
                                          </p:val>
                                        </p:tav>
                                        <p:tav tm="100000">
                                          <p:val>
                                            <p:strVal val="#ppt_h"/>
                                          </p:val>
                                        </p:tav>
                                      </p:tavLst>
                                    </p:anim>
                                    <p:anim calcmode="lin" valueType="num">
                                      <p:cBhvr>
                                        <p:cTn id="50" dur="500" fill="hold"/>
                                        <p:tgtEl>
                                          <p:spTgt spid="106520"/>
                                        </p:tgtEl>
                                        <p:attrNameLst>
                                          <p:attrName>ppt_x</p:attrName>
                                        </p:attrNameLst>
                                      </p:cBhvr>
                                      <p:tavLst>
                                        <p:tav tm="0">
                                          <p:val>
                                            <p:fltVal val="0.5"/>
                                          </p:val>
                                        </p:tav>
                                        <p:tav tm="100000">
                                          <p:val>
                                            <p:strVal val="#ppt_x"/>
                                          </p:val>
                                        </p:tav>
                                      </p:tavLst>
                                    </p:anim>
                                    <p:anim calcmode="lin" valueType="num">
                                      <p:cBhvr>
                                        <p:cTn id="51" dur="500" fill="hold"/>
                                        <p:tgtEl>
                                          <p:spTgt spid="106520"/>
                                        </p:tgtEl>
                                        <p:attrNameLst>
                                          <p:attrName>ppt_y</p:attrName>
                                        </p:attrNameLst>
                                      </p:cBhvr>
                                      <p:tavLst>
                                        <p:tav tm="0">
                                          <p:val>
                                            <p:fltVal val="0.5"/>
                                          </p:val>
                                        </p:tav>
                                        <p:tav tm="100000">
                                          <p:val>
                                            <p:strVal val="#ppt_y"/>
                                          </p:val>
                                        </p:tav>
                                      </p:tavLst>
                                    </p:anim>
                                  </p:childTnLst>
                                </p:cTn>
                              </p:par>
                            </p:childTnLst>
                          </p:cTn>
                        </p:par>
                        <p:par>
                          <p:cTn id="52" fill="hold" nodeType="afterGroup">
                            <p:stCondLst>
                              <p:cond delay="500"/>
                            </p:stCondLst>
                            <p:childTnLst>
                              <p:par>
                                <p:cTn id="53" presetID="23" presetClass="entr" presetSubtype="528" fill="hold" grpId="0" nodeType="afterEffect">
                                  <p:stCondLst>
                                    <p:cond delay="100"/>
                                  </p:stCondLst>
                                  <p:childTnLst>
                                    <p:set>
                                      <p:cBhvr>
                                        <p:cTn id="54" dur="1" fill="hold">
                                          <p:stCondLst>
                                            <p:cond delay="0"/>
                                          </p:stCondLst>
                                        </p:cTn>
                                        <p:tgtEl>
                                          <p:spTgt spid="106505"/>
                                        </p:tgtEl>
                                        <p:attrNameLst>
                                          <p:attrName>style.visibility</p:attrName>
                                        </p:attrNameLst>
                                      </p:cBhvr>
                                      <p:to>
                                        <p:strVal val="visible"/>
                                      </p:to>
                                    </p:set>
                                    <p:anim calcmode="lin" valueType="num">
                                      <p:cBhvr>
                                        <p:cTn id="55" dur="500" fill="hold"/>
                                        <p:tgtEl>
                                          <p:spTgt spid="106505"/>
                                        </p:tgtEl>
                                        <p:attrNameLst>
                                          <p:attrName>ppt_w</p:attrName>
                                        </p:attrNameLst>
                                      </p:cBhvr>
                                      <p:tavLst>
                                        <p:tav tm="0">
                                          <p:val>
                                            <p:fltVal val="0"/>
                                          </p:val>
                                        </p:tav>
                                        <p:tav tm="100000">
                                          <p:val>
                                            <p:strVal val="#ppt_w"/>
                                          </p:val>
                                        </p:tav>
                                      </p:tavLst>
                                    </p:anim>
                                    <p:anim calcmode="lin" valueType="num">
                                      <p:cBhvr>
                                        <p:cTn id="56" dur="500" fill="hold"/>
                                        <p:tgtEl>
                                          <p:spTgt spid="106505"/>
                                        </p:tgtEl>
                                        <p:attrNameLst>
                                          <p:attrName>ppt_h</p:attrName>
                                        </p:attrNameLst>
                                      </p:cBhvr>
                                      <p:tavLst>
                                        <p:tav tm="0">
                                          <p:val>
                                            <p:fltVal val="0"/>
                                          </p:val>
                                        </p:tav>
                                        <p:tav tm="100000">
                                          <p:val>
                                            <p:strVal val="#ppt_h"/>
                                          </p:val>
                                        </p:tav>
                                      </p:tavLst>
                                    </p:anim>
                                    <p:anim calcmode="lin" valueType="num">
                                      <p:cBhvr>
                                        <p:cTn id="57" dur="500" fill="hold"/>
                                        <p:tgtEl>
                                          <p:spTgt spid="106505"/>
                                        </p:tgtEl>
                                        <p:attrNameLst>
                                          <p:attrName>ppt_x</p:attrName>
                                        </p:attrNameLst>
                                      </p:cBhvr>
                                      <p:tavLst>
                                        <p:tav tm="0">
                                          <p:val>
                                            <p:fltVal val="0.5"/>
                                          </p:val>
                                        </p:tav>
                                        <p:tav tm="100000">
                                          <p:val>
                                            <p:strVal val="#ppt_x"/>
                                          </p:val>
                                        </p:tav>
                                      </p:tavLst>
                                    </p:anim>
                                    <p:anim calcmode="lin" valueType="num">
                                      <p:cBhvr>
                                        <p:cTn id="58" dur="500" fill="hold"/>
                                        <p:tgtEl>
                                          <p:spTgt spid="106505"/>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06519"/>
                                        </p:tgtEl>
                                        <p:attrNameLst>
                                          <p:attrName>style.visibility</p:attrName>
                                        </p:attrNameLst>
                                      </p:cBhvr>
                                      <p:to>
                                        <p:strVal val="visible"/>
                                      </p:to>
                                    </p:set>
                                    <p:anim calcmode="lin" valueType="num">
                                      <p:cBhvr>
                                        <p:cTn id="63" dur="500" fill="hold"/>
                                        <p:tgtEl>
                                          <p:spTgt spid="106519"/>
                                        </p:tgtEl>
                                        <p:attrNameLst>
                                          <p:attrName>ppt_w</p:attrName>
                                        </p:attrNameLst>
                                      </p:cBhvr>
                                      <p:tavLst>
                                        <p:tav tm="0">
                                          <p:val>
                                            <p:fltVal val="0"/>
                                          </p:val>
                                        </p:tav>
                                        <p:tav tm="100000">
                                          <p:val>
                                            <p:strVal val="#ppt_w"/>
                                          </p:val>
                                        </p:tav>
                                      </p:tavLst>
                                    </p:anim>
                                    <p:anim calcmode="lin" valueType="num">
                                      <p:cBhvr>
                                        <p:cTn id="64" dur="500" fill="hold"/>
                                        <p:tgtEl>
                                          <p:spTgt spid="106519"/>
                                        </p:tgtEl>
                                        <p:attrNameLst>
                                          <p:attrName>ppt_h</p:attrName>
                                        </p:attrNameLst>
                                      </p:cBhvr>
                                      <p:tavLst>
                                        <p:tav tm="0">
                                          <p:val>
                                            <p:fltVal val="0"/>
                                          </p:val>
                                        </p:tav>
                                        <p:tav tm="100000">
                                          <p:val>
                                            <p:strVal val="#ppt_h"/>
                                          </p:val>
                                        </p:tav>
                                      </p:tavLst>
                                    </p:anim>
                                    <p:anim calcmode="lin" valueType="num">
                                      <p:cBhvr>
                                        <p:cTn id="65" dur="500" fill="hold"/>
                                        <p:tgtEl>
                                          <p:spTgt spid="106519"/>
                                        </p:tgtEl>
                                        <p:attrNameLst>
                                          <p:attrName>ppt_x</p:attrName>
                                        </p:attrNameLst>
                                      </p:cBhvr>
                                      <p:tavLst>
                                        <p:tav tm="0">
                                          <p:val>
                                            <p:fltVal val="0.5"/>
                                          </p:val>
                                        </p:tav>
                                        <p:tav tm="100000">
                                          <p:val>
                                            <p:strVal val="#ppt_x"/>
                                          </p:val>
                                        </p:tav>
                                      </p:tavLst>
                                    </p:anim>
                                    <p:anim calcmode="lin" valueType="num">
                                      <p:cBhvr>
                                        <p:cTn id="66" dur="500" fill="hold"/>
                                        <p:tgtEl>
                                          <p:spTgt spid="106519"/>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500"/>
                            </p:stCondLst>
                            <p:childTnLst>
                              <p:par>
                                <p:cTn id="68" presetID="23" presetClass="entr" presetSubtype="528" fill="hold" grpId="0" nodeType="afterEffect">
                                  <p:stCondLst>
                                    <p:cond delay="100"/>
                                  </p:stCondLst>
                                  <p:childTnLst>
                                    <p:set>
                                      <p:cBhvr>
                                        <p:cTn id="69" dur="1" fill="hold">
                                          <p:stCondLst>
                                            <p:cond delay="0"/>
                                          </p:stCondLst>
                                        </p:cTn>
                                        <p:tgtEl>
                                          <p:spTgt spid="106506"/>
                                        </p:tgtEl>
                                        <p:attrNameLst>
                                          <p:attrName>style.visibility</p:attrName>
                                        </p:attrNameLst>
                                      </p:cBhvr>
                                      <p:to>
                                        <p:strVal val="visible"/>
                                      </p:to>
                                    </p:set>
                                    <p:anim calcmode="lin" valueType="num">
                                      <p:cBhvr>
                                        <p:cTn id="70" dur="500" fill="hold"/>
                                        <p:tgtEl>
                                          <p:spTgt spid="106506"/>
                                        </p:tgtEl>
                                        <p:attrNameLst>
                                          <p:attrName>ppt_w</p:attrName>
                                        </p:attrNameLst>
                                      </p:cBhvr>
                                      <p:tavLst>
                                        <p:tav tm="0">
                                          <p:val>
                                            <p:fltVal val="0"/>
                                          </p:val>
                                        </p:tav>
                                        <p:tav tm="100000">
                                          <p:val>
                                            <p:strVal val="#ppt_w"/>
                                          </p:val>
                                        </p:tav>
                                      </p:tavLst>
                                    </p:anim>
                                    <p:anim calcmode="lin" valueType="num">
                                      <p:cBhvr>
                                        <p:cTn id="71" dur="500" fill="hold"/>
                                        <p:tgtEl>
                                          <p:spTgt spid="106506"/>
                                        </p:tgtEl>
                                        <p:attrNameLst>
                                          <p:attrName>ppt_h</p:attrName>
                                        </p:attrNameLst>
                                      </p:cBhvr>
                                      <p:tavLst>
                                        <p:tav tm="0">
                                          <p:val>
                                            <p:fltVal val="0"/>
                                          </p:val>
                                        </p:tav>
                                        <p:tav tm="100000">
                                          <p:val>
                                            <p:strVal val="#ppt_h"/>
                                          </p:val>
                                        </p:tav>
                                      </p:tavLst>
                                    </p:anim>
                                    <p:anim calcmode="lin" valueType="num">
                                      <p:cBhvr>
                                        <p:cTn id="72" dur="500" fill="hold"/>
                                        <p:tgtEl>
                                          <p:spTgt spid="106506"/>
                                        </p:tgtEl>
                                        <p:attrNameLst>
                                          <p:attrName>ppt_x</p:attrName>
                                        </p:attrNameLst>
                                      </p:cBhvr>
                                      <p:tavLst>
                                        <p:tav tm="0">
                                          <p:val>
                                            <p:fltVal val="0.5"/>
                                          </p:val>
                                        </p:tav>
                                        <p:tav tm="100000">
                                          <p:val>
                                            <p:strVal val="#ppt_x"/>
                                          </p:val>
                                        </p:tav>
                                      </p:tavLst>
                                    </p:anim>
                                    <p:anim calcmode="lin" valueType="num">
                                      <p:cBhvr>
                                        <p:cTn id="73" dur="500" fill="hold"/>
                                        <p:tgtEl>
                                          <p:spTgt spid="106506"/>
                                        </p:tgtEl>
                                        <p:attrNameLst>
                                          <p:attrName>ppt_y</p:attrName>
                                        </p:attrNameLst>
                                      </p:cBhvr>
                                      <p:tavLst>
                                        <p:tav tm="0">
                                          <p:val>
                                            <p:fltVal val="0.5"/>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528" fill="hold" grpId="0" nodeType="clickEffect">
                                  <p:stCondLst>
                                    <p:cond delay="0"/>
                                  </p:stCondLst>
                                  <p:childTnLst>
                                    <p:set>
                                      <p:cBhvr>
                                        <p:cTn id="77" dur="1" fill="hold">
                                          <p:stCondLst>
                                            <p:cond delay="0"/>
                                          </p:stCondLst>
                                        </p:cTn>
                                        <p:tgtEl>
                                          <p:spTgt spid="106518"/>
                                        </p:tgtEl>
                                        <p:attrNameLst>
                                          <p:attrName>style.visibility</p:attrName>
                                        </p:attrNameLst>
                                      </p:cBhvr>
                                      <p:to>
                                        <p:strVal val="visible"/>
                                      </p:to>
                                    </p:set>
                                    <p:anim calcmode="lin" valueType="num">
                                      <p:cBhvr>
                                        <p:cTn id="78" dur="500" fill="hold"/>
                                        <p:tgtEl>
                                          <p:spTgt spid="106518"/>
                                        </p:tgtEl>
                                        <p:attrNameLst>
                                          <p:attrName>ppt_w</p:attrName>
                                        </p:attrNameLst>
                                      </p:cBhvr>
                                      <p:tavLst>
                                        <p:tav tm="0">
                                          <p:val>
                                            <p:fltVal val="0"/>
                                          </p:val>
                                        </p:tav>
                                        <p:tav tm="100000">
                                          <p:val>
                                            <p:strVal val="#ppt_w"/>
                                          </p:val>
                                        </p:tav>
                                      </p:tavLst>
                                    </p:anim>
                                    <p:anim calcmode="lin" valueType="num">
                                      <p:cBhvr>
                                        <p:cTn id="79" dur="500" fill="hold"/>
                                        <p:tgtEl>
                                          <p:spTgt spid="106518"/>
                                        </p:tgtEl>
                                        <p:attrNameLst>
                                          <p:attrName>ppt_h</p:attrName>
                                        </p:attrNameLst>
                                      </p:cBhvr>
                                      <p:tavLst>
                                        <p:tav tm="0">
                                          <p:val>
                                            <p:fltVal val="0"/>
                                          </p:val>
                                        </p:tav>
                                        <p:tav tm="100000">
                                          <p:val>
                                            <p:strVal val="#ppt_h"/>
                                          </p:val>
                                        </p:tav>
                                      </p:tavLst>
                                    </p:anim>
                                    <p:anim calcmode="lin" valueType="num">
                                      <p:cBhvr>
                                        <p:cTn id="80" dur="500" fill="hold"/>
                                        <p:tgtEl>
                                          <p:spTgt spid="106518"/>
                                        </p:tgtEl>
                                        <p:attrNameLst>
                                          <p:attrName>ppt_x</p:attrName>
                                        </p:attrNameLst>
                                      </p:cBhvr>
                                      <p:tavLst>
                                        <p:tav tm="0">
                                          <p:val>
                                            <p:fltVal val="0.5"/>
                                          </p:val>
                                        </p:tav>
                                        <p:tav tm="100000">
                                          <p:val>
                                            <p:strVal val="#ppt_x"/>
                                          </p:val>
                                        </p:tav>
                                      </p:tavLst>
                                    </p:anim>
                                    <p:anim calcmode="lin" valueType="num">
                                      <p:cBhvr>
                                        <p:cTn id="81" dur="500" fill="hold"/>
                                        <p:tgtEl>
                                          <p:spTgt spid="106518"/>
                                        </p:tgtEl>
                                        <p:attrNameLst>
                                          <p:attrName>ppt_y</p:attrName>
                                        </p:attrNameLst>
                                      </p:cBhvr>
                                      <p:tavLst>
                                        <p:tav tm="0">
                                          <p:val>
                                            <p:fltVal val="0.5"/>
                                          </p:val>
                                        </p:tav>
                                        <p:tav tm="100000">
                                          <p:val>
                                            <p:strVal val="#ppt_y"/>
                                          </p:val>
                                        </p:tav>
                                      </p:tavLst>
                                    </p:anim>
                                  </p:childTnLst>
                                </p:cTn>
                              </p:par>
                            </p:childTnLst>
                          </p:cTn>
                        </p:par>
                        <p:par>
                          <p:cTn id="82" fill="hold" nodeType="afterGroup">
                            <p:stCondLst>
                              <p:cond delay="500"/>
                            </p:stCondLst>
                            <p:childTnLst>
                              <p:par>
                                <p:cTn id="83" presetID="23" presetClass="entr" presetSubtype="528" fill="hold" grpId="0" nodeType="afterEffect">
                                  <p:stCondLst>
                                    <p:cond delay="100"/>
                                  </p:stCondLst>
                                  <p:childTnLst>
                                    <p:set>
                                      <p:cBhvr>
                                        <p:cTn id="84" dur="1" fill="hold">
                                          <p:stCondLst>
                                            <p:cond delay="0"/>
                                          </p:stCondLst>
                                        </p:cTn>
                                        <p:tgtEl>
                                          <p:spTgt spid="106507"/>
                                        </p:tgtEl>
                                        <p:attrNameLst>
                                          <p:attrName>style.visibility</p:attrName>
                                        </p:attrNameLst>
                                      </p:cBhvr>
                                      <p:to>
                                        <p:strVal val="visible"/>
                                      </p:to>
                                    </p:set>
                                    <p:anim calcmode="lin" valueType="num">
                                      <p:cBhvr>
                                        <p:cTn id="85" dur="500" fill="hold"/>
                                        <p:tgtEl>
                                          <p:spTgt spid="106507"/>
                                        </p:tgtEl>
                                        <p:attrNameLst>
                                          <p:attrName>ppt_w</p:attrName>
                                        </p:attrNameLst>
                                      </p:cBhvr>
                                      <p:tavLst>
                                        <p:tav tm="0">
                                          <p:val>
                                            <p:fltVal val="0"/>
                                          </p:val>
                                        </p:tav>
                                        <p:tav tm="100000">
                                          <p:val>
                                            <p:strVal val="#ppt_w"/>
                                          </p:val>
                                        </p:tav>
                                      </p:tavLst>
                                    </p:anim>
                                    <p:anim calcmode="lin" valueType="num">
                                      <p:cBhvr>
                                        <p:cTn id="86" dur="500" fill="hold"/>
                                        <p:tgtEl>
                                          <p:spTgt spid="106507"/>
                                        </p:tgtEl>
                                        <p:attrNameLst>
                                          <p:attrName>ppt_h</p:attrName>
                                        </p:attrNameLst>
                                      </p:cBhvr>
                                      <p:tavLst>
                                        <p:tav tm="0">
                                          <p:val>
                                            <p:fltVal val="0"/>
                                          </p:val>
                                        </p:tav>
                                        <p:tav tm="100000">
                                          <p:val>
                                            <p:strVal val="#ppt_h"/>
                                          </p:val>
                                        </p:tav>
                                      </p:tavLst>
                                    </p:anim>
                                    <p:anim calcmode="lin" valueType="num">
                                      <p:cBhvr>
                                        <p:cTn id="87" dur="500" fill="hold"/>
                                        <p:tgtEl>
                                          <p:spTgt spid="106507"/>
                                        </p:tgtEl>
                                        <p:attrNameLst>
                                          <p:attrName>ppt_x</p:attrName>
                                        </p:attrNameLst>
                                      </p:cBhvr>
                                      <p:tavLst>
                                        <p:tav tm="0">
                                          <p:val>
                                            <p:fltVal val="0.5"/>
                                          </p:val>
                                        </p:tav>
                                        <p:tav tm="100000">
                                          <p:val>
                                            <p:strVal val="#ppt_x"/>
                                          </p:val>
                                        </p:tav>
                                      </p:tavLst>
                                    </p:anim>
                                    <p:anim calcmode="lin" valueType="num">
                                      <p:cBhvr>
                                        <p:cTn id="88" dur="500" fill="hold"/>
                                        <p:tgtEl>
                                          <p:spTgt spid="1065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8" grpId="0" build="p" autoUpdateAnimBg="0"/>
      <p:bldP spid="106509" grpId="0" build="p" autoUpdateAnimBg="0"/>
      <p:bldP spid="106510" grpId="0" build="p" autoUpdateAnimBg="0"/>
      <p:bldP spid="106511" grpId="0" build="p" autoUpdateAnimBg="0"/>
      <p:bldP spid="106498" grpId="0" autoUpdateAnimBg="0"/>
      <p:bldP spid="106504" grpId="0" animBg="1" autoUpdateAnimBg="0"/>
      <p:bldP spid="106505" grpId="0" animBg="1"/>
      <p:bldP spid="106506" grpId="0" animBg="1"/>
      <p:bldP spid="106507" grpId="0" animBg="1"/>
      <p:bldP spid="106518" grpId="0" autoUpdateAnimBg="0"/>
      <p:bldP spid="106519" grpId="0" autoUpdateAnimBg="0"/>
      <p:bldP spid="106520" grpId="0" autoUpdateAnimBg="0"/>
      <p:bldP spid="106521"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37BB034-7550-AA4B-B3E0-3758A3177EFB}"/>
              </a:ext>
            </a:extLst>
          </p:cNvPr>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a:solidFill>
                  <a:schemeClr val="tx2"/>
                </a:solidFill>
                <a:latin typeface="Times" charset="0"/>
                <a:ea typeface="ＭＳ Ｐゴシック" charset="0"/>
              </a:rPr>
              <a:t>7</a:t>
            </a:r>
          </a:p>
        </p:txBody>
      </p:sp>
      <p:sp>
        <p:nvSpPr>
          <p:cNvPr id="37891" name="Line 3">
            <a:extLst>
              <a:ext uri="{FF2B5EF4-FFF2-40B4-BE49-F238E27FC236}">
                <a16:creationId xmlns:a16="http://schemas.microsoft.com/office/drawing/2014/main" id="{64B5602F-CB86-4E49-AC43-BEA178FFEB8E}"/>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37892" name="Rectangle 4">
            <a:extLst>
              <a:ext uri="{FF2B5EF4-FFF2-40B4-BE49-F238E27FC236}">
                <a16:creationId xmlns:a16="http://schemas.microsoft.com/office/drawing/2014/main" id="{9FE47D54-1D12-2948-B863-311627627591}"/>
              </a:ext>
            </a:extLst>
          </p:cNvPr>
          <p:cNvSpPr>
            <a:spLocks noChangeArrowheads="1"/>
          </p:cNvSpPr>
          <p:nvPr/>
        </p:nvSpPr>
        <p:spPr bwMode="auto">
          <a:xfrm>
            <a:off x="2292350" y="958850"/>
            <a:ext cx="4508500" cy="5121275"/>
          </a:xfrm>
          <a:prstGeom prst="rect">
            <a:avLst/>
          </a:prstGeom>
          <a:noFill/>
          <a:ln>
            <a:noFill/>
          </a:ln>
          <a:effectLst>
            <a:outerShdw blurRad="63500" dist="102391" dir="3615307"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6600" b="1">
                <a:solidFill>
                  <a:srgbClr val="F6FE0A"/>
                </a:solidFill>
                <a:effectLst>
                  <a:outerShdw blurRad="38100" dist="38100" dir="2700000" algn="tl">
                    <a:srgbClr val="000000"/>
                  </a:outerShdw>
                </a:effectLst>
              </a:rPr>
              <a:t>CIPTAAN</a:t>
            </a:r>
          </a:p>
          <a:p>
            <a:r>
              <a:rPr lang="en-US" altLang="en-US" sz="6600" b="1">
                <a:solidFill>
                  <a:schemeClr val="tx1"/>
                </a:solidFill>
                <a:effectLst>
                  <a:outerShdw blurRad="38100" dist="38100" dir="2700000" algn="tl">
                    <a:srgbClr val="000000"/>
                  </a:outerShdw>
                </a:effectLst>
              </a:rPr>
              <a:t>A</a:t>
            </a:r>
            <a:r>
              <a:rPr lang="en-US" altLang="en-US" sz="6600" b="1">
                <a:solidFill>
                  <a:srgbClr val="FF5008"/>
                </a:solidFill>
                <a:effectLst>
                  <a:outerShdw blurRad="38100" dist="38100" dir="2700000" algn="tl">
                    <a:srgbClr val="000000"/>
                  </a:outerShdw>
                </a:effectLst>
              </a:rPr>
              <a:t>BRAHAM</a:t>
            </a:r>
          </a:p>
          <a:p>
            <a:r>
              <a:rPr lang="en-US" altLang="en-US" sz="6600" b="1">
                <a:solidFill>
                  <a:schemeClr val="tx1"/>
                </a:solidFill>
                <a:effectLst>
                  <a:outerShdw blurRad="38100" dist="38100" dir="2700000" algn="tl">
                    <a:srgbClr val="000000"/>
                  </a:outerShdw>
                </a:effectLst>
              </a:rPr>
              <a:t>Y</a:t>
            </a:r>
            <a:r>
              <a:rPr lang="en-US" altLang="en-US" sz="6600" b="1">
                <a:solidFill>
                  <a:srgbClr val="FF5008"/>
                </a:solidFill>
                <a:effectLst>
                  <a:outerShdw blurRad="38100" dist="38100" dir="2700000" algn="tl">
                    <a:srgbClr val="000000"/>
                  </a:outerShdw>
                </a:effectLst>
              </a:rPr>
              <a:t>USUF</a:t>
            </a:r>
          </a:p>
          <a:p>
            <a:r>
              <a:rPr lang="en-US" altLang="en-US" sz="6600" b="1">
                <a:solidFill>
                  <a:schemeClr val="tx1"/>
                </a:solidFill>
                <a:effectLst>
                  <a:outerShdw blurRad="38100" dist="38100" dir="2700000" algn="tl">
                    <a:srgbClr val="000000"/>
                  </a:outerShdw>
                </a:effectLst>
              </a:rPr>
              <a:t>M</a:t>
            </a:r>
            <a:r>
              <a:rPr lang="en-US" altLang="en-US" sz="6600" b="1">
                <a:solidFill>
                  <a:srgbClr val="FF5008"/>
                </a:solidFill>
                <a:effectLst>
                  <a:outerShdw blurRad="38100" dist="38100" dir="2700000" algn="tl">
                    <a:srgbClr val="000000"/>
                  </a:outerShdw>
                </a:effectLst>
              </a:rPr>
              <a:t>USA</a:t>
            </a:r>
          </a:p>
          <a:p>
            <a:r>
              <a:rPr lang="en-US" altLang="en-US" sz="6600" b="1">
                <a:solidFill>
                  <a:schemeClr val="tx1"/>
                </a:solidFill>
                <a:effectLst>
                  <a:outerShdw blurRad="38100" dist="38100" dir="2700000" algn="tl">
                    <a:srgbClr val="000000"/>
                  </a:outerShdw>
                </a:effectLst>
              </a:rPr>
              <a:t>Y</a:t>
            </a:r>
            <a:r>
              <a:rPr lang="en-US" altLang="en-US" sz="6600" b="1">
                <a:solidFill>
                  <a:srgbClr val="FF5008"/>
                </a:solidFill>
                <a:effectLst>
                  <a:outerShdw blurRad="38100" dist="38100" dir="2700000" algn="tl">
                    <a:srgbClr val="000000"/>
                  </a:outerShdw>
                </a:effectLst>
              </a:rPr>
              <a:t>OSUA</a:t>
            </a:r>
          </a:p>
        </p:txBody>
      </p:sp>
      <p:sp>
        <p:nvSpPr>
          <p:cNvPr id="37895" name="Text Box 7">
            <a:extLst>
              <a:ext uri="{FF2B5EF4-FFF2-40B4-BE49-F238E27FC236}">
                <a16:creationId xmlns:a16="http://schemas.microsoft.com/office/drawing/2014/main" id="{A216EBF1-A800-5A46-BD37-B4637B269EC6}"/>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37897" name="Text Box 9">
            <a:extLst>
              <a:ext uri="{FF2B5EF4-FFF2-40B4-BE49-F238E27FC236}">
                <a16:creationId xmlns:a16="http://schemas.microsoft.com/office/drawing/2014/main" id="{7A4EA74D-6B2F-224F-B5A6-ED44A187F6ED}"/>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37898" name="Text Box 10">
            <a:extLst>
              <a:ext uri="{FF2B5EF4-FFF2-40B4-BE49-F238E27FC236}">
                <a16:creationId xmlns:a16="http://schemas.microsoft.com/office/drawing/2014/main" id="{D8305DE3-D5D2-CE40-B15A-97F552FAA4F7}"/>
              </a:ext>
            </a:extLst>
          </p:cNvPr>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a:solidFill>
                <a:srgbClr val="FFFFFF"/>
              </a:solidFill>
              <a:latin typeface="Arial" charset="0"/>
              <a:ea typeface="ＭＳ Ｐゴシック" charset="0"/>
            </a:endParaRPr>
          </a:p>
        </p:txBody>
      </p:sp>
      <p:sp>
        <p:nvSpPr>
          <p:cNvPr id="37899" name="Text Box 11">
            <a:extLst>
              <a:ext uri="{FF2B5EF4-FFF2-40B4-BE49-F238E27FC236}">
                <a16:creationId xmlns:a16="http://schemas.microsoft.com/office/drawing/2014/main" id="{95C97274-8133-B444-AFC7-8698437F7384}"/>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51</a:t>
            </a:r>
          </a:p>
        </p:txBody>
      </p:sp>
      <p:sp>
        <p:nvSpPr>
          <p:cNvPr id="37900" name="Text Box 12">
            <a:extLst>
              <a:ext uri="{FF2B5EF4-FFF2-40B4-BE49-F238E27FC236}">
                <a16:creationId xmlns:a16="http://schemas.microsoft.com/office/drawing/2014/main" id="{41381EEF-9999-0142-9DC5-A292CCBB2A74}"/>
              </a:ext>
            </a:extLst>
          </p:cNvPr>
          <p:cNvSpPr txBox="1">
            <a:spLocks noChangeArrowheads="1"/>
          </p:cNvSpPr>
          <p:nvPr/>
        </p:nvSpPr>
        <p:spPr bwMode="auto">
          <a:xfrm>
            <a:off x="8721725" y="64135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5</a:t>
            </a:r>
          </a:p>
        </p:txBody>
      </p:sp>
      <p:sp>
        <p:nvSpPr>
          <p:cNvPr id="37903" name="Text Box 15">
            <a:extLst>
              <a:ext uri="{FF2B5EF4-FFF2-40B4-BE49-F238E27FC236}">
                <a16:creationId xmlns:a16="http://schemas.microsoft.com/office/drawing/2014/main" id="{9261652D-DE93-D349-9F91-7F1360E0981A}"/>
              </a:ext>
            </a:extLst>
          </p:cNvPr>
          <p:cNvSpPr txBox="1">
            <a:spLocks noChangeArrowheads="1"/>
          </p:cNvSpPr>
          <p:nvPr/>
        </p:nvSpPr>
        <p:spPr bwMode="auto">
          <a:xfrm>
            <a:off x="6897688" y="6270625"/>
            <a:ext cx="195262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Buku Panduan hlm. 8-14</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box(out)">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box(out)">
                                      <p:cBhvr>
                                        <p:cTn id="12" dur="5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box(out)">
                                      <p:cBhvr>
                                        <p:cTn id="17" dur="500"/>
                                        <p:tgtEl>
                                          <p:spTgt spid="378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box(out)">
                                      <p:cBhvr>
                                        <p:cTn id="22" dur="500"/>
                                        <p:tgtEl>
                                          <p:spTgt spid="378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box(out)">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65B0AA8-6DC9-DF48-9082-4DCC22EC56FD}"/>
              </a:ext>
            </a:extLst>
          </p:cNvPr>
          <p:cNvSpPr>
            <a:spLocks noGrp="1" noChangeArrowheads="1"/>
          </p:cNvSpPr>
          <p:nvPr>
            <p:ph type="ctrTitle"/>
          </p:nvPr>
        </p:nvSpPr>
        <p:spPr bwMode="auto">
          <a:xfrm>
            <a:off x="685800" y="2870200"/>
            <a:ext cx="777240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lnSpc>
                <a:spcPct val="45000"/>
              </a:lnSpc>
            </a:pPr>
            <a:br>
              <a:rPr lang="en-US" altLang="en-US" b="1"/>
            </a:br>
            <a:r>
              <a:rPr lang="en-US" altLang="en-US" sz="4800" b="1">
                <a:solidFill>
                  <a:srgbClr val="FAFD00"/>
                </a:solidFill>
                <a:latin typeface="Arial" panose="020B0604020202020204" pitchFamily="34" charset="0"/>
              </a:rPr>
              <a:t>CIPTAAN</a:t>
            </a:r>
            <a:br>
              <a:rPr lang="en-US" altLang="en-US" sz="4800" b="1">
                <a:solidFill>
                  <a:srgbClr val="FAFD00"/>
                </a:solidFill>
                <a:latin typeface="Arial" panose="020B0604020202020204" pitchFamily="34" charset="0"/>
              </a:rPr>
            </a:br>
            <a:br>
              <a:rPr lang="en-US" altLang="en-US" sz="4800" b="1">
                <a:solidFill>
                  <a:srgbClr val="FAFD00"/>
                </a:solidFill>
                <a:latin typeface="Arial" panose="020B0604020202020204" pitchFamily="34" charset="0"/>
              </a:rPr>
            </a:br>
            <a:r>
              <a:rPr lang="en-US" altLang="en-US" sz="4800" b="1">
                <a:solidFill>
                  <a:srgbClr val="FF5008"/>
                </a:solidFill>
                <a:latin typeface="Arial" panose="020B0604020202020204" pitchFamily="34" charset="0"/>
              </a:rPr>
              <a:t>ABRAHAM</a:t>
            </a:r>
            <a:br>
              <a:rPr lang="en-US" altLang="en-US" sz="4800" b="1">
                <a:solidFill>
                  <a:srgbClr val="FF5008"/>
                </a:solidFill>
                <a:latin typeface="Arial" panose="020B0604020202020204" pitchFamily="34" charset="0"/>
              </a:rPr>
            </a:br>
            <a:br>
              <a:rPr lang="en-US" altLang="en-US" sz="4800" b="1">
                <a:solidFill>
                  <a:srgbClr val="FF5008"/>
                </a:solidFill>
                <a:latin typeface="Arial" panose="020B0604020202020204" pitchFamily="34" charset="0"/>
              </a:rPr>
            </a:br>
            <a:r>
              <a:rPr lang="en-US" altLang="en-US" sz="4800" b="1">
                <a:solidFill>
                  <a:srgbClr val="FF5008"/>
                </a:solidFill>
                <a:latin typeface="Arial" panose="020B0604020202020204" pitchFamily="34" charset="0"/>
              </a:rPr>
              <a:t>YUSUF</a:t>
            </a:r>
            <a:br>
              <a:rPr lang="en-US" altLang="en-US" sz="4800" b="1">
                <a:solidFill>
                  <a:srgbClr val="FF5008"/>
                </a:solidFill>
                <a:latin typeface="Arial" panose="020B0604020202020204" pitchFamily="34" charset="0"/>
              </a:rPr>
            </a:br>
            <a:br>
              <a:rPr lang="en-US" altLang="en-US" sz="4800" b="1">
                <a:solidFill>
                  <a:srgbClr val="FF5008"/>
                </a:solidFill>
                <a:latin typeface="Arial" panose="020B0604020202020204" pitchFamily="34" charset="0"/>
              </a:rPr>
            </a:br>
            <a:r>
              <a:rPr lang="en-US" altLang="en-US" sz="4800" b="1">
                <a:solidFill>
                  <a:srgbClr val="FF5008"/>
                </a:solidFill>
                <a:latin typeface="Arial" panose="020B0604020202020204" pitchFamily="34" charset="0"/>
              </a:rPr>
              <a:t>MUSA</a:t>
            </a:r>
            <a:br>
              <a:rPr lang="en-US" altLang="en-US" sz="4800" b="1">
                <a:solidFill>
                  <a:srgbClr val="FF5008"/>
                </a:solidFill>
                <a:latin typeface="Arial" panose="020B0604020202020204" pitchFamily="34" charset="0"/>
              </a:rPr>
            </a:br>
            <a:br>
              <a:rPr lang="en-US" altLang="en-US" sz="4800" b="1">
                <a:solidFill>
                  <a:srgbClr val="FF5008"/>
                </a:solidFill>
                <a:latin typeface="Arial" panose="020B0604020202020204" pitchFamily="34" charset="0"/>
              </a:rPr>
            </a:br>
            <a:r>
              <a:rPr lang="en-US" altLang="en-US" sz="4800" b="1">
                <a:solidFill>
                  <a:srgbClr val="FF5008"/>
                </a:solidFill>
                <a:latin typeface="Arial" panose="020B0604020202020204" pitchFamily="34" charset="0"/>
              </a:rPr>
              <a:t>YOSUA</a:t>
            </a:r>
            <a:br>
              <a:rPr lang="en-US" altLang="en-US" sz="4800" b="1">
                <a:solidFill>
                  <a:srgbClr val="FF5008"/>
                </a:solidFill>
                <a:latin typeface="Arial" panose="020B0604020202020204" pitchFamily="34" charset="0"/>
              </a:rPr>
            </a:br>
            <a:br>
              <a:rPr lang="en-US" altLang="en-US" sz="4800" b="1">
                <a:latin typeface="Arial" panose="020B0604020202020204" pitchFamily="34" charset="0"/>
              </a:rPr>
            </a:br>
            <a:r>
              <a:rPr lang="en-US" altLang="en-US" sz="4800" b="1">
                <a:solidFill>
                  <a:srgbClr val="FAFD00"/>
                </a:solidFill>
                <a:latin typeface="Arial" panose="020B0604020202020204" pitchFamily="34" charset="0"/>
              </a:rPr>
              <a:t>A</a:t>
            </a:r>
            <a:r>
              <a:rPr lang="en-US" altLang="en-US" sz="4800" b="1">
                <a:solidFill>
                  <a:srgbClr val="00FF00"/>
                </a:solidFill>
                <a:latin typeface="Arial" panose="020B0604020202020204" pitchFamily="34" charset="0"/>
              </a:rPr>
              <a:t>NARKI</a:t>
            </a:r>
            <a:br>
              <a:rPr lang="en-US" altLang="en-US" sz="4800" b="1">
                <a:solidFill>
                  <a:srgbClr val="00FF00"/>
                </a:solidFill>
                <a:latin typeface="Arial" panose="020B0604020202020204" pitchFamily="34" charset="0"/>
              </a:rPr>
            </a:br>
            <a:br>
              <a:rPr lang="en-US" altLang="en-US" sz="4800" b="1">
                <a:solidFill>
                  <a:srgbClr val="00FF00"/>
                </a:solidFill>
                <a:latin typeface="Arial" panose="020B0604020202020204" pitchFamily="34" charset="0"/>
              </a:rPr>
            </a:br>
            <a:r>
              <a:rPr lang="en-US" altLang="en-US" sz="4800" b="1">
                <a:solidFill>
                  <a:srgbClr val="FAFD00"/>
                </a:solidFill>
                <a:latin typeface="Arial" panose="020B0604020202020204" pitchFamily="34" charset="0"/>
              </a:rPr>
              <a:t>K</a:t>
            </a:r>
            <a:r>
              <a:rPr lang="en-US" altLang="en-US" sz="4800" b="1">
                <a:solidFill>
                  <a:srgbClr val="00FF00"/>
                </a:solidFill>
                <a:latin typeface="Arial" panose="020B0604020202020204" pitchFamily="34" charset="0"/>
              </a:rPr>
              <a:t>ERAJAAN</a:t>
            </a:r>
            <a:br>
              <a:rPr lang="en-US" altLang="en-US" sz="4800" b="1">
                <a:solidFill>
                  <a:srgbClr val="FAFD00"/>
                </a:solidFill>
                <a:latin typeface="Arial" panose="020B0604020202020204" pitchFamily="34" charset="0"/>
              </a:rPr>
            </a:br>
            <a:br>
              <a:rPr lang="en-US" altLang="en-US" sz="4800" b="1">
                <a:solidFill>
                  <a:srgbClr val="00FF00"/>
                </a:solidFill>
                <a:latin typeface="Arial" panose="020B0604020202020204" pitchFamily="34" charset="0"/>
              </a:rPr>
            </a:br>
            <a:r>
              <a:rPr lang="en-US" altLang="en-US" sz="4800" b="1">
                <a:solidFill>
                  <a:srgbClr val="FAFD00"/>
                </a:solidFill>
                <a:latin typeface="Arial" panose="020B0604020202020204" pitchFamily="34" charset="0"/>
              </a:rPr>
              <a:t>P</a:t>
            </a:r>
            <a:r>
              <a:rPr lang="en-US" altLang="en-US" sz="4800" b="1">
                <a:solidFill>
                  <a:srgbClr val="00FF00"/>
                </a:solidFill>
                <a:latin typeface="Arial" panose="020B0604020202020204" pitchFamily="34" charset="0"/>
              </a:rPr>
              <a:t>EMBUANGAN</a:t>
            </a:r>
            <a:r>
              <a:rPr lang="en-US" altLang="en-US" sz="4800" b="1">
                <a:solidFill>
                  <a:srgbClr val="00FF00"/>
                </a:solidFill>
              </a:rPr>
              <a:t> </a:t>
            </a:r>
          </a:p>
        </p:txBody>
      </p:sp>
      <p:sp>
        <p:nvSpPr>
          <p:cNvPr id="43011" name="Rectangle 3">
            <a:extLst>
              <a:ext uri="{FF2B5EF4-FFF2-40B4-BE49-F238E27FC236}">
                <a16:creationId xmlns:a16="http://schemas.microsoft.com/office/drawing/2014/main" id="{0CA410A6-C417-064C-BE0B-61CED08441E1}"/>
              </a:ext>
            </a:extLst>
          </p:cNvPr>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a:solidFill>
                  <a:schemeClr val="tx2"/>
                </a:solidFill>
                <a:latin typeface="Times" charset="0"/>
                <a:ea typeface="ＭＳ Ｐゴシック" charset="0"/>
              </a:rPr>
              <a:t>7</a:t>
            </a:r>
          </a:p>
        </p:txBody>
      </p:sp>
      <p:sp>
        <p:nvSpPr>
          <p:cNvPr id="43012" name="Line 4">
            <a:extLst>
              <a:ext uri="{FF2B5EF4-FFF2-40B4-BE49-F238E27FC236}">
                <a16:creationId xmlns:a16="http://schemas.microsoft.com/office/drawing/2014/main" id="{A03AD72A-A8DF-884D-8E36-FF1922BCD767}"/>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43015" name="Freeform 7">
            <a:extLst>
              <a:ext uri="{FF2B5EF4-FFF2-40B4-BE49-F238E27FC236}">
                <a16:creationId xmlns:a16="http://schemas.microsoft.com/office/drawing/2014/main" id="{33B5BF13-048D-854C-A254-5FACC92C183B}"/>
              </a:ext>
            </a:extLst>
          </p:cNvPr>
          <p:cNvSpPr>
            <a:spLocks/>
          </p:cNvSpPr>
          <p:nvPr/>
        </p:nvSpPr>
        <p:spPr bwMode="auto">
          <a:xfrm>
            <a:off x="7131050" y="2638425"/>
            <a:ext cx="1103313" cy="1035050"/>
          </a:xfrm>
          <a:custGeom>
            <a:avLst/>
            <a:gdLst>
              <a:gd name="T0" fmla="*/ 177800 w 695"/>
              <a:gd name="T1" fmla="*/ 176213 h 652"/>
              <a:gd name="T2" fmla="*/ 141288 w 695"/>
              <a:gd name="T3" fmla="*/ 287338 h 652"/>
              <a:gd name="T4" fmla="*/ 115888 w 695"/>
              <a:gd name="T5" fmla="*/ 361950 h 652"/>
              <a:gd name="T6" fmla="*/ 41275 w 695"/>
              <a:gd name="T7" fmla="*/ 412750 h 652"/>
              <a:gd name="T8" fmla="*/ 65088 w 695"/>
              <a:gd name="T9" fmla="*/ 685800 h 652"/>
              <a:gd name="T10" fmla="*/ 53975 w 695"/>
              <a:gd name="T11" fmla="*/ 736600 h 652"/>
              <a:gd name="T12" fmla="*/ 28575 w 695"/>
              <a:gd name="T13" fmla="*/ 811213 h 652"/>
              <a:gd name="T14" fmla="*/ 152400 w 695"/>
              <a:gd name="T15" fmla="*/ 996950 h 652"/>
              <a:gd name="T16" fmla="*/ 227013 w 695"/>
              <a:gd name="T17" fmla="*/ 1022350 h 652"/>
              <a:gd name="T18" fmla="*/ 265113 w 695"/>
              <a:gd name="T19" fmla="*/ 1035050 h 652"/>
              <a:gd name="T20" fmla="*/ 650875 w 695"/>
              <a:gd name="T21" fmla="*/ 973138 h 652"/>
              <a:gd name="T22" fmla="*/ 676275 w 695"/>
              <a:gd name="T23" fmla="*/ 935038 h 652"/>
              <a:gd name="T24" fmla="*/ 725488 w 695"/>
              <a:gd name="T25" fmla="*/ 885825 h 652"/>
              <a:gd name="T26" fmla="*/ 738188 w 695"/>
              <a:gd name="T27" fmla="*/ 847725 h 652"/>
              <a:gd name="T28" fmla="*/ 812800 w 695"/>
              <a:gd name="T29" fmla="*/ 798513 h 652"/>
              <a:gd name="T30" fmla="*/ 887413 w 695"/>
              <a:gd name="T31" fmla="*/ 773113 h 652"/>
              <a:gd name="T32" fmla="*/ 925513 w 695"/>
              <a:gd name="T33" fmla="*/ 760413 h 652"/>
              <a:gd name="T34" fmla="*/ 1023938 w 695"/>
              <a:gd name="T35" fmla="*/ 685800 h 652"/>
              <a:gd name="T36" fmla="*/ 974725 w 695"/>
              <a:gd name="T37" fmla="*/ 461963 h 652"/>
              <a:gd name="T38" fmla="*/ 787400 w 695"/>
              <a:gd name="T39" fmla="*/ 425450 h 652"/>
              <a:gd name="T40" fmla="*/ 712788 w 695"/>
              <a:gd name="T41" fmla="*/ 238125 h 652"/>
              <a:gd name="T42" fmla="*/ 676275 w 695"/>
              <a:gd name="T43" fmla="*/ 225425 h 652"/>
              <a:gd name="T44" fmla="*/ 601663 w 695"/>
              <a:gd name="T45" fmla="*/ 176213 h 652"/>
              <a:gd name="T46" fmla="*/ 601663 w 695"/>
              <a:gd name="T47" fmla="*/ 176213 h 652"/>
              <a:gd name="T48" fmla="*/ 514350 w 695"/>
              <a:gd name="T49" fmla="*/ 101600 h 652"/>
              <a:gd name="T50" fmla="*/ 427038 w 695"/>
              <a:gd name="T51" fmla="*/ 1588 h 652"/>
              <a:gd name="T52" fmla="*/ 239713 w 695"/>
              <a:gd name="T53" fmla="*/ 14288 h 652"/>
              <a:gd name="T54" fmla="*/ 190500 w 695"/>
              <a:gd name="T55" fmla="*/ 188913 h 652"/>
              <a:gd name="T56" fmla="*/ 165100 w 695"/>
              <a:gd name="T57" fmla="*/ 225425 h 652"/>
              <a:gd name="T58" fmla="*/ 177800 w 695"/>
              <a:gd name="T59" fmla="*/ 176213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3017" name="Text Box 9">
            <a:extLst>
              <a:ext uri="{FF2B5EF4-FFF2-40B4-BE49-F238E27FC236}">
                <a16:creationId xmlns:a16="http://schemas.microsoft.com/office/drawing/2014/main" id="{962FF2DC-15F3-2B4B-B7AD-BF7BA6B9792D}"/>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43021" name="Text Box 13">
            <a:extLst>
              <a:ext uri="{FF2B5EF4-FFF2-40B4-BE49-F238E27FC236}">
                <a16:creationId xmlns:a16="http://schemas.microsoft.com/office/drawing/2014/main" id="{4AFE1572-BA0B-9A43-AC18-3FC9FB5FA3F3}"/>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55</a:t>
            </a:r>
          </a:p>
        </p:txBody>
      </p:sp>
      <p:sp>
        <p:nvSpPr>
          <p:cNvPr id="43025" name="Text Box 17">
            <a:extLst>
              <a:ext uri="{FF2B5EF4-FFF2-40B4-BE49-F238E27FC236}">
                <a16:creationId xmlns:a16="http://schemas.microsoft.com/office/drawing/2014/main" id="{555FADA2-0178-694D-9EFB-D8A29247E0B6}"/>
              </a:ext>
            </a:extLst>
          </p:cNvPr>
          <p:cNvSpPr txBox="1">
            <a:spLocks noChangeArrowheads="1"/>
          </p:cNvSpPr>
          <p:nvPr/>
        </p:nvSpPr>
        <p:spPr bwMode="auto">
          <a:xfrm>
            <a:off x="8721725" y="64135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6</a:t>
            </a:r>
          </a:p>
        </p:txBody>
      </p:sp>
      <p:sp>
        <p:nvSpPr>
          <p:cNvPr id="43026" name="Text Box 18">
            <a:extLst>
              <a:ext uri="{FF2B5EF4-FFF2-40B4-BE49-F238E27FC236}">
                <a16:creationId xmlns:a16="http://schemas.microsoft.com/office/drawing/2014/main" id="{40411856-9728-3D44-8D38-170741CC5085}"/>
              </a:ext>
            </a:extLst>
          </p:cNvPr>
          <p:cNvSpPr txBox="1">
            <a:spLocks noChangeArrowheads="1"/>
          </p:cNvSpPr>
          <p:nvPr/>
        </p:nvSpPr>
        <p:spPr bwMode="auto">
          <a:xfrm>
            <a:off x="6897688" y="6270625"/>
            <a:ext cx="195262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Buku Panduan hlm. 8-14</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3010"/>
                                        </p:tgtEl>
                                        <p:attrNameLst>
                                          <p:attrName>style.visibility</p:attrName>
                                        </p:attrNameLst>
                                      </p:cBhvr>
                                      <p:to>
                                        <p:strVal val="visible"/>
                                      </p:to>
                                    </p:set>
                                    <p:animEffect transition="in" filter="wipe(up)">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5097" name="Group 41">
            <a:extLst>
              <a:ext uri="{FF2B5EF4-FFF2-40B4-BE49-F238E27FC236}">
                <a16:creationId xmlns:a16="http://schemas.microsoft.com/office/drawing/2014/main" id="{52D7AB9F-B801-E341-B6C9-A6448A22DD02}"/>
              </a:ext>
            </a:extLst>
          </p:cNvPr>
          <p:cNvGrpSpPr>
            <a:grpSpLocks/>
          </p:cNvGrpSpPr>
          <p:nvPr/>
        </p:nvGrpSpPr>
        <p:grpSpPr bwMode="auto">
          <a:xfrm>
            <a:off x="2901950" y="0"/>
            <a:ext cx="3348038" cy="6919913"/>
            <a:chOff x="1828" y="0"/>
            <a:chExt cx="2109" cy="4359"/>
          </a:xfrm>
        </p:grpSpPr>
        <p:sp>
          <p:nvSpPr>
            <p:cNvPr id="45091" name="Text Box 35">
              <a:extLst>
                <a:ext uri="{FF2B5EF4-FFF2-40B4-BE49-F238E27FC236}">
                  <a16:creationId xmlns:a16="http://schemas.microsoft.com/office/drawing/2014/main" id="{AD5A0DE0-8EE9-0C45-86E0-E135A6805115}"/>
                </a:ext>
              </a:extLst>
            </p:cNvPr>
            <p:cNvSpPr txBox="1">
              <a:spLocks noChangeArrowheads="1"/>
            </p:cNvSpPr>
            <p:nvPr/>
          </p:nvSpPr>
          <p:spPr bwMode="auto">
            <a:xfrm>
              <a:off x="1828" y="0"/>
              <a:ext cx="2109" cy="43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44800" i="1">
                  <a:solidFill>
                    <a:srgbClr val="FFFF00"/>
                  </a:solidFill>
                  <a:effectLst>
                    <a:outerShdw blurRad="38100" dist="38100" dir="2700000" algn="tl">
                      <a:srgbClr val="000000"/>
                    </a:outerShdw>
                  </a:effectLst>
                </a:rPr>
                <a:t>7</a:t>
              </a:r>
            </a:p>
          </p:txBody>
        </p:sp>
        <p:sp>
          <p:nvSpPr>
            <p:cNvPr id="45092" name="Rectangle 36">
              <a:extLst>
                <a:ext uri="{FF2B5EF4-FFF2-40B4-BE49-F238E27FC236}">
                  <a16:creationId xmlns:a16="http://schemas.microsoft.com/office/drawing/2014/main" id="{22A06374-9198-0448-916C-AB4F74E714AA}"/>
                </a:ext>
              </a:extLst>
            </p:cNvPr>
            <p:cNvSpPr>
              <a:spLocks noChangeArrowheads="1"/>
            </p:cNvSpPr>
            <p:nvPr/>
          </p:nvSpPr>
          <p:spPr bwMode="auto">
            <a:xfrm>
              <a:off x="2497" y="1968"/>
              <a:ext cx="1114" cy="288"/>
            </a:xfrm>
            <a:prstGeom prst="rect">
              <a:avLst/>
            </a:prstGeom>
            <a:solidFill>
              <a:srgbClr val="E9F416"/>
            </a:solidFill>
            <a:ln w="12700">
              <a:solidFill>
                <a:srgbClr val="EDF636"/>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grpSp>
      <p:sp>
        <p:nvSpPr>
          <p:cNvPr id="45059" name="Rectangle 3">
            <a:extLst>
              <a:ext uri="{FF2B5EF4-FFF2-40B4-BE49-F238E27FC236}">
                <a16:creationId xmlns:a16="http://schemas.microsoft.com/office/drawing/2014/main" id="{4F824C69-AB1C-4448-A2BD-AEBACAFE1A4F}"/>
              </a:ext>
            </a:extLst>
          </p:cNvPr>
          <p:cNvSpPr>
            <a:spLocks noChangeArrowheads="1"/>
          </p:cNvSpPr>
          <p:nvPr/>
        </p:nvSpPr>
        <p:spPr bwMode="auto">
          <a:xfrm>
            <a:off x="2570163" y="828675"/>
            <a:ext cx="4587875" cy="682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5061" name="Rectangle 5">
            <a:extLst>
              <a:ext uri="{FF2B5EF4-FFF2-40B4-BE49-F238E27FC236}">
                <a16:creationId xmlns:a16="http://schemas.microsoft.com/office/drawing/2014/main" id="{42B9070A-0D22-074F-9247-FBEBDC225EA4}"/>
              </a:ext>
            </a:extLst>
          </p:cNvPr>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a:solidFill>
                  <a:schemeClr val="tx2"/>
                </a:solidFill>
                <a:latin typeface="Times" charset="0"/>
                <a:ea typeface="ＭＳ Ｐゴシック" charset="0"/>
              </a:rPr>
              <a:t>7</a:t>
            </a:r>
          </a:p>
        </p:txBody>
      </p:sp>
      <p:sp>
        <p:nvSpPr>
          <p:cNvPr id="45062" name="Line 6">
            <a:extLst>
              <a:ext uri="{FF2B5EF4-FFF2-40B4-BE49-F238E27FC236}">
                <a16:creationId xmlns:a16="http://schemas.microsoft.com/office/drawing/2014/main" id="{DCE92254-3894-9841-89FC-D36E53FD9DB7}"/>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45063" name="Rectangle 7">
            <a:extLst>
              <a:ext uri="{FF2B5EF4-FFF2-40B4-BE49-F238E27FC236}">
                <a16:creationId xmlns:a16="http://schemas.microsoft.com/office/drawing/2014/main" id="{7C122C63-8C1C-6C4C-8A8A-93F76F3FC32F}"/>
              </a:ext>
            </a:extLst>
          </p:cNvPr>
          <p:cNvSpPr>
            <a:spLocks noChangeArrowheads="1"/>
          </p:cNvSpPr>
          <p:nvPr/>
        </p:nvSpPr>
        <p:spPr bwMode="auto">
          <a:xfrm>
            <a:off x="2447925" y="508000"/>
            <a:ext cx="5614988"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r>
              <a:rPr lang="en-US" altLang="en-US" sz="4000" i="1">
                <a:solidFill>
                  <a:schemeClr val="tx1"/>
                </a:solidFill>
                <a:effectLst>
                  <a:outerShdw blurRad="38100" dist="38100" dir="2700000" algn="tl">
                    <a:srgbClr val="000000"/>
                  </a:outerShdw>
                </a:effectLst>
                <a:latin typeface="Times" pitchFamily="2" charset="0"/>
              </a:rPr>
              <a:t>UNTUK MENGULANG... </a:t>
            </a:r>
          </a:p>
        </p:txBody>
      </p:sp>
      <p:sp>
        <p:nvSpPr>
          <p:cNvPr id="45066" name="Freeform 10">
            <a:extLst>
              <a:ext uri="{FF2B5EF4-FFF2-40B4-BE49-F238E27FC236}">
                <a16:creationId xmlns:a16="http://schemas.microsoft.com/office/drawing/2014/main" id="{4AD13249-EB11-1048-A563-F96113B811FB}"/>
              </a:ext>
            </a:extLst>
          </p:cNvPr>
          <p:cNvSpPr>
            <a:spLocks/>
          </p:cNvSpPr>
          <p:nvPr/>
        </p:nvSpPr>
        <p:spPr bwMode="auto">
          <a:xfrm>
            <a:off x="7131050" y="2638425"/>
            <a:ext cx="1103313" cy="1035050"/>
          </a:xfrm>
          <a:custGeom>
            <a:avLst/>
            <a:gdLst>
              <a:gd name="T0" fmla="*/ 177800 w 695"/>
              <a:gd name="T1" fmla="*/ 176213 h 652"/>
              <a:gd name="T2" fmla="*/ 141288 w 695"/>
              <a:gd name="T3" fmla="*/ 287338 h 652"/>
              <a:gd name="T4" fmla="*/ 115888 w 695"/>
              <a:gd name="T5" fmla="*/ 361950 h 652"/>
              <a:gd name="T6" fmla="*/ 41275 w 695"/>
              <a:gd name="T7" fmla="*/ 412750 h 652"/>
              <a:gd name="T8" fmla="*/ 65088 w 695"/>
              <a:gd name="T9" fmla="*/ 685800 h 652"/>
              <a:gd name="T10" fmla="*/ 53975 w 695"/>
              <a:gd name="T11" fmla="*/ 736600 h 652"/>
              <a:gd name="T12" fmla="*/ 28575 w 695"/>
              <a:gd name="T13" fmla="*/ 811213 h 652"/>
              <a:gd name="T14" fmla="*/ 152400 w 695"/>
              <a:gd name="T15" fmla="*/ 996950 h 652"/>
              <a:gd name="T16" fmla="*/ 227013 w 695"/>
              <a:gd name="T17" fmla="*/ 1022350 h 652"/>
              <a:gd name="T18" fmla="*/ 265113 w 695"/>
              <a:gd name="T19" fmla="*/ 1035050 h 652"/>
              <a:gd name="T20" fmla="*/ 650875 w 695"/>
              <a:gd name="T21" fmla="*/ 973138 h 652"/>
              <a:gd name="T22" fmla="*/ 676275 w 695"/>
              <a:gd name="T23" fmla="*/ 935038 h 652"/>
              <a:gd name="T24" fmla="*/ 725488 w 695"/>
              <a:gd name="T25" fmla="*/ 885825 h 652"/>
              <a:gd name="T26" fmla="*/ 738188 w 695"/>
              <a:gd name="T27" fmla="*/ 847725 h 652"/>
              <a:gd name="T28" fmla="*/ 812800 w 695"/>
              <a:gd name="T29" fmla="*/ 798513 h 652"/>
              <a:gd name="T30" fmla="*/ 887413 w 695"/>
              <a:gd name="T31" fmla="*/ 773113 h 652"/>
              <a:gd name="T32" fmla="*/ 925513 w 695"/>
              <a:gd name="T33" fmla="*/ 760413 h 652"/>
              <a:gd name="T34" fmla="*/ 1023938 w 695"/>
              <a:gd name="T35" fmla="*/ 685800 h 652"/>
              <a:gd name="T36" fmla="*/ 974725 w 695"/>
              <a:gd name="T37" fmla="*/ 461963 h 652"/>
              <a:gd name="T38" fmla="*/ 787400 w 695"/>
              <a:gd name="T39" fmla="*/ 425450 h 652"/>
              <a:gd name="T40" fmla="*/ 712788 w 695"/>
              <a:gd name="T41" fmla="*/ 238125 h 652"/>
              <a:gd name="T42" fmla="*/ 676275 w 695"/>
              <a:gd name="T43" fmla="*/ 225425 h 652"/>
              <a:gd name="T44" fmla="*/ 601663 w 695"/>
              <a:gd name="T45" fmla="*/ 176213 h 652"/>
              <a:gd name="T46" fmla="*/ 601663 w 695"/>
              <a:gd name="T47" fmla="*/ 176213 h 652"/>
              <a:gd name="T48" fmla="*/ 514350 w 695"/>
              <a:gd name="T49" fmla="*/ 101600 h 652"/>
              <a:gd name="T50" fmla="*/ 427038 w 695"/>
              <a:gd name="T51" fmla="*/ 1588 h 652"/>
              <a:gd name="T52" fmla="*/ 239713 w 695"/>
              <a:gd name="T53" fmla="*/ 14288 h 652"/>
              <a:gd name="T54" fmla="*/ 190500 w 695"/>
              <a:gd name="T55" fmla="*/ 188913 h 652"/>
              <a:gd name="T56" fmla="*/ 165100 w 695"/>
              <a:gd name="T57" fmla="*/ 225425 h 652"/>
              <a:gd name="T58" fmla="*/ 177800 w 695"/>
              <a:gd name="T59" fmla="*/ 176213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nvGrpSpPr>
          <p:cNvPr id="45080" name="Group 24">
            <a:extLst>
              <a:ext uri="{FF2B5EF4-FFF2-40B4-BE49-F238E27FC236}">
                <a16:creationId xmlns:a16="http://schemas.microsoft.com/office/drawing/2014/main" id="{1FB74E9B-1E73-794D-93FE-EFF34B6FCB64}"/>
              </a:ext>
            </a:extLst>
          </p:cNvPr>
          <p:cNvGrpSpPr>
            <a:grpSpLocks/>
          </p:cNvGrpSpPr>
          <p:nvPr/>
        </p:nvGrpSpPr>
        <p:grpSpPr bwMode="auto">
          <a:xfrm>
            <a:off x="287338" y="3578225"/>
            <a:ext cx="8659812" cy="3073400"/>
            <a:chOff x="99" y="1990"/>
            <a:chExt cx="5459" cy="1936"/>
          </a:xfrm>
        </p:grpSpPr>
        <p:sp>
          <p:nvSpPr>
            <p:cNvPr id="45067" name="Rectangle 11">
              <a:extLst>
                <a:ext uri="{FF2B5EF4-FFF2-40B4-BE49-F238E27FC236}">
                  <a16:creationId xmlns:a16="http://schemas.microsoft.com/office/drawing/2014/main" id="{B4DCE93D-6771-B344-978C-347EE2CC8C3B}"/>
                </a:ext>
              </a:extLst>
            </p:cNvPr>
            <p:cNvSpPr>
              <a:spLocks noChangeArrowheads="1"/>
            </p:cNvSpPr>
            <p:nvPr/>
          </p:nvSpPr>
          <p:spPr bwMode="auto">
            <a:xfrm>
              <a:off x="99" y="2372"/>
              <a:ext cx="5459" cy="1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20000"/>
                </a:spcBef>
              </a:pPr>
              <a:r>
                <a:rPr lang="en-US" altLang="en-US" sz="15600">
                  <a:solidFill>
                    <a:srgbClr val="F6FE0A"/>
                  </a:solidFill>
                  <a:effectLst>
                    <a:outerShdw blurRad="38100" dist="38100" dir="2700000" algn="tl">
                      <a:srgbClr val="000000"/>
                    </a:outerShdw>
                  </a:effectLst>
                </a:rPr>
                <a:t>C</a:t>
              </a:r>
              <a:r>
                <a:rPr lang="en-US" altLang="en-US" sz="15600">
                  <a:solidFill>
                    <a:srgbClr val="00FF00"/>
                  </a:solidFill>
                  <a:effectLst>
                    <a:outerShdw blurRad="38100" dist="38100" dir="2700000" algn="tl">
                      <a:srgbClr val="000000"/>
                    </a:outerShdw>
                  </a:effectLst>
                </a:rPr>
                <a:t> </a:t>
              </a:r>
              <a:r>
                <a:rPr lang="en-US" altLang="en-US" sz="15600">
                  <a:solidFill>
                    <a:srgbClr val="FF5008"/>
                  </a:solidFill>
                  <a:effectLst>
                    <a:outerShdw blurRad="38100" dist="38100" dir="2700000" algn="tl">
                      <a:srgbClr val="000000"/>
                    </a:outerShdw>
                  </a:effectLst>
                </a:rPr>
                <a:t>4</a:t>
              </a:r>
              <a:r>
                <a:rPr lang="en-US" altLang="en-US" sz="15600">
                  <a:solidFill>
                    <a:srgbClr val="00FF00"/>
                  </a:solidFill>
                  <a:effectLst>
                    <a:outerShdw blurRad="38100" dist="38100" dir="2700000" algn="tl">
                      <a:srgbClr val="000000"/>
                    </a:outerShdw>
                  </a:effectLst>
                </a:rPr>
                <a:t> 3 </a:t>
              </a:r>
              <a:r>
                <a:rPr lang="en-US" altLang="en-US" sz="15600">
                  <a:solidFill>
                    <a:schemeClr val="accent1"/>
                  </a:solidFill>
                  <a:effectLst>
                    <a:outerShdw blurRad="38100" dist="38100" dir="2700000" algn="tl">
                      <a:srgbClr val="000000"/>
                    </a:outerShdw>
                  </a:effectLst>
                </a:rPr>
                <a:t>S</a:t>
              </a:r>
              <a:r>
                <a:rPr lang="en-US" altLang="en-US" sz="15600">
                  <a:solidFill>
                    <a:srgbClr val="00FF00"/>
                  </a:solidFill>
                  <a:effectLst>
                    <a:outerShdw blurRad="38100" dist="38100" dir="2700000" algn="tl">
                      <a:srgbClr val="000000"/>
                    </a:outerShdw>
                  </a:effectLst>
                </a:rPr>
                <a:t> </a:t>
              </a:r>
              <a:r>
                <a:rPr lang="en-US" altLang="en-US" sz="15600">
                  <a:solidFill>
                    <a:schemeClr val="hlink"/>
                  </a:solidFill>
                  <a:effectLst>
                    <a:outerShdw blurRad="38100" dist="38100" dir="2700000" algn="tl">
                      <a:srgbClr val="000000"/>
                    </a:outerShdw>
                  </a:effectLst>
                </a:rPr>
                <a:t>Y</a:t>
              </a:r>
            </a:p>
          </p:txBody>
        </p:sp>
        <p:sp>
          <p:nvSpPr>
            <p:cNvPr id="45078" name="AutoShape 22">
              <a:extLst>
                <a:ext uri="{FF2B5EF4-FFF2-40B4-BE49-F238E27FC236}">
                  <a16:creationId xmlns:a16="http://schemas.microsoft.com/office/drawing/2014/main" id="{20BCDCD6-7565-8949-9555-924531305031}"/>
                </a:ext>
              </a:extLst>
            </p:cNvPr>
            <p:cNvSpPr>
              <a:spLocks noChangeArrowheads="1"/>
            </p:cNvSpPr>
            <p:nvPr/>
          </p:nvSpPr>
          <p:spPr bwMode="auto">
            <a:xfrm rot="6562349">
              <a:off x="2029" y="2128"/>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sp>
          <p:nvSpPr>
            <p:cNvPr id="45079" name="AutoShape 23">
              <a:extLst>
                <a:ext uri="{FF2B5EF4-FFF2-40B4-BE49-F238E27FC236}">
                  <a16:creationId xmlns:a16="http://schemas.microsoft.com/office/drawing/2014/main" id="{AF726707-4108-BC44-8576-AE4B2B6431FB}"/>
                </a:ext>
              </a:extLst>
            </p:cNvPr>
            <p:cNvSpPr>
              <a:spLocks noChangeArrowheads="1"/>
            </p:cNvSpPr>
            <p:nvPr/>
          </p:nvSpPr>
          <p:spPr bwMode="auto">
            <a:xfrm rot="4152488">
              <a:off x="2412" y="2124"/>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grpSp>
      <p:sp>
        <p:nvSpPr>
          <p:cNvPr id="45081" name="Text Box 25">
            <a:extLst>
              <a:ext uri="{FF2B5EF4-FFF2-40B4-BE49-F238E27FC236}">
                <a16:creationId xmlns:a16="http://schemas.microsoft.com/office/drawing/2014/main" id="{A9A818D7-759B-9544-B707-D4F3654C6E12}"/>
              </a:ext>
            </a:extLst>
          </p:cNvPr>
          <p:cNvSpPr txBox="1">
            <a:spLocks noChangeArrowheads="1"/>
          </p:cNvSpPr>
          <p:nvPr/>
        </p:nvSpPr>
        <p:spPr bwMode="auto">
          <a:xfrm>
            <a:off x="8723313" y="66675"/>
            <a:ext cx="2603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atin typeface="Comic Sans MS" charset="0"/>
                <a:ea typeface="ＭＳ Ｐゴシック" charset="0"/>
              </a:rPr>
              <a:t> </a:t>
            </a:r>
          </a:p>
        </p:txBody>
      </p:sp>
      <p:sp>
        <p:nvSpPr>
          <p:cNvPr id="45083" name="Text Box 27">
            <a:extLst>
              <a:ext uri="{FF2B5EF4-FFF2-40B4-BE49-F238E27FC236}">
                <a16:creationId xmlns:a16="http://schemas.microsoft.com/office/drawing/2014/main" id="{888823BC-D6CD-6045-98E8-B589FA52E9C5}"/>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45085" name="Text Box 29">
            <a:extLst>
              <a:ext uri="{FF2B5EF4-FFF2-40B4-BE49-F238E27FC236}">
                <a16:creationId xmlns:a16="http://schemas.microsoft.com/office/drawing/2014/main" id="{08884F15-69A5-E340-BD5E-3851D87CEFF9}"/>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56</a:t>
            </a:r>
          </a:p>
        </p:txBody>
      </p:sp>
      <p:sp>
        <p:nvSpPr>
          <p:cNvPr id="45086" name="Text Box 30">
            <a:extLst>
              <a:ext uri="{FF2B5EF4-FFF2-40B4-BE49-F238E27FC236}">
                <a16:creationId xmlns:a16="http://schemas.microsoft.com/office/drawing/2014/main" id="{B8848F89-1F0E-7546-ACD1-0980F3324AC7}"/>
              </a:ext>
            </a:extLst>
          </p:cNvPr>
          <p:cNvSpPr txBox="1">
            <a:spLocks noChangeArrowheads="1"/>
          </p:cNvSpPr>
          <p:nvPr/>
        </p:nvSpPr>
        <p:spPr bwMode="auto">
          <a:xfrm>
            <a:off x="8721725" y="64135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3</a:t>
            </a:r>
          </a:p>
        </p:txBody>
      </p:sp>
      <p:grpSp>
        <p:nvGrpSpPr>
          <p:cNvPr id="45098" name="Group 42">
            <a:extLst>
              <a:ext uri="{FF2B5EF4-FFF2-40B4-BE49-F238E27FC236}">
                <a16:creationId xmlns:a16="http://schemas.microsoft.com/office/drawing/2014/main" id="{2E19A2F0-F973-D349-8C91-A098E6AAA106}"/>
              </a:ext>
            </a:extLst>
          </p:cNvPr>
          <p:cNvGrpSpPr>
            <a:grpSpLocks/>
          </p:cNvGrpSpPr>
          <p:nvPr/>
        </p:nvGrpSpPr>
        <p:grpSpPr bwMode="auto">
          <a:xfrm>
            <a:off x="1462088" y="1254125"/>
            <a:ext cx="7007225" cy="2466975"/>
            <a:chOff x="921" y="790"/>
            <a:chExt cx="4414" cy="1554"/>
          </a:xfrm>
        </p:grpSpPr>
        <p:sp>
          <p:nvSpPr>
            <p:cNvPr id="45094" name="Rectangle 38">
              <a:extLst>
                <a:ext uri="{FF2B5EF4-FFF2-40B4-BE49-F238E27FC236}">
                  <a16:creationId xmlns:a16="http://schemas.microsoft.com/office/drawing/2014/main" id="{2298749F-5914-704F-A5BB-311966CAA91D}"/>
                </a:ext>
              </a:extLst>
            </p:cNvPr>
            <p:cNvSpPr>
              <a:spLocks noChangeArrowheads="1"/>
            </p:cNvSpPr>
            <p:nvPr/>
          </p:nvSpPr>
          <p:spPr bwMode="auto">
            <a:xfrm>
              <a:off x="921" y="790"/>
              <a:ext cx="4414" cy="1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Bef>
                  <a:spcPct val="20000"/>
                </a:spcBef>
                <a:defRPr/>
              </a:pPr>
              <a:r>
                <a:rPr lang="en-US" sz="15600">
                  <a:solidFill>
                    <a:srgbClr val="FAFD00"/>
                  </a:solidFill>
                  <a:effectLst>
                    <a:outerShdw blurRad="38100" dist="38100" dir="2700000" algn="tl">
                      <a:srgbClr val="000000"/>
                    </a:outerShdw>
                  </a:effectLst>
                  <a:latin typeface="Arial" charset="0"/>
                  <a:ea typeface="ＭＳ Ｐゴシック" charset="0"/>
                </a:rPr>
                <a:t>C 7 S Y</a:t>
              </a:r>
              <a:endParaRPr lang="en-US" sz="15600">
                <a:solidFill>
                  <a:schemeClr val="hlink"/>
                </a:solidFill>
                <a:effectLst>
                  <a:outerShdw blurRad="38100" dist="38100" dir="2700000" algn="tl">
                    <a:srgbClr val="000000"/>
                  </a:outerShdw>
                </a:effectLst>
                <a:latin typeface="Arial" charset="0"/>
                <a:ea typeface="ＭＳ Ｐゴシック" charset="0"/>
              </a:endParaRPr>
            </a:p>
          </p:txBody>
        </p:sp>
        <p:sp>
          <p:nvSpPr>
            <p:cNvPr id="45095" name="Line 39">
              <a:extLst>
                <a:ext uri="{FF2B5EF4-FFF2-40B4-BE49-F238E27FC236}">
                  <a16:creationId xmlns:a16="http://schemas.microsoft.com/office/drawing/2014/main" id="{A4FED009-3FC8-0A44-895C-5CB744FA2FAD}"/>
                </a:ext>
              </a:extLst>
            </p:cNvPr>
            <p:cNvSpPr>
              <a:spLocks noChangeShapeType="1"/>
            </p:cNvSpPr>
            <p:nvPr/>
          </p:nvSpPr>
          <p:spPr bwMode="auto">
            <a:xfrm>
              <a:off x="2443" y="1482"/>
              <a:ext cx="333" cy="9"/>
            </a:xfrm>
            <a:prstGeom prst="line">
              <a:avLst/>
            </a:prstGeom>
            <a:noFill/>
            <a:ln w="101600">
              <a:solidFill>
                <a:srgbClr val="FAFD00"/>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grpSp>
      <p:sp>
        <p:nvSpPr>
          <p:cNvPr id="45096" name="Text Box 40">
            <a:extLst>
              <a:ext uri="{FF2B5EF4-FFF2-40B4-BE49-F238E27FC236}">
                <a16:creationId xmlns:a16="http://schemas.microsoft.com/office/drawing/2014/main" id="{67381548-7613-A348-B9EB-FEF9D256AC2C}"/>
              </a:ext>
            </a:extLst>
          </p:cNvPr>
          <p:cNvSpPr txBox="1">
            <a:spLocks noChangeArrowheads="1"/>
          </p:cNvSpPr>
          <p:nvPr/>
        </p:nvSpPr>
        <p:spPr bwMode="auto">
          <a:xfrm>
            <a:off x="6897688" y="6270625"/>
            <a:ext cx="195262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Buku Panduan hlm. 8-14</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5097"/>
                                        </p:tgtEl>
                                        <p:attrNameLst>
                                          <p:attrName>style.visibility</p:attrName>
                                        </p:attrNameLst>
                                      </p:cBhvr>
                                      <p:to>
                                        <p:strVal val="visible"/>
                                      </p:to>
                                    </p:set>
                                    <p:anim calcmode="lin" valueType="num">
                                      <p:cBhvr>
                                        <p:cTn id="7" dur="500" fill="hold"/>
                                        <p:tgtEl>
                                          <p:spTgt spid="45097"/>
                                        </p:tgtEl>
                                        <p:attrNameLst>
                                          <p:attrName>ppt_w</p:attrName>
                                        </p:attrNameLst>
                                      </p:cBhvr>
                                      <p:tavLst>
                                        <p:tav tm="0">
                                          <p:val>
                                            <p:fltVal val="0"/>
                                          </p:val>
                                        </p:tav>
                                        <p:tav tm="100000">
                                          <p:val>
                                            <p:strVal val="#ppt_w"/>
                                          </p:val>
                                        </p:tav>
                                      </p:tavLst>
                                    </p:anim>
                                    <p:anim calcmode="lin" valueType="num">
                                      <p:cBhvr>
                                        <p:cTn id="8" dur="500" fill="hold"/>
                                        <p:tgtEl>
                                          <p:spTgt spid="45097"/>
                                        </p:tgtEl>
                                        <p:attrNameLst>
                                          <p:attrName>ppt_h</p:attrName>
                                        </p:attrNameLst>
                                      </p:cBhvr>
                                      <p:tavLst>
                                        <p:tav tm="0">
                                          <p:val>
                                            <p:fltVal val="0"/>
                                          </p:val>
                                        </p:tav>
                                        <p:tav tm="100000">
                                          <p:val>
                                            <p:strVal val="#ppt_h"/>
                                          </p:val>
                                        </p:tav>
                                      </p:tavLst>
                                    </p:anim>
                                    <p:animEffect transition="in" filter="fade">
                                      <p:cBhvr>
                                        <p:cTn id="9" dur="500"/>
                                        <p:tgtEl>
                                          <p:spTgt spid="45097"/>
                                        </p:tgtEl>
                                      </p:cBhvr>
                                    </p:animEffect>
                                  </p:childTnLst>
                                </p:cTn>
                              </p:par>
                            </p:childTnLst>
                          </p:cTn>
                        </p:par>
                        <p:par>
                          <p:cTn id="10" fill="hold" nodeType="afterGroup">
                            <p:stCondLst>
                              <p:cond delay="500"/>
                            </p:stCondLst>
                            <p:childTnLst>
                              <p:par>
                                <p:cTn id="11" presetID="4" presetClass="exit" presetSubtype="16" fill="hold" nodeType="afterEffect">
                                  <p:stCondLst>
                                    <p:cond delay="1000"/>
                                  </p:stCondLst>
                                  <p:childTnLst>
                                    <p:animEffect transition="out" filter="box(in)">
                                      <p:cBhvr>
                                        <p:cTn id="12" dur="500"/>
                                        <p:tgtEl>
                                          <p:spTgt spid="45097"/>
                                        </p:tgtEl>
                                      </p:cBhvr>
                                    </p:animEffect>
                                    <p:set>
                                      <p:cBhvr>
                                        <p:cTn id="13" dur="1" fill="hold">
                                          <p:stCondLst>
                                            <p:cond delay="499"/>
                                          </p:stCondLst>
                                        </p:cTn>
                                        <p:tgtEl>
                                          <p:spTgt spid="45097"/>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45098"/>
                                        </p:tgtEl>
                                        <p:attrNameLst>
                                          <p:attrName>style.visibility</p:attrName>
                                        </p:attrNameLst>
                                      </p:cBhvr>
                                      <p:to>
                                        <p:strVal val="visible"/>
                                      </p:to>
                                    </p:set>
                                    <p:anim calcmode="lin" valueType="num">
                                      <p:cBhvr>
                                        <p:cTn id="18" dur="500" fill="hold"/>
                                        <p:tgtEl>
                                          <p:spTgt spid="45098"/>
                                        </p:tgtEl>
                                        <p:attrNameLst>
                                          <p:attrName>ppt_w</p:attrName>
                                        </p:attrNameLst>
                                      </p:cBhvr>
                                      <p:tavLst>
                                        <p:tav tm="0">
                                          <p:val>
                                            <p:fltVal val="0"/>
                                          </p:val>
                                        </p:tav>
                                        <p:tav tm="100000">
                                          <p:val>
                                            <p:strVal val="#ppt_w"/>
                                          </p:val>
                                        </p:tav>
                                      </p:tavLst>
                                    </p:anim>
                                    <p:anim calcmode="lin" valueType="num">
                                      <p:cBhvr>
                                        <p:cTn id="19" dur="500" fill="hold"/>
                                        <p:tgtEl>
                                          <p:spTgt spid="45098"/>
                                        </p:tgtEl>
                                        <p:attrNameLst>
                                          <p:attrName>ppt_h</p:attrName>
                                        </p:attrNameLst>
                                      </p:cBhvr>
                                      <p:tavLst>
                                        <p:tav tm="0">
                                          <p:val>
                                            <p:fltVal val="0"/>
                                          </p:val>
                                        </p:tav>
                                        <p:tav tm="100000">
                                          <p:val>
                                            <p:strVal val="#ppt_h"/>
                                          </p:val>
                                        </p:tav>
                                      </p:tavLst>
                                    </p:anim>
                                    <p:animEffect transition="in" filter="fade">
                                      <p:cBhvr>
                                        <p:cTn id="20" dur="500"/>
                                        <p:tgtEl>
                                          <p:spTgt spid="4509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nodeType="clickEffect">
                                  <p:stCondLst>
                                    <p:cond delay="0"/>
                                  </p:stCondLst>
                                  <p:childTnLst>
                                    <p:set>
                                      <p:cBhvr>
                                        <p:cTn id="24" dur="1" fill="hold">
                                          <p:stCondLst>
                                            <p:cond delay="0"/>
                                          </p:stCondLst>
                                        </p:cTn>
                                        <p:tgtEl>
                                          <p:spTgt spid="45080"/>
                                        </p:tgtEl>
                                        <p:attrNameLst>
                                          <p:attrName>style.visibility</p:attrName>
                                        </p:attrNameLst>
                                      </p:cBhvr>
                                      <p:to>
                                        <p:strVal val="visible"/>
                                      </p:to>
                                    </p:set>
                                    <p:anim calcmode="lin" valueType="num">
                                      <p:cBhvr>
                                        <p:cTn id="25" dur="500" fill="hold"/>
                                        <p:tgtEl>
                                          <p:spTgt spid="45080"/>
                                        </p:tgtEl>
                                        <p:attrNameLst>
                                          <p:attrName>ppt_w</p:attrName>
                                        </p:attrNameLst>
                                      </p:cBhvr>
                                      <p:tavLst>
                                        <p:tav tm="0">
                                          <p:val>
                                            <p:fltVal val="0"/>
                                          </p:val>
                                        </p:tav>
                                        <p:tav tm="100000">
                                          <p:val>
                                            <p:strVal val="#ppt_w"/>
                                          </p:val>
                                        </p:tav>
                                      </p:tavLst>
                                    </p:anim>
                                    <p:anim calcmode="lin" valueType="num">
                                      <p:cBhvr>
                                        <p:cTn id="26" dur="500" fill="hold"/>
                                        <p:tgtEl>
                                          <p:spTgt spid="45080"/>
                                        </p:tgtEl>
                                        <p:attrNameLst>
                                          <p:attrName>ppt_h</p:attrName>
                                        </p:attrNameLst>
                                      </p:cBhvr>
                                      <p:tavLst>
                                        <p:tav tm="0">
                                          <p:val>
                                            <p:fltVal val="0"/>
                                          </p:val>
                                        </p:tav>
                                        <p:tav tm="100000">
                                          <p:val>
                                            <p:strVal val="#ppt_h"/>
                                          </p:val>
                                        </p:tav>
                                      </p:tavLst>
                                    </p:anim>
                                    <p:anim calcmode="lin" valueType="num">
                                      <p:cBhvr>
                                        <p:cTn id="27" dur="500" fill="hold"/>
                                        <p:tgtEl>
                                          <p:spTgt spid="45080"/>
                                        </p:tgtEl>
                                        <p:attrNameLst>
                                          <p:attrName>ppt_x</p:attrName>
                                        </p:attrNameLst>
                                      </p:cBhvr>
                                      <p:tavLst>
                                        <p:tav tm="0">
                                          <p:val>
                                            <p:fltVal val="0.5"/>
                                          </p:val>
                                        </p:tav>
                                        <p:tav tm="100000">
                                          <p:val>
                                            <p:strVal val="#ppt_x"/>
                                          </p:val>
                                        </p:tav>
                                      </p:tavLst>
                                    </p:anim>
                                    <p:anim calcmode="lin" valueType="num">
                                      <p:cBhvr>
                                        <p:cTn id="28" dur="500" fill="hold"/>
                                        <p:tgtEl>
                                          <p:spTgt spid="4508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C83597C-39F7-A449-9C5E-F9BFDC86CFCC}"/>
              </a:ext>
            </a:extLst>
          </p:cNvPr>
          <p:cNvSpPr>
            <a:spLocks noGrp="1" noChangeArrowheads="1"/>
          </p:cNvSpPr>
          <p:nvPr>
            <p:ph type="ctrTitle"/>
          </p:nvPr>
        </p:nvSpPr>
        <p:spPr bwMode="auto">
          <a:xfrm>
            <a:off x="685800" y="2082800"/>
            <a:ext cx="777240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br>
              <a:rPr lang="en-US" altLang="en-US" sz="4800"/>
            </a:br>
            <a:br>
              <a:rPr lang="en-US" altLang="en-US" sz="6000"/>
            </a:br>
            <a:r>
              <a:rPr lang="en-US" altLang="en-US" sz="6000" b="1">
                <a:solidFill>
                  <a:srgbClr val="FAFD00"/>
                </a:solidFill>
                <a:latin typeface="Arial" panose="020B0604020202020204" pitchFamily="34" charset="0"/>
              </a:rPr>
              <a:t>CIPTAAN</a:t>
            </a:r>
            <a:br>
              <a:rPr lang="en-US" altLang="en-US" sz="6000" b="1">
                <a:solidFill>
                  <a:srgbClr val="FAFD00"/>
                </a:solidFill>
                <a:latin typeface="Arial" panose="020B0604020202020204" pitchFamily="34" charset="0"/>
              </a:rPr>
            </a:br>
            <a:r>
              <a:rPr lang="en-US" altLang="en-US" sz="6000" b="1">
                <a:solidFill>
                  <a:srgbClr val="FF5008"/>
                </a:solidFill>
                <a:latin typeface="Arial" panose="020B0604020202020204" pitchFamily="34" charset="0"/>
              </a:rPr>
              <a:t>4  TOKOH</a:t>
            </a:r>
            <a:br>
              <a:rPr lang="en-US" altLang="en-US" sz="6000" b="1">
                <a:latin typeface="Arial" panose="020B0604020202020204" pitchFamily="34" charset="0"/>
              </a:rPr>
            </a:br>
            <a:r>
              <a:rPr lang="en-US" altLang="en-US" sz="6000" b="1">
                <a:solidFill>
                  <a:srgbClr val="00FF00"/>
                </a:solidFill>
                <a:latin typeface="Arial" panose="020B0604020202020204" pitchFamily="34" charset="0"/>
              </a:rPr>
              <a:t>3  KOMUNITAS </a:t>
            </a:r>
            <a:br>
              <a:rPr lang="en-US" altLang="en-US" sz="6000" b="1">
                <a:latin typeface="Arial" panose="020B0604020202020204" pitchFamily="34" charset="0"/>
              </a:rPr>
            </a:br>
            <a:r>
              <a:rPr lang="en-US" altLang="en-US" sz="6000" b="1">
                <a:solidFill>
                  <a:srgbClr val="E8EC39"/>
                </a:solidFill>
                <a:latin typeface="Arial" panose="020B0604020202020204" pitchFamily="34" charset="0"/>
              </a:rPr>
              <a:t>SENYAP</a:t>
            </a:r>
            <a:br>
              <a:rPr lang="en-US" altLang="en-US" sz="6000" b="1">
                <a:solidFill>
                  <a:schemeClr val="accent1"/>
                </a:solidFill>
                <a:latin typeface="Arial" panose="020B0604020202020204" pitchFamily="34" charset="0"/>
              </a:rPr>
            </a:br>
            <a:r>
              <a:rPr lang="en-US" altLang="en-US" sz="8000" b="1" i="1">
                <a:solidFill>
                  <a:schemeClr val="hlink"/>
                </a:solidFill>
                <a:latin typeface="Arial" panose="020B0604020202020204" pitchFamily="34" charset="0"/>
              </a:rPr>
              <a:t>YESUS</a:t>
            </a:r>
            <a:endParaRPr lang="en-US" altLang="en-US" sz="8000" i="1">
              <a:solidFill>
                <a:schemeClr val="hlink"/>
              </a:solidFill>
            </a:endParaRPr>
          </a:p>
        </p:txBody>
      </p:sp>
      <p:sp>
        <p:nvSpPr>
          <p:cNvPr id="47107" name="Rectangle 3">
            <a:extLst>
              <a:ext uri="{FF2B5EF4-FFF2-40B4-BE49-F238E27FC236}">
                <a16:creationId xmlns:a16="http://schemas.microsoft.com/office/drawing/2014/main" id="{670E26E2-4111-FE41-9104-73FD471BF8BC}"/>
              </a:ext>
            </a:extLst>
          </p:cNvPr>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a:solidFill>
                  <a:schemeClr val="tx2"/>
                </a:solidFill>
                <a:latin typeface="Times" charset="0"/>
                <a:ea typeface="ＭＳ Ｐゴシック" charset="0"/>
              </a:rPr>
              <a:t>7</a:t>
            </a:r>
          </a:p>
        </p:txBody>
      </p:sp>
      <p:sp>
        <p:nvSpPr>
          <p:cNvPr id="47108" name="Line 4">
            <a:extLst>
              <a:ext uri="{FF2B5EF4-FFF2-40B4-BE49-F238E27FC236}">
                <a16:creationId xmlns:a16="http://schemas.microsoft.com/office/drawing/2014/main" id="{5EA70C76-9132-A14D-B98B-5AE37E4488B0}"/>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47111" name="Freeform 7">
            <a:extLst>
              <a:ext uri="{FF2B5EF4-FFF2-40B4-BE49-F238E27FC236}">
                <a16:creationId xmlns:a16="http://schemas.microsoft.com/office/drawing/2014/main" id="{569683F5-5A2D-574E-A7C2-600E33F7509B}"/>
              </a:ext>
            </a:extLst>
          </p:cNvPr>
          <p:cNvSpPr>
            <a:spLocks/>
          </p:cNvSpPr>
          <p:nvPr/>
        </p:nvSpPr>
        <p:spPr bwMode="auto">
          <a:xfrm>
            <a:off x="7288213" y="2638425"/>
            <a:ext cx="1103312" cy="1035050"/>
          </a:xfrm>
          <a:custGeom>
            <a:avLst/>
            <a:gdLst>
              <a:gd name="T0" fmla="*/ 177800 w 695"/>
              <a:gd name="T1" fmla="*/ 176213 h 652"/>
              <a:gd name="T2" fmla="*/ 141287 w 695"/>
              <a:gd name="T3" fmla="*/ 287338 h 652"/>
              <a:gd name="T4" fmla="*/ 115887 w 695"/>
              <a:gd name="T5" fmla="*/ 361950 h 652"/>
              <a:gd name="T6" fmla="*/ 41275 w 695"/>
              <a:gd name="T7" fmla="*/ 412750 h 652"/>
              <a:gd name="T8" fmla="*/ 65087 w 695"/>
              <a:gd name="T9" fmla="*/ 685800 h 652"/>
              <a:gd name="T10" fmla="*/ 53975 w 695"/>
              <a:gd name="T11" fmla="*/ 736600 h 652"/>
              <a:gd name="T12" fmla="*/ 28575 w 695"/>
              <a:gd name="T13" fmla="*/ 811213 h 652"/>
              <a:gd name="T14" fmla="*/ 152400 w 695"/>
              <a:gd name="T15" fmla="*/ 996950 h 652"/>
              <a:gd name="T16" fmla="*/ 227012 w 695"/>
              <a:gd name="T17" fmla="*/ 1022350 h 652"/>
              <a:gd name="T18" fmla="*/ 265112 w 695"/>
              <a:gd name="T19" fmla="*/ 1035050 h 652"/>
              <a:gd name="T20" fmla="*/ 650875 w 695"/>
              <a:gd name="T21" fmla="*/ 973138 h 652"/>
              <a:gd name="T22" fmla="*/ 676275 w 695"/>
              <a:gd name="T23" fmla="*/ 935038 h 652"/>
              <a:gd name="T24" fmla="*/ 725487 w 695"/>
              <a:gd name="T25" fmla="*/ 885825 h 652"/>
              <a:gd name="T26" fmla="*/ 738187 w 695"/>
              <a:gd name="T27" fmla="*/ 847725 h 652"/>
              <a:gd name="T28" fmla="*/ 812800 w 695"/>
              <a:gd name="T29" fmla="*/ 798513 h 652"/>
              <a:gd name="T30" fmla="*/ 887412 w 695"/>
              <a:gd name="T31" fmla="*/ 773113 h 652"/>
              <a:gd name="T32" fmla="*/ 925512 w 695"/>
              <a:gd name="T33" fmla="*/ 760413 h 652"/>
              <a:gd name="T34" fmla="*/ 1023937 w 695"/>
              <a:gd name="T35" fmla="*/ 685800 h 652"/>
              <a:gd name="T36" fmla="*/ 974725 w 695"/>
              <a:gd name="T37" fmla="*/ 461963 h 652"/>
              <a:gd name="T38" fmla="*/ 787400 w 695"/>
              <a:gd name="T39" fmla="*/ 425450 h 652"/>
              <a:gd name="T40" fmla="*/ 712787 w 695"/>
              <a:gd name="T41" fmla="*/ 238125 h 652"/>
              <a:gd name="T42" fmla="*/ 676275 w 695"/>
              <a:gd name="T43" fmla="*/ 225425 h 652"/>
              <a:gd name="T44" fmla="*/ 601662 w 695"/>
              <a:gd name="T45" fmla="*/ 176213 h 652"/>
              <a:gd name="T46" fmla="*/ 601662 w 695"/>
              <a:gd name="T47" fmla="*/ 176213 h 652"/>
              <a:gd name="T48" fmla="*/ 514350 w 695"/>
              <a:gd name="T49" fmla="*/ 101600 h 652"/>
              <a:gd name="T50" fmla="*/ 427037 w 695"/>
              <a:gd name="T51" fmla="*/ 1588 h 652"/>
              <a:gd name="T52" fmla="*/ 239712 w 695"/>
              <a:gd name="T53" fmla="*/ 14288 h 652"/>
              <a:gd name="T54" fmla="*/ 190500 w 695"/>
              <a:gd name="T55" fmla="*/ 188913 h 652"/>
              <a:gd name="T56" fmla="*/ 165100 w 695"/>
              <a:gd name="T57" fmla="*/ 225425 h 652"/>
              <a:gd name="T58" fmla="*/ 177800 w 695"/>
              <a:gd name="T59" fmla="*/ 176213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7112" name="Text Box 8">
            <a:extLst>
              <a:ext uri="{FF2B5EF4-FFF2-40B4-BE49-F238E27FC236}">
                <a16:creationId xmlns:a16="http://schemas.microsoft.com/office/drawing/2014/main" id="{EA3CA3A1-0167-AA4F-8421-D2619DE76CB6}"/>
              </a:ext>
            </a:extLst>
          </p:cNvPr>
          <p:cNvSpPr txBox="1">
            <a:spLocks noChangeArrowheads="1"/>
          </p:cNvSpPr>
          <p:nvPr/>
        </p:nvSpPr>
        <p:spPr bwMode="auto">
          <a:xfrm>
            <a:off x="8723313" y="66675"/>
            <a:ext cx="2603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atin typeface="Comic Sans MS" charset="0"/>
                <a:ea typeface="ＭＳ Ｐゴシック" charset="0"/>
              </a:rPr>
              <a:t> </a:t>
            </a:r>
          </a:p>
        </p:txBody>
      </p:sp>
      <p:sp>
        <p:nvSpPr>
          <p:cNvPr id="47116" name="Text Box 12">
            <a:extLst>
              <a:ext uri="{FF2B5EF4-FFF2-40B4-BE49-F238E27FC236}">
                <a16:creationId xmlns:a16="http://schemas.microsoft.com/office/drawing/2014/main" id="{9517F198-100E-474E-9D26-4DBECA9E6F62}"/>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57</a:t>
            </a:r>
          </a:p>
        </p:txBody>
      </p:sp>
      <p:sp>
        <p:nvSpPr>
          <p:cNvPr id="47119" name="Text Box 15">
            <a:extLst>
              <a:ext uri="{FF2B5EF4-FFF2-40B4-BE49-F238E27FC236}">
                <a16:creationId xmlns:a16="http://schemas.microsoft.com/office/drawing/2014/main" id="{5A277888-AD02-984A-9047-4D936EA7BD8B}"/>
              </a:ext>
            </a:extLst>
          </p:cNvPr>
          <p:cNvSpPr txBox="1">
            <a:spLocks noChangeArrowheads="1"/>
          </p:cNvSpPr>
          <p:nvPr/>
        </p:nvSpPr>
        <p:spPr bwMode="auto">
          <a:xfrm>
            <a:off x="6897688" y="6270625"/>
            <a:ext cx="195262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Buku Panduan hlm. 8-14</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up)">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6E6DC29-A193-CB41-9F7D-162FAECC8FE4}"/>
              </a:ext>
            </a:extLst>
          </p:cNvPr>
          <p:cNvSpPr>
            <a:spLocks noChangeArrowheads="1"/>
          </p:cNvSpPr>
          <p:nvPr/>
        </p:nvSpPr>
        <p:spPr bwMode="auto">
          <a:xfrm>
            <a:off x="614363" y="2182813"/>
            <a:ext cx="184150" cy="92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9155" name="Rectangle 3">
            <a:extLst>
              <a:ext uri="{FF2B5EF4-FFF2-40B4-BE49-F238E27FC236}">
                <a16:creationId xmlns:a16="http://schemas.microsoft.com/office/drawing/2014/main" id="{5C993D65-8D29-C749-8F0B-2EA00B88D235}"/>
              </a:ext>
            </a:extLst>
          </p:cNvPr>
          <p:cNvSpPr>
            <a:spLocks noChangeArrowheads="1"/>
          </p:cNvSpPr>
          <p:nvPr/>
        </p:nvSpPr>
        <p:spPr bwMode="auto">
          <a:xfrm>
            <a:off x="2189163" y="533400"/>
            <a:ext cx="22129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3600" b="1" i="1">
                <a:solidFill>
                  <a:srgbClr val="F6FE0A"/>
                </a:solidFill>
                <a:latin typeface="Arial" charset="0"/>
                <a:ea typeface="ＭＳ Ｐゴシック" charset="0"/>
              </a:rPr>
              <a:t>CIPTAAN</a:t>
            </a:r>
          </a:p>
        </p:txBody>
      </p:sp>
      <p:sp>
        <p:nvSpPr>
          <p:cNvPr id="49156" name="Rectangle 4">
            <a:extLst>
              <a:ext uri="{FF2B5EF4-FFF2-40B4-BE49-F238E27FC236}">
                <a16:creationId xmlns:a16="http://schemas.microsoft.com/office/drawing/2014/main" id="{73428174-2D81-3D4F-A868-CE8F146FE4AE}"/>
              </a:ext>
            </a:extLst>
          </p:cNvPr>
          <p:cNvSpPr>
            <a:spLocks noChangeArrowheads="1"/>
          </p:cNvSpPr>
          <p:nvPr/>
        </p:nvSpPr>
        <p:spPr bwMode="auto">
          <a:xfrm>
            <a:off x="2481263" y="1085850"/>
            <a:ext cx="25431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3600" b="1" i="1">
                <a:solidFill>
                  <a:srgbClr val="FF5008"/>
                </a:solidFill>
                <a:latin typeface="Arial" charset="0"/>
                <a:ea typeface="ＭＳ Ｐゴシック" charset="0"/>
              </a:rPr>
              <a:t>ABRAHAM</a:t>
            </a:r>
          </a:p>
        </p:txBody>
      </p:sp>
      <p:sp>
        <p:nvSpPr>
          <p:cNvPr id="49157" name="Rectangle 5">
            <a:extLst>
              <a:ext uri="{FF2B5EF4-FFF2-40B4-BE49-F238E27FC236}">
                <a16:creationId xmlns:a16="http://schemas.microsoft.com/office/drawing/2014/main" id="{5442B11E-0718-1948-8D05-0D627BCB5DDD}"/>
              </a:ext>
            </a:extLst>
          </p:cNvPr>
          <p:cNvSpPr>
            <a:spLocks noChangeArrowheads="1"/>
          </p:cNvSpPr>
          <p:nvPr/>
        </p:nvSpPr>
        <p:spPr bwMode="auto">
          <a:xfrm>
            <a:off x="2682875" y="1638300"/>
            <a:ext cx="17303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3600" b="1" i="1">
                <a:solidFill>
                  <a:srgbClr val="FF5008"/>
                </a:solidFill>
                <a:latin typeface="Arial" charset="0"/>
                <a:ea typeface="ＭＳ Ｐゴシック" charset="0"/>
              </a:rPr>
              <a:t>YUSUF</a:t>
            </a:r>
          </a:p>
        </p:txBody>
      </p:sp>
      <p:sp>
        <p:nvSpPr>
          <p:cNvPr id="49158" name="Rectangle 6">
            <a:extLst>
              <a:ext uri="{FF2B5EF4-FFF2-40B4-BE49-F238E27FC236}">
                <a16:creationId xmlns:a16="http://schemas.microsoft.com/office/drawing/2014/main" id="{2CE3519F-C085-AE4D-85B0-3C5FC83A47A2}"/>
              </a:ext>
            </a:extLst>
          </p:cNvPr>
          <p:cNvSpPr>
            <a:spLocks noChangeArrowheads="1"/>
          </p:cNvSpPr>
          <p:nvPr/>
        </p:nvSpPr>
        <p:spPr bwMode="auto">
          <a:xfrm>
            <a:off x="2757488" y="2190750"/>
            <a:ext cx="2109787"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sz="3600" b="1" i="1">
                <a:solidFill>
                  <a:srgbClr val="FF5008"/>
                </a:solidFill>
                <a:latin typeface="Arial" charset="0"/>
                <a:ea typeface="ＭＳ Ｐゴシック" charset="0"/>
              </a:rPr>
              <a:t>MUSA</a:t>
            </a:r>
          </a:p>
        </p:txBody>
      </p:sp>
      <p:sp>
        <p:nvSpPr>
          <p:cNvPr id="49159" name="Rectangle 7">
            <a:extLst>
              <a:ext uri="{FF2B5EF4-FFF2-40B4-BE49-F238E27FC236}">
                <a16:creationId xmlns:a16="http://schemas.microsoft.com/office/drawing/2014/main" id="{69B1F0A5-B080-9147-954B-A1ADB93F7AEF}"/>
              </a:ext>
            </a:extLst>
          </p:cNvPr>
          <p:cNvSpPr>
            <a:spLocks noChangeArrowheads="1"/>
          </p:cNvSpPr>
          <p:nvPr/>
        </p:nvSpPr>
        <p:spPr bwMode="auto">
          <a:xfrm>
            <a:off x="3321050" y="2724150"/>
            <a:ext cx="18065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3600" b="1" i="1">
                <a:solidFill>
                  <a:srgbClr val="FF5008"/>
                </a:solidFill>
                <a:latin typeface="Arial" charset="0"/>
                <a:ea typeface="ＭＳ Ｐゴシック" charset="0"/>
              </a:rPr>
              <a:t>YOSUA</a:t>
            </a:r>
          </a:p>
        </p:txBody>
      </p:sp>
      <p:sp>
        <p:nvSpPr>
          <p:cNvPr id="49160" name="Rectangle 8">
            <a:extLst>
              <a:ext uri="{FF2B5EF4-FFF2-40B4-BE49-F238E27FC236}">
                <a16:creationId xmlns:a16="http://schemas.microsoft.com/office/drawing/2014/main" id="{95E4B9A2-A2BA-2140-B214-4EDA99E76DF7}"/>
              </a:ext>
            </a:extLst>
          </p:cNvPr>
          <p:cNvSpPr>
            <a:spLocks noChangeArrowheads="1"/>
          </p:cNvSpPr>
          <p:nvPr/>
        </p:nvSpPr>
        <p:spPr bwMode="auto">
          <a:xfrm>
            <a:off x="3500438" y="3276600"/>
            <a:ext cx="22129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3600" b="1" i="1">
                <a:solidFill>
                  <a:srgbClr val="00FF00"/>
                </a:solidFill>
                <a:latin typeface="Arial" charset="0"/>
                <a:ea typeface="ＭＳ Ｐゴシック" charset="0"/>
              </a:rPr>
              <a:t>  ANARKI</a:t>
            </a:r>
          </a:p>
        </p:txBody>
      </p:sp>
      <p:sp>
        <p:nvSpPr>
          <p:cNvPr id="49161" name="Rectangle 9">
            <a:extLst>
              <a:ext uri="{FF2B5EF4-FFF2-40B4-BE49-F238E27FC236}">
                <a16:creationId xmlns:a16="http://schemas.microsoft.com/office/drawing/2014/main" id="{13224880-F026-D94E-A09E-CE36ACADC9C5}"/>
              </a:ext>
            </a:extLst>
          </p:cNvPr>
          <p:cNvSpPr>
            <a:spLocks noChangeArrowheads="1"/>
          </p:cNvSpPr>
          <p:nvPr/>
        </p:nvSpPr>
        <p:spPr bwMode="auto">
          <a:xfrm>
            <a:off x="2684463" y="3810000"/>
            <a:ext cx="41179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3600" b="1" i="1">
                <a:solidFill>
                  <a:srgbClr val="00FF00"/>
                </a:solidFill>
                <a:latin typeface="Arial" charset="0"/>
                <a:ea typeface="ＭＳ Ｐゴシック" charset="0"/>
              </a:rPr>
              <a:t>           KERAJAAN</a:t>
            </a:r>
          </a:p>
        </p:txBody>
      </p:sp>
      <p:sp>
        <p:nvSpPr>
          <p:cNvPr id="49162" name="Rectangle 10">
            <a:extLst>
              <a:ext uri="{FF2B5EF4-FFF2-40B4-BE49-F238E27FC236}">
                <a16:creationId xmlns:a16="http://schemas.microsoft.com/office/drawing/2014/main" id="{B2291264-8302-E345-AFA7-3774E3AF9825}"/>
              </a:ext>
            </a:extLst>
          </p:cNvPr>
          <p:cNvSpPr>
            <a:spLocks noChangeArrowheads="1"/>
          </p:cNvSpPr>
          <p:nvPr/>
        </p:nvSpPr>
        <p:spPr bwMode="auto">
          <a:xfrm>
            <a:off x="3421063" y="4362450"/>
            <a:ext cx="43973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3600" b="1" i="1">
                <a:solidFill>
                  <a:srgbClr val="00FF00"/>
                </a:solidFill>
                <a:latin typeface="Arial" charset="0"/>
                <a:ea typeface="ＭＳ Ｐゴシック" charset="0"/>
              </a:rPr>
              <a:t>       PEMBUANGAN</a:t>
            </a:r>
          </a:p>
        </p:txBody>
      </p:sp>
      <p:sp>
        <p:nvSpPr>
          <p:cNvPr id="49163" name="Rectangle 11">
            <a:extLst>
              <a:ext uri="{FF2B5EF4-FFF2-40B4-BE49-F238E27FC236}">
                <a16:creationId xmlns:a16="http://schemas.microsoft.com/office/drawing/2014/main" id="{FF74395E-6772-3342-81E8-C8BD32FB16E6}"/>
              </a:ext>
            </a:extLst>
          </p:cNvPr>
          <p:cNvSpPr>
            <a:spLocks noChangeArrowheads="1"/>
          </p:cNvSpPr>
          <p:nvPr/>
        </p:nvSpPr>
        <p:spPr bwMode="auto">
          <a:xfrm>
            <a:off x="3582988" y="4938713"/>
            <a:ext cx="30765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3600" b="1" i="1">
                <a:solidFill>
                  <a:srgbClr val="E8EC39"/>
                </a:solidFill>
                <a:latin typeface="Arial" charset="0"/>
                <a:ea typeface="ＭＳ Ｐゴシック" charset="0"/>
              </a:rPr>
              <a:t>        SENYAP</a:t>
            </a:r>
          </a:p>
        </p:txBody>
      </p:sp>
      <p:sp>
        <p:nvSpPr>
          <p:cNvPr id="49164" name="Rectangle 12">
            <a:extLst>
              <a:ext uri="{FF2B5EF4-FFF2-40B4-BE49-F238E27FC236}">
                <a16:creationId xmlns:a16="http://schemas.microsoft.com/office/drawing/2014/main" id="{D3C66D42-EB95-C141-BAEE-2F6326576492}"/>
              </a:ext>
            </a:extLst>
          </p:cNvPr>
          <p:cNvSpPr>
            <a:spLocks noChangeArrowheads="1"/>
          </p:cNvSpPr>
          <p:nvPr/>
        </p:nvSpPr>
        <p:spPr bwMode="auto">
          <a:xfrm>
            <a:off x="3695700" y="5514975"/>
            <a:ext cx="3317875" cy="75882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4400" b="1" i="1">
                <a:solidFill>
                  <a:schemeClr val="hlink"/>
                </a:solidFill>
                <a:latin typeface="Arial" charset="0"/>
                <a:ea typeface="ＭＳ Ｐゴシック" charset="0"/>
              </a:rPr>
              <a:t>        YESUS</a:t>
            </a:r>
          </a:p>
        </p:txBody>
      </p:sp>
      <p:sp>
        <p:nvSpPr>
          <p:cNvPr id="49165" name="Rectangle 13">
            <a:extLst>
              <a:ext uri="{FF2B5EF4-FFF2-40B4-BE49-F238E27FC236}">
                <a16:creationId xmlns:a16="http://schemas.microsoft.com/office/drawing/2014/main" id="{252B1378-3F64-2948-B398-D5C76EDAD189}"/>
              </a:ext>
            </a:extLst>
          </p:cNvPr>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a:solidFill>
                  <a:schemeClr val="tx2"/>
                </a:solidFill>
                <a:latin typeface="Times" charset="0"/>
                <a:ea typeface="ＭＳ Ｐゴシック" charset="0"/>
              </a:rPr>
              <a:t>7</a:t>
            </a:r>
          </a:p>
        </p:txBody>
      </p:sp>
      <p:sp>
        <p:nvSpPr>
          <p:cNvPr id="49166" name="Line 14">
            <a:extLst>
              <a:ext uri="{FF2B5EF4-FFF2-40B4-BE49-F238E27FC236}">
                <a16:creationId xmlns:a16="http://schemas.microsoft.com/office/drawing/2014/main" id="{A5900D09-161A-6D48-817E-B7C3AF155BC7}"/>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49169" name="Freeform 17">
            <a:extLst>
              <a:ext uri="{FF2B5EF4-FFF2-40B4-BE49-F238E27FC236}">
                <a16:creationId xmlns:a16="http://schemas.microsoft.com/office/drawing/2014/main" id="{90AEC35F-2F50-2841-84F9-187463EF5F67}"/>
              </a:ext>
            </a:extLst>
          </p:cNvPr>
          <p:cNvSpPr>
            <a:spLocks/>
          </p:cNvSpPr>
          <p:nvPr/>
        </p:nvSpPr>
        <p:spPr bwMode="auto">
          <a:xfrm>
            <a:off x="7131050" y="2638425"/>
            <a:ext cx="1103313" cy="1035050"/>
          </a:xfrm>
          <a:custGeom>
            <a:avLst/>
            <a:gdLst>
              <a:gd name="T0" fmla="*/ 177800 w 695"/>
              <a:gd name="T1" fmla="*/ 176213 h 652"/>
              <a:gd name="T2" fmla="*/ 141288 w 695"/>
              <a:gd name="T3" fmla="*/ 287338 h 652"/>
              <a:gd name="T4" fmla="*/ 115888 w 695"/>
              <a:gd name="T5" fmla="*/ 361950 h 652"/>
              <a:gd name="T6" fmla="*/ 41275 w 695"/>
              <a:gd name="T7" fmla="*/ 412750 h 652"/>
              <a:gd name="T8" fmla="*/ 65088 w 695"/>
              <a:gd name="T9" fmla="*/ 685800 h 652"/>
              <a:gd name="T10" fmla="*/ 53975 w 695"/>
              <a:gd name="T11" fmla="*/ 736600 h 652"/>
              <a:gd name="T12" fmla="*/ 28575 w 695"/>
              <a:gd name="T13" fmla="*/ 811213 h 652"/>
              <a:gd name="T14" fmla="*/ 152400 w 695"/>
              <a:gd name="T15" fmla="*/ 996950 h 652"/>
              <a:gd name="T16" fmla="*/ 227013 w 695"/>
              <a:gd name="T17" fmla="*/ 1022350 h 652"/>
              <a:gd name="T18" fmla="*/ 265113 w 695"/>
              <a:gd name="T19" fmla="*/ 1035050 h 652"/>
              <a:gd name="T20" fmla="*/ 650875 w 695"/>
              <a:gd name="T21" fmla="*/ 973138 h 652"/>
              <a:gd name="T22" fmla="*/ 676275 w 695"/>
              <a:gd name="T23" fmla="*/ 935038 h 652"/>
              <a:gd name="T24" fmla="*/ 725488 w 695"/>
              <a:gd name="T25" fmla="*/ 885825 h 652"/>
              <a:gd name="T26" fmla="*/ 738188 w 695"/>
              <a:gd name="T27" fmla="*/ 847725 h 652"/>
              <a:gd name="T28" fmla="*/ 812800 w 695"/>
              <a:gd name="T29" fmla="*/ 798513 h 652"/>
              <a:gd name="T30" fmla="*/ 887413 w 695"/>
              <a:gd name="T31" fmla="*/ 773113 h 652"/>
              <a:gd name="T32" fmla="*/ 925513 w 695"/>
              <a:gd name="T33" fmla="*/ 760413 h 652"/>
              <a:gd name="T34" fmla="*/ 1023938 w 695"/>
              <a:gd name="T35" fmla="*/ 685800 h 652"/>
              <a:gd name="T36" fmla="*/ 974725 w 695"/>
              <a:gd name="T37" fmla="*/ 461963 h 652"/>
              <a:gd name="T38" fmla="*/ 787400 w 695"/>
              <a:gd name="T39" fmla="*/ 425450 h 652"/>
              <a:gd name="T40" fmla="*/ 712788 w 695"/>
              <a:gd name="T41" fmla="*/ 238125 h 652"/>
              <a:gd name="T42" fmla="*/ 676275 w 695"/>
              <a:gd name="T43" fmla="*/ 225425 h 652"/>
              <a:gd name="T44" fmla="*/ 601663 w 695"/>
              <a:gd name="T45" fmla="*/ 176213 h 652"/>
              <a:gd name="T46" fmla="*/ 601663 w 695"/>
              <a:gd name="T47" fmla="*/ 176213 h 652"/>
              <a:gd name="T48" fmla="*/ 514350 w 695"/>
              <a:gd name="T49" fmla="*/ 101600 h 652"/>
              <a:gd name="T50" fmla="*/ 427038 w 695"/>
              <a:gd name="T51" fmla="*/ 1588 h 652"/>
              <a:gd name="T52" fmla="*/ 239713 w 695"/>
              <a:gd name="T53" fmla="*/ 14288 h 652"/>
              <a:gd name="T54" fmla="*/ 190500 w 695"/>
              <a:gd name="T55" fmla="*/ 188913 h 652"/>
              <a:gd name="T56" fmla="*/ 165100 w 695"/>
              <a:gd name="T57" fmla="*/ 225425 h 652"/>
              <a:gd name="T58" fmla="*/ 177800 w 695"/>
              <a:gd name="T59" fmla="*/ 176213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9170" name="Text Box 18">
            <a:extLst>
              <a:ext uri="{FF2B5EF4-FFF2-40B4-BE49-F238E27FC236}">
                <a16:creationId xmlns:a16="http://schemas.microsoft.com/office/drawing/2014/main" id="{F00A568D-965A-2049-9D7E-2A90E53E6519}"/>
              </a:ext>
            </a:extLst>
          </p:cNvPr>
          <p:cNvSpPr txBox="1">
            <a:spLocks noChangeArrowheads="1"/>
          </p:cNvSpPr>
          <p:nvPr/>
        </p:nvSpPr>
        <p:spPr bwMode="auto">
          <a:xfrm>
            <a:off x="8726488" y="90488"/>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atin typeface="Arial" charset="0"/>
                <a:ea typeface="ＭＳ Ｐゴシック" charset="0"/>
              </a:rPr>
              <a:t> </a:t>
            </a:r>
          </a:p>
        </p:txBody>
      </p:sp>
      <p:sp>
        <p:nvSpPr>
          <p:cNvPr id="49172" name="Text Box 20">
            <a:extLst>
              <a:ext uri="{FF2B5EF4-FFF2-40B4-BE49-F238E27FC236}">
                <a16:creationId xmlns:a16="http://schemas.microsoft.com/office/drawing/2014/main" id="{2B08C435-5F95-1F4E-AC25-19247DAEFEA6}"/>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49173" name="Text Box 21">
            <a:extLst>
              <a:ext uri="{FF2B5EF4-FFF2-40B4-BE49-F238E27FC236}">
                <a16:creationId xmlns:a16="http://schemas.microsoft.com/office/drawing/2014/main" id="{3CC3BE00-3828-3A44-A04A-AD6CD9B0EA90}"/>
              </a:ext>
            </a:extLst>
          </p:cNvPr>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a:solidFill>
                <a:srgbClr val="FFFFFF"/>
              </a:solidFill>
              <a:latin typeface="Arial" charset="0"/>
              <a:ea typeface="ＭＳ Ｐゴシック" charset="0"/>
            </a:endParaRPr>
          </a:p>
        </p:txBody>
      </p:sp>
      <p:sp>
        <p:nvSpPr>
          <p:cNvPr id="49174" name="Text Box 22">
            <a:extLst>
              <a:ext uri="{FF2B5EF4-FFF2-40B4-BE49-F238E27FC236}">
                <a16:creationId xmlns:a16="http://schemas.microsoft.com/office/drawing/2014/main" id="{A74A8F62-7C4C-C943-BBB9-CCAA143FA269}"/>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58</a:t>
            </a:r>
          </a:p>
        </p:txBody>
      </p:sp>
      <p:sp>
        <p:nvSpPr>
          <p:cNvPr id="49175" name="Text Box 23">
            <a:extLst>
              <a:ext uri="{FF2B5EF4-FFF2-40B4-BE49-F238E27FC236}">
                <a16:creationId xmlns:a16="http://schemas.microsoft.com/office/drawing/2014/main" id="{488C5019-07DF-AF44-B008-4BF32D3D2143}"/>
              </a:ext>
            </a:extLst>
          </p:cNvPr>
          <p:cNvSpPr txBox="1">
            <a:spLocks noChangeArrowheads="1"/>
          </p:cNvSpPr>
          <p:nvPr/>
        </p:nvSpPr>
        <p:spPr bwMode="auto">
          <a:xfrm>
            <a:off x="8721725" y="64135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2</a:t>
            </a:r>
          </a:p>
        </p:txBody>
      </p:sp>
      <p:sp>
        <p:nvSpPr>
          <p:cNvPr id="49178" name="Text Box 26">
            <a:extLst>
              <a:ext uri="{FF2B5EF4-FFF2-40B4-BE49-F238E27FC236}">
                <a16:creationId xmlns:a16="http://schemas.microsoft.com/office/drawing/2014/main" id="{75408157-F3E5-AF44-B170-4EA9E6A86C24}"/>
              </a:ext>
            </a:extLst>
          </p:cNvPr>
          <p:cNvSpPr txBox="1">
            <a:spLocks noChangeArrowheads="1"/>
          </p:cNvSpPr>
          <p:nvPr/>
        </p:nvSpPr>
        <p:spPr bwMode="auto">
          <a:xfrm>
            <a:off x="6769100" y="6270625"/>
            <a:ext cx="195262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Buku Panduan hlm. 8-14</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500" fill="hold"/>
                                        <p:tgtEl>
                                          <p:spTgt spid="49163"/>
                                        </p:tgtEl>
                                        <p:attrNameLst>
                                          <p:attrName>ppt_x</p:attrName>
                                        </p:attrNameLst>
                                      </p:cBhvr>
                                      <p:tavLst>
                                        <p:tav tm="0">
                                          <p:val>
                                            <p:strVal val="1+#ppt_w/2"/>
                                          </p:val>
                                        </p:tav>
                                        <p:tav tm="100000">
                                          <p:val>
                                            <p:strVal val="#ppt_x"/>
                                          </p:val>
                                        </p:tav>
                                      </p:tavLst>
                                    </p:anim>
                                    <p:anim calcmode="lin" valueType="num">
                                      <p:cBhvr additive="base">
                                        <p:cTn id="8" dur="500" fill="hold"/>
                                        <p:tgtEl>
                                          <p:spTgt spid="491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9164"/>
                                        </p:tgtEl>
                                        <p:attrNameLst>
                                          <p:attrName>style.visibility</p:attrName>
                                        </p:attrNameLst>
                                      </p:cBhvr>
                                      <p:to>
                                        <p:strVal val="visible"/>
                                      </p:to>
                                    </p:set>
                                    <p:anim calcmode="lin" valueType="num">
                                      <p:cBhvr additive="base">
                                        <p:cTn id="13" dur="500" fill="hold"/>
                                        <p:tgtEl>
                                          <p:spTgt spid="49164"/>
                                        </p:tgtEl>
                                        <p:attrNameLst>
                                          <p:attrName>ppt_x</p:attrName>
                                        </p:attrNameLst>
                                      </p:cBhvr>
                                      <p:tavLst>
                                        <p:tav tm="0">
                                          <p:val>
                                            <p:strVal val="1+#ppt_w/2"/>
                                          </p:val>
                                        </p:tav>
                                        <p:tav tm="100000">
                                          <p:val>
                                            <p:strVal val="#ppt_x"/>
                                          </p:val>
                                        </p:tav>
                                      </p:tavLst>
                                    </p:anim>
                                    <p:anim calcmode="lin" valueType="num">
                                      <p:cBhvr additive="base">
                                        <p:cTn id="14" dur="500" fill="hold"/>
                                        <p:tgtEl>
                                          <p:spTgt spid="49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utoUpdateAnimBg="0"/>
      <p:bldP spid="4916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226" name="Picture 2">
            <a:extLst>
              <a:ext uri="{FF2B5EF4-FFF2-40B4-BE49-F238E27FC236}">
                <a16:creationId xmlns:a16="http://schemas.microsoft.com/office/drawing/2014/main" id="{DE0AD8E3-EAE2-8247-B12E-397E80AE894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122" name="Picture 3" descr="BACKGR Indonesia6">
            <a:extLst>
              <a:ext uri="{FF2B5EF4-FFF2-40B4-BE49-F238E27FC236}">
                <a16:creationId xmlns:a16="http://schemas.microsoft.com/office/drawing/2014/main" id="{E8F0CB7D-DD54-294A-A30C-B409C3F50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Group 4">
            <a:extLst>
              <a:ext uri="{FF2B5EF4-FFF2-40B4-BE49-F238E27FC236}">
                <a16:creationId xmlns:a16="http://schemas.microsoft.com/office/drawing/2014/main" id="{391C88A6-60C6-664D-A603-4EB45750B010}"/>
              </a:ext>
            </a:extLst>
          </p:cNvPr>
          <p:cNvGrpSpPr>
            <a:grpSpLocks/>
          </p:cNvGrpSpPr>
          <p:nvPr/>
        </p:nvGrpSpPr>
        <p:grpSpPr bwMode="auto">
          <a:xfrm>
            <a:off x="76200" y="5435600"/>
            <a:ext cx="8596313" cy="1346200"/>
            <a:chOff x="48" y="3424"/>
            <a:chExt cx="5415" cy="848"/>
          </a:xfrm>
        </p:grpSpPr>
        <p:sp>
          <p:nvSpPr>
            <p:cNvPr id="308229" name="Text Box 5">
              <a:extLst>
                <a:ext uri="{FF2B5EF4-FFF2-40B4-BE49-F238E27FC236}">
                  <a16:creationId xmlns:a16="http://schemas.microsoft.com/office/drawing/2014/main" id="{3FC0E653-141F-B444-B231-249DBC4ACFED}"/>
                </a:ext>
              </a:extLst>
            </p:cNvPr>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defRPr/>
              </a:pPr>
              <a:endParaRPr lang="en-US" sz="1200" b="1">
                <a:solidFill>
                  <a:schemeClr val="tx1"/>
                </a:solidFill>
                <a:effectLst>
                  <a:outerShdw blurRad="38100" dist="38100" dir="2700000" algn="tl">
                    <a:srgbClr val="000000"/>
                  </a:outerShdw>
                </a:effectLst>
                <a:latin typeface="Times New Roman" charset="0"/>
                <a:ea typeface="ＭＳ Ｐゴシック" charset="0"/>
              </a:endParaRPr>
            </a:p>
          </p:txBody>
        </p:sp>
        <p:sp>
          <p:nvSpPr>
            <p:cNvPr id="308230" name="Text Box 6">
              <a:extLst>
                <a:ext uri="{FF2B5EF4-FFF2-40B4-BE49-F238E27FC236}">
                  <a16:creationId xmlns:a16="http://schemas.microsoft.com/office/drawing/2014/main" id="{40194C69-8AAF-C947-9132-8CD2C245CFEF}"/>
                </a:ext>
              </a:extLst>
            </p:cNvPr>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b="1" i="1">
                  <a:solidFill>
                    <a:srgbClr val="FAFD00"/>
                  </a:solidFill>
                  <a:latin typeface="Times New Roman" panose="02020603050405020304" pitchFamily="18" charset="0"/>
                </a:rPr>
                <a:t>Presentasi dari The Bible…Basically Ministries International Inc.                Fort Worth, Texas</a:t>
              </a:r>
              <a:endParaRPr lang="en-US" altLang="en-US" sz="1800" b="1">
                <a:solidFill>
                  <a:srgbClr val="FAFD00"/>
                </a:solidFill>
                <a:latin typeface="Times New Roman" panose="02020603050405020304" pitchFamily="18" charset="0"/>
              </a:endParaRPr>
            </a:p>
          </p:txBody>
        </p:sp>
        <p:sp>
          <p:nvSpPr>
            <p:cNvPr id="308231" name="Text Box 7">
              <a:extLst>
                <a:ext uri="{FF2B5EF4-FFF2-40B4-BE49-F238E27FC236}">
                  <a16:creationId xmlns:a16="http://schemas.microsoft.com/office/drawing/2014/main" id="{C7FF3702-67A3-6D45-B74B-8A9DFB8AC3C7}"/>
                </a:ext>
              </a:extLst>
            </p:cNvPr>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dirty="0">
                  <a:solidFill>
                    <a:srgbClr val="FFFB0C"/>
                  </a:solidFill>
                  <a:latin typeface="Helvetica" charset="0"/>
                  <a:ea typeface="ＭＳ Ｐゴシック" charset="0"/>
                </a:rPr>
                <a:t>BibleBasically.org</a:t>
              </a:r>
            </a:p>
          </p:txBody>
        </p:sp>
      </p:grpSp>
      <p:sp>
        <p:nvSpPr>
          <p:cNvPr id="308232" name="Text Box 8">
            <a:extLst>
              <a:ext uri="{FF2B5EF4-FFF2-40B4-BE49-F238E27FC236}">
                <a16:creationId xmlns:a16="http://schemas.microsoft.com/office/drawing/2014/main" id="{89C9F6F8-E32F-E846-87FB-ED99D9630432}"/>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308233" name="Text Box 9">
            <a:extLst>
              <a:ext uri="{FF2B5EF4-FFF2-40B4-BE49-F238E27FC236}">
                <a16:creationId xmlns:a16="http://schemas.microsoft.com/office/drawing/2014/main" id="{6920202D-4F2B-084B-A742-7B848ECF46C0}"/>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900" b="1">
                <a:solidFill>
                  <a:srgbClr val="FFFFFF"/>
                </a:solidFill>
              </a:rPr>
              <a:t>©2006 TBBMI</a:t>
            </a:r>
          </a:p>
        </p:txBody>
      </p:sp>
      <p:sp>
        <p:nvSpPr>
          <p:cNvPr id="308234" name="Rectangle 10">
            <a:extLst>
              <a:ext uri="{FF2B5EF4-FFF2-40B4-BE49-F238E27FC236}">
                <a16:creationId xmlns:a16="http://schemas.microsoft.com/office/drawing/2014/main" id="{986A4438-1A6F-6047-B658-D533C98E02BE}"/>
              </a:ext>
            </a:extLst>
          </p:cNvPr>
          <p:cNvSpPr>
            <a:spLocks noChangeArrowheads="1"/>
          </p:cNvSpPr>
          <p:nvPr/>
        </p:nvSpPr>
        <p:spPr bwMode="auto">
          <a:xfrm>
            <a:off x="7580313" y="6526213"/>
            <a:ext cx="73977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chemeClr val="tx1"/>
                </a:solidFill>
                <a:effectLst>
                  <a:outerShdw blurRad="38100" dist="38100" dir="2700000" algn="tl">
                    <a:srgbClr val="000000"/>
                  </a:outerShdw>
                </a:effectLst>
                <a:latin typeface="Comic Sans MS" panose="030F0902030302020204" pitchFamily="66" charset="0"/>
              </a:rPr>
              <a:t>9.65.01.</a:t>
            </a:r>
          </a:p>
        </p:txBody>
      </p:sp>
      <p:sp>
        <p:nvSpPr>
          <p:cNvPr id="308235" name="Text Box 11">
            <a:extLst>
              <a:ext uri="{FF2B5EF4-FFF2-40B4-BE49-F238E27FC236}">
                <a16:creationId xmlns:a16="http://schemas.microsoft.com/office/drawing/2014/main" id="{EECD9BA1-CFF0-6F48-A8C3-1BB6287255F9}"/>
              </a:ext>
            </a:extLst>
          </p:cNvPr>
          <p:cNvSpPr txBox="1">
            <a:spLocks noChangeArrowheads="1"/>
          </p:cNvSpPr>
          <p:nvPr/>
        </p:nvSpPr>
        <p:spPr bwMode="auto">
          <a:xfrm>
            <a:off x="8158163" y="6519863"/>
            <a:ext cx="32543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01</a:t>
            </a:r>
          </a:p>
        </p:txBody>
      </p:sp>
      <p:sp>
        <p:nvSpPr>
          <p:cNvPr id="12" name="Rectangle 11">
            <a:extLst>
              <a:ext uri="{FF2B5EF4-FFF2-40B4-BE49-F238E27FC236}">
                <a16:creationId xmlns:a16="http://schemas.microsoft.com/office/drawing/2014/main" id="{9DCA0979-4097-564F-8CCE-F67B5BFFC49C}"/>
              </a:ext>
            </a:extLst>
          </p:cNvPr>
          <p:cNvSpPr>
            <a:spLocks noChangeArrowheads="1"/>
          </p:cNvSpPr>
          <p:nvPr/>
        </p:nvSpPr>
        <p:spPr bwMode="auto">
          <a:xfrm>
            <a:off x="-10048" y="5435601"/>
            <a:ext cx="9252520" cy="140970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defTabSz="914300" fontAlgn="base">
              <a:spcBef>
                <a:spcPct val="20000"/>
              </a:spcBef>
              <a:buClr>
                <a:srgbClr val="FFCC00"/>
              </a:buClr>
              <a:buSzPct val="70000"/>
              <a:defRPr/>
            </a:pPr>
            <a:r>
              <a:rPr lang="en-US" sz="2000" b="1" kern="0" dirty="0" err="1">
                <a:solidFill>
                  <a:srgbClr val="FFFFFF"/>
                </a:solidFill>
                <a:effectLst>
                  <a:outerShdw blurRad="38100" dist="38100" dir="2700000" algn="tl">
                    <a:srgbClr val="000000"/>
                  </a:outerShdw>
                </a:effectLst>
                <a:latin typeface="Arial"/>
                <a:ea typeface="ＭＳ Ｐゴシック" charset="0"/>
                <a:cs typeface="Arial"/>
              </a:rPr>
              <a:t>Presentasi</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 </a:t>
            </a:r>
            <a:r>
              <a:rPr lang="en-US" sz="2000" b="1" kern="0" dirty="0" err="1">
                <a:solidFill>
                  <a:srgbClr val="FFFFFF"/>
                </a:solidFill>
                <a:effectLst>
                  <a:outerShdw blurRad="38100" dist="38100" dir="2700000" algn="tl">
                    <a:srgbClr val="000000"/>
                  </a:outerShdw>
                </a:effectLst>
                <a:latin typeface="Arial"/>
                <a:ea typeface="ＭＳ Ｐゴシック" charset="0"/>
                <a:cs typeface="Arial"/>
              </a:rPr>
              <a:t>dari</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 Dr. John Fryman, Texas, USA • BibleBasically.org</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Taught by Dr. Rick Griffith,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388207769"/>
      </p:ext>
    </p:extLst>
  </p:cSld>
  <p:clrMapOvr>
    <a:masterClrMapping/>
  </p:clrMapOvr>
  <p:transition spd="slow">
    <p:wheel spokes="0"/>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07" name="Freeform 3">
            <a:extLst>
              <a:ext uri="{FF2B5EF4-FFF2-40B4-BE49-F238E27FC236}">
                <a16:creationId xmlns:a16="http://schemas.microsoft.com/office/drawing/2014/main" id="{72988764-5184-184E-BC1F-688C78BBC1BD}"/>
              </a:ext>
            </a:extLst>
          </p:cNvPr>
          <p:cNvSpPr>
            <a:spLocks/>
          </p:cNvSpPr>
          <p:nvPr/>
        </p:nvSpPr>
        <p:spPr bwMode="auto">
          <a:xfrm>
            <a:off x="7131050" y="2638425"/>
            <a:ext cx="1103313" cy="1035050"/>
          </a:xfrm>
          <a:custGeom>
            <a:avLst/>
            <a:gdLst>
              <a:gd name="T0" fmla="*/ 177800 w 695"/>
              <a:gd name="T1" fmla="*/ 176213 h 652"/>
              <a:gd name="T2" fmla="*/ 141288 w 695"/>
              <a:gd name="T3" fmla="*/ 287338 h 652"/>
              <a:gd name="T4" fmla="*/ 115888 w 695"/>
              <a:gd name="T5" fmla="*/ 361950 h 652"/>
              <a:gd name="T6" fmla="*/ 41275 w 695"/>
              <a:gd name="T7" fmla="*/ 412750 h 652"/>
              <a:gd name="T8" fmla="*/ 65088 w 695"/>
              <a:gd name="T9" fmla="*/ 685800 h 652"/>
              <a:gd name="T10" fmla="*/ 53975 w 695"/>
              <a:gd name="T11" fmla="*/ 736600 h 652"/>
              <a:gd name="T12" fmla="*/ 28575 w 695"/>
              <a:gd name="T13" fmla="*/ 811213 h 652"/>
              <a:gd name="T14" fmla="*/ 152400 w 695"/>
              <a:gd name="T15" fmla="*/ 996950 h 652"/>
              <a:gd name="T16" fmla="*/ 227013 w 695"/>
              <a:gd name="T17" fmla="*/ 1022350 h 652"/>
              <a:gd name="T18" fmla="*/ 265113 w 695"/>
              <a:gd name="T19" fmla="*/ 1035050 h 652"/>
              <a:gd name="T20" fmla="*/ 650875 w 695"/>
              <a:gd name="T21" fmla="*/ 973138 h 652"/>
              <a:gd name="T22" fmla="*/ 676275 w 695"/>
              <a:gd name="T23" fmla="*/ 935038 h 652"/>
              <a:gd name="T24" fmla="*/ 725488 w 695"/>
              <a:gd name="T25" fmla="*/ 885825 h 652"/>
              <a:gd name="T26" fmla="*/ 738188 w 695"/>
              <a:gd name="T27" fmla="*/ 847725 h 652"/>
              <a:gd name="T28" fmla="*/ 812800 w 695"/>
              <a:gd name="T29" fmla="*/ 798513 h 652"/>
              <a:gd name="T30" fmla="*/ 887413 w 695"/>
              <a:gd name="T31" fmla="*/ 773113 h 652"/>
              <a:gd name="T32" fmla="*/ 925513 w 695"/>
              <a:gd name="T33" fmla="*/ 760413 h 652"/>
              <a:gd name="T34" fmla="*/ 1023938 w 695"/>
              <a:gd name="T35" fmla="*/ 685800 h 652"/>
              <a:gd name="T36" fmla="*/ 974725 w 695"/>
              <a:gd name="T37" fmla="*/ 461963 h 652"/>
              <a:gd name="T38" fmla="*/ 787400 w 695"/>
              <a:gd name="T39" fmla="*/ 425450 h 652"/>
              <a:gd name="T40" fmla="*/ 712788 w 695"/>
              <a:gd name="T41" fmla="*/ 238125 h 652"/>
              <a:gd name="T42" fmla="*/ 676275 w 695"/>
              <a:gd name="T43" fmla="*/ 225425 h 652"/>
              <a:gd name="T44" fmla="*/ 601663 w 695"/>
              <a:gd name="T45" fmla="*/ 176213 h 652"/>
              <a:gd name="T46" fmla="*/ 601663 w 695"/>
              <a:gd name="T47" fmla="*/ 176213 h 652"/>
              <a:gd name="T48" fmla="*/ 514350 w 695"/>
              <a:gd name="T49" fmla="*/ 101600 h 652"/>
              <a:gd name="T50" fmla="*/ 427038 w 695"/>
              <a:gd name="T51" fmla="*/ 1588 h 652"/>
              <a:gd name="T52" fmla="*/ 239713 w 695"/>
              <a:gd name="T53" fmla="*/ 14288 h 652"/>
              <a:gd name="T54" fmla="*/ 190500 w 695"/>
              <a:gd name="T55" fmla="*/ 188913 h 652"/>
              <a:gd name="T56" fmla="*/ 165100 w 695"/>
              <a:gd name="T57" fmla="*/ 225425 h 652"/>
              <a:gd name="T58" fmla="*/ 177800 w 695"/>
              <a:gd name="T59" fmla="*/ 176213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pic>
        <p:nvPicPr>
          <p:cNvPr id="226308" name="Picture 4">
            <a:extLst>
              <a:ext uri="{FF2B5EF4-FFF2-40B4-BE49-F238E27FC236}">
                <a16:creationId xmlns:a16="http://schemas.microsoft.com/office/drawing/2014/main" id="{C9833425-2867-4044-99E1-A58EB4BAF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99" t="10115" r="12968" b="11848"/>
          <a:stretch>
            <a:fillRect/>
          </a:stretch>
        </p:blipFill>
        <p:spPr bwMode="auto">
          <a:xfrm>
            <a:off x="1349375" y="1071563"/>
            <a:ext cx="6584950" cy="5351462"/>
          </a:xfrm>
          <a:prstGeom prst="rect">
            <a:avLst/>
          </a:prstGeom>
          <a:noFill/>
          <a:ln w="57150">
            <a:solidFill>
              <a:schemeClr val="accent2"/>
            </a:solidFill>
            <a:miter lim="800000"/>
            <a:headEnd/>
            <a:tailEnd/>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pic>
      <p:sp>
        <p:nvSpPr>
          <p:cNvPr id="226375" name="Text Box 71">
            <a:extLst>
              <a:ext uri="{FF2B5EF4-FFF2-40B4-BE49-F238E27FC236}">
                <a16:creationId xmlns:a16="http://schemas.microsoft.com/office/drawing/2014/main" id="{7AA82184-9417-4347-A1E3-7EC46232EF9A}"/>
              </a:ext>
            </a:extLst>
          </p:cNvPr>
          <p:cNvSpPr txBox="1">
            <a:spLocks noChangeArrowheads="1"/>
          </p:cNvSpPr>
          <p:nvPr/>
        </p:nvSpPr>
        <p:spPr bwMode="auto">
          <a:xfrm>
            <a:off x="201613" y="388938"/>
            <a:ext cx="8745537" cy="800100"/>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4000" b="1">
                <a:solidFill>
                  <a:srgbClr val="DCF210"/>
                </a:solidFill>
                <a:effectLst>
                  <a:outerShdw blurRad="38100" dist="38100" dir="2700000" algn="tl">
                    <a:srgbClr val="000000"/>
                  </a:outerShdw>
                </a:effectLst>
                <a:latin typeface="Comic Sans MS" panose="030F0902030302020204" pitchFamily="66" charset="0"/>
              </a:rPr>
              <a:t>Ingatan Baru Anda </a:t>
            </a:r>
            <a:r>
              <a:rPr lang="ja-JP" altLang="en-US" sz="4000" b="1">
                <a:solidFill>
                  <a:srgbClr val="DCF210"/>
                </a:solidFill>
                <a:effectLst>
                  <a:outerShdw blurRad="38100" dist="38100" dir="2700000" algn="tl">
                    <a:srgbClr val="000000"/>
                  </a:outerShdw>
                </a:effectLst>
              </a:rPr>
              <a:t>“</a:t>
            </a:r>
            <a:r>
              <a:rPr lang="en-US" altLang="ja-JP" sz="4000" b="1">
                <a:solidFill>
                  <a:srgbClr val="DCF210"/>
                </a:solidFill>
                <a:effectLst>
                  <a:outerShdw blurRad="38100" dist="38100" dir="2700000" algn="tl">
                    <a:srgbClr val="000000"/>
                  </a:outerShdw>
                </a:effectLst>
                <a:latin typeface="Comic Sans MS" panose="030F0902030302020204" pitchFamily="66" charset="0"/>
              </a:rPr>
              <a:t>Arsip Alkitab</a:t>
            </a:r>
            <a:r>
              <a:rPr lang="ja-JP" altLang="en-US" sz="4000" b="1">
                <a:solidFill>
                  <a:srgbClr val="DCF210"/>
                </a:solidFill>
                <a:effectLst>
                  <a:outerShdw blurRad="38100" dist="38100" dir="2700000" algn="tl">
                    <a:srgbClr val="000000"/>
                  </a:outerShdw>
                </a:effectLst>
              </a:rPr>
              <a:t>”</a:t>
            </a:r>
            <a:endParaRPr lang="en-US" altLang="en-US" sz="4000" b="1">
              <a:solidFill>
                <a:srgbClr val="DCF210"/>
              </a:solidFill>
              <a:effectLst>
                <a:outerShdw blurRad="38100" dist="38100" dir="2700000" algn="tl">
                  <a:srgbClr val="000000"/>
                </a:outerShdw>
              </a:effectLst>
              <a:latin typeface="Comic Sans MS" panose="030F0902030302020204" pitchFamily="66" charset="0"/>
            </a:endParaRPr>
          </a:p>
        </p:txBody>
      </p:sp>
      <p:grpSp>
        <p:nvGrpSpPr>
          <p:cNvPr id="226376" name="Group 72">
            <a:extLst>
              <a:ext uri="{FF2B5EF4-FFF2-40B4-BE49-F238E27FC236}">
                <a16:creationId xmlns:a16="http://schemas.microsoft.com/office/drawing/2014/main" id="{DB765A0F-7512-C34C-B32F-D6064DC4633A}"/>
              </a:ext>
            </a:extLst>
          </p:cNvPr>
          <p:cNvGrpSpPr>
            <a:grpSpLocks/>
          </p:cNvGrpSpPr>
          <p:nvPr/>
        </p:nvGrpSpPr>
        <p:grpSpPr bwMode="auto">
          <a:xfrm>
            <a:off x="2076450" y="1225550"/>
            <a:ext cx="2763838" cy="1343025"/>
            <a:chOff x="2412" y="2052"/>
            <a:chExt cx="1741" cy="846"/>
          </a:xfrm>
        </p:grpSpPr>
        <p:sp>
          <p:nvSpPr>
            <p:cNvPr id="118917" name="Rectangle 73">
              <a:extLst>
                <a:ext uri="{FF2B5EF4-FFF2-40B4-BE49-F238E27FC236}">
                  <a16:creationId xmlns:a16="http://schemas.microsoft.com/office/drawing/2014/main" id="{1B12346F-C56F-0240-9634-3BF75B056262}"/>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918" name="AutoShape 74">
              <a:extLst>
                <a:ext uri="{FF2B5EF4-FFF2-40B4-BE49-F238E27FC236}">
                  <a16:creationId xmlns:a16="http://schemas.microsoft.com/office/drawing/2014/main" id="{37EEB334-F5BE-4F4E-8647-951319BCE9F5}"/>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919" name="Rectangle 75">
              <a:extLst>
                <a:ext uri="{FF2B5EF4-FFF2-40B4-BE49-F238E27FC236}">
                  <a16:creationId xmlns:a16="http://schemas.microsoft.com/office/drawing/2014/main" id="{3D5D901B-5F59-DB47-BD59-5322B6F0C267}"/>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380" name="Rectangle 76">
              <a:extLst>
                <a:ext uri="{FF2B5EF4-FFF2-40B4-BE49-F238E27FC236}">
                  <a16:creationId xmlns:a16="http://schemas.microsoft.com/office/drawing/2014/main" id="{D339EAAA-E3C0-564E-A979-5481BEB6C482}"/>
                </a:ext>
              </a:extLst>
            </p:cNvPr>
            <p:cNvSpPr>
              <a:spLocks noChangeArrowheads="1"/>
            </p:cNvSpPr>
            <p:nvPr/>
          </p:nvSpPr>
          <p:spPr bwMode="auto">
            <a:xfrm>
              <a:off x="2486" y="2078"/>
              <a:ext cx="76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   CIPTAAN</a:t>
              </a:r>
              <a:endParaRPr lang="en-US" sz="2800" b="1">
                <a:effectLst>
                  <a:outerShdw blurRad="38100" dist="38100" dir="2700000" algn="tl">
                    <a:srgbClr val="000000"/>
                  </a:outerShdw>
                </a:effectLst>
                <a:latin typeface="Helvetica" charset="0"/>
                <a:ea typeface="ＭＳ Ｐゴシック" charset="0"/>
              </a:endParaRPr>
            </a:p>
          </p:txBody>
        </p:sp>
        <p:sp>
          <p:nvSpPr>
            <p:cNvPr id="118921" name="Line 77">
              <a:extLst>
                <a:ext uri="{FF2B5EF4-FFF2-40B4-BE49-F238E27FC236}">
                  <a16:creationId xmlns:a16="http://schemas.microsoft.com/office/drawing/2014/main" id="{F0DD26E8-954A-6B42-9CDA-B92DF6BB5928}"/>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382" name="Group 78">
            <a:extLst>
              <a:ext uri="{FF2B5EF4-FFF2-40B4-BE49-F238E27FC236}">
                <a16:creationId xmlns:a16="http://schemas.microsoft.com/office/drawing/2014/main" id="{5C980499-9076-A348-8B85-C87E9A8EB081}"/>
              </a:ext>
            </a:extLst>
          </p:cNvPr>
          <p:cNvGrpSpPr>
            <a:grpSpLocks/>
          </p:cNvGrpSpPr>
          <p:nvPr/>
        </p:nvGrpSpPr>
        <p:grpSpPr bwMode="auto">
          <a:xfrm>
            <a:off x="2317750" y="1581150"/>
            <a:ext cx="2763838" cy="1343025"/>
            <a:chOff x="2412" y="2052"/>
            <a:chExt cx="1741" cy="846"/>
          </a:xfrm>
        </p:grpSpPr>
        <p:sp>
          <p:nvSpPr>
            <p:cNvPr id="118912" name="Rectangle 79">
              <a:extLst>
                <a:ext uri="{FF2B5EF4-FFF2-40B4-BE49-F238E27FC236}">
                  <a16:creationId xmlns:a16="http://schemas.microsoft.com/office/drawing/2014/main" id="{C905855B-2E8D-3841-A8DD-8FB35C667092}"/>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913" name="AutoShape 80">
              <a:extLst>
                <a:ext uri="{FF2B5EF4-FFF2-40B4-BE49-F238E27FC236}">
                  <a16:creationId xmlns:a16="http://schemas.microsoft.com/office/drawing/2014/main" id="{DF15502A-C21B-1045-8FB8-7599D5F7352E}"/>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914" name="Rectangle 81">
              <a:extLst>
                <a:ext uri="{FF2B5EF4-FFF2-40B4-BE49-F238E27FC236}">
                  <a16:creationId xmlns:a16="http://schemas.microsoft.com/office/drawing/2014/main" id="{BCB764DD-AB8B-7244-A76C-CCD3575EA9BE}"/>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386" name="Rectangle 82">
              <a:extLst>
                <a:ext uri="{FF2B5EF4-FFF2-40B4-BE49-F238E27FC236}">
                  <a16:creationId xmlns:a16="http://schemas.microsoft.com/office/drawing/2014/main" id="{A2C23974-34AC-3546-BBC4-080A26E88E5C}"/>
                </a:ext>
              </a:extLst>
            </p:cNvPr>
            <p:cNvSpPr>
              <a:spLocks noChangeArrowheads="1"/>
            </p:cNvSpPr>
            <p:nvPr/>
          </p:nvSpPr>
          <p:spPr bwMode="auto">
            <a:xfrm>
              <a:off x="2434" y="2078"/>
              <a:ext cx="864"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   ABRAHAM</a:t>
              </a:r>
              <a:endParaRPr lang="en-US" sz="2800" b="1">
                <a:effectLst>
                  <a:outerShdw blurRad="38100" dist="38100" dir="2700000" algn="tl">
                    <a:srgbClr val="000000"/>
                  </a:outerShdw>
                </a:effectLst>
                <a:latin typeface="Helvetica" charset="0"/>
                <a:ea typeface="ＭＳ Ｐゴシック" charset="0"/>
              </a:endParaRPr>
            </a:p>
          </p:txBody>
        </p:sp>
        <p:sp>
          <p:nvSpPr>
            <p:cNvPr id="118916" name="Line 83">
              <a:extLst>
                <a:ext uri="{FF2B5EF4-FFF2-40B4-BE49-F238E27FC236}">
                  <a16:creationId xmlns:a16="http://schemas.microsoft.com/office/drawing/2014/main" id="{7D56D158-18B0-834B-8F9F-B4B47EE16F97}"/>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388" name="Group 84">
            <a:extLst>
              <a:ext uri="{FF2B5EF4-FFF2-40B4-BE49-F238E27FC236}">
                <a16:creationId xmlns:a16="http://schemas.microsoft.com/office/drawing/2014/main" id="{256A2EC3-E05C-EC4F-A031-0AF1DC4A1249}"/>
              </a:ext>
            </a:extLst>
          </p:cNvPr>
          <p:cNvGrpSpPr>
            <a:grpSpLocks/>
          </p:cNvGrpSpPr>
          <p:nvPr/>
        </p:nvGrpSpPr>
        <p:grpSpPr bwMode="auto">
          <a:xfrm>
            <a:off x="2597150" y="1924050"/>
            <a:ext cx="2763838" cy="1343025"/>
            <a:chOff x="2412" y="2052"/>
            <a:chExt cx="1741" cy="846"/>
          </a:xfrm>
        </p:grpSpPr>
        <p:sp>
          <p:nvSpPr>
            <p:cNvPr id="118907" name="Rectangle 85">
              <a:extLst>
                <a:ext uri="{FF2B5EF4-FFF2-40B4-BE49-F238E27FC236}">
                  <a16:creationId xmlns:a16="http://schemas.microsoft.com/office/drawing/2014/main" id="{CFB1C431-B190-9641-AF49-5710A856B148}"/>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908" name="AutoShape 86">
              <a:extLst>
                <a:ext uri="{FF2B5EF4-FFF2-40B4-BE49-F238E27FC236}">
                  <a16:creationId xmlns:a16="http://schemas.microsoft.com/office/drawing/2014/main" id="{9827893E-DB80-3C4A-846A-88F855B45FF9}"/>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909" name="Rectangle 87">
              <a:extLst>
                <a:ext uri="{FF2B5EF4-FFF2-40B4-BE49-F238E27FC236}">
                  <a16:creationId xmlns:a16="http://schemas.microsoft.com/office/drawing/2014/main" id="{3B1F528F-F381-1249-9A6C-035A504E3BD1}"/>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392" name="Rectangle 88">
              <a:extLst>
                <a:ext uri="{FF2B5EF4-FFF2-40B4-BE49-F238E27FC236}">
                  <a16:creationId xmlns:a16="http://schemas.microsoft.com/office/drawing/2014/main" id="{ACDEADDD-7A1D-F148-80AD-8FCF7C05E3D0}"/>
                </a:ext>
              </a:extLst>
            </p:cNvPr>
            <p:cNvSpPr>
              <a:spLocks noChangeArrowheads="1"/>
            </p:cNvSpPr>
            <p:nvPr/>
          </p:nvSpPr>
          <p:spPr bwMode="auto">
            <a:xfrm>
              <a:off x="2562" y="2078"/>
              <a:ext cx="608"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   YUSUF</a:t>
              </a:r>
              <a:endParaRPr lang="en-US" sz="2800" b="1">
                <a:effectLst>
                  <a:outerShdw blurRad="38100" dist="38100" dir="2700000" algn="tl">
                    <a:srgbClr val="000000"/>
                  </a:outerShdw>
                </a:effectLst>
                <a:latin typeface="Helvetica" charset="0"/>
                <a:ea typeface="ＭＳ Ｐゴシック" charset="0"/>
              </a:endParaRPr>
            </a:p>
          </p:txBody>
        </p:sp>
        <p:sp>
          <p:nvSpPr>
            <p:cNvPr id="118911" name="Line 89">
              <a:extLst>
                <a:ext uri="{FF2B5EF4-FFF2-40B4-BE49-F238E27FC236}">
                  <a16:creationId xmlns:a16="http://schemas.microsoft.com/office/drawing/2014/main" id="{01636D85-2569-804D-8D53-D6437FFF4E22}"/>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394" name="Group 90">
            <a:extLst>
              <a:ext uri="{FF2B5EF4-FFF2-40B4-BE49-F238E27FC236}">
                <a16:creationId xmlns:a16="http://schemas.microsoft.com/office/drawing/2014/main" id="{DA748470-3E07-9D4C-8CC4-985DC83D5C71}"/>
              </a:ext>
            </a:extLst>
          </p:cNvPr>
          <p:cNvGrpSpPr>
            <a:grpSpLocks/>
          </p:cNvGrpSpPr>
          <p:nvPr/>
        </p:nvGrpSpPr>
        <p:grpSpPr bwMode="auto">
          <a:xfrm>
            <a:off x="2889250" y="2241550"/>
            <a:ext cx="2763838" cy="1343025"/>
            <a:chOff x="2412" y="2052"/>
            <a:chExt cx="1741" cy="846"/>
          </a:xfrm>
        </p:grpSpPr>
        <p:sp>
          <p:nvSpPr>
            <p:cNvPr id="118902" name="Rectangle 91">
              <a:extLst>
                <a:ext uri="{FF2B5EF4-FFF2-40B4-BE49-F238E27FC236}">
                  <a16:creationId xmlns:a16="http://schemas.microsoft.com/office/drawing/2014/main" id="{D64A582E-8806-F042-B56C-6613C0095792}"/>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903" name="AutoShape 92">
              <a:extLst>
                <a:ext uri="{FF2B5EF4-FFF2-40B4-BE49-F238E27FC236}">
                  <a16:creationId xmlns:a16="http://schemas.microsoft.com/office/drawing/2014/main" id="{E163790D-FB17-0D48-8F7C-3C3F25426E0D}"/>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904" name="Rectangle 93">
              <a:extLst>
                <a:ext uri="{FF2B5EF4-FFF2-40B4-BE49-F238E27FC236}">
                  <a16:creationId xmlns:a16="http://schemas.microsoft.com/office/drawing/2014/main" id="{62CCAF41-528B-2B4B-BEDC-17A4E1234A81}"/>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398" name="Rectangle 94">
              <a:extLst>
                <a:ext uri="{FF2B5EF4-FFF2-40B4-BE49-F238E27FC236}">
                  <a16:creationId xmlns:a16="http://schemas.microsoft.com/office/drawing/2014/main" id="{22E01216-0DC6-C04C-93F2-32B48300D7D9}"/>
                </a:ext>
              </a:extLst>
            </p:cNvPr>
            <p:cNvSpPr>
              <a:spLocks noChangeArrowheads="1"/>
            </p:cNvSpPr>
            <p:nvPr/>
          </p:nvSpPr>
          <p:spPr bwMode="auto">
            <a:xfrm>
              <a:off x="2594" y="2078"/>
              <a:ext cx="544"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   MUSA</a:t>
              </a:r>
              <a:endParaRPr lang="en-US" sz="2800" b="1">
                <a:effectLst>
                  <a:outerShdw blurRad="38100" dist="38100" dir="2700000" algn="tl">
                    <a:srgbClr val="000000"/>
                  </a:outerShdw>
                </a:effectLst>
                <a:latin typeface="Helvetica" charset="0"/>
                <a:ea typeface="ＭＳ Ｐゴシック" charset="0"/>
              </a:endParaRPr>
            </a:p>
          </p:txBody>
        </p:sp>
        <p:sp>
          <p:nvSpPr>
            <p:cNvPr id="118906" name="Line 95">
              <a:extLst>
                <a:ext uri="{FF2B5EF4-FFF2-40B4-BE49-F238E27FC236}">
                  <a16:creationId xmlns:a16="http://schemas.microsoft.com/office/drawing/2014/main" id="{F91B2521-4D65-DE43-BFBE-64088D44441D}"/>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400" name="Group 96">
            <a:extLst>
              <a:ext uri="{FF2B5EF4-FFF2-40B4-BE49-F238E27FC236}">
                <a16:creationId xmlns:a16="http://schemas.microsoft.com/office/drawing/2014/main" id="{87B656AE-38E8-5D4A-B3AE-861AD215C3A2}"/>
              </a:ext>
            </a:extLst>
          </p:cNvPr>
          <p:cNvGrpSpPr>
            <a:grpSpLocks/>
          </p:cNvGrpSpPr>
          <p:nvPr/>
        </p:nvGrpSpPr>
        <p:grpSpPr bwMode="auto">
          <a:xfrm>
            <a:off x="3155950" y="2546350"/>
            <a:ext cx="2924175" cy="1343025"/>
            <a:chOff x="2412" y="2052"/>
            <a:chExt cx="1741" cy="846"/>
          </a:xfrm>
        </p:grpSpPr>
        <p:sp>
          <p:nvSpPr>
            <p:cNvPr id="118897" name="Rectangle 97">
              <a:extLst>
                <a:ext uri="{FF2B5EF4-FFF2-40B4-BE49-F238E27FC236}">
                  <a16:creationId xmlns:a16="http://schemas.microsoft.com/office/drawing/2014/main" id="{7A68C290-6534-FD4E-9896-C635B0ED38D4}"/>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98" name="AutoShape 98">
              <a:extLst>
                <a:ext uri="{FF2B5EF4-FFF2-40B4-BE49-F238E27FC236}">
                  <a16:creationId xmlns:a16="http://schemas.microsoft.com/office/drawing/2014/main" id="{B7F18BA2-DBFE-D442-B893-58861CDE4BD9}"/>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99" name="Rectangle 99">
              <a:extLst>
                <a:ext uri="{FF2B5EF4-FFF2-40B4-BE49-F238E27FC236}">
                  <a16:creationId xmlns:a16="http://schemas.microsoft.com/office/drawing/2014/main" id="{CEE6B89B-F489-8344-8693-3879F1421F82}"/>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404" name="Rectangle 100">
              <a:extLst>
                <a:ext uri="{FF2B5EF4-FFF2-40B4-BE49-F238E27FC236}">
                  <a16:creationId xmlns:a16="http://schemas.microsoft.com/office/drawing/2014/main" id="{1361DF81-8AF3-E149-94BF-0410CD699989}"/>
                </a:ext>
              </a:extLst>
            </p:cNvPr>
            <p:cNvSpPr>
              <a:spLocks noChangeArrowheads="1"/>
            </p:cNvSpPr>
            <p:nvPr/>
          </p:nvSpPr>
          <p:spPr bwMode="auto">
            <a:xfrm>
              <a:off x="2624" y="2078"/>
              <a:ext cx="484"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YOSUA</a:t>
              </a:r>
              <a:endParaRPr lang="en-US" sz="2800" b="1">
                <a:effectLst>
                  <a:outerShdw blurRad="38100" dist="38100" dir="2700000" algn="tl">
                    <a:srgbClr val="000000"/>
                  </a:outerShdw>
                </a:effectLst>
                <a:latin typeface="Helvetica" charset="0"/>
                <a:ea typeface="ＭＳ Ｐゴシック" charset="0"/>
              </a:endParaRPr>
            </a:p>
          </p:txBody>
        </p:sp>
        <p:sp>
          <p:nvSpPr>
            <p:cNvPr id="118901" name="Line 101">
              <a:extLst>
                <a:ext uri="{FF2B5EF4-FFF2-40B4-BE49-F238E27FC236}">
                  <a16:creationId xmlns:a16="http://schemas.microsoft.com/office/drawing/2014/main" id="{3A4E1DC9-F47E-1148-BF9D-12B439A84EBB}"/>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406" name="Group 102">
            <a:extLst>
              <a:ext uri="{FF2B5EF4-FFF2-40B4-BE49-F238E27FC236}">
                <a16:creationId xmlns:a16="http://schemas.microsoft.com/office/drawing/2014/main" id="{E718417A-19AD-F94E-9473-C121CB336DA2}"/>
              </a:ext>
            </a:extLst>
          </p:cNvPr>
          <p:cNvGrpSpPr>
            <a:grpSpLocks/>
          </p:cNvGrpSpPr>
          <p:nvPr/>
        </p:nvGrpSpPr>
        <p:grpSpPr bwMode="auto">
          <a:xfrm>
            <a:off x="3443288" y="2851150"/>
            <a:ext cx="3032125" cy="1343025"/>
            <a:chOff x="2412" y="2052"/>
            <a:chExt cx="1741" cy="846"/>
          </a:xfrm>
        </p:grpSpPr>
        <p:sp>
          <p:nvSpPr>
            <p:cNvPr id="118892" name="Rectangle 103">
              <a:extLst>
                <a:ext uri="{FF2B5EF4-FFF2-40B4-BE49-F238E27FC236}">
                  <a16:creationId xmlns:a16="http://schemas.microsoft.com/office/drawing/2014/main" id="{A0948B2F-EA78-CD4E-92E1-8371566091B0}"/>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93" name="AutoShape 104">
              <a:extLst>
                <a:ext uri="{FF2B5EF4-FFF2-40B4-BE49-F238E27FC236}">
                  <a16:creationId xmlns:a16="http://schemas.microsoft.com/office/drawing/2014/main" id="{6D8B9E6C-E379-E84D-814F-78327E339011}"/>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94" name="Rectangle 105">
              <a:extLst>
                <a:ext uri="{FF2B5EF4-FFF2-40B4-BE49-F238E27FC236}">
                  <a16:creationId xmlns:a16="http://schemas.microsoft.com/office/drawing/2014/main" id="{E777819F-803E-8C46-8841-393A8CD8A71E}"/>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410" name="Rectangle 106">
              <a:extLst>
                <a:ext uri="{FF2B5EF4-FFF2-40B4-BE49-F238E27FC236}">
                  <a16:creationId xmlns:a16="http://schemas.microsoft.com/office/drawing/2014/main" id="{17273E60-7D01-E548-B35E-22520CEA3DC0}"/>
                </a:ext>
              </a:extLst>
            </p:cNvPr>
            <p:cNvSpPr>
              <a:spLocks noChangeArrowheads="1"/>
            </p:cNvSpPr>
            <p:nvPr/>
          </p:nvSpPr>
          <p:spPr bwMode="auto">
            <a:xfrm>
              <a:off x="2556" y="2078"/>
              <a:ext cx="62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   ANARKI</a:t>
              </a:r>
              <a:endParaRPr lang="en-US" sz="2800" b="1">
                <a:effectLst>
                  <a:outerShdw blurRad="38100" dist="38100" dir="2700000" algn="tl">
                    <a:srgbClr val="000000"/>
                  </a:outerShdw>
                </a:effectLst>
                <a:latin typeface="Helvetica" charset="0"/>
                <a:ea typeface="ＭＳ Ｐゴシック" charset="0"/>
              </a:endParaRPr>
            </a:p>
          </p:txBody>
        </p:sp>
        <p:sp>
          <p:nvSpPr>
            <p:cNvPr id="118896" name="Line 107">
              <a:extLst>
                <a:ext uri="{FF2B5EF4-FFF2-40B4-BE49-F238E27FC236}">
                  <a16:creationId xmlns:a16="http://schemas.microsoft.com/office/drawing/2014/main" id="{ED1BE92E-0F76-7247-AE6E-8B275D0F3E90}"/>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412" name="Group 108">
            <a:extLst>
              <a:ext uri="{FF2B5EF4-FFF2-40B4-BE49-F238E27FC236}">
                <a16:creationId xmlns:a16="http://schemas.microsoft.com/office/drawing/2014/main" id="{37C5C6CF-2D23-CD4E-ABF5-2E1F572F0842}"/>
              </a:ext>
            </a:extLst>
          </p:cNvPr>
          <p:cNvGrpSpPr>
            <a:grpSpLocks/>
          </p:cNvGrpSpPr>
          <p:nvPr/>
        </p:nvGrpSpPr>
        <p:grpSpPr bwMode="auto">
          <a:xfrm>
            <a:off x="3727450" y="3168650"/>
            <a:ext cx="3070225" cy="1343025"/>
            <a:chOff x="2412" y="2052"/>
            <a:chExt cx="1741" cy="846"/>
          </a:xfrm>
        </p:grpSpPr>
        <p:sp>
          <p:nvSpPr>
            <p:cNvPr id="118887" name="Rectangle 109">
              <a:extLst>
                <a:ext uri="{FF2B5EF4-FFF2-40B4-BE49-F238E27FC236}">
                  <a16:creationId xmlns:a16="http://schemas.microsoft.com/office/drawing/2014/main" id="{992E75D6-D3F9-7445-9BFC-EFF6D609F514}"/>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88" name="AutoShape 110">
              <a:extLst>
                <a:ext uri="{FF2B5EF4-FFF2-40B4-BE49-F238E27FC236}">
                  <a16:creationId xmlns:a16="http://schemas.microsoft.com/office/drawing/2014/main" id="{148F92A1-3584-3A43-AC02-5D0F2A704D29}"/>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89" name="Rectangle 111">
              <a:extLst>
                <a:ext uri="{FF2B5EF4-FFF2-40B4-BE49-F238E27FC236}">
                  <a16:creationId xmlns:a16="http://schemas.microsoft.com/office/drawing/2014/main" id="{7FEB9C7E-0D57-8548-A6FE-358CEFCC4AD4}"/>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416" name="Rectangle 112">
              <a:extLst>
                <a:ext uri="{FF2B5EF4-FFF2-40B4-BE49-F238E27FC236}">
                  <a16:creationId xmlns:a16="http://schemas.microsoft.com/office/drawing/2014/main" id="{AC6AF8A1-8CD2-614D-B3EC-111D67FA81F1}"/>
                </a:ext>
              </a:extLst>
            </p:cNvPr>
            <p:cNvSpPr>
              <a:spLocks noChangeArrowheads="1"/>
            </p:cNvSpPr>
            <p:nvPr/>
          </p:nvSpPr>
          <p:spPr bwMode="auto">
            <a:xfrm>
              <a:off x="2452" y="2078"/>
              <a:ext cx="828"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   KERAJAAN</a:t>
              </a:r>
              <a:endParaRPr lang="en-US" sz="2800" b="1">
                <a:effectLst>
                  <a:outerShdw blurRad="38100" dist="38100" dir="2700000" algn="tl">
                    <a:srgbClr val="000000"/>
                  </a:outerShdw>
                </a:effectLst>
                <a:latin typeface="Helvetica" charset="0"/>
                <a:ea typeface="ＭＳ Ｐゴシック" charset="0"/>
              </a:endParaRPr>
            </a:p>
          </p:txBody>
        </p:sp>
        <p:sp>
          <p:nvSpPr>
            <p:cNvPr id="118891" name="Line 113">
              <a:extLst>
                <a:ext uri="{FF2B5EF4-FFF2-40B4-BE49-F238E27FC236}">
                  <a16:creationId xmlns:a16="http://schemas.microsoft.com/office/drawing/2014/main" id="{D5839778-78AC-2240-A2BD-A36FA68587CE}"/>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418" name="Group 114">
            <a:extLst>
              <a:ext uri="{FF2B5EF4-FFF2-40B4-BE49-F238E27FC236}">
                <a16:creationId xmlns:a16="http://schemas.microsoft.com/office/drawing/2014/main" id="{8BFB4ED6-280A-8C41-A904-C1C9CED42893}"/>
              </a:ext>
            </a:extLst>
          </p:cNvPr>
          <p:cNvGrpSpPr>
            <a:grpSpLocks/>
          </p:cNvGrpSpPr>
          <p:nvPr/>
        </p:nvGrpSpPr>
        <p:grpSpPr bwMode="auto">
          <a:xfrm>
            <a:off x="3890963" y="3524250"/>
            <a:ext cx="3248025" cy="1343025"/>
            <a:chOff x="2352" y="2052"/>
            <a:chExt cx="1801" cy="846"/>
          </a:xfrm>
        </p:grpSpPr>
        <p:sp>
          <p:nvSpPr>
            <p:cNvPr id="118882" name="Rectangle 115">
              <a:extLst>
                <a:ext uri="{FF2B5EF4-FFF2-40B4-BE49-F238E27FC236}">
                  <a16:creationId xmlns:a16="http://schemas.microsoft.com/office/drawing/2014/main" id="{5C976554-956B-D440-93BC-FD568958561A}"/>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83" name="AutoShape 116">
              <a:extLst>
                <a:ext uri="{FF2B5EF4-FFF2-40B4-BE49-F238E27FC236}">
                  <a16:creationId xmlns:a16="http://schemas.microsoft.com/office/drawing/2014/main" id="{758B5CF9-2A3A-664C-A7CE-212780D53B75}"/>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84" name="Rectangle 117">
              <a:extLst>
                <a:ext uri="{FF2B5EF4-FFF2-40B4-BE49-F238E27FC236}">
                  <a16:creationId xmlns:a16="http://schemas.microsoft.com/office/drawing/2014/main" id="{F121FE39-35B1-8842-A37D-4625464E38A8}"/>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422" name="Rectangle 118">
              <a:extLst>
                <a:ext uri="{FF2B5EF4-FFF2-40B4-BE49-F238E27FC236}">
                  <a16:creationId xmlns:a16="http://schemas.microsoft.com/office/drawing/2014/main" id="{C6AA010D-EE19-8140-B96A-82AD6F41E9E5}"/>
                </a:ext>
              </a:extLst>
            </p:cNvPr>
            <p:cNvSpPr>
              <a:spLocks noChangeArrowheads="1"/>
            </p:cNvSpPr>
            <p:nvPr/>
          </p:nvSpPr>
          <p:spPr bwMode="auto">
            <a:xfrm>
              <a:off x="2352" y="2078"/>
              <a:ext cx="1028"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   PEMBUANGAN</a:t>
              </a:r>
              <a:endParaRPr lang="en-US" sz="2800" b="1">
                <a:effectLst>
                  <a:outerShdw blurRad="38100" dist="38100" dir="2700000" algn="tl">
                    <a:srgbClr val="000000"/>
                  </a:outerShdw>
                </a:effectLst>
                <a:latin typeface="Helvetica" charset="0"/>
                <a:ea typeface="ＭＳ Ｐゴシック" charset="0"/>
              </a:endParaRPr>
            </a:p>
          </p:txBody>
        </p:sp>
        <p:sp>
          <p:nvSpPr>
            <p:cNvPr id="118886" name="Line 119">
              <a:extLst>
                <a:ext uri="{FF2B5EF4-FFF2-40B4-BE49-F238E27FC236}">
                  <a16:creationId xmlns:a16="http://schemas.microsoft.com/office/drawing/2014/main" id="{C8F6D42B-7E50-074A-A4DA-536F825E0B67}"/>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424" name="Group 120">
            <a:extLst>
              <a:ext uri="{FF2B5EF4-FFF2-40B4-BE49-F238E27FC236}">
                <a16:creationId xmlns:a16="http://schemas.microsoft.com/office/drawing/2014/main" id="{158CA6E2-258B-254B-B4FF-F9AFEC9AD018}"/>
              </a:ext>
            </a:extLst>
          </p:cNvPr>
          <p:cNvGrpSpPr>
            <a:grpSpLocks/>
          </p:cNvGrpSpPr>
          <p:nvPr/>
        </p:nvGrpSpPr>
        <p:grpSpPr bwMode="auto">
          <a:xfrm>
            <a:off x="4273550" y="3859213"/>
            <a:ext cx="3298825" cy="1333500"/>
            <a:chOff x="2652" y="2271"/>
            <a:chExt cx="1739" cy="840"/>
          </a:xfrm>
        </p:grpSpPr>
        <p:sp>
          <p:nvSpPr>
            <p:cNvPr id="118878" name="Rectangle 121">
              <a:extLst>
                <a:ext uri="{FF2B5EF4-FFF2-40B4-BE49-F238E27FC236}">
                  <a16:creationId xmlns:a16="http://schemas.microsoft.com/office/drawing/2014/main" id="{671CB90F-BA36-E045-88FA-77723F7F83D8}"/>
                </a:ext>
              </a:extLst>
            </p:cNvPr>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79" name="AutoShape 122">
              <a:extLst>
                <a:ext uri="{FF2B5EF4-FFF2-40B4-BE49-F238E27FC236}">
                  <a16:creationId xmlns:a16="http://schemas.microsoft.com/office/drawing/2014/main" id="{FAD4B7C7-45CA-9945-B011-6BA5989DFCC9}"/>
                </a:ext>
              </a:extLst>
            </p:cNvPr>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80" name="Rectangle 123">
              <a:extLst>
                <a:ext uri="{FF2B5EF4-FFF2-40B4-BE49-F238E27FC236}">
                  <a16:creationId xmlns:a16="http://schemas.microsoft.com/office/drawing/2014/main" id="{B6AB9B30-3AE0-A640-8B4F-61EE434BE9EE}"/>
                </a:ext>
              </a:extLst>
            </p:cNvPr>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428" name="Rectangle 124">
              <a:extLst>
                <a:ext uri="{FF2B5EF4-FFF2-40B4-BE49-F238E27FC236}">
                  <a16:creationId xmlns:a16="http://schemas.microsoft.com/office/drawing/2014/main" id="{00E67532-B7BA-354D-A11B-E4CBB614495F}"/>
                </a:ext>
              </a:extLst>
            </p:cNvPr>
            <p:cNvSpPr>
              <a:spLocks noChangeArrowheads="1"/>
            </p:cNvSpPr>
            <p:nvPr/>
          </p:nvSpPr>
          <p:spPr bwMode="auto">
            <a:xfrm>
              <a:off x="2837" y="2298"/>
              <a:ext cx="596"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   SENYAP</a:t>
              </a:r>
              <a:endParaRPr lang="en-US" sz="2800" b="1">
                <a:effectLst>
                  <a:outerShdw blurRad="38100" dist="38100" dir="2700000" algn="tl">
                    <a:srgbClr val="000000"/>
                  </a:outerShdw>
                </a:effectLst>
                <a:latin typeface="Helvetica" charset="0"/>
                <a:ea typeface="ＭＳ Ｐゴシック" charset="0"/>
              </a:endParaRPr>
            </a:p>
          </p:txBody>
        </p:sp>
      </p:grpSp>
      <p:grpSp>
        <p:nvGrpSpPr>
          <p:cNvPr id="226429" name="Group 125">
            <a:extLst>
              <a:ext uri="{FF2B5EF4-FFF2-40B4-BE49-F238E27FC236}">
                <a16:creationId xmlns:a16="http://schemas.microsoft.com/office/drawing/2014/main" id="{204F938A-CC53-9A47-9B2B-93E9EC86357A}"/>
              </a:ext>
            </a:extLst>
          </p:cNvPr>
          <p:cNvGrpSpPr>
            <a:grpSpLocks/>
          </p:cNvGrpSpPr>
          <p:nvPr/>
        </p:nvGrpSpPr>
        <p:grpSpPr bwMode="auto">
          <a:xfrm>
            <a:off x="4583113" y="4222750"/>
            <a:ext cx="3270250" cy="1479550"/>
            <a:chOff x="3948" y="107"/>
            <a:chExt cx="1740" cy="932"/>
          </a:xfrm>
        </p:grpSpPr>
        <p:sp>
          <p:nvSpPr>
            <p:cNvPr id="118870" name="Rectangle 126">
              <a:extLst>
                <a:ext uri="{FF2B5EF4-FFF2-40B4-BE49-F238E27FC236}">
                  <a16:creationId xmlns:a16="http://schemas.microsoft.com/office/drawing/2014/main" id="{FFE261DF-2E99-0A4D-AD90-29524C48C8F6}"/>
                </a:ext>
              </a:extLst>
            </p:cNvPr>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71" name="AutoShape 127">
              <a:extLst>
                <a:ext uri="{FF2B5EF4-FFF2-40B4-BE49-F238E27FC236}">
                  <a16:creationId xmlns:a16="http://schemas.microsoft.com/office/drawing/2014/main" id="{075B8A3A-D03D-B340-B9D2-4F1360F423BB}"/>
                </a:ext>
              </a:extLst>
            </p:cNvPr>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72" name="Rectangle 128">
              <a:extLst>
                <a:ext uri="{FF2B5EF4-FFF2-40B4-BE49-F238E27FC236}">
                  <a16:creationId xmlns:a16="http://schemas.microsoft.com/office/drawing/2014/main" id="{8A8B7026-AC52-004A-B91D-5A81F1342E20}"/>
                </a:ext>
              </a:extLst>
            </p:cNvPr>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grpSp>
          <p:nvGrpSpPr>
            <p:cNvPr id="118873" name="Group 129">
              <a:extLst>
                <a:ext uri="{FF2B5EF4-FFF2-40B4-BE49-F238E27FC236}">
                  <a16:creationId xmlns:a16="http://schemas.microsoft.com/office/drawing/2014/main" id="{66843FBC-7376-EA4A-A5EB-B6D01B910E64}"/>
                </a:ext>
              </a:extLst>
            </p:cNvPr>
            <p:cNvGrpSpPr>
              <a:grpSpLocks/>
            </p:cNvGrpSpPr>
            <p:nvPr/>
          </p:nvGrpSpPr>
          <p:grpSpPr bwMode="auto">
            <a:xfrm>
              <a:off x="4074" y="130"/>
              <a:ext cx="694" cy="284"/>
              <a:chOff x="3094" y="3101"/>
              <a:chExt cx="543" cy="235"/>
            </a:xfrm>
          </p:grpSpPr>
          <p:sp>
            <p:nvSpPr>
              <p:cNvPr id="226434" name="Rectangle 130">
                <a:extLst>
                  <a:ext uri="{FF2B5EF4-FFF2-40B4-BE49-F238E27FC236}">
                    <a16:creationId xmlns:a16="http://schemas.microsoft.com/office/drawing/2014/main" id="{129C3D17-5C18-7044-89E4-213AEE09FE0D}"/>
                  </a:ext>
                </a:extLst>
              </p:cNvPr>
              <p:cNvSpPr>
                <a:spLocks noChangeArrowheads="1"/>
              </p:cNvSpPr>
              <p:nvPr/>
            </p:nvSpPr>
            <p:spPr bwMode="auto">
              <a:xfrm>
                <a:off x="3094" y="3113"/>
                <a:ext cx="124" cy="223"/>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800" b="1">
                    <a:solidFill>
                      <a:srgbClr val="790015"/>
                    </a:solidFill>
                    <a:latin typeface="Helvetica" charset="0"/>
                    <a:ea typeface="ＭＳ Ｐゴシック" charset="0"/>
                  </a:rPr>
                  <a:t>   </a:t>
                </a:r>
                <a:endParaRPr lang="en-US" sz="4000" b="1">
                  <a:effectLst>
                    <a:outerShdw blurRad="38100" dist="38100" dir="2700000" algn="tl">
                      <a:srgbClr val="000000"/>
                    </a:outerShdw>
                  </a:effectLst>
                  <a:latin typeface="Helvetica" charset="0"/>
                  <a:ea typeface="ＭＳ Ｐゴシック" charset="0"/>
                </a:endParaRPr>
              </a:p>
            </p:txBody>
          </p:sp>
          <p:sp>
            <p:nvSpPr>
              <p:cNvPr id="226435" name="Rectangle 131">
                <a:extLst>
                  <a:ext uri="{FF2B5EF4-FFF2-40B4-BE49-F238E27FC236}">
                    <a16:creationId xmlns:a16="http://schemas.microsoft.com/office/drawing/2014/main" id="{C8379E48-F7B7-5343-BF7F-56EA2A06B39E}"/>
                  </a:ext>
                </a:extLst>
              </p:cNvPr>
              <p:cNvSpPr>
                <a:spLocks noChangeArrowheads="1"/>
              </p:cNvSpPr>
              <p:nvPr/>
            </p:nvSpPr>
            <p:spPr bwMode="auto">
              <a:xfrm>
                <a:off x="3117" y="3101"/>
                <a:ext cx="520" cy="23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900" b="1">
                    <a:solidFill>
                      <a:srgbClr val="790015"/>
                    </a:solidFill>
                    <a:latin typeface="Helvetica" charset="0"/>
                    <a:ea typeface="ＭＳ Ｐゴシック" charset="0"/>
                  </a:rPr>
                  <a:t>YESUS</a:t>
                </a:r>
                <a:endParaRPr lang="en-US" sz="4000" b="1">
                  <a:effectLst>
                    <a:outerShdw blurRad="38100" dist="38100" dir="2700000" algn="tl">
                      <a:srgbClr val="000000"/>
                    </a:outerShdw>
                  </a:effectLst>
                  <a:latin typeface="Helvetica" charset="0"/>
                  <a:ea typeface="ＭＳ Ｐゴシック" charset="0"/>
                </a:endParaRPr>
              </a:p>
            </p:txBody>
          </p:sp>
        </p:grpSp>
        <p:sp>
          <p:nvSpPr>
            <p:cNvPr id="118874" name="Line 132">
              <a:extLst>
                <a:ext uri="{FF2B5EF4-FFF2-40B4-BE49-F238E27FC236}">
                  <a16:creationId xmlns:a16="http://schemas.microsoft.com/office/drawing/2014/main" id="{FEA48BE7-999C-194F-AC83-8B26A4FC21C1}"/>
                </a:ext>
              </a:extLst>
            </p:cNvPr>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75" name="Line 133">
              <a:extLst>
                <a:ext uri="{FF2B5EF4-FFF2-40B4-BE49-F238E27FC236}">
                  <a16:creationId xmlns:a16="http://schemas.microsoft.com/office/drawing/2014/main" id="{7CBD7B8D-7A3E-6945-AD73-54357CF4D95F}"/>
                </a:ext>
              </a:extLst>
            </p:cNvPr>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6438" name="Text Box 134">
            <a:extLst>
              <a:ext uri="{FF2B5EF4-FFF2-40B4-BE49-F238E27FC236}">
                <a16:creationId xmlns:a16="http://schemas.microsoft.com/office/drawing/2014/main" id="{5B658CBD-D127-CA41-852E-1FA236F0709A}"/>
              </a:ext>
            </a:extLst>
          </p:cNvPr>
          <p:cNvSpPr txBox="1">
            <a:spLocks noChangeArrowheads="1"/>
          </p:cNvSpPr>
          <p:nvPr/>
        </p:nvSpPr>
        <p:spPr bwMode="auto">
          <a:xfrm>
            <a:off x="8723313" y="66675"/>
            <a:ext cx="2603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atin typeface="Comic Sans MS" charset="0"/>
                <a:ea typeface="ＭＳ Ｐゴシック" charset="0"/>
              </a:rPr>
              <a:t> </a:t>
            </a:r>
          </a:p>
        </p:txBody>
      </p:sp>
      <p:sp>
        <p:nvSpPr>
          <p:cNvPr id="226440" name="Text Box 136">
            <a:extLst>
              <a:ext uri="{FF2B5EF4-FFF2-40B4-BE49-F238E27FC236}">
                <a16:creationId xmlns:a16="http://schemas.microsoft.com/office/drawing/2014/main" id="{4A293614-E795-AE4F-BEE0-3BC996437D75}"/>
              </a:ext>
            </a:extLst>
          </p:cNvPr>
          <p:cNvSpPr txBox="1">
            <a:spLocks noChangeArrowheads="1"/>
          </p:cNvSpPr>
          <p:nvPr/>
        </p:nvSpPr>
        <p:spPr bwMode="auto">
          <a:xfrm>
            <a:off x="8834438"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226441" name="Text Box 137">
            <a:extLst>
              <a:ext uri="{FF2B5EF4-FFF2-40B4-BE49-F238E27FC236}">
                <a16:creationId xmlns:a16="http://schemas.microsoft.com/office/drawing/2014/main" id="{8B30614D-0FD7-C943-91D8-45493EEC8DE1}"/>
              </a:ext>
            </a:extLst>
          </p:cNvPr>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a:solidFill>
                <a:srgbClr val="FFFFFF"/>
              </a:solidFill>
              <a:latin typeface="Arial" charset="0"/>
              <a:ea typeface="ＭＳ Ｐゴシック" charset="0"/>
            </a:endParaRPr>
          </a:p>
        </p:txBody>
      </p:sp>
      <p:sp>
        <p:nvSpPr>
          <p:cNvPr id="226442" name="Text Box 138">
            <a:extLst>
              <a:ext uri="{FF2B5EF4-FFF2-40B4-BE49-F238E27FC236}">
                <a16:creationId xmlns:a16="http://schemas.microsoft.com/office/drawing/2014/main" id="{104ABBC6-5166-654A-BF10-3A03BB630B5B}"/>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59</a:t>
            </a:r>
          </a:p>
        </p:txBody>
      </p:sp>
      <p:sp>
        <p:nvSpPr>
          <p:cNvPr id="226443" name="Text Box 139">
            <a:extLst>
              <a:ext uri="{FF2B5EF4-FFF2-40B4-BE49-F238E27FC236}">
                <a16:creationId xmlns:a16="http://schemas.microsoft.com/office/drawing/2014/main" id="{0FFE50AA-4EDC-DC4A-B3D5-1662471EEA75}"/>
              </a:ext>
            </a:extLst>
          </p:cNvPr>
          <p:cNvSpPr txBox="1">
            <a:spLocks noChangeArrowheads="1"/>
          </p:cNvSpPr>
          <p:nvPr/>
        </p:nvSpPr>
        <p:spPr bwMode="auto">
          <a:xfrm>
            <a:off x="8651875" y="6413500"/>
            <a:ext cx="4667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11</a:t>
            </a:r>
          </a:p>
        </p:txBody>
      </p:sp>
      <p:sp>
        <p:nvSpPr>
          <p:cNvPr id="226446" name="Text Box 142">
            <a:extLst>
              <a:ext uri="{FF2B5EF4-FFF2-40B4-BE49-F238E27FC236}">
                <a16:creationId xmlns:a16="http://schemas.microsoft.com/office/drawing/2014/main" id="{2655F869-8E3C-4241-B144-3F8FBC137242}"/>
              </a:ext>
            </a:extLst>
          </p:cNvPr>
          <p:cNvSpPr txBox="1">
            <a:spLocks noChangeArrowheads="1"/>
          </p:cNvSpPr>
          <p:nvPr/>
        </p:nvSpPr>
        <p:spPr bwMode="auto">
          <a:xfrm>
            <a:off x="6897688" y="6270625"/>
            <a:ext cx="195262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Buku Panduan hlm. 8-14</a:t>
            </a:r>
          </a:p>
        </p:txBody>
      </p:sp>
      <p:grpSp>
        <p:nvGrpSpPr>
          <p:cNvPr id="226637" name="Group 333">
            <a:extLst>
              <a:ext uri="{FF2B5EF4-FFF2-40B4-BE49-F238E27FC236}">
                <a16:creationId xmlns:a16="http://schemas.microsoft.com/office/drawing/2014/main" id="{4E875BA0-EAEB-5344-8572-69C0451B8523}"/>
              </a:ext>
            </a:extLst>
          </p:cNvPr>
          <p:cNvGrpSpPr>
            <a:grpSpLocks/>
          </p:cNvGrpSpPr>
          <p:nvPr/>
        </p:nvGrpSpPr>
        <p:grpSpPr bwMode="auto">
          <a:xfrm>
            <a:off x="4437063" y="1428750"/>
            <a:ext cx="2195512" cy="1709738"/>
            <a:chOff x="1512" y="1397"/>
            <a:chExt cx="2748" cy="2267"/>
          </a:xfrm>
        </p:grpSpPr>
        <p:sp>
          <p:nvSpPr>
            <p:cNvPr id="118805" name="Rectangle 334">
              <a:extLst>
                <a:ext uri="{FF2B5EF4-FFF2-40B4-BE49-F238E27FC236}">
                  <a16:creationId xmlns:a16="http://schemas.microsoft.com/office/drawing/2014/main" id="{2721966F-2CC3-2141-8BA1-FB941CBBBC85}"/>
                </a:ext>
              </a:extLst>
            </p:cNvPr>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639" name="Rectangle 335">
              <a:extLst>
                <a:ext uri="{FF2B5EF4-FFF2-40B4-BE49-F238E27FC236}">
                  <a16:creationId xmlns:a16="http://schemas.microsoft.com/office/drawing/2014/main" id="{635A0305-45FC-F142-BE64-AD43D95FBBC2}"/>
                </a:ext>
              </a:extLst>
            </p:cNvPr>
            <p:cNvSpPr>
              <a:spLocks noChangeArrowheads="1"/>
            </p:cNvSpPr>
            <p:nvPr/>
          </p:nvSpPr>
          <p:spPr bwMode="auto">
            <a:xfrm>
              <a:off x="1633" y="1433"/>
              <a:ext cx="650"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a:solidFill>
                    <a:srgbClr val="790015"/>
                  </a:solidFill>
                  <a:latin typeface="Times" charset="0"/>
                  <a:ea typeface="ＭＳ Ｐゴシック" charset="0"/>
                </a:rPr>
                <a:t>ABRAHAM</a:t>
              </a:r>
              <a:endParaRPr lang="en-US" sz="800">
                <a:effectLst>
                  <a:outerShdw blurRad="38100" dist="38100" dir="2700000" algn="tl">
                    <a:srgbClr val="000000"/>
                  </a:outerShdw>
                </a:effectLst>
                <a:latin typeface="Times" charset="0"/>
                <a:ea typeface="ＭＳ Ｐゴシック" charset="0"/>
              </a:endParaRPr>
            </a:p>
          </p:txBody>
        </p:sp>
        <p:sp>
          <p:nvSpPr>
            <p:cNvPr id="118807" name="Rectangle 336">
              <a:extLst>
                <a:ext uri="{FF2B5EF4-FFF2-40B4-BE49-F238E27FC236}">
                  <a16:creationId xmlns:a16="http://schemas.microsoft.com/office/drawing/2014/main" id="{9B66379A-690F-234E-A668-4DF97752D209}"/>
                </a:ext>
              </a:extLst>
            </p:cNvPr>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08" name="AutoShape 337">
              <a:extLst>
                <a:ext uri="{FF2B5EF4-FFF2-40B4-BE49-F238E27FC236}">
                  <a16:creationId xmlns:a16="http://schemas.microsoft.com/office/drawing/2014/main" id="{219D1B29-0C15-424D-B786-5DDC62F8B0BF}"/>
                </a:ext>
              </a:extLst>
            </p:cNvPr>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09" name="Rectangle 338">
              <a:extLst>
                <a:ext uri="{FF2B5EF4-FFF2-40B4-BE49-F238E27FC236}">
                  <a16:creationId xmlns:a16="http://schemas.microsoft.com/office/drawing/2014/main" id="{5EAF2F4F-DDB4-1D4F-9805-956F64B245EB}"/>
                </a:ext>
              </a:extLst>
            </p:cNvPr>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643" name="Rectangle 339">
              <a:extLst>
                <a:ext uri="{FF2B5EF4-FFF2-40B4-BE49-F238E27FC236}">
                  <a16:creationId xmlns:a16="http://schemas.microsoft.com/office/drawing/2014/main" id="{403E613D-4598-C44D-8A4F-B87823D1F4DB}"/>
                </a:ext>
              </a:extLst>
            </p:cNvPr>
            <p:cNvSpPr>
              <a:spLocks noChangeArrowheads="1"/>
            </p:cNvSpPr>
            <p:nvPr/>
          </p:nvSpPr>
          <p:spPr bwMode="auto">
            <a:xfrm>
              <a:off x="1574" y="1399"/>
              <a:ext cx="600"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a:solidFill>
                    <a:srgbClr val="790015"/>
                  </a:solidFill>
                  <a:latin typeface="Helvetica" charset="0"/>
                  <a:ea typeface="ＭＳ Ｐゴシック" charset="0"/>
                </a:rPr>
                <a:t> CIPTAAN</a:t>
              </a:r>
              <a:endParaRPr lang="en-US" sz="800" b="1">
                <a:effectLst>
                  <a:outerShdw blurRad="38100" dist="38100" dir="2700000" algn="tl">
                    <a:srgbClr val="000000"/>
                  </a:outerShdw>
                </a:effectLst>
                <a:latin typeface="Helvetica" charset="0"/>
                <a:ea typeface="ＭＳ Ｐゴシック" charset="0"/>
              </a:endParaRPr>
            </a:p>
          </p:txBody>
        </p:sp>
        <p:sp>
          <p:nvSpPr>
            <p:cNvPr id="118811" name="Line 340">
              <a:extLst>
                <a:ext uri="{FF2B5EF4-FFF2-40B4-BE49-F238E27FC236}">
                  <a16:creationId xmlns:a16="http://schemas.microsoft.com/office/drawing/2014/main" id="{CC42BDD5-1DEB-3842-B694-97A3D26B5454}"/>
                </a:ext>
              </a:extLst>
            </p:cNvPr>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2" name="Line 341">
              <a:extLst>
                <a:ext uri="{FF2B5EF4-FFF2-40B4-BE49-F238E27FC236}">
                  <a16:creationId xmlns:a16="http://schemas.microsoft.com/office/drawing/2014/main" id="{84D96BEF-FE98-B747-869E-A53795D93CA2}"/>
                </a:ext>
              </a:extLst>
            </p:cNvPr>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3" name="Rectangle 342">
              <a:extLst>
                <a:ext uri="{FF2B5EF4-FFF2-40B4-BE49-F238E27FC236}">
                  <a16:creationId xmlns:a16="http://schemas.microsoft.com/office/drawing/2014/main" id="{8B192DC6-40ED-1745-8CC5-791FBE8A33B8}"/>
                </a:ext>
              </a:extLst>
            </p:cNvPr>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647" name="Rectangle 343">
              <a:extLst>
                <a:ext uri="{FF2B5EF4-FFF2-40B4-BE49-F238E27FC236}">
                  <a16:creationId xmlns:a16="http://schemas.microsoft.com/office/drawing/2014/main" id="{89431154-0336-8845-9787-581B38DCD732}"/>
                </a:ext>
              </a:extLst>
            </p:cNvPr>
            <p:cNvSpPr>
              <a:spLocks noChangeArrowheads="1"/>
            </p:cNvSpPr>
            <p:nvPr/>
          </p:nvSpPr>
          <p:spPr bwMode="auto">
            <a:xfrm>
              <a:off x="1776" y="1605"/>
              <a:ext cx="650"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a:solidFill>
                    <a:srgbClr val="790015"/>
                  </a:solidFill>
                  <a:latin typeface="Times" charset="0"/>
                  <a:ea typeface="ＭＳ Ｐゴシック" charset="0"/>
                </a:rPr>
                <a:t>ABRAHAM</a:t>
              </a:r>
              <a:endParaRPr lang="en-US" sz="800">
                <a:effectLst>
                  <a:outerShdw blurRad="38100" dist="38100" dir="2700000" algn="tl">
                    <a:srgbClr val="000000"/>
                  </a:outerShdw>
                </a:effectLst>
                <a:latin typeface="Times" charset="0"/>
                <a:ea typeface="ＭＳ Ｐゴシック" charset="0"/>
              </a:endParaRPr>
            </a:p>
          </p:txBody>
        </p:sp>
        <p:sp>
          <p:nvSpPr>
            <p:cNvPr id="118815" name="Rectangle 344">
              <a:extLst>
                <a:ext uri="{FF2B5EF4-FFF2-40B4-BE49-F238E27FC236}">
                  <a16:creationId xmlns:a16="http://schemas.microsoft.com/office/drawing/2014/main" id="{D9380D95-D85F-F341-BDAD-4ADFF5F9795E}"/>
                </a:ext>
              </a:extLst>
            </p:cNvPr>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16" name="AutoShape 345">
              <a:extLst>
                <a:ext uri="{FF2B5EF4-FFF2-40B4-BE49-F238E27FC236}">
                  <a16:creationId xmlns:a16="http://schemas.microsoft.com/office/drawing/2014/main" id="{C0D798EB-2645-9249-8289-0434BF84F069}"/>
                </a:ext>
              </a:extLst>
            </p:cNvPr>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17" name="Rectangle 346">
              <a:extLst>
                <a:ext uri="{FF2B5EF4-FFF2-40B4-BE49-F238E27FC236}">
                  <a16:creationId xmlns:a16="http://schemas.microsoft.com/office/drawing/2014/main" id="{70184E89-36C7-6C48-854A-BBBB7AA8F18E}"/>
                </a:ext>
              </a:extLst>
            </p:cNvPr>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651" name="Rectangle 347">
              <a:extLst>
                <a:ext uri="{FF2B5EF4-FFF2-40B4-BE49-F238E27FC236}">
                  <a16:creationId xmlns:a16="http://schemas.microsoft.com/office/drawing/2014/main" id="{1A7ECA18-3403-704F-A396-368D1452FE98}"/>
                </a:ext>
              </a:extLst>
            </p:cNvPr>
            <p:cNvSpPr>
              <a:spLocks noChangeArrowheads="1"/>
            </p:cNvSpPr>
            <p:nvPr/>
          </p:nvSpPr>
          <p:spPr bwMode="auto">
            <a:xfrm>
              <a:off x="1647" y="1563"/>
              <a:ext cx="727"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a:solidFill>
                    <a:srgbClr val="790015"/>
                  </a:solidFill>
                  <a:latin typeface="Helvetica" charset="0"/>
                  <a:ea typeface="ＭＳ Ｐゴシック" charset="0"/>
                </a:rPr>
                <a:t>  ABRAHAM</a:t>
              </a:r>
              <a:endParaRPr lang="en-US" sz="800" b="1">
                <a:effectLst>
                  <a:outerShdw blurRad="38100" dist="38100" dir="2700000" algn="tl">
                    <a:srgbClr val="000000"/>
                  </a:outerShdw>
                </a:effectLst>
                <a:latin typeface="Helvetica" charset="0"/>
                <a:ea typeface="ＭＳ Ｐゴシック" charset="0"/>
              </a:endParaRPr>
            </a:p>
          </p:txBody>
        </p:sp>
        <p:sp>
          <p:nvSpPr>
            <p:cNvPr id="118819" name="Line 348">
              <a:extLst>
                <a:ext uri="{FF2B5EF4-FFF2-40B4-BE49-F238E27FC236}">
                  <a16:creationId xmlns:a16="http://schemas.microsoft.com/office/drawing/2014/main" id="{4543142E-6F8A-5448-AA35-195551744714}"/>
                </a:ext>
              </a:extLst>
            </p:cNvPr>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0" name="Line 349">
              <a:extLst>
                <a:ext uri="{FF2B5EF4-FFF2-40B4-BE49-F238E27FC236}">
                  <a16:creationId xmlns:a16="http://schemas.microsoft.com/office/drawing/2014/main" id="{D5ED03F1-40E5-4C46-B5A9-1F6A218046CD}"/>
                </a:ext>
              </a:extLst>
            </p:cNvPr>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1" name="Rectangle 350">
              <a:extLst>
                <a:ext uri="{FF2B5EF4-FFF2-40B4-BE49-F238E27FC236}">
                  <a16:creationId xmlns:a16="http://schemas.microsoft.com/office/drawing/2014/main" id="{E65256C4-3497-FC4B-9B0C-C3D216B2A98A}"/>
                </a:ext>
              </a:extLst>
            </p:cNvPr>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655" name="Rectangle 351">
              <a:extLst>
                <a:ext uri="{FF2B5EF4-FFF2-40B4-BE49-F238E27FC236}">
                  <a16:creationId xmlns:a16="http://schemas.microsoft.com/office/drawing/2014/main" id="{1E9249D0-CAED-C343-AA73-595AE1F49B98}"/>
                </a:ext>
              </a:extLst>
            </p:cNvPr>
            <p:cNvSpPr>
              <a:spLocks noChangeArrowheads="1"/>
            </p:cNvSpPr>
            <p:nvPr/>
          </p:nvSpPr>
          <p:spPr bwMode="auto">
            <a:xfrm>
              <a:off x="1917" y="1765"/>
              <a:ext cx="650"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a:solidFill>
                    <a:srgbClr val="790015"/>
                  </a:solidFill>
                  <a:latin typeface="Times" charset="0"/>
                  <a:ea typeface="ＭＳ Ｐゴシック" charset="0"/>
                </a:rPr>
                <a:t>ABRAHAM</a:t>
              </a:r>
              <a:endParaRPr lang="en-US" sz="800">
                <a:effectLst>
                  <a:outerShdw blurRad="38100" dist="38100" dir="2700000" algn="tl">
                    <a:srgbClr val="000000"/>
                  </a:outerShdw>
                </a:effectLst>
                <a:latin typeface="Times" charset="0"/>
                <a:ea typeface="ＭＳ Ｐゴシック" charset="0"/>
              </a:endParaRPr>
            </a:p>
          </p:txBody>
        </p:sp>
        <p:sp>
          <p:nvSpPr>
            <p:cNvPr id="118823" name="Rectangle 352">
              <a:extLst>
                <a:ext uri="{FF2B5EF4-FFF2-40B4-BE49-F238E27FC236}">
                  <a16:creationId xmlns:a16="http://schemas.microsoft.com/office/drawing/2014/main" id="{F2684C10-D57D-B24B-A749-139C317C7878}"/>
                </a:ext>
              </a:extLst>
            </p:cNvPr>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24" name="AutoShape 353">
              <a:extLst>
                <a:ext uri="{FF2B5EF4-FFF2-40B4-BE49-F238E27FC236}">
                  <a16:creationId xmlns:a16="http://schemas.microsoft.com/office/drawing/2014/main" id="{D59EFFB6-FB30-2D4F-A018-8B815A70E70B}"/>
                </a:ext>
              </a:extLst>
            </p:cNvPr>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25" name="Rectangle 354">
              <a:extLst>
                <a:ext uri="{FF2B5EF4-FFF2-40B4-BE49-F238E27FC236}">
                  <a16:creationId xmlns:a16="http://schemas.microsoft.com/office/drawing/2014/main" id="{1CB0BB35-3B97-0142-9A56-E52AF087C671}"/>
                </a:ext>
              </a:extLst>
            </p:cNvPr>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659" name="Rectangle 355">
              <a:extLst>
                <a:ext uri="{FF2B5EF4-FFF2-40B4-BE49-F238E27FC236}">
                  <a16:creationId xmlns:a16="http://schemas.microsoft.com/office/drawing/2014/main" id="{B6B709B0-C63E-A642-A4DC-9EFA4177D810}"/>
                </a:ext>
              </a:extLst>
            </p:cNvPr>
            <p:cNvSpPr>
              <a:spLocks noChangeArrowheads="1"/>
            </p:cNvSpPr>
            <p:nvPr/>
          </p:nvSpPr>
          <p:spPr bwMode="auto">
            <a:xfrm>
              <a:off x="1892" y="1736"/>
              <a:ext cx="501"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a:solidFill>
                    <a:srgbClr val="790015"/>
                  </a:solidFill>
                  <a:latin typeface="Helvetica" charset="0"/>
                  <a:ea typeface="ＭＳ Ｐゴシック" charset="0"/>
                </a:rPr>
                <a:t>  YUSUF</a:t>
              </a:r>
              <a:endParaRPr lang="en-US" sz="800" b="1">
                <a:effectLst>
                  <a:outerShdw blurRad="38100" dist="38100" dir="2700000" algn="tl">
                    <a:srgbClr val="000000"/>
                  </a:outerShdw>
                </a:effectLst>
                <a:latin typeface="Helvetica" charset="0"/>
                <a:ea typeface="ＭＳ Ｐゴシック" charset="0"/>
              </a:endParaRPr>
            </a:p>
          </p:txBody>
        </p:sp>
        <p:sp>
          <p:nvSpPr>
            <p:cNvPr id="118827" name="Line 356">
              <a:extLst>
                <a:ext uri="{FF2B5EF4-FFF2-40B4-BE49-F238E27FC236}">
                  <a16:creationId xmlns:a16="http://schemas.microsoft.com/office/drawing/2014/main" id="{05C21C8B-F92A-D040-88A8-06297211617F}"/>
                </a:ext>
              </a:extLst>
            </p:cNvPr>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8" name="Line 357">
              <a:extLst>
                <a:ext uri="{FF2B5EF4-FFF2-40B4-BE49-F238E27FC236}">
                  <a16:creationId xmlns:a16="http://schemas.microsoft.com/office/drawing/2014/main" id="{12F159C0-8BE9-5C41-A622-DB9AA5B9E8C3}"/>
                </a:ext>
              </a:extLst>
            </p:cNvPr>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9" name="Rectangle 358">
              <a:extLst>
                <a:ext uri="{FF2B5EF4-FFF2-40B4-BE49-F238E27FC236}">
                  <a16:creationId xmlns:a16="http://schemas.microsoft.com/office/drawing/2014/main" id="{C6EE17D3-66A6-894C-A662-DED03B312B13}"/>
                </a:ext>
              </a:extLst>
            </p:cNvPr>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30" name="AutoShape 359">
              <a:extLst>
                <a:ext uri="{FF2B5EF4-FFF2-40B4-BE49-F238E27FC236}">
                  <a16:creationId xmlns:a16="http://schemas.microsoft.com/office/drawing/2014/main" id="{73578074-6C21-1446-82BD-1D2E37166726}"/>
                </a:ext>
              </a:extLst>
            </p:cNvPr>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31" name="Rectangle 360">
              <a:extLst>
                <a:ext uri="{FF2B5EF4-FFF2-40B4-BE49-F238E27FC236}">
                  <a16:creationId xmlns:a16="http://schemas.microsoft.com/office/drawing/2014/main" id="{45F70FF0-8720-4748-A820-781775392DBD}"/>
                </a:ext>
              </a:extLst>
            </p:cNvPr>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665" name="Rectangle 361">
              <a:extLst>
                <a:ext uri="{FF2B5EF4-FFF2-40B4-BE49-F238E27FC236}">
                  <a16:creationId xmlns:a16="http://schemas.microsoft.com/office/drawing/2014/main" id="{1DBC4E44-951A-7448-B24D-39663EEA0E20}"/>
                </a:ext>
              </a:extLst>
            </p:cNvPr>
            <p:cNvSpPr>
              <a:spLocks noChangeArrowheads="1"/>
            </p:cNvSpPr>
            <p:nvPr/>
          </p:nvSpPr>
          <p:spPr bwMode="auto">
            <a:xfrm>
              <a:off x="2084" y="1894"/>
              <a:ext cx="481"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a:solidFill>
                    <a:srgbClr val="790015"/>
                  </a:solidFill>
                  <a:latin typeface="Helvetica" charset="0"/>
                  <a:ea typeface="ＭＳ Ｐゴシック" charset="0"/>
                </a:rPr>
                <a:t>   MUSA</a:t>
              </a:r>
              <a:endParaRPr lang="en-US" sz="800" b="1">
                <a:effectLst>
                  <a:outerShdw blurRad="38100" dist="38100" dir="2700000" algn="tl">
                    <a:srgbClr val="000000"/>
                  </a:outerShdw>
                </a:effectLst>
                <a:latin typeface="Helvetica" charset="0"/>
                <a:ea typeface="ＭＳ Ｐゴシック" charset="0"/>
              </a:endParaRPr>
            </a:p>
          </p:txBody>
        </p:sp>
        <p:sp>
          <p:nvSpPr>
            <p:cNvPr id="118833" name="Line 362">
              <a:extLst>
                <a:ext uri="{FF2B5EF4-FFF2-40B4-BE49-F238E27FC236}">
                  <a16:creationId xmlns:a16="http://schemas.microsoft.com/office/drawing/2014/main" id="{D635AED2-6533-4241-8710-DD78B617B3AB}"/>
                </a:ext>
              </a:extLst>
            </p:cNvPr>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34" name="Line 363">
              <a:extLst>
                <a:ext uri="{FF2B5EF4-FFF2-40B4-BE49-F238E27FC236}">
                  <a16:creationId xmlns:a16="http://schemas.microsoft.com/office/drawing/2014/main" id="{3F705405-A355-0144-9752-A9811AF55CFB}"/>
                </a:ext>
              </a:extLst>
            </p:cNvPr>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35" name="Rectangle 364">
              <a:extLst>
                <a:ext uri="{FF2B5EF4-FFF2-40B4-BE49-F238E27FC236}">
                  <a16:creationId xmlns:a16="http://schemas.microsoft.com/office/drawing/2014/main" id="{F9609A10-29E7-EE46-819A-DF8A4F1E6D67}"/>
                </a:ext>
              </a:extLst>
            </p:cNvPr>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36" name="AutoShape 365">
              <a:extLst>
                <a:ext uri="{FF2B5EF4-FFF2-40B4-BE49-F238E27FC236}">
                  <a16:creationId xmlns:a16="http://schemas.microsoft.com/office/drawing/2014/main" id="{0CCBBBE5-88AD-A946-971A-0A4990DCB318}"/>
                </a:ext>
              </a:extLst>
            </p:cNvPr>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37" name="Rectangle 366">
              <a:extLst>
                <a:ext uri="{FF2B5EF4-FFF2-40B4-BE49-F238E27FC236}">
                  <a16:creationId xmlns:a16="http://schemas.microsoft.com/office/drawing/2014/main" id="{907E1AF3-4B01-6543-A66C-2B64EF2CAAB3}"/>
                </a:ext>
              </a:extLst>
            </p:cNvPr>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671" name="Rectangle 367">
              <a:extLst>
                <a:ext uri="{FF2B5EF4-FFF2-40B4-BE49-F238E27FC236}">
                  <a16:creationId xmlns:a16="http://schemas.microsoft.com/office/drawing/2014/main" id="{9FDD21B7-4B33-6340-AB5C-43A1B19D715C}"/>
                </a:ext>
              </a:extLst>
            </p:cNvPr>
            <p:cNvSpPr>
              <a:spLocks noChangeArrowheads="1"/>
            </p:cNvSpPr>
            <p:nvPr/>
          </p:nvSpPr>
          <p:spPr bwMode="auto">
            <a:xfrm>
              <a:off x="2180" y="2071"/>
              <a:ext cx="558"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a:solidFill>
                    <a:srgbClr val="790015"/>
                  </a:solidFill>
                  <a:latin typeface="Helvetica" charset="0"/>
                  <a:ea typeface="ＭＳ Ｐゴシック" charset="0"/>
                </a:rPr>
                <a:t>   YOSUA</a:t>
              </a:r>
              <a:endParaRPr lang="en-US" sz="800" b="1">
                <a:effectLst>
                  <a:outerShdw blurRad="38100" dist="38100" dir="2700000" algn="tl">
                    <a:srgbClr val="000000"/>
                  </a:outerShdw>
                </a:effectLst>
                <a:latin typeface="Helvetica" charset="0"/>
                <a:ea typeface="ＭＳ Ｐゴシック" charset="0"/>
              </a:endParaRPr>
            </a:p>
          </p:txBody>
        </p:sp>
        <p:sp>
          <p:nvSpPr>
            <p:cNvPr id="118839" name="Line 368">
              <a:extLst>
                <a:ext uri="{FF2B5EF4-FFF2-40B4-BE49-F238E27FC236}">
                  <a16:creationId xmlns:a16="http://schemas.microsoft.com/office/drawing/2014/main" id="{27024EBC-57EF-6345-ADB1-6A20F210D306}"/>
                </a:ext>
              </a:extLst>
            </p:cNvPr>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40" name="Rectangle 369">
              <a:extLst>
                <a:ext uri="{FF2B5EF4-FFF2-40B4-BE49-F238E27FC236}">
                  <a16:creationId xmlns:a16="http://schemas.microsoft.com/office/drawing/2014/main" id="{FC3F10CA-6C41-6A4D-97F4-80A519DB5339}"/>
                </a:ext>
              </a:extLst>
            </p:cNvPr>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41" name="AutoShape 370">
              <a:extLst>
                <a:ext uri="{FF2B5EF4-FFF2-40B4-BE49-F238E27FC236}">
                  <a16:creationId xmlns:a16="http://schemas.microsoft.com/office/drawing/2014/main" id="{BBD3EDB7-764D-A443-AD77-BC5D34BDB186}"/>
                </a:ext>
              </a:extLst>
            </p:cNvPr>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42" name="Rectangle 371">
              <a:extLst>
                <a:ext uri="{FF2B5EF4-FFF2-40B4-BE49-F238E27FC236}">
                  <a16:creationId xmlns:a16="http://schemas.microsoft.com/office/drawing/2014/main" id="{099B82D3-BD02-5449-BD30-77CA23203798}"/>
                </a:ext>
              </a:extLst>
            </p:cNvPr>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676" name="Rectangle 372">
              <a:extLst>
                <a:ext uri="{FF2B5EF4-FFF2-40B4-BE49-F238E27FC236}">
                  <a16:creationId xmlns:a16="http://schemas.microsoft.com/office/drawing/2014/main" id="{C72A7B45-765E-3340-84FA-7B5E2B5A6D57}"/>
                </a:ext>
              </a:extLst>
            </p:cNvPr>
            <p:cNvSpPr>
              <a:spLocks noChangeArrowheads="1"/>
            </p:cNvSpPr>
            <p:nvPr/>
          </p:nvSpPr>
          <p:spPr bwMode="auto">
            <a:xfrm>
              <a:off x="2297" y="2235"/>
              <a:ext cx="600"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a:solidFill>
                    <a:srgbClr val="790015"/>
                  </a:solidFill>
                  <a:latin typeface="Helvetica" charset="0"/>
                  <a:ea typeface="ＭＳ Ｐゴシック" charset="0"/>
                </a:rPr>
                <a:t>   ANARKI</a:t>
              </a:r>
              <a:endParaRPr lang="en-US" sz="800" b="1">
                <a:effectLst>
                  <a:outerShdw blurRad="38100" dist="38100" dir="2700000" algn="tl">
                    <a:srgbClr val="000000"/>
                  </a:outerShdw>
                </a:effectLst>
                <a:latin typeface="Helvetica" charset="0"/>
                <a:ea typeface="ＭＳ Ｐゴシック" charset="0"/>
              </a:endParaRPr>
            </a:p>
          </p:txBody>
        </p:sp>
        <p:sp>
          <p:nvSpPr>
            <p:cNvPr id="118844" name="Line 373">
              <a:extLst>
                <a:ext uri="{FF2B5EF4-FFF2-40B4-BE49-F238E27FC236}">
                  <a16:creationId xmlns:a16="http://schemas.microsoft.com/office/drawing/2014/main" id="{8F16ECAA-3AAF-574D-8DE2-5F268D144C8B}"/>
                </a:ext>
              </a:extLst>
            </p:cNvPr>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45" name="Rectangle 374">
              <a:extLst>
                <a:ext uri="{FF2B5EF4-FFF2-40B4-BE49-F238E27FC236}">
                  <a16:creationId xmlns:a16="http://schemas.microsoft.com/office/drawing/2014/main" id="{18FE5DF7-DC7E-4044-A15F-A7884DB64141}"/>
                </a:ext>
              </a:extLst>
            </p:cNvPr>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46" name="AutoShape 375">
              <a:extLst>
                <a:ext uri="{FF2B5EF4-FFF2-40B4-BE49-F238E27FC236}">
                  <a16:creationId xmlns:a16="http://schemas.microsoft.com/office/drawing/2014/main" id="{656B15BD-2F65-8247-AFA7-7964AC918450}"/>
                </a:ext>
              </a:extLst>
            </p:cNvPr>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47" name="Rectangle 376">
              <a:extLst>
                <a:ext uri="{FF2B5EF4-FFF2-40B4-BE49-F238E27FC236}">
                  <a16:creationId xmlns:a16="http://schemas.microsoft.com/office/drawing/2014/main" id="{906ACC68-A889-D248-A758-6CD42BF031AC}"/>
                </a:ext>
              </a:extLst>
            </p:cNvPr>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681" name="Rectangle 377">
              <a:extLst>
                <a:ext uri="{FF2B5EF4-FFF2-40B4-BE49-F238E27FC236}">
                  <a16:creationId xmlns:a16="http://schemas.microsoft.com/office/drawing/2014/main" id="{BF4E5DEA-0750-D247-9795-414B2312112D}"/>
                </a:ext>
              </a:extLst>
            </p:cNvPr>
            <p:cNvSpPr>
              <a:spLocks noChangeArrowheads="1"/>
            </p:cNvSpPr>
            <p:nvPr/>
          </p:nvSpPr>
          <p:spPr bwMode="auto">
            <a:xfrm>
              <a:off x="2374" y="2416"/>
              <a:ext cx="763"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800" b="1">
                  <a:solidFill>
                    <a:srgbClr val="790015"/>
                  </a:solidFill>
                  <a:latin typeface="Helvetica" pitchFamily="2" charset="0"/>
                </a:rPr>
                <a:t>   K</a:t>
              </a:r>
              <a:r>
                <a:rPr lang="ja-JP" altLang="en-US" sz="800" b="1">
                  <a:solidFill>
                    <a:srgbClr val="790015"/>
                  </a:solidFill>
                </a:rPr>
                <a:t>’</a:t>
              </a:r>
              <a:r>
                <a:rPr lang="en-US" altLang="ja-JP" sz="800" b="1">
                  <a:solidFill>
                    <a:srgbClr val="790015"/>
                  </a:solidFill>
                  <a:latin typeface="Helvetica" pitchFamily="2" charset="0"/>
                </a:rPr>
                <a:t>RAJAAN</a:t>
              </a:r>
              <a:endParaRPr lang="en-US" altLang="en-US" sz="800" b="1">
                <a:effectLst>
                  <a:outerShdw blurRad="38100" dist="38100" dir="2700000" algn="tl">
                    <a:srgbClr val="000000"/>
                  </a:outerShdw>
                </a:effectLst>
                <a:latin typeface="Helvetica" pitchFamily="2" charset="0"/>
              </a:endParaRPr>
            </a:p>
          </p:txBody>
        </p:sp>
        <p:sp>
          <p:nvSpPr>
            <p:cNvPr id="118849" name="Line 378">
              <a:extLst>
                <a:ext uri="{FF2B5EF4-FFF2-40B4-BE49-F238E27FC236}">
                  <a16:creationId xmlns:a16="http://schemas.microsoft.com/office/drawing/2014/main" id="{1D1AA19A-401A-6349-A390-1539CA0651F5}"/>
                </a:ext>
              </a:extLst>
            </p:cNvPr>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0" name="Rectangle 379">
              <a:extLst>
                <a:ext uri="{FF2B5EF4-FFF2-40B4-BE49-F238E27FC236}">
                  <a16:creationId xmlns:a16="http://schemas.microsoft.com/office/drawing/2014/main" id="{8A734028-B9EB-CE45-9FD9-7AA048DC440A}"/>
                </a:ext>
              </a:extLst>
            </p:cNvPr>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51" name="AutoShape 380">
              <a:extLst>
                <a:ext uri="{FF2B5EF4-FFF2-40B4-BE49-F238E27FC236}">
                  <a16:creationId xmlns:a16="http://schemas.microsoft.com/office/drawing/2014/main" id="{28F79A8E-AA0D-4049-AA4D-D55F6FEF3F47}"/>
                </a:ext>
              </a:extLst>
            </p:cNvPr>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52" name="Rectangle 381">
              <a:extLst>
                <a:ext uri="{FF2B5EF4-FFF2-40B4-BE49-F238E27FC236}">
                  <a16:creationId xmlns:a16="http://schemas.microsoft.com/office/drawing/2014/main" id="{901AB5A7-3F0A-1447-8C8E-3CC38BC7CC18}"/>
                </a:ext>
              </a:extLst>
            </p:cNvPr>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686" name="Rectangle 382">
              <a:extLst>
                <a:ext uri="{FF2B5EF4-FFF2-40B4-BE49-F238E27FC236}">
                  <a16:creationId xmlns:a16="http://schemas.microsoft.com/office/drawing/2014/main" id="{CEDFBACC-3AF5-F14A-977E-71715C98553A}"/>
                </a:ext>
              </a:extLst>
            </p:cNvPr>
            <p:cNvSpPr>
              <a:spLocks noChangeArrowheads="1"/>
            </p:cNvSpPr>
            <p:nvPr/>
          </p:nvSpPr>
          <p:spPr bwMode="auto">
            <a:xfrm>
              <a:off x="2418" y="2590"/>
              <a:ext cx="926"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a:solidFill>
                    <a:srgbClr val="790015"/>
                  </a:solidFill>
                  <a:latin typeface="Helvetica" charset="0"/>
                  <a:ea typeface="ＭＳ Ｐゴシック" charset="0"/>
                </a:rPr>
                <a:t>PEMBUANGAN</a:t>
              </a:r>
              <a:endParaRPr lang="en-US" sz="800" b="1">
                <a:effectLst>
                  <a:outerShdw blurRad="38100" dist="38100" dir="2700000" algn="tl">
                    <a:srgbClr val="000000"/>
                  </a:outerShdw>
                </a:effectLst>
                <a:latin typeface="Helvetica" charset="0"/>
                <a:ea typeface="ＭＳ Ｐゴシック" charset="0"/>
              </a:endParaRPr>
            </a:p>
          </p:txBody>
        </p:sp>
        <p:sp>
          <p:nvSpPr>
            <p:cNvPr id="118854" name="Line 383">
              <a:extLst>
                <a:ext uri="{FF2B5EF4-FFF2-40B4-BE49-F238E27FC236}">
                  <a16:creationId xmlns:a16="http://schemas.microsoft.com/office/drawing/2014/main" id="{B26D7989-1DE3-4C43-ABEE-14036F8EAB06}"/>
                </a:ext>
              </a:extLst>
            </p:cNvPr>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5" name="Line 384">
              <a:extLst>
                <a:ext uri="{FF2B5EF4-FFF2-40B4-BE49-F238E27FC236}">
                  <a16:creationId xmlns:a16="http://schemas.microsoft.com/office/drawing/2014/main" id="{8D2C690C-F482-444A-8A06-E343C3D7A2C0}"/>
                </a:ext>
              </a:extLst>
            </p:cNvPr>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6" name="Rectangle 385">
              <a:extLst>
                <a:ext uri="{FF2B5EF4-FFF2-40B4-BE49-F238E27FC236}">
                  <a16:creationId xmlns:a16="http://schemas.microsoft.com/office/drawing/2014/main" id="{87B80A26-7CCE-A148-94AB-0998EE366C2E}"/>
                </a:ext>
              </a:extLst>
            </p:cNvPr>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57" name="AutoShape 386">
              <a:extLst>
                <a:ext uri="{FF2B5EF4-FFF2-40B4-BE49-F238E27FC236}">
                  <a16:creationId xmlns:a16="http://schemas.microsoft.com/office/drawing/2014/main" id="{40C16239-58A7-1E4E-AD49-2EA3D65BD065}"/>
                </a:ext>
              </a:extLst>
            </p:cNvPr>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58" name="Rectangle 387">
              <a:extLst>
                <a:ext uri="{FF2B5EF4-FFF2-40B4-BE49-F238E27FC236}">
                  <a16:creationId xmlns:a16="http://schemas.microsoft.com/office/drawing/2014/main" id="{62C032CE-77B6-A54C-97F8-64AB13F1BD30}"/>
                </a:ext>
              </a:extLst>
            </p:cNvPr>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26692" name="Rectangle 388">
              <a:extLst>
                <a:ext uri="{FF2B5EF4-FFF2-40B4-BE49-F238E27FC236}">
                  <a16:creationId xmlns:a16="http://schemas.microsoft.com/office/drawing/2014/main" id="{2B1D7C37-BEE9-294E-AFAB-1709FCFAC7D9}"/>
                </a:ext>
              </a:extLst>
            </p:cNvPr>
            <p:cNvSpPr>
              <a:spLocks noChangeArrowheads="1"/>
            </p:cNvSpPr>
            <p:nvPr/>
          </p:nvSpPr>
          <p:spPr bwMode="auto">
            <a:xfrm>
              <a:off x="2756" y="2778"/>
              <a:ext cx="594"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a:solidFill>
                    <a:srgbClr val="790015"/>
                  </a:solidFill>
                  <a:latin typeface="Helvetica" charset="0"/>
                  <a:ea typeface="ＭＳ Ｐゴシック" charset="0"/>
                </a:rPr>
                <a:t>  SENYAP</a:t>
              </a:r>
              <a:endParaRPr lang="en-US" sz="800" b="1">
                <a:effectLst>
                  <a:outerShdw blurRad="38100" dist="38100" dir="2700000" algn="tl">
                    <a:srgbClr val="000000"/>
                  </a:outerShdw>
                </a:effectLst>
                <a:latin typeface="Helvetica" charset="0"/>
                <a:ea typeface="ＭＳ Ｐゴシック" charset="0"/>
              </a:endParaRPr>
            </a:p>
          </p:txBody>
        </p:sp>
        <p:sp>
          <p:nvSpPr>
            <p:cNvPr id="118860" name="Line 389">
              <a:extLst>
                <a:ext uri="{FF2B5EF4-FFF2-40B4-BE49-F238E27FC236}">
                  <a16:creationId xmlns:a16="http://schemas.microsoft.com/office/drawing/2014/main" id="{B9560D73-6006-DF4A-B776-412715E3A878}"/>
                </a:ext>
              </a:extLst>
            </p:cNvPr>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61" name="Line 390">
              <a:extLst>
                <a:ext uri="{FF2B5EF4-FFF2-40B4-BE49-F238E27FC236}">
                  <a16:creationId xmlns:a16="http://schemas.microsoft.com/office/drawing/2014/main" id="{7FE52980-FF45-0240-8A7F-A1B396CD54A6}"/>
                </a:ext>
              </a:extLst>
            </p:cNvPr>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62" name="Rectangle 391">
              <a:extLst>
                <a:ext uri="{FF2B5EF4-FFF2-40B4-BE49-F238E27FC236}">
                  <a16:creationId xmlns:a16="http://schemas.microsoft.com/office/drawing/2014/main" id="{230DCF5A-53BE-1E48-9431-F8F9A0037F6A}"/>
                </a:ext>
              </a:extLst>
            </p:cNvPr>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63" name="AutoShape 392">
              <a:extLst>
                <a:ext uri="{FF2B5EF4-FFF2-40B4-BE49-F238E27FC236}">
                  <a16:creationId xmlns:a16="http://schemas.microsoft.com/office/drawing/2014/main" id="{5E704630-C681-C24C-9D06-7B55CE8AAA05}"/>
                </a:ext>
              </a:extLst>
            </p:cNvPr>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18864" name="Rectangle 393">
              <a:extLst>
                <a:ext uri="{FF2B5EF4-FFF2-40B4-BE49-F238E27FC236}">
                  <a16:creationId xmlns:a16="http://schemas.microsoft.com/office/drawing/2014/main" id="{D72E57DA-5C1C-4B42-83F1-5E06FD017E72}"/>
                </a:ext>
              </a:extLst>
            </p:cNvPr>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grpSp>
          <p:nvGrpSpPr>
            <p:cNvPr id="118865" name="Group 394">
              <a:extLst>
                <a:ext uri="{FF2B5EF4-FFF2-40B4-BE49-F238E27FC236}">
                  <a16:creationId xmlns:a16="http://schemas.microsoft.com/office/drawing/2014/main" id="{5A46DC8F-D9E6-ED40-8624-3A66FCECBDCD}"/>
                </a:ext>
              </a:extLst>
            </p:cNvPr>
            <p:cNvGrpSpPr>
              <a:grpSpLocks/>
            </p:cNvGrpSpPr>
            <p:nvPr/>
          </p:nvGrpSpPr>
          <p:grpSpPr bwMode="auto">
            <a:xfrm>
              <a:off x="3014" y="2963"/>
              <a:ext cx="493" cy="175"/>
              <a:chOff x="3102" y="3099"/>
              <a:chExt cx="493" cy="175"/>
            </a:xfrm>
          </p:grpSpPr>
          <p:sp>
            <p:nvSpPr>
              <p:cNvPr id="226699" name="Rectangle 395">
                <a:extLst>
                  <a:ext uri="{FF2B5EF4-FFF2-40B4-BE49-F238E27FC236}">
                    <a16:creationId xmlns:a16="http://schemas.microsoft.com/office/drawing/2014/main" id="{229C7918-9C38-FF46-B78F-265FEB6F3D4F}"/>
                  </a:ext>
                </a:extLst>
              </p:cNvPr>
              <p:cNvSpPr>
                <a:spLocks noChangeArrowheads="1"/>
              </p:cNvSpPr>
              <p:nvPr/>
            </p:nvSpPr>
            <p:spPr bwMode="auto">
              <a:xfrm>
                <a:off x="3102" y="3112"/>
                <a:ext cx="105"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a:solidFill>
                      <a:schemeClr val="accent1"/>
                    </a:solidFill>
                    <a:latin typeface="Helvetica" charset="0"/>
                    <a:ea typeface="ＭＳ Ｐゴシック" charset="0"/>
                  </a:rPr>
                  <a:t>   </a:t>
                </a:r>
                <a:endParaRPr lang="en-US" sz="800" b="1">
                  <a:solidFill>
                    <a:schemeClr val="accent1"/>
                  </a:solidFill>
                  <a:effectLst>
                    <a:outerShdw blurRad="38100" dist="38100" dir="2700000" algn="tl">
                      <a:srgbClr val="000000"/>
                    </a:outerShdw>
                  </a:effectLst>
                  <a:latin typeface="Helvetica" charset="0"/>
                  <a:ea typeface="ＭＳ Ｐゴシック" charset="0"/>
                </a:endParaRPr>
              </a:p>
            </p:txBody>
          </p:sp>
          <p:sp>
            <p:nvSpPr>
              <p:cNvPr id="226700" name="Rectangle 396">
                <a:extLst>
                  <a:ext uri="{FF2B5EF4-FFF2-40B4-BE49-F238E27FC236}">
                    <a16:creationId xmlns:a16="http://schemas.microsoft.com/office/drawing/2014/main" id="{80696FE7-9401-6A49-92C2-1352A1BD4A77}"/>
                  </a:ext>
                </a:extLst>
              </p:cNvPr>
              <p:cNvSpPr>
                <a:spLocks noChangeArrowheads="1"/>
              </p:cNvSpPr>
              <p:nvPr/>
            </p:nvSpPr>
            <p:spPr bwMode="auto">
              <a:xfrm>
                <a:off x="3164" y="3099"/>
                <a:ext cx="431"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a:solidFill>
                      <a:schemeClr val="accent1"/>
                    </a:solidFill>
                    <a:latin typeface="Helvetica" charset="0"/>
                    <a:ea typeface="ＭＳ Ｐゴシック" charset="0"/>
                  </a:rPr>
                  <a:t>YESUS</a:t>
                </a:r>
                <a:endParaRPr lang="en-US" sz="800" b="1">
                  <a:solidFill>
                    <a:schemeClr val="accent1"/>
                  </a:solidFill>
                  <a:effectLst>
                    <a:outerShdw blurRad="38100" dist="38100" dir="2700000" algn="tl">
                      <a:srgbClr val="000000"/>
                    </a:outerShdw>
                  </a:effectLst>
                  <a:latin typeface="Helvetica" charset="0"/>
                  <a:ea typeface="ＭＳ Ｐゴシック" charset="0"/>
                </a:endParaRPr>
              </a:p>
            </p:txBody>
          </p:sp>
        </p:grpSp>
        <p:sp>
          <p:nvSpPr>
            <p:cNvPr id="118866" name="Line 397">
              <a:extLst>
                <a:ext uri="{FF2B5EF4-FFF2-40B4-BE49-F238E27FC236}">
                  <a16:creationId xmlns:a16="http://schemas.microsoft.com/office/drawing/2014/main" id="{B676095D-58F1-A34E-A0D7-B14729CFC7B5}"/>
                </a:ext>
              </a:extLst>
            </p:cNvPr>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67" name="Line 398">
              <a:extLst>
                <a:ext uri="{FF2B5EF4-FFF2-40B4-BE49-F238E27FC236}">
                  <a16:creationId xmlns:a16="http://schemas.microsoft.com/office/drawing/2014/main" id="{48F9C402-DB5D-2D45-807B-ABA07E5F8F86}"/>
                </a:ext>
              </a:extLst>
            </p:cNvPr>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6375"/>
                                        </p:tgtEl>
                                        <p:attrNameLst>
                                          <p:attrName>style.visibility</p:attrName>
                                        </p:attrNameLst>
                                      </p:cBhvr>
                                      <p:to>
                                        <p:strVal val="visible"/>
                                      </p:to>
                                    </p:set>
                                    <p:animEffect transition="in" filter="dissolve">
                                      <p:cBhvr>
                                        <p:cTn id="7" dur="500"/>
                                        <p:tgtEl>
                                          <p:spTgt spid="226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6637"/>
                                        </p:tgtEl>
                                        <p:attrNameLst>
                                          <p:attrName>style.visibility</p:attrName>
                                        </p:attrNameLst>
                                      </p:cBhvr>
                                      <p:to>
                                        <p:strVal val="visible"/>
                                      </p:to>
                                    </p:set>
                                    <p:animEffect transition="in" filter="wipe(up)">
                                      <p:cBhvr>
                                        <p:cTn id="12" dur="500"/>
                                        <p:tgtEl>
                                          <p:spTgt spid="2266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1" presetClass="entr" presetSubtype="0" fill="hold" nodeType="clickEffect">
                                  <p:stCondLst>
                                    <p:cond delay="0"/>
                                  </p:stCondLst>
                                  <p:childTnLst>
                                    <p:set>
                                      <p:cBhvr>
                                        <p:cTn id="16" dur="1" fill="hold">
                                          <p:stCondLst>
                                            <p:cond delay="0"/>
                                          </p:stCondLst>
                                        </p:cTn>
                                        <p:tgtEl>
                                          <p:spTgt spid="226376"/>
                                        </p:tgtEl>
                                        <p:attrNameLst>
                                          <p:attrName>style.visibility</p:attrName>
                                        </p:attrNameLst>
                                      </p:cBhvr>
                                      <p:to>
                                        <p:strVal val="visible"/>
                                      </p:to>
                                    </p:set>
                                    <p:animEffect transition="in" filter="fade">
                                      <p:cBhvr>
                                        <p:cTn id="17" dur="770" decel="100000"/>
                                        <p:tgtEl>
                                          <p:spTgt spid="226376"/>
                                        </p:tgtEl>
                                      </p:cBhvr>
                                    </p:animEffect>
                                    <p:animScale>
                                      <p:cBhvr>
                                        <p:cTn id="18" dur="770" decel="100000"/>
                                        <p:tgtEl>
                                          <p:spTgt spid="226376"/>
                                        </p:tgtEl>
                                      </p:cBhvr>
                                      <p:from x="10000" y="10000"/>
                                      <p:to x="200000" y="450000"/>
                                    </p:animScale>
                                    <p:animScale>
                                      <p:cBhvr>
                                        <p:cTn id="19" dur="1230" accel="100000" fill="hold">
                                          <p:stCondLst>
                                            <p:cond delay="770"/>
                                          </p:stCondLst>
                                        </p:cTn>
                                        <p:tgtEl>
                                          <p:spTgt spid="226376"/>
                                        </p:tgtEl>
                                      </p:cBhvr>
                                      <p:from x="200000" y="450000"/>
                                      <p:to x="100000" y="100000"/>
                                    </p:animScale>
                                    <p:set>
                                      <p:cBhvr>
                                        <p:cTn id="20" dur="770" fill="hold"/>
                                        <p:tgtEl>
                                          <p:spTgt spid="226376"/>
                                        </p:tgtEl>
                                        <p:attrNameLst>
                                          <p:attrName>ppt_x</p:attrName>
                                        </p:attrNameLst>
                                      </p:cBhvr>
                                      <p:to>
                                        <p:strVal val="(0.5)"/>
                                      </p:to>
                                    </p:set>
                                    <p:anim from="(0.5)" to="(#ppt_x)" calcmode="lin" valueType="num">
                                      <p:cBhvr>
                                        <p:cTn id="21" dur="1230" accel="100000" fill="hold">
                                          <p:stCondLst>
                                            <p:cond delay="770"/>
                                          </p:stCondLst>
                                        </p:cTn>
                                        <p:tgtEl>
                                          <p:spTgt spid="226376"/>
                                        </p:tgtEl>
                                        <p:attrNameLst>
                                          <p:attrName>ppt_x</p:attrName>
                                        </p:attrNameLst>
                                      </p:cBhvr>
                                    </p:anim>
                                    <p:set>
                                      <p:cBhvr>
                                        <p:cTn id="22" dur="770" fill="hold"/>
                                        <p:tgtEl>
                                          <p:spTgt spid="226376"/>
                                        </p:tgtEl>
                                        <p:attrNameLst>
                                          <p:attrName>ppt_y</p:attrName>
                                        </p:attrNameLst>
                                      </p:cBhvr>
                                      <p:to>
                                        <p:strVal val="(#ppt_y+0.4)"/>
                                      </p:to>
                                    </p:set>
                                    <p:anim from="(#ppt_y+0.4)" to="(#ppt_y)" calcmode="lin" valueType="num">
                                      <p:cBhvr>
                                        <p:cTn id="23" dur="1230" accel="100000" fill="hold">
                                          <p:stCondLst>
                                            <p:cond delay="770"/>
                                          </p:stCondLst>
                                        </p:cTn>
                                        <p:tgtEl>
                                          <p:spTgt spid="226376"/>
                                        </p:tgtEl>
                                        <p:attrNameLst>
                                          <p:attrName>ppt_y</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26382"/>
                                        </p:tgtEl>
                                        <p:attrNameLst>
                                          <p:attrName>style.visibility</p:attrName>
                                        </p:attrNameLst>
                                      </p:cBhvr>
                                      <p:to>
                                        <p:strVal val="visible"/>
                                      </p:to>
                                    </p:set>
                                    <p:anim calcmode="lin" valueType="num">
                                      <p:cBhvr>
                                        <p:cTn id="28" dur="1000" fill="hold"/>
                                        <p:tgtEl>
                                          <p:spTgt spid="226382"/>
                                        </p:tgtEl>
                                        <p:attrNameLst>
                                          <p:attrName>ppt_w</p:attrName>
                                        </p:attrNameLst>
                                      </p:cBhvr>
                                      <p:tavLst>
                                        <p:tav tm="0">
                                          <p:val>
                                            <p:strVal val="#ppt_w*0.70"/>
                                          </p:val>
                                        </p:tav>
                                        <p:tav tm="100000">
                                          <p:val>
                                            <p:strVal val="#ppt_w"/>
                                          </p:val>
                                        </p:tav>
                                      </p:tavLst>
                                    </p:anim>
                                    <p:anim calcmode="lin" valueType="num">
                                      <p:cBhvr>
                                        <p:cTn id="29" dur="1000" fill="hold"/>
                                        <p:tgtEl>
                                          <p:spTgt spid="226382"/>
                                        </p:tgtEl>
                                        <p:attrNameLst>
                                          <p:attrName>ppt_h</p:attrName>
                                        </p:attrNameLst>
                                      </p:cBhvr>
                                      <p:tavLst>
                                        <p:tav tm="0">
                                          <p:val>
                                            <p:strVal val="#ppt_h"/>
                                          </p:val>
                                        </p:tav>
                                        <p:tav tm="100000">
                                          <p:val>
                                            <p:strVal val="#ppt_h"/>
                                          </p:val>
                                        </p:tav>
                                      </p:tavLst>
                                    </p:anim>
                                    <p:animEffect transition="in" filter="fade">
                                      <p:cBhvr>
                                        <p:cTn id="30" dur="1000"/>
                                        <p:tgtEl>
                                          <p:spTgt spid="2263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1" presetClass="entr" presetSubtype="0" fill="hold" nodeType="clickEffect">
                                  <p:stCondLst>
                                    <p:cond delay="0"/>
                                  </p:stCondLst>
                                  <p:childTnLst>
                                    <p:set>
                                      <p:cBhvr>
                                        <p:cTn id="34" dur="1" fill="hold">
                                          <p:stCondLst>
                                            <p:cond delay="0"/>
                                          </p:stCondLst>
                                        </p:cTn>
                                        <p:tgtEl>
                                          <p:spTgt spid="226388"/>
                                        </p:tgtEl>
                                        <p:attrNameLst>
                                          <p:attrName>style.visibility</p:attrName>
                                        </p:attrNameLst>
                                      </p:cBhvr>
                                      <p:to>
                                        <p:strVal val="visible"/>
                                      </p:to>
                                    </p:set>
                                    <p:animEffect transition="in" filter="fade">
                                      <p:cBhvr>
                                        <p:cTn id="35" dur="770" decel="100000"/>
                                        <p:tgtEl>
                                          <p:spTgt spid="226388"/>
                                        </p:tgtEl>
                                      </p:cBhvr>
                                    </p:animEffect>
                                    <p:animScale>
                                      <p:cBhvr>
                                        <p:cTn id="36" dur="770" decel="100000"/>
                                        <p:tgtEl>
                                          <p:spTgt spid="226388"/>
                                        </p:tgtEl>
                                      </p:cBhvr>
                                      <p:from x="10000" y="10000"/>
                                      <p:to x="200000" y="450000"/>
                                    </p:animScale>
                                    <p:animScale>
                                      <p:cBhvr>
                                        <p:cTn id="37" dur="1230" accel="100000" fill="hold">
                                          <p:stCondLst>
                                            <p:cond delay="770"/>
                                          </p:stCondLst>
                                        </p:cTn>
                                        <p:tgtEl>
                                          <p:spTgt spid="226388"/>
                                        </p:tgtEl>
                                      </p:cBhvr>
                                      <p:from x="200000" y="450000"/>
                                      <p:to x="100000" y="100000"/>
                                    </p:animScale>
                                    <p:set>
                                      <p:cBhvr>
                                        <p:cTn id="38" dur="770" fill="hold"/>
                                        <p:tgtEl>
                                          <p:spTgt spid="226388"/>
                                        </p:tgtEl>
                                        <p:attrNameLst>
                                          <p:attrName>ppt_x</p:attrName>
                                        </p:attrNameLst>
                                      </p:cBhvr>
                                      <p:to>
                                        <p:strVal val="(0.5)"/>
                                      </p:to>
                                    </p:set>
                                    <p:anim from="(0.5)" to="(#ppt_x)" calcmode="lin" valueType="num">
                                      <p:cBhvr>
                                        <p:cTn id="39" dur="1230" accel="100000" fill="hold">
                                          <p:stCondLst>
                                            <p:cond delay="770"/>
                                          </p:stCondLst>
                                        </p:cTn>
                                        <p:tgtEl>
                                          <p:spTgt spid="226388"/>
                                        </p:tgtEl>
                                        <p:attrNameLst>
                                          <p:attrName>ppt_x</p:attrName>
                                        </p:attrNameLst>
                                      </p:cBhvr>
                                    </p:anim>
                                    <p:set>
                                      <p:cBhvr>
                                        <p:cTn id="40" dur="770" fill="hold"/>
                                        <p:tgtEl>
                                          <p:spTgt spid="226388"/>
                                        </p:tgtEl>
                                        <p:attrNameLst>
                                          <p:attrName>ppt_y</p:attrName>
                                        </p:attrNameLst>
                                      </p:cBhvr>
                                      <p:to>
                                        <p:strVal val="(#ppt_y+0.4)"/>
                                      </p:to>
                                    </p:set>
                                    <p:anim from="(#ppt_y+0.4)" to="(#ppt_y)" calcmode="lin" valueType="num">
                                      <p:cBhvr>
                                        <p:cTn id="41" dur="1230" accel="100000" fill="hold">
                                          <p:stCondLst>
                                            <p:cond delay="770"/>
                                          </p:stCondLst>
                                        </p:cTn>
                                        <p:tgtEl>
                                          <p:spTgt spid="226388"/>
                                        </p:tgtEl>
                                        <p:attrNameLst>
                                          <p:attrName>ppt_y</p:attrName>
                                        </p:attrNameLst>
                                      </p:cBhvr>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1" presetClass="entr" presetSubtype="0" fill="hold" nodeType="clickEffect">
                                  <p:stCondLst>
                                    <p:cond delay="0"/>
                                  </p:stCondLst>
                                  <p:childTnLst>
                                    <p:set>
                                      <p:cBhvr>
                                        <p:cTn id="45" dur="1" fill="hold">
                                          <p:stCondLst>
                                            <p:cond delay="0"/>
                                          </p:stCondLst>
                                        </p:cTn>
                                        <p:tgtEl>
                                          <p:spTgt spid="226394"/>
                                        </p:tgtEl>
                                        <p:attrNameLst>
                                          <p:attrName>style.visibility</p:attrName>
                                        </p:attrNameLst>
                                      </p:cBhvr>
                                      <p:to>
                                        <p:strVal val="visible"/>
                                      </p:to>
                                    </p:set>
                                    <p:animEffect transition="in" filter="fade">
                                      <p:cBhvr>
                                        <p:cTn id="46" dur="770" decel="100000"/>
                                        <p:tgtEl>
                                          <p:spTgt spid="226394"/>
                                        </p:tgtEl>
                                      </p:cBhvr>
                                    </p:animEffect>
                                    <p:animScale>
                                      <p:cBhvr>
                                        <p:cTn id="47" dur="770" decel="100000"/>
                                        <p:tgtEl>
                                          <p:spTgt spid="226394"/>
                                        </p:tgtEl>
                                      </p:cBhvr>
                                      <p:from x="10000" y="10000"/>
                                      <p:to x="200000" y="450000"/>
                                    </p:animScale>
                                    <p:animScale>
                                      <p:cBhvr>
                                        <p:cTn id="48" dur="1230" accel="100000" fill="hold">
                                          <p:stCondLst>
                                            <p:cond delay="770"/>
                                          </p:stCondLst>
                                        </p:cTn>
                                        <p:tgtEl>
                                          <p:spTgt spid="226394"/>
                                        </p:tgtEl>
                                      </p:cBhvr>
                                      <p:from x="200000" y="450000"/>
                                      <p:to x="100000" y="100000"/>
                                    </p:animScale>
                                    <p:set>
                                      <p:cBhvr>
                                        <p:cTn id="49" dur="770" fill="hold"/>
                                        <p:tgtEl>
                                          <p:spTgt spid="226394"/>
                                        </p:tgtEl>
                                        <p:attrNameLst>
                                          <p:attrName>ppt_x</p:attrName>
                                        </p:attrNameLst>
                                      </p:cBhvr>
                                      <p:to>
                                        <p:strVal val="(0.5)"/>
                                      </p:to>
                                    </p:set>
                                    <p:anim from="(0.5)" to="(#ppt_x)" calcmode="lin" valueType="num">
                                      <p:cBhvr>
                                        <p:cTn id="50" dur="1230" accel="100000" fill="hold">
                                          <p:stCondLst>
                                            <p:cond delay="770"/>
                                          </p:stCondLst>
                                        </p:cTn>
                                        <p:tgtEl>
                                          <p:spTgt spid="226394"/>
                                        </p:tgtEl>
                                        <p:attrNameLst>
                                          <p:attrName>ppt_x</p:attrName>
                                        </p:attrNameLst>
                                      </p:cBhvr>
                                    </p:anim>
                                    <p:set>
                                      <p:cBhvr>
                                        <p:cTn id="51" dur="770" fill="hold"/>
                                        <p:tgtEl>
                                          <p:spTgt spid="226394"/>
                                        </p:tgtEl>
                                        <p:attrNameLst>
                                          <p:attrName>ppt_y</p:attrName>
                                        </p:attrNameLst>
                                      </p:cBhvr>
                                      <p:to>
                                        <p:strVal val="(#ppt_y+0.4)"/>
                                      </p:to>
                                    </p:set>
                                    <p:anim from="(#ppt_y+0.4)" to="(#ppt_y)" calcmode="lin" valueType="num">
                                      <p:cBhvr>
                                        <p:cTn id="52" dur="1230" accel="100000" fill="hold">
                                          <p:stCondLst>
                                            <p:cond delay="770"/>
                                          </p:stCondLst>
                                        </p:cTn>
                                        <p:tgtEl>
                                          <p:spTgt spid="226394"/>
                                        </p:tgtEl>
                                        <p:attrNameLst>
                                          <p:attrName>ppt_y</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51" presetClass="entr" presetSubtype="0" fill="hold" nodeType="clickEffect">
                                  <p:stCondLst>
                                    <p:cond delay="0"/>
                                  </p:stCondLst>
                                  <p:childTnLst>
                                    <p:set>
                                      <p:cBhvr>
                                        <p:cTn id="56" dur="1" fill="hold">
                                          <p:stCondLst>
                                            <p:cond delay="0"/>
                                          </p:stCondLst>
                                        </p:cTn>
                                        <p:tgtEl>
                                          <p:spTgt spid="226400"/>
                                        </p:tgtEl>
                                        <p:attrNameLst>
                                          <p:attrName>style.visibility</p:attrName>
                                        </p:attrNameLst>
                                      </p:cBhvr>
                                      <p:to>
                                        <p:strVal val="visible"/>
                                      </p:to>
                                    </p:set>
                                    <p:animEffect transition="in" filter="fade">
                                      <p:cBhvr>
                                        <p:cTn id="57" dur="770" decel="100000"/>
                                        <p:tgtEl>
                                          <p:spTgt spid="226400"/>
                                        </p:tgtEl>
                                      </p:cBhvr>
                                    </p:animEffect>
                                    <p:animScale>
                                      <p:cBhvr>
                                        <p:cTn id="58" dur="770" decel="100000"/>
                                        <p:tgtEl>
                                          <p:spTgt spid="226400"/>
                                        </p:tgtEl>
                                      </p:cBhvr>
                                      <p:from x="10000" y="10000"/>
                                      <p:to x="200000" y="450000"/>
                                    </p:animScale>
                                    <p:animScale>
                                      <p:cBhvr>
                                        <p:cTn id="59" dur="1230" accel="100000" fill="hold">
                                          <p:stCondLst>
                                            <p:cond delay="770"/>
                                          </p:stCondLst>
                                        </p:cTn>
                                        <p:tgtEl>
                                          <p:spTgt spid="226400"/>
                                        </p:tgtEl>
                                      </p:cBhvr>
                                      <p:from x="200000" y="450000"/>
                                      <p:to x="100000" y="100000"/>
                                    </p:animScale>
                                    <p:set>
                                      <p:cBhvr>
                                        <p:cTn id="60" dur="770" fill="hold"/>
                                        <p:tgtEl>
                                          <p:spTgt spid="226400"/>
                                        </p:tgtEl>
                                        <p:attrNameLst>
                                          <p:attrName>ppt_x</p:attrName>
                                        </p:attrNameLst>
                                      </p:cBhvr>
                                      <p:to>
                                        <p:strVal val="(0.5)"/>
                                      </p:to>
                                    </p:set>
                                    <p:anim from="(0.5)" to="(#ppt_x)" calcmode="lin" valueType="num">
                                      <p:cBhvr>
                                        <p:cTn id="61" dur="1230" accel="100000" fill="hold">
                                          <p:stCondLst>
                                            <p:cond delay="770"/>
                                          </p:stCondLst>
                                        </p:cTn>
                                        <p:tgtEl>
                                          <p:spTgt spid="226400"/>
                                        </p:tgtEl>
                                        <p:attrNameLst>
                                          <p:attrName>ppt_x</p:attrName>
                                        </p:attrNameLst>
                                      </p:cBhvr>
                                    </p:anim>
                                    <p:set>
                                      <p:cBhvr>
                                        <p:cTn id="62" dur="770" fill="hold"/>
                                        <p:tgtEl>
                                          <p:spTgt spid="226400"/>
                                        </p:tgtEl>
                                        <p:attrNameLst>
                                          <p:attrName>ppt_y</p:attrName>
                                        </p:attrNameLst>
                                      </p:cBhvr>
                                      <p:to>
                                        <p:strVal val="(#ppt_y+0.4)"/>
                                      </p:to>
                                    </p:set>
                                    <p:anim from="(#ppt_y+0.4)" to="(#ppt_y)" calcmode="lin" valueType="num">
                                      <p:cBhvr>
                                        <p:cTn id="63" dur="1230" accel="100000" fill="hold">
                                          <p:stCondLst>
                                            <p:cond delay="770"/>
                                          </p:stCondLst>
                                        </p:cTn>
                                        <p:tgtEl>
                                          <p:spTgt spid="226400"/>
                                        </p:tgtEl>
                                        <p:attrNameLst>
                                          <p:attrName>ppt_y</p:attrName>
                                        </p:attrNameLst>
                                      </p:cBhvr>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51" presetClass="entr" presetSubtype="0" fill="hold" nodeType="clickEffect">
                                  <p:stCondLst>
                                    <p:cond delay="0"/>
                                  </p:stCondLst>
                                  <p:childTnLst>
                                    <p:set>
                                      <p:cBhvr>
                                        <p:cTn id="67" dur="1" fill="hold">
                                          <p:stCondLst>
                                            <p:cond delay="0"/>
                                          </p:stCondLst>
                                        </p:cTn>
                                        <p:tgtEl>
                                          <p:spTgt spid="226406"/>
                                        </p:tgtEl>
                                        <p:attrNameLst>
                                          <p:attrName>style.visibility</p:attrName>
                                        </p:attrNameLst>
                                      </p:cBhvr>
                                      <p:to>
                                        <p:strVal val="visible"/>
                                      </p:to>
                                    </p:set>
                                    <p:animEffect transition="in" filter="fade">
                                      <p:cBhvr>
                                        <p:cTn id="68" dur="770" decel="100000"/>
                                        <p:tgtEl>
                                          <p:spTgt spid="226406"/>
                                        </p:tgtEl>
                                      </p:cBhvr>
                                    </p:animEffect>
                                    <p:animScale>
                                      <p:cBhvr>
                                        <p:cTn id="69" dur="770" decel="100000"/>
                                        <p:tgtEl>
                                          <p:spTgt spid="226406"/>
                                        </p:tgtEl>
                                      </p:cBhvr>
                                      <p:from x="10000" y="10000"/>
                                      <p:to x="200000" y="450000"/>
                                    </p:animScale>
                                    <p:animScale>
                                      <p:cBhvr>
                                        <p:cTn id="70" dur="1230" accel="100000" fill="hold">
                                          <p:stCondLst>
                                            <p:cond delay="770"/>
                                          </p:stCondLst>
                                        </p:cTn>
                                        <p:tgtEl>
                                          <p:spTgt spid="226406"/>
                                        </p:tgtEl>
                                      </p:cBhvr>
                                      <p:from x="200000" y="450000"/>
                                      <p:to x="100000" y="100000"/>
                                    </p:animScale>
                                    <p:set>
                                      <p:cBhvr>
                                        <p:cTn id="71" dur="770" fill="hold"/>
                                        <p:tgtEl>
                                          <p:spTgt spid="226406"/>
                                        </p:tgtEl>
                                        <p:attrNameLst>
                                          <p:attrName>ppt_x</p:attrName>
                                        </p:attrNameLst>
                                      </p:cBhvr>
                                      <p:to>
                                        <p:strVal val="(0.5)"/>
                                      </p:to>
                                    </p:set>
                                    <p:anim from="(0.5)" to="(#ppt_x)" calcmode="lin" valueType="num">
                                      <p:cBhvr>
                                        <p:cTn id="72" dur="1230" accel="100000" fill="hold">
                                          <p:stCondLst>
                                            <p:cond delay="770"/>
                                          </p:stCondLst>
                                        </p:cTn>
                                        <p:tgtEl>
                                          <p:spTgt spid="226406"/>
                                        </p:tgtEl>
                                        <p:attrNameLst>
                                          <p:attrName>ppt_x</p:attrName>
                                        </p:attrNameLst>
                                      </p:cBhvr>
                                    </p:anim>
                                    <p:set>
                                      <p:cBhvr>
                                        <p:cTn id="73" dur="770" fill="hold"/>
                                        <p:tgtEl>
                                          <p:spTgt spid="226406"/>
                                        </p:tgtEl>
                                        <p:attrNameLst>
                                          <p:attrName>ppt_y</p:attrName>
                                        </p:attrNameLst>
                                      </p:cBhvr>
                                      <p:to>
                                        <p:strVal val="(#ppt_y+0.4)"/>
                                      </p:to>
                                    </p:set>
                                    <p:anim from="(#ppt_y+0.4)" to="(#ppt_y)" calcmode="lin" valueType="num">
                                      <p:cBhvr>
                                        <p:cTn id="74" dur="1230" accel="100000" fill="hold">
                                          <p:stCondLst>
                                            <p:cond delay="770"/>
                                          </p:stCondLst>
                                        </p:cTn>
                                        <p:tgtEl>
                                          <p:spTgt spid="226406"/>
                                        </p:tgtEl>
                                        <p:attrNameLst>
                                          <p:attrName>ppt_y</p:attrName>
                                        </p:attrNameLst>
                                      </p:cBhvr>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51" presetClass="entr" presetSubtype="0" fill="hold" nodeType="clickEffect">
                                  <p:stCondLst>
                                    <p:cond delay="0"/>
                                  </p:stCondLst>
                                  <p:childTnLst>
                                    <p:set>
                                      <p:cBhvr>
                                        <p:cTn id="78" dur="1" fill="hold">
                                          <p:stCondLst>
                                            <p:cond delay="0"/>
                                          </p:stCondLst>
                                        </p:cTn>
                                        <p:tgtEl>
                                          <p:spTgt spid="226412"/>
                                        </p:tgtEl>
                                        <p:attrNameLst>
                                          <p:attrName>style.visibility</p:attrName>
                                        </p:attrNameLst>
                                      </p:cBhvr>
                                      <p:to>
                                        <p:strVal val="visible"/>
                                      </p:to>
                                    </p:set>
                                    <p:animEffect transition="in" filter="fade">
                                      <p:cBhvr>
                                        <p:cTn id="79" dur="770" decel="100000"/>
                                        <p:tgtEl>
                                          <p:spTgt spid="226412"/>
                                        </p:tgtEl>
                                      </p:cBhvr>
                                    </p:animEffect>
                                    <p:animScale>
                                      <p:cBhvr>
                                        <p:cTn id="80" dur="770" decel="100000"/>
                                        <p:tgtEl>
                                          <p:spTgt spid="226412"/>
                                        </p:tgtEl>
                                      </p:cBhvr>
                                      <p:from x="10000" y="10000"/>
                                      <p:to x="200000" y="450000"/>
                                    </p:animScale>
                                    <p:animScale>
                                      <p:cBhvr>
                                        <p:cTn id="81" dur="1230" accel="100000" fill="hold">
                                          <p:stCondLst>
                                            <p:cond delay="770"/>
                                          </p:stCondLst>
                                        </p:cTn>
                                        <p:tgtEl>
                                          <p:spTgt spid="226412"/>
                                        </p:tgtEl>
                                      </p:cBhvr>
                                      <p:from x="200000" y="450000"/>
                                      <p:to x="100000" y="100000"/>
                                    </p:animScale>
                                    <p:set>
                                      <p:cBhvr>
                                        <p:cTn id="82" dur="770" fill="hold"/>
                                        <p:tgtEl>
                                          <p:spTgt spid="226412"/>
                                        </p:tgtEl>
                                        <p:attrNameLst>
                                          <p:attrName>ppt_x</p:attrName>
                                        </p:attrNameLst>
                                      </p:cBhvr>
                                      <p:to>
                                        <p:strVal val="(0.5)"/>
                                      </p:to>
                                    </p:set>
                                    <p:anim from="(0.5)" to="(#ppt_x)" calcmode="lin" valueType="num">
                                      <p:cBhvr>
                                        <p:cTn id="83" dur="1230" accel="100000" fill="hold">
                                          <p:stCondLst>
                                            <p:cond delay="770"/>
                                          </p:stCondLst>
                                        </p:cTn>
                                        <p:tgtEl>
                                          <p:spTgt spid="226412"/>
                                        </p:tgtEl>
                                        <p:attrNameLst>
                                          <p:attrName>ppt_x</p:attrName>
                                        </p:attrNameLst>
                                      </p:cBhvr>
                                    </p:anim>
                                    <p:set>
                                      <p:cBhvr>
                                        <p:cTn id="84" dur="770" fill="hold"/>
                                        <p:tgtEl>
                                          <p:spTgt spid="226412"/>
                                        </p:tgtEl>
                                        <p:attrNameLst>
                                          <p:attrName>ppt_y</p:attrName>
                                        </p:attrNameLst>
                                      </p:cBhvr>
                                      <p:to>
                                        <p:strVal val="(#ppt_y+0.4)"/>
                                      </p:to>
                                    </p:set>
                                    <p:anim from="(#ppt_y+0.4)" to="(#ppt_y)" calcmode="lin" valueType="num">
                                      <p:cBhvr>
                                        <p:cTn id="85" dur="1230" accel="100000" fill="hold">
                                          <p:stCondLst>
                                            <p:cond delay="770"/>
                                          </p:stCondLst>
                                        </p:cTn>
                                        <p:tgtEl>
                                          <p:spTgt spid="226412"/>
                                        </p:tgtEl>
                                        <p:attrNameLst>
                                          <p:attrName>ppt_y</p:attrName>
                                        </p:attrNameLst>
                                      </p:cBhvr>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51" presetClass="entr" presetSubtype="0" fill="hold" nodeType="clickEffect">
                                  <p:stCondLst>
                                    <p:cond delay="0"/>
                                  </p:stCondLst>
                                  <p:childTnLst>
                                    <p:set>
                                      <p:cBhvr>
                                        <p:cTn id="89" dur="1" fill="hold">
                                          <p:stCondLst>
                                            <p:cond delay="0"/>
                                          </p:stCondLst>
                                        </p:cTn>
                                        <p:tgtEl>
                                          <p:spTgt spid="226418"/>
                                        </p:tgtEl>
                                        <p:attrNameLst>
                                          <p:attrName>style.visibility</p:attrName>
                                        </p:attrNameLst>
                                      </p:cBhvr>
                                      <p:to>
                                        <p:strVal val="visible"/>
                                      </p:to>
                                    </p:set>
                                    <p:animEffect transition="in" filter="fade">
                                      <p:cBhvr>
                                        <p:cTn id="90" dur="770" decel="100000"/>
                                        <p:tgtEl>
                                          <p:spTgt spid="226418"/>
                                        </p:tgtEl>
                                      </p:cBhvr>
                                    </p:animEffect>
                                    <p:animScale>
                                      <p:cBhvr>
                                        <p:cTn id="91" dur="770" decel="100000"/>
                                        <p:tgtEl>
                                          <p:spTgt spid="226418"/>
                                        </p:tgtEl>
                                      </p:cBhvr>
                                      <p:from x="10000" y="10000"/>
                                      <p:to x="200000" y="450000"/>
                                    </p:animScale>
                                    <p:animScale>
                                      <p:cBhvr>
                                        <p:cTn id="92" dur="1230" accel="100000" fill="hold">
                                          <p:stCondLst>
                                            <p:cond delay="770"/>
                                          </p:stCondLst>
                                        </p:cTn>
                                        <p:tgtEl>
                                          <p:spTgt spid="226418"/>
                                        </p:tgtEl>
                                      </p:cBhvr>
                                      <p:from x="200000" y="450000"/>
                                      <p:to x="100000" y="100000"/>
                                    </p:animScale>
                                    <p:set>
                                      <p:cBhvr>
                                        <p:cTn id="93" dur="770" fill="hold"/>
                                        <p:tgtEl>
                                          <p:spTgt spid="226418"/>
                                        </p:tgtEl>
                                        <p:attrNameLst>
                                          <p:attrName>ppt_x</p:attrName>
                                        </p:attrNameLst>
                                      </p:cBhvr>
                                      <p:to>
                                        <p:strVal val="(0.5)"/>
                                      </p:to>
                                    </p:set>
                                    <p:anim from="(0.5)" to="(#ppt_x)" calcmode="lin" valueType="num">
                                      <p:cBhvr>
                                        <p:cTn id="94" dur="1230" accel="100000" fill="hold">
                                          <p:stCondLst>
                                            <p:cond delay="770"/>
                                          </p:stCondLst>
                                        </p:cTn>
                                        <p:tgtEl>
                                          <p:spTgt spid="226418"/>
                                        </p:tgtEl>
                                        <p:attrNameLst>
                                          <p:attrName>ppt_x</p:attrName>
                                        </p:attrNameLst>
                                      </p:cBhvr>
                                    </p:anim>
                                    <p:set>
                                      <p:cBhvr>
                                        <p:cTn id="95" dur="770" fill="hold"/>
                                        <p:tgtEl>
                                          <p:spTgt spid="226418"/>
                                        </p:tgtEl>
                                        <p:attrNameLst>
                                          <p:attrName>ppt_y</p:attrName>
                                        </p:attrNameLst>
                                      </p:cBhvr>
                                      <p:to>
                                        <p:strVal val="(#ppt_y+0.4)"/>
                                      </p:to>
                                    </p:set>
                                    <p:anim from="(#ppt_y+0.4)" to="(#ppt_y)" calcmode="lin" valueType="num">
                                      <p:cBhvr>
                                        <p:cTn id="96" dur="1230" accel="100000" fill="hold">
                                          <p:stCondLst>
                                            <p:cond delay="770"/>
                                          </p:stCondLst>
                                        </p:cTn>
                                        <p:tgtEl>
                                          <p:spTgt spid="226418"/>
                                        </p:tgtEl>
                                        <p:attrNameLst>
                                          <p:attrName>ppt_y</p:attrName>
                                        </p:attrNameLst>
                                      </p:cBhvr>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51" presetClass="entr" presetSubtype="0" fill="hold" nodeType="clickEffect">
                                  <p:stCondLst>
                                    <p:cond delay="0"/>
                                  </p:stCondLst>
                                  <p:childTnLst>
                                    <p:set>
                                      <p:cBhvr>
                                        <p:cTn id="100" dur="1" fill="hold">
                                          <p:stCondLst>
                                            <p:cond delay="0"/>
                                          </p:stCondLst>
                                        </p:cTn>
                                        <p:tgtEl>
                                          <p:spTgt spid="226424"/>
                                        </p:tgtEl>
                                        <p:attrNameLst>
                                          <p:attrName>style.visibility</p:attrName>
                                        </p:attrNameLst>
                                      </p:cBhvr>
                                      <p:to>
                                        <p:strVal val="visible"/>
                                      </p:to>
                                    </p:set>
                                    <p:animEffect transition="in" filter="fade">
                                      <p:cBhvr>
                                        <p:cTn id="101" dur="770" decel="100000"/>
                                        <p:tgtEl>
                                          <p:spTgt spid="226424"/>
                                        </p:tgtEl>
                                      </p:cBhvr>
                                    </p:animEffect>
                                    <p:animScale>
                                      <p:cBhvr>
                                        <p:cTn id="102" dur="770" decel="100000"/>
                                        <p:tgtEl>
                                          <p:spTgt spid="226424"/>
                                        </p:tgtEl>
                                      </p:cBhvr>
                                      <p:from x="10000" y="10000"/>
                                      <p:to x="200000" y="450000"/>
                                    </p:animScale>
                                    <p:animScale>
                                      <p:cBhvr>
                                        <p:cTn id="103" dur="1230" accel="100000" fill="hold">
                                          <p:stCondLst>
                                            <p:cond delay="770"/>
                                          </p:stCondLst>
                                        </p:cTn>
                                        <p:tgtEl>
                                          <p:spTgt spid="226424"/>
                                        </p:tgtEl>
                                      </p:cBhvr>
                                      <p:from x="200000" y="450000"/>
                                      <p:to x="100000" y="100000"/>
                                    </p:animScale>
                                    <p:set>
                                      <p:cBhvr>
                                        <p:cTn id="104" dur="770" fill="hold"/>
                                        <p:tgtEl>
                                          <p:spTgt spid="226424"/>
                                        </p:tgtEl>
                                        <p:attrNameLst>
                                          <p:attrName>ppt_x</p:attrName>
                                        </p:attrNameLst>
                                      </p:cBhvr>
                                      <p:to>
                                        <p:strVal val="(0.5)"/>
                                      </p:to>
                                    </p:set>
                                    <p:anim from="(0.5)" to="(#ppt_x)" calcmode="lin" valueType="num">
                                      <p:cBhvr>
                                        <p:cTn id="105" dur="1230" accel="100000" fill="hold">
                                          <p:stCondLst>
                                            <p:cond delay="770"/>
                                          </p:stCondLst>
                                        </p:cTn>
                                        <p:tgtEl>
                                          <p:spTgt spid="226424"/>
                                        </p:tgtEl>
                                        <p:attrNameLst>
                                          <p:attrName>ppt_x</p:attrName>
                                        </p:attrNameLst>
                                      </p:cBhvr>
                                    </p:anim>
                                    <p:set>
                                      <p:cBhvr>
                                        <p:cTn id="106" dur="770" fill="hold"/>
                                        <p:tgtEl>
                                          <p:spTgt spid="226424"/>
                                        </p:tgtEl>
                                        <p:attrNameLst>
                                          <p:attrName>ppt_y</p:attrName>
                                        </p:attrNameLst>
                                      </p:cBhvr>
                                      <p:to>
                                        <p:strVal val="(#ppt_y+0.4)"/>
                                      </p:to>
                                    </p:set>
                                    <p:anim from="(#ppt_y+0.4)" to="(#ppt_y)" calcmode="lin" valueType="num">
                                      <p:cBhvr>
                                        <p:cTn id="107" dur="1230" accel="100000" fill="hold">
                                          <p:stCondLst>
                                            <p:cond delay="770"/>
                                          </p:stCondLst>
                                        </p:cTn>
                                        <p:tgtEl>
                                          <p:spTgt spid="226424"/>
                                        </p:tgtEl>
                                        <p:attrNameLst>
                                          <p:attrName>ppt_y</p:attrName>
                                        </p:attrNameLst>
                                      </p:cBhvr>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51" presetClass="entr" presetSubtype="0" fill="hold" nodeType="clickEffect">
                                  <p:stCondLst>
                                    <p:cond delay="0"/>
                                  </p:stCondLst>
                                  <p:childTnLst>
                                    <p:set>
                                      <p:cBhvr>
                                        <p:cTn id="111" dur="1" fill="hold">
                                          <p:stCondLst>
                                            <p:cond delay="0"/>
                                          </p:stCondLst>
                                        </p:cTn>
                                        <p:tgtEl>
                                          <p:spTgt spid="226429"/>
                                        </p:tgtEl>
                                        <p:attrNameLst>
                                          <p:attrName>style.visibility</p:attrName>
                                        </p:attrNameLst>
                                      </p:cBhvr>
                                      <p:to>
                                        <p:strVal val="visible"/>
                                      </p:to>
                                    </p:set>
                                    <p:animEffect transition="in" filter="fade">
                                      <p:cBhvr>
                                        <p:cTn id="112" dur="770" decel="100000"/>
                                        <p:tgtEl>
                                          <p:spTgt spid="226429"/>
                                        </p:tgtEl>
                                      </p:cBhvr>
                                    </p:animEffect>
                                    <p:animScale>
                                      <p:cBhvr>
                                        <p:cTn id="113" dur="770" decel="100000"/>
                                        <p:tgtEl>
                                          <p:spTgt spid="226429"/>
                                        </p:tgtEl>
                                      </p:cBhvr>
                                      <p:from x="10000" y="10000"/>
                                      <p:to x="200000" y="450000"/>
                                    </p:animScale>
                                    <p:animScale>
                                      <p:cBhvr>
                                        <p:cTn id="114" dur="1230" accel="100000" fill="hold">
                                          <p:stCondLst>
                                            <p:cond delay="770"/>
                                          </p:stCondLst>
                                        </p:cTn>
                                        <p:tgtEl>
                                          <p:spTgt spid="226429"/>
                                        </p:tgtEl>
                                      </p:cBhvr>
                                      <p:from x="200000" y="450000"/>
                                      <p:to x="100000" y="100000"/>
                                    </p:animScale>
                                    <p:set>
                                      <p:cBhvr>
                                        <p:cTn id="115" dur="770" fill="hold"/>
                                        <p:tgtEl>
                                          <p:spTgt spid="226429"/>
                                        </p:tgtEl>
                                        <p:attrNameLst>
                                          <p:attrName>ppt_x</p:attrName>
                                        </p:attrNameLst>
                                      </p:cBhvr>
                                      <p:to>
                                        <p:strVal val="(0.5)"/>
                                      </p:to>
                                    </p:set>
                                    <p:anim from="(0.5)" to="(#ppt_x)" calcmode="lin" valueType="num">
                                      <p:cBhvr>
                                        <p:cTn id="116" dur="1230" accel="100000" fill="hold">
                                          <p:stCondLst>
                                            <p:cond delay="770"/>
                                          </p:stCondLst>
                                        </p:cTn>
                                        <p:tgtEl>
                                          <p:spTgt spid="226429"/>
                                        </p:tgtEl>
                                        <p:attrNameLst>
                                          <p:attrName>ppt_x</p:attrName>
                                        </p:attrNameLst>
                                      </p:cBhvr>
                                    </p:anim>
                                    <p:set>
                                      <p:cBhvr>
                                        <p:cTn id="117" dur="770" fill="hold"/>
                                        <p:tgtEl>
                                          <p:spTgt spid="226429"/>
                                        </p:tgtEl>
                                        <p:attrNameLst>
                                          <p:attrName>ppt_y</p:attrName>
                                        </p:attrNameLst>
                                      </p:cBhvr>
                                      <p:to>
                                        <p:strVal val="(#ppt_y+0.4)"/>
                                      </p:to>
                                    </p:set>
                                    <p:anim from="(#ppt_y+0.4)" to="(#ppt_y)" calcmode="lin" valueType="num">
                                      <p:cBhvr>
                                        <p:cTn id="118" dur="1230" accel="100000" fill="hold">
                                          <p:stCondLst>
                                            <p:cond delay="770"/>
                                          </p:stCondLst>
                                        </p:cTn>
                                        <p:tgtEl>
                                          <p:spTgt spid="22642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75"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CF24E84A-95DA-2E42-B1E5-3A3C86AD925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1308100"/>
            <a:ext cx="6819900" cy="4279900"/>
          </a:xfrm>
          <a:prstGeom prst="rect">
            <a:avLst/>
          </a:prstGeom>
          <a:noFill/>
          <a:ln w="508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4275" name="Rectangle 3">
            <a:extLst>
              <a:ext uri="{FF2B5EF4-FFF2-40B4-BE49-F238E27FC236}">
                <a16:creationId xmlns:a16="http://schemas.microsoft.com/office/drawing/2014/main" id="{06D8517B-61FA-8B49-BBB6-5395B71B27D9}"/>
              </a:ext>
            </a:extLst>
          </p:cNvPr>
          <p:cNvSpPr>
            <a:spLocks noChangeArrowheads="1"/>
          </p:cNvSpPr>
          <p:nvPr/>
        </p:nvSpPr>
        <p:spPr bwMode="auto">
          <a:xfrm>
            <a:off x="5445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54276" name="Rectangle 4">
            <a:extLst>
              <a:ext uri="{FF2B5EF4-FFF2-40B4-BE49-F238E27FC236}">
                <a16:creationId xmlns:a16="http://schemas.microsoft.com/office/drawing/2014/main" id="{AA5BD3EB-6A6A-D045-B1FA-F38B49352898}"/>
              </a:ext>
            </a:extLst>
          </p:cNvPr>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a:solidFill>
                  <a:schemeClr val="tx2"/>
                </a:solidFill>
                <a:latin typeface="Times" charset="0"/>
                <a:ea typeface="ＭＳ Ｐゴシック" charset="0"/>
              </a:rPr>
              <a:t>7</a:t>
            </a:r>
          </a:p>
        </p:txBody>
      </p:sp>
      <p:sp>
        <p:nvSpPr>
          <p:cNvPr id="54277" name="Line 5">
            <a:extLst>
              <a:ext uri="{FF2B5EF4-FFF2-40B4-BE49-F238E27FC236}">
                <a16:creationId xmlns:a16="http://schemas.microsoft.com/office/drawing/2014/main" id="{5F8B673B-4343-9E47-8368-962A31B95D69}"/>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54280" name="Rectangle 8">
            <a:extLst>
              <a:ext uri="{FF2B5EF4-FFF2-40B4-BE49-F238E27FC236}">
                <a16:creationId xmlns:a16="http://schemas.microsoft.com/office/drawing/2014/main" id="{C6DA89A9-3CEC-8349-B29E-0C365D15EDF0}"/>
              </a:ext>
            </a:extLst>
          </p:cNvPr>
          <p:cNvSpPr>
            <a:spLocks noChangeArrowheads="1"/>
          </p:cNvSpPr>
          <p:nvPr/>
        </p:nvSpPr>
        <p:spPr bwMode="auto">
          <a:xfrm>
            <a:off x="1282700" y="2065338"/>
            <a:ext cx="6610350" cy="3348037"/>
          </a:xfrm>
          <a:prstGeom prst="rect">
            <a:avLst/>
          </a:prstGeom>
          <a:solidFill>
            <a:srgbClr val="23233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54281" name="Rectangle 9">
            <a:extLst>
              <a:ext uri="{FF2B5EF4-FFF2-40B4-BE49-F238E27FC236}">
                <a16:creationId xmlns:a16="http://schemas.microsoft.com/office/drawing/2014/main" id="{E9292A75-6F6D-694F-82D6-7580D20F89FE}"/>
              </a:ext>
            </a:extLst>
          </p:cNvPr>
          <p:cNvSpPr>
            <a:spLocks noChangeArrowheads="1"/>
          </p:cNvSpPr>
          <p:nvPr/>
        </p:nvSpPr>
        <p:spPr bwMode="auto">
          <a:xfrm>
            <a:off x="1244600" y="3013075"/>
            <a:ext cx="6610350" cy="2489200"/>
          </a:xfrm>
          <a:prstGeom prst="rect">
            <a:avLst/>
          </a:prstGeom>
          <a:solidFill>
            <a:srgbClr val="23233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54282" name="Rectangle 10">
            <a:extLst>
              <a:ext uri="{FF2B5EF4-FFF2-40B4-BE49-F238E27FC236}">
                <a16:creationId xmlns:a16="http://schemas.microsoft.com/office/drawing/2014/main" id="{71F129FF-5D6C-1C4C-B37E-DD6AE9E9E5AD}"/>
              </a:ext>
            </a:extLst>
          </p:cNvPr>
          <p:cNvSpPr>
            <a:spLocks noChangeArrowheads="1"/>
          </p:cNvSpPr>
          <p:nvPr/>
        </p:nvSpPr>
        <p:spPr bwMode="auto">
          <a:xfrm>
            <a:off x="1274763" y="4097338"/>
            <a:ext cx="6610350" cy="1392237"/>
          </a:xfrm>
          <a:prstGeom prst="rect">
            <a:avLst/>
          </a:prstGeom>
          <a:solidFill>
            <a:srgbClr val="23233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54287" name="Text Box 15">
            <a:extLst>
              <a:ext uri="{FF2B5EF4-FFF2-40B4-BE49-F238E27FC236}">
                <a16:creationId xmlns:a16="http://schemas.microsoft.com/office/drawing/2014/main" id="{16016F03-808A-6C4C-9666-835F36A0E05D}"/>
              </a:ext>
            </a:extLst>
          </p:cNvPr>
          <p:cNvSpPr txBox="1">
            <a:spLocks noChangeArrowheads="1"/>
          </p:cNvSpPr>
          <p:nvPr/>
        </p:nvSpPr>
        <p:spPr bwMode="auto">
          <a:xfrm>
            <a:off x="8723313" y="66675"/>
            <a:ext cx="2603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atin typeface="Comic Sans MS" charset="0"/>
                <a:ea typeface="ＭＳ Ｐゴシック" charset="0"/>
              </a:rPr>
              <a:t> </a:t>
            </a:r>
          </a:p>
        </p:txBody>
      </p:sp>
      <p:sp>
        <p:nvSpPr>
          <p:cNvPr id="54291" name="Text Box 19">
            <a:extLst>
              <a:ext uri="{FF2B5EF4-FFF2-40B4-BE49-F238E27FC236}">
                <a16:creationId xmlns:a16="http://schemas.microsoft.com/office/drawing/2014/main" id="{0793842F-AC50-7543-BDE9-CEE7FD7C1091}"/>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60</a:t>
            </a:r>
          </a:p>
        </p:txBody>
      </p:sp>
      <p:sp>
        <p:nvSpPr>
          <p:cNvPr id="54295" name="Rectangle 23">
            <a:extLst>
              <a:ext uri="{FF2B5EF4-FFF2-40B4-BE49-F238E27FC236}">
                <a16:creationId xmlns:a16="http://schemas.microsoft.com/office/drawing/2014/main" id="{4BE97C6C-1F80-4B45-8D69-1ACEAC756468}"/>
              </a:ext>
            </a:extLst>
          </p:cNvPr>
          <p:cNvSpPr>
            <a:spLocks noChangeArrowheads="1"/>
          </p:cNvSpPr>
          <p:nvPr/>
        </p:nvSpPr>
        <p:spPr bwMode="auto">
          <a:xfrm>
            <a:off x="3852863" y="1535113"/>
            <a:ext cx="955675" cy="304800"/>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400">
                <a:solidFill>
                  <a:srgbClr val="2C2C3E"/>
                </a:solidFill>
                <a:latin typeface="Arial" charset="0"/>
                <a:ea typeface="ＭＳ Ｐゴシック" charset="0"/>
              </a:rPr>
              <a:t>CIPTAAN</a:t>
            </a:r>
          </a:p>
        </p:txBody>
      </p:sp>
      <p:sp>
        <p:nvSpPr>
          <p:cNvPr id="54296" name="Text Box 24">
            <a:extLst>
              <a:ext uri="{FF2B5EF4-FFF2-40B4-BE49-F238E27FC236}">
                <a16:creationId xmlns:a16="http://schemas.microsoft.com/office/drawing/2014/main" id="{418A3081-F356-A748-9D03-40734827DED7}"/>
              </a:ext>
            </a:extLst>
          </p:cNvPr>
          <p:cNvSpPr txBox="1">
            <a:spLocks noChangeArrowheads="1"/>
          </p:cNvSpPr>
          <p:nvPr/>
        </p:nvSpPr>
        <p:spPr bwMode="auto">
          <a:xfrm>
            <a:off x="6897688" y="6270625"/>
            <a:ext cx="195262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Buku Panduan hlm. 8-14</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6434" name="Picture 2">
            <a:extLst>
              <a:ext uri="{FF2B5EF4-FFF2-40B4-BE49-F238E27FC236}">
                <a16:creationId xmlns:a16="http://schemas.microsoft.com/office/drawing/2014/main" id="{E5FD759E-AA3E-604A-8A25-E7294D7127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1308100"/>
            <a:ext cx="6819900" cy="4279900"/>
          </a:xfrm>
          <a:prstGeom prst="rect">
            <a:avLst/>
          </a:prstGeom>
          <a:noFill/>
          <a:ln w="508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46435" name="Rectangle 3">
            <a:extLst>
              <a:ext uri="{FF2B5EF4-FFF2-40B4-BE49-F238E27FC236}">
                <a16:creationId xmlns:a16="http://schemas.microsoft.com/office/drawing/2014/main" id="{AA50ECB8-4165-894D-B202-D1D84835AE3F}"/>
              </a:ext>
            </a:extLst>
          </p:cNvPr>
          <p:cNvSpPr>
            <a:spLocks noChangeArrowheads="1"/>
          </p:cNvSpPr>
          <p:nvPr/>
        </p:nvSpPr>
        <p:spPr bwMode="auto">
          <a:xfrm>
            <a:off x="5445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146436" name="Rectangle 4">
            <a:extLst>
              <a:ext uri="{FF2B5EF4-FFF2-40B4-BE49-F238E27FC236}">
                <a16:creationId xmlns:a16="http://schemas.microsoft.com/office/drawing/2014/main" id="{10384616-87EB-C846-8971-27E34B8B01B3}"/>
              </a:ext>
            </a:extLst>
          </p:cNvPr>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a:solidFill>
                  <a:schemeClr val="tx2"/>
                </a:solidFill>
                <a:latin typeface="Times" charset="0"/>
                <a:ea typeface="ＭＳ Ｐゴシック" charset="0"/>
              </a:rPr>
              <a:t>7</a:t>
            </a:r>
          </a:p>
        </p:txBody>
      </p:sp>
      <p:sp>
        <p:nvSpPr>
          <p:cNvPr id="146437" name="Line 5">
            <a:extLst>
              <a:ext uri="{FF2B5EF4-FFF2-40B4-BE49-F238E27FC236}">
                <a16:creationId xmlns:a16="http://schemas.microsoft.com/office/drawing/2014/main" id="{94B1C439-D5B4-D34B-ADA3-4CE802582D5E}"/>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146440" name="Rectangle 8">
            <a:extLst>
              <a:ext uri="{FF2B5EF4-FFF2-40B4-BE49-F238E27FC236}">
                <a16:creationId xmlns:a16="http://schemas.microsoft.com/office/drawing/2014/main" id="{2FACFD37-5DA8-F540-A627-6155972524F5}"/>
              </a:ext>
            </a:extLst>
          </p:cNvPr>
          <p:cNvSpPr>
            <a:spLocks noChangeArrowheads="1"/>
          </p:cNvSpPr>
          <p:nvPr/>
        </p:nvSpPr>
        <p:spPr bwMode="auto">
          <a:xfrm>
            <a:off x="1244600" y="3013075"/>
            <a:ext cx="6610350" cy="2489200"/>
          </a:xfrm>
          <a:prstGeom prst="rect">
            <a:avLst/>
          </a:prstGeom>
          <a:solidFill>
            <a:srgbClr val="23233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46441" name="Rectangle 9">
            <a:extLst>
              <a:ext uri="{FF2B5EF4-FFF2-40B4-BE49-F238E27FC236}">
                <a16:creationId xmlns:a16="http://schemas.microsoft.com/office/drawing/2014/main" id="{AB591132-1FE7-2847-9900-0B9768F31C89}"/>
              </a:ext>
            </a:extLst>
          </p:cNvPr>
          <p:cNvSpPr>
            <a:spLocks noChangeArrowheads="1"/>
          </p:cNvSpPr>
          <p:nvPr/>
        </p:nvSpPr>
        <p:spPr bwMode="auto">
          <a:xfrm>
            <a:off x="1274763" y="4097338"/>
            <a:ext cx="6610350" cy="1392237"/>
          </a:xfrm>
          <a:prstGeom prst="rect">
            <a:avLst/>
          </a:prstGeom>
          <a:solidFill>
            <a:srgbClr val="23233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46442" name="Text Box 10">
            <a:extLst>
              <a:ext uri="{FF2B5EF4-FFF2-40B4-BE49-F238E27FC236}">
                <a16:creationId xmlns:a16="http://schemas.microsoft.com/office/drawing/2014/main" id="{FD206AAB-975A-3D41-9530-4203A3545F79}"/>
              </a:ext>
            </a:extLst>
          </p:cNvPr>
          <p:cNvSpPr txBox="1">
            <a:spLocks noChangeArrowheads="1"/>
          </p:cNvSpPr>
          <p:nvPr/>
        </p:nvSpPr>
        <p:spPr bwMode="auto">
          <a:xfrm>
            <a:off x="8723313" y="66675"/>
            <a:ext cx="2603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atin typeface="Comic Sans MS" charset="0"/>
                <a:ea typeface="ＭＳ Ｐゴシック" charset="0"/>
              </a:rPr>
              <a:t> </a:t>
            </a:r>
          </a:p>
        </p:txBody>
      </p:sp>
      <p:sp>
        <p:nvSpPr>
          <p:cNvPr id="146445" name="Text Box 13">
            <a:extLst>
              <a:ext uri="{FF2B5EF4-FFF2-40B4-BE49-F238E27FC236}">
                <a16:creationId xmlns:a16="http://schemas.microsoft.com/office/drawing/2014/main" id="{6D55AB19-25BC-0E4D-A03A-ADA5D977C0EF}"/>
              </a:ext>
            </a:extLst>
          </p:cNvPr>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a:solidFill>
                <a:srgbClr val="FFFFFF"/>
              </a:solidFill>
              <a:latin typeface="Arial" charset="0"/>
              <a:ea typeface="ＭＳ Ｐゴシック" charset="0"/>
            </a:endParaRPr>
          </a:p>
        </p:txBody>
      </p:sp>
      <p:sp>
        <p:nvSpPr>
          <p:cNvPr id="146446" name="Text Box 14">
            <a:extLst>
              <a:ext uri="{FF2B5EF4-FFF2-40B4-BE49-F238E27FC236}">
                <a16:creationId xmlns:a16="http://schemas.microsoft.com/office/drawing/2014/main" id="{CF4A21D8-8401-0E42-98EC-7B6CFE70F4A6}"/>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61</a:t>
            </a:r>
          </a:p>
        </p:txBody>
      </p:sp>
      <p:sp>
        <p:nvSpPr>
          <p:cNvPr id="146449" name="Rectangle 17">
            <a:extLst>
              <a:ext uri="{FF2B5EF4-FFF2-40B4-BE49-F238E27FC236}">
                <a16:creationId xmlns:a16="http://schemas.microsoft.com/office/drawing/2014/main" id="{835CC9C8-B4A3-9D45-BFA4-A74C0FB5D9F0}"/>
              </a:ext>
            </a:extLst>
          </p:cNvPr>
          <p:cNvSpPr>
            <a:spLocks noChangeArrowheads="1"/>
          </p:cNvSpPr>
          <p:nvPr/>
        </p:nvSpPr>
        <p:spPr bwMode="auto">
          <a:xfrm>
            <a:off x="3770313" y="2239963"/>
            <a:ext cx="1243012" cy="701675"/>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en-US">
                <a:solidFill>
                  <a:srgbClr val="2C2C3E"/>
                </a:solidFill>
                <a:latin typeface="Arial" charset="0"/>
                <a:ea typeface="ＭＳ Ｐゴシック" charset="0"/>
              </a:rPr>
              <a:t>4</a:t>
            </a:r>
          </a:p>
          <a:p>
            <a:pPr>
              <a:defRPr/>
            </a:pPr>
            <a:r>
              <a:rPr lang="en-US">
                <a:solidFill>
                  <a:srgbClr val="2C2C3E"/>
                </a:solidFill>
                <a:latin typeface="Arial" charset="0"/>
                <a:ea typeface="ＭＳ Ｐゴシック" charset="0"/>
              </a:rPr>
              <a:t>TOKOH</a:t>
            </a:r>
          </a:p>
        </p:txBody>
      </p:sp>
      <p:sp>
        <p:nvSpPr>
          <p:cNvPr id="146451" name="Rectangle 19">
            <a:extLst>
              <a:ext uri="{FF2B5EF4-FFF2-40B4-BE49-F238E27FC236}">
                <a16:creationId xmlns:a16="http://schemas.microsoft.com/office/drawing/2014/main" id="{08A013A7-8C23-3E42-93C1-70B3B00798CC}"/>
              </a:ext>
            </a:extLst>
          </p:cNvPr>
          <p:cNvSpPr>
            <a:spLocks noChangeArrowheads="1"/>
          </p:cNvSpPr>
          <p:nvPr/>
        </p:nvSpPr>
        <p:spPr bwMode="auto">
          <a:xfrm>
            <a:off x="3852863" y="1535113"/>
            <a:ext cx="955675" cy="304800"/>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400">
                <a:solidFill>
                  <a:srgbClr val="2C2C3E"/>
                </a:solidFill>
                <a:latin typeface="Arial" charset="0"/>
                <a:ea typeface="ＭＳ Ｐゴシック" charset="0"/>
              </a:rPr>
              <a:t>CIPTAAN</a:t>
            </a:r>
          </a:p>
        </p:txBody>
      </p:sp>
      <p:sp>
        <p:nvSpPr>
          <p:cNvPr id="146452" name="Text Box 20">
            <a:extLst>
              <a:ext uri="{FF2B5EF4-FFF2-40B4-BE49-F238E27FC236}">
                <a16:creationId xmlns:a16="http://schemas.microsoft.com/office/drawing/2014/main" id="{C5680195-020D-7248-887F-D9366B53402A}"/>
              </a:ext>
            </a:extLst>
          </p:cNvPr>
          <p:cNvSpPr txBox="1">
            <a:spLocks noChangeArrowheads="1"/>
          </p:cNvSpPr>
          <p:nvPr/>
        </p:nvSpPr>
        <p:spPr bwMode="auto">
          <a:xfrm>
            <a:off x="6897688" y="6270625"/>
            <a:ext cx="195262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Buku Panduan hlm. 8-14</a:t>
            </a:r>
          </a:p>
        </p:txBody>
      </p:sp>
    </p:spTree>
  </p:cSld>
  <p:clrMapOvr>
    <a:masterClrMapping/>
  </p:clrMapOvr>
  <p:transition>
    <p:wheel spokes="0"/>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7458" name="Picture 2">
            <a:extLst>
              <a:ext uri="{FF2B5EF4-FFF2-40B4-BE49-F238E27FC236}">
                <a16:creationId xmlns:a16="http://schemas.microsoft.com/office/drawing/2014/main" id="{EF505416-4DA0-4D48-A1E8-AB63734C940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1308100"/>
            <a:ext cx="6819900" cy="4279900"/>
          </a:xfrm>
          <a:prstGeom prst="rect">
            <a:avLst/>
          </a:prstGeom>
          <a:noFill/>
          <a:ln w="508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47459" name="Rectangle 3">
            <a:extLst>
              <a:ext uri="{FF2B5EF4-FFF2-40B4-BE49-F238E27FC236}">
                <a16:creationId xmlns:a16="http://schemas.microsoft.com/office/drawing/2014/main" id="{6EECA3EC-7C93-F84E-939A-80AC36542E9A}"/>
              </a:ext>
            </a:extLst>
          </p:cNvPr>
          <p:cNvSpPr>
            <a:spLocks noChangeArrowheads="1"/>
          </p:cNvSpPr>
          <p:nvPr/>
        </p:nvSpPr>
        <p:spPr bwMode="auto">
          <a:xfrm>
            <a:off x="5445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147460" name="Rectangle 4">
            <a:extLst>
              <a:ext uri="{FF2B5EF4-FFF2-40B4-BE49-F238E27FC236}">
                <a16:creationId xmlns:a16="http://schemas.microsoft.com/office/drawing/2014/main" id="{BF8E5701-4554-7548-928A-80EF46A4A8A8}"/>
              </a:ext>
            </a:extLst>
          </p:cNvPr>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a:solidFill>
                  <a:schemeClr val="tx2"/>
                </a:solidFill>
                <a:latin typeface="Times" charset="0"/>
                <a:ea typeface="ＭＳ Ｐゴシック" charset="0"/>
              </a:rPr>
              <a:t>7</a:t>
            </a:r>
          </a:p>
        </p:txBody>
      </p:sp>
      <p:sp>
        <p:nvSpPr>
          <p:cNvPr id="147461" name="Line 5">
            <a:extLst>
              <a:ext uri="{FF2B5EF4-FFF2-40B4-BE49-F238E27FC236}">
                <a16:creationId xmlns:a16="http://schemas.microsoft.com/office/drawing/2014/main" id="{4D5E9EF6-AA1E-D840-95DF-53B4EF131171}"/>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147465" name="Rectangle 9">
            <a:extLst>
              <a:ext uri="{FF2B5EF4-FFF2-40B4-BE49-F238E27FC236}">
                <a16:creationId xmlns:a16="http://schemas.microsoft.com/office/drawing/2014/main" id="{4ECA9457-F160-634E-9D4C-CDF286246DF7}"/>
              </a:ext>
            </a:extLst>
          </p:cNvPr>
          <p:cNvSpPr>
            <a:spLocks noChangeArrowheads="1"/>
          </p:cNvSpPr>
          <p:nvPr/>
        </p:nvSpPr>
        <p:spPr bwMode="auto">
          <a:xfrm>
            <a:off x="1274763" y="4071938"/>
            <a:ext cx="6610350" cy="1392237"/>
          </a:xfrm>
          <a:prstGeom prst="rect">
            <a:avLst/>
          </a:prstGeom>
          <a:solidFill>
            <a:srgbClr val="23233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47466" name="Text Box 10">
            <a:extLst>
              <a:ext uri="{FF2B5EF4-FFF2-40B4-BE49-F238E27FC236}">
                <a16:creationId xmlns:a16="http://schemas.microsoft.com/office/drawing/2014/main" id="{26D30C16-721E-CB41-9068-02C503F36801}"/>
              </a:ext>
            </a:extLst>
          </p:cNvPr>
          <p:cNvSpPr txBox="1">
            <a:spLocks noChangeArrowheads="1"/>
          </p:cNvSpPr>
          <p:nvPr/>
        </p:nvSpPr>
        <p:spPr bwMode="auto">
          <a:xfrm>
            <a:off x="8723313" y="66675"/>
            <a:ext cx="2603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atin typeface="Comic Sans MS" charset="0"/>
                <a:ea typeface="ＭＳ Ｐゴシック" charset="0"/>
              </a:rPr>
              <a:t> </a:t>
            </a:r>
          </a:p>
        </p:txBody>
      </p:sp>
      <p:sp>
        <p:nvSpPr>
          <p:cNvPr id="147470" name="Text Box 14">
            <a:extLst>
              <a:ext uri="{FF2B5EF4-FFF2-40B4-BE49-F238E27FC236}">
                <a16:creationId xmlns:a16="http://schemas.microsoft.com/office/drawing/2014/main" id="{C72C623E-ED89-484B-B0D6-3657ACDFDFC6}"/>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62</a:t>
            </a:r>
          </a:p>
        </p:txBody>
      </p:sp>
      <p:sp>
        <p:nvSpPr>
          <p:cNvPr id="147473" name="Rectangle 17">
            <a:extLst>
              <a:ext uri="{FF2B5EF4-FFF2-40B4-BE49-F238E27FC236}">
                <a16:creationId xmlns:a16="http://schemas.microsoft.com/office/drawing/2014/main" id="{57217A83-FF43-D247-AE28-F0EEB79B6CD2}"/>
              </a:ext>
            </a:extLst>
          </p:cNvPr>
          <p:cNvSpPr>
            <a:spLocks noChangeArrowheads="1"/>
          </p:cNvSpPr>
          <p:nvPr/>
        </p:nvSpPr>
        <p:spPr bwMode="auto">
          <a:xfrm>
            <a:off x="3770313" y="2239963"/>
            <a:ext cx="1243012" cy="701675"/>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en-US">
                <a:solidFill>
                  <a:srgbClr val="2C2C3E"/>
                </a:solidFill>
                <a:latin typeface="Arial" charset="0"/>
                <a:ea typeface="ＭＳ Ｐゴシック" charset="0"/>
              </a:rPr>
              <a:t>4</a:t>
            </a:r>
          </a:p>
          <a:p>
            <a:pPr>
              <a:defRPr/>
            </a:pPr>
            <a:r>
              <a:rPr lang="en-US">
                <a:solidFill>
                  <a:srgbClr val="2C2C3E"/>
                </a:solidFill>
                <a:latin typeface="Arial" charset="0"/>
                <a:ea typeface="ＭＳ Ｐゴシック" charset="0"/>
              </a:rPr>
              <a:t>TOKOH</a:t>
            </a:r>
          </a:p>
        </p:txBody>
      </p:sp>
      <p:sp>
        <p:nvSpPr>
          <p:cNvPr id="147474" name="Rectangle 18">
            <a:extLst>
              <a:ext uri="{FF2B5EF4-FFF2-40B4-BE49-F238E27FC236}">
                <a16:creationId xmlns:a16="http://schemas.microsoft.com/office/drawing/2014/main" id="{E4AA34C3-71EA-FB4F-A9B0-A65B93EB74BB}"/>
              </a:ext>
            </a:extLst>
          </p:cNvPr>
          <p:cNvSpPr>
            <a:spLocks noChangeArrowheads="1"/>
          </p:cNvSpPr>
          <p:nvPr/>
        </p:nvSpPr>
        <p:spPr bwMode="auto">
          <a:xfrm>
            <a:off x="3852863" y="1535113"/>
            <a:ext cx="955675" cy="304800"/>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400">
                <a:solidFill>
                  <a:srgbClr val="2C2C3E"/>
                </a:solidFill>
                <a:latin typeface="Arial" charset="0"/>
                <a:ea typeface="ＭＳ Ｐゴシック" charset="0"/>
              </a:rPr>
              <a:t>CIPTAAN</a:t>
            </a:r>
          </a:p>
        </p:txBody>
      </p:sp>
      <p:sp>
        <p:nvSpPr>
          <p:cNvPr id="147475" name="Rectangle 19">
            <a:extLst>
              <a:ext uri="{FF2B5EF4-FFF2-40B4-BE49-F238E27FC236}">
                <a16:creationId xmlns:a16="http://schemas.microsoft.com/office/drawing/2014/main" id="{D08FB77D-55C8-0549-A1C2-3E208DC7DC2F}"/>
              </a:ext>
            </a:extLst>
          </p:cNvPr>
          <p:cNvSpPr>
            <a:spLocks noChangeArrowheads="1"/>
          </p:cNvSpPr>
          <p:nvPr/>
        </p:nvSpPr>
        <p:spPr bwMode="auto">
          <a:xfrm>
            <a:off x="3459163" y="3189288"/>
            <a:ext cx="1792287" cy="641350"/>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en-US" sz="1800">
                <a:solidFill>
                  <a:srgbClr val="2C2C3E"/>
                </a:solidFill>
                <a:latin typeface="Arial" charset="0"/>
                <a:ea typeface="ＭＳ Ｐゴシック" charset="0"/>
              </a:rPr>
              <a:t>3</a:t>
            </a:r>
          </a:p>
          <a:p>
            <a:pPr>
              <a:defRPr/>
            </a:pPr>
            <a:r>
              <a:rPr lang="en-US" sz="1800">
                <a:solidFill>
                  <a:srgbClr val="2C2C3E"/>
                </a:solidFill>
                <a:latin typeface="Arial" charset="0"/>
                <a:ea typeface="ＭＳ Ｐゴシック" charset="0"/>
              </a:rPr>
              <a:t>KOMUNITAS</a:t>
            </a:r>
          </a:p>
        </p:txBody>
      </p:sp>
      <p:sp>
        <p:nvSpPr>
          <p:cNvPr id="147476" name="Text Box 20">
            <a:extLst>
              <a:ext uri="{FF2B5EF4-FFF2-40B4-BE49-F238E27FC236}">
                <a16:creationId xmlns:a16="http://schemas.microsoft.com/office/drawing/2014/main" id="{D8DFDD35-AE40-8A41-B22A-61DC6F7F0F99}"/>
              </a:ext>
            </a:extLst>
          </p:cNvPr>
          <p:cNvSpPr txBox="1">
            <a:spLocks noChangeArrowheads="1"/>
          </p:cNvSpPr>
          <p:nvPr/>
        </p:nvSpPr>
        <p:spPr bwMode="auto">
          <a:xfrm>
            <a:off x="6897688" y="6270625"/>
            <a:ext cx="195262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Buku Panduan hlm. 8-14</a:t>
            </a:r>
          </a:p>
        </p:txBody>
      </p:sp>
    </p:spTree>
  </p:cSld>
  <p:clrMapOvr>
    <a:masterClrMapping/>
  </p:clrMapOvr>
  <p:transition>
    <p:wheel spokes="0"/>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9506" name="Picture 2">
            <a:extLst>
              <a:ext uri="{FF2B5EF4-FFF2-40B4-BE49-F238E27FC236}">
                <a16:creationId xmlns:a16="http://schemas.microsoft.com/office/drawing/2014/main" id="{4F76EED6-DEA7-7A4D-8103-517E5F8EFA7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1308100"/>
            <a:ext cx="6819900" cy="4279900"/>
          </a:xfrm>
          <a:prstGeom prst="rect">
            <a:avLst/>
          </a:prstGeom>
          <a:noFill/>
          <a:ln w="508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49507" name="Rectangle 3">
            <a:extLst>
              <a:ext uri="{FF2B5EF4-FFF2-40B4-BE49-F238E27FC236}">
                <a16:creationId xmlns:a16="http://schemas.microsoft.com/office/drawing/2014/main" id="{7D28EF93-9FA0-3142-B44D-D2E3A0C363D5}"/>
              </a:ext>
            </a:extLst>
          </p:cNvPr>
          <p:cNvSpPr>
            <a:spLocks noChangeArrowheads="1"/>
          </p:cNvSpPr>
          <p:nvPr/>
        </p:nvSpPr>
        <p:spPr bwMode="auto">
          <a:xfrm>
            <a:off x="5445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149508" name="Rectangle 4">
            <a:extLst>
              <a:ext uri="{FF2B5EF4-FFF2-40B4-BE49-F238E27FC236}">
                <a16:creationId xmlns:a16="http://schemas.microsoft.com/office/drawing/2014/main" id="{1EFB433D-377A-6A45-9C01-9D30B4345381}"/>
              </a:ext>
            </a:extLst>
          </p:cNvPr>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a:solidFill>
                  <a:schemeClr val="tx2"/>
                </a:solidFill>
                <a:latin typeface="Times" charset="0"/>
                <a:ea typeface="ＭＳ Ｐゴシック" charset="0"/>
              </a:rPr>
              <a:t>7</a:t>
            </a:r>
          </a:p>
        </p:txBody>
      </p:sp>
      <p:sp>
        <p:nvSpPr>
          <p:cNvPr id="149509" name="Line 5">
            <a:extLst>
              <a:ext uri="{FF2B5EF4-FFF2-40B4-BE49-F238E27FC236}">
                <a16:creationId xmlns:a16="http://schemas.microsoft.com/office/drawing/2014/main" id="{4AABC66D-B318-E44B-A3CB-F85415EA52AE}"/>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149512" name="Text Box 8">
            <a:extLst>
              <a:ext uri="{FF2B5EF4-FFF2-40B4-BE49-F238E27FC236}">
                <a16:creationId xmlns:a16="http://schemas.microsoft.com/office/drawing/2014/main" id="{513D9AFD-3A5C-B844-B17D-D88C7C73CDCF}"/>
              </a:ext>
            </a:extLst>
          </p:cNvPr>
          <p:cNvSpPr txBox="1">
            <a:spLocks noChangeArrowheads="1"/>
          </p:cNvSpPr>
          <p:nvPr/>
        </p:nvSpPr>
        <p:spPr bwMode="auto">
          <a:xfrm>
            <a:off x="8723313" y="66675"/>
            <a:ext cx="2603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atin typeface="Comic Sans MS" charset="0"/>
                <a:ea typeface="ＭＳ Ｐゴシック" charset="0"/>
              </a:rPr>
              <a:t> </a:t>
            </a:r>
          </a:p>
        </p:txBody>
      </p:sp>
      <p:sp>
        <p:nvSpPr>
          <p:cNvPr id="149515" name="Text Box 11">
            <a:extLst>
              <a:ext uri="{FF2B5EF4-FFF2-40B4-BE49-F238E27FC236}">
                <a16:creationId xmlns:a16="http://schemas.microsoft.com/office/drawing/2014/main" id="{B3476B90-F4D9-D048-BA15-BB0DB2C238CA}"/>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149517" name="Text Box 13">
            <a:extLst>
              <a:ext uri="{FF2B5EF4-FFF2-40B4-BE49-F238E27FC236}">
                <a16:creationId xmlns:a16="http://schemas.microsoft.com/office/drawing/2014/main" id="{6F391A89-BCDD-4C41-84A5-08CEBD4B26CD}"/>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63</a:t>
            </a:r>
          </a:p>
        </p:txBody>
      </p:sp>
      <p:sp>
        <p:nvSpPr>
          <p:cNvPr id="149520" name="Rectangle 16">
            <a:extLst>
              <a:ext uri="{FF2B5EF4-FFF2-40B4-BE49-F238E27FC236}">
                <a16:creationId xmlns:a16="http://schemas.microsoft.com/office/drawing/2014/main" id="{0F98D492-32F5-3144-80D9-CC8C2B12258C}"/>
              </a:ext>
            </a:extLst>
          </p:cNvPr>
          <p:cNvSpPr>
            <a:spLocks noChangeArrowheads="1"/>
          </p:cNvSpPr>
          <p:nvPr/>
        </p:nvSpPr>
        <p:spPr bwMode="auto">
          <a:xfrm>
            <a:off x="3770313" y="2239963"/>
            <a:ext cx="1243012" cy="701675"/>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en-US">
                <a:solidFill>
                  <a:srgbClr val="2C2C3E"/>
                </a:solidFill>
                <a:latin typeface="Arial" charset="0"/>
                <a:ea typeface="ＭＳ Ｐゴシック" charset="0"/>
              </a:rPr>
              <a:t>4</a:t>
            </a:r>
          </a:p>
          <a:p>
            <a:pPr>
              <a:defRPr/>
            </a:pPr>
            <a:r>
              <a:rPr lang="en-US">
                <a:solidFill>
                  <a:srgbClr val="2C2C3E"/>
                </a:solidFill>
                <a:latin typeface="Arial" charset="0"/>
                <a:ea typeface="ＭＳ Ｐゴシック" charset="0"/>
              </a:rPr>
              <a:t>TOKOH</a:t>
            </a:r>
          </a:p>
        </p:txBody>
      </p:sp>
      <p:sp>
        <p:nvSpPr>
          <p:cNvPr id="149521" name="Rectangle 17">
            <a:extLst>
              <a:ext uri="{FF2B5EF4-FFF2-40B4-BE49-F238E27FC236}">
                <a16:creationId xmlns:a16="http://schemas.microsoft.com/office/drawing/2014/main" id="{59DC9BD5-FB5A-804A-9832-FBDD2776543E}"/>
              </a:ext>
            </a:extLst>
          </p:cNvPr>
          <p:cNvSpPr>
            <a:spLocks noChangeArrowheads="1"/>
          </p:cNvSpPr>
          <p:nvPr/>
        </p:nvSpPr>
        <p:spPr bwMode="auto">
          <a:xfrm>
            <a:off x="3852863" y="1535113"/>
            <a:ext cx="955675" cy="304800"/>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400">
                <a:solidFill>
                  <a:srgbClr val="2C2C3E"/>
                </a:solidFill>
                <a:latin typeface="Arial" charset="0"/>
                <a:ea typeface="ＭＳ Ｐゴシック" charset="0"/>
              </a:rPr>
              <a:t>CIPTAAN</a:t>
            </a:r>
          </a:p>
        </p:txBody>
      </p:sp>
      <p:sp>
        <p:nvSpPr>
          <p:cNvPr id="149522" name="Rectangle 18">
            <a:extLst>
              <a:ext uri="{FF2B5EF4-FFF2-40B4-BE49-F238E27FC236}">
                <a16:creationId xmlns:a16="http://schemas.microsoft.com/office/drawing/2014/main" id="{D3A9A8C8-EB07-9F44-A2F8-4002F2C5609D}"/>
              </a:ext>
            </a:extLst>
          </p:cNvPr>
          <p:cNvSpPr>
            <a:spLocks noChangeArrowheads="1"/>
          </p:cNvSpPr>
          <p:nvPr/>
        </p:nvSpPr>
        <p:spPr bwMode="auto">
          <a:xfrm>
            <a:off x="3459163" y="3189288"/>
            <a:ext cx="1792287" cy="641350"/>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en-US" sz="1800">
                <a:solidFill>
                  <a:srgbClr val="2C2C3E"/>
                </a:solidFill>
                <a:latin typeface="Arial" charset="0"/>
                <a:ea typeface="ＭＳ Ｐゴシック" charset="0"/>
              </a:rPr>
              <a:t>3</a:t>
            </a:r>
          </a:p>
          <a:p>
            <a:pPr>
              <a:defRPr/>
            </a:pPr>
            <a:r>
              <a:rPr lang="en-US" sz="1800">
                <a:solidFill>
                  <a:srgbClr val="2C2C3E"/>
                </a:solidFill>
                <a:latin typeface="Arial" charset="0"/>
                <a:ea typeface="ＭＳ Ｐゴシック" charset="0"/>
              </a:rPr>
              <a:t>KOMUNITAS</a:t>
            </a:r>
          </a:p>
        </p:txBody>
      </p:sp>
      <p:sp>
        <p:nvSpPr>
          <p:cNvPr id="149523" name="Rectangle 19">
            <a:extLst>
              <a:ext uri="{FF2B5EF4-FFF2-40B4-BE49-F238E27FC236}">
                <a16:creationId xmlns:a16="http://schemas.microsoft.com/office/drawing/2014/main" id="{DB36F6DC-3007-2B46-AF45-FF7DDF1C9A24}"/>
              </a:ext>
            </a:extLst>
          </p:cNvPr>
          <p:cNvSpPr>
            <a:spLocks noChangeArrowheads="1"/>
          </p:cNvSpPr>
          <p:nvPr/>
        </p:nvSpPr>
        <p:spPr bwMode="auto">
          <a:xfrm>
            <a:off x="2474913" y="4254500"/>
            <a:ext cx="1509712" cy="457200"/>
          </a:xfrm>
          <a:prstGeom prst="rect">
            <a:avLst/>
          </a:prstGeom>
          <a:solidFill>
            <a:srgbClr val="FFFFF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en-US" sz="2400">
                <a:solidFill>
                  <a:srgbClr val="2C2C3E"/>
                </a:solidFill>
                <a:latin typeface="Arial" charset="0"/>
                <a:ea typeface="ＭＳ Ｐゴシック" charset="0"/>
              </a:rPr>
              <a:t>SENYAP</a:t>
            </a:r>
          </a:p>
        </p:txBody>
      </p:sp>
      <p:sp>
        <p:nvSpPr>
          <p:cNvPr id="149524" name="Rectangle 20">
            <a:extLst>
              <a:ext uri="{FF2B5EF4-FFF2-40B4-BE49-F238E27FC236}">
                <a16:creationId xmlns:a16="http://schemas.microsoft.com/office/drawing/2014/main" id="{D981EAA3-D49D-1E49-A3B5-468D79FDA329}"/>
              </a:ext>
            </a:extLst>
          </p:cNvPr>
          <p:cNvSpPr>
            <a:spLocks noChangeArrowheads="1"/>
          </p:cNvSpPr>
          <p:nvPr/>
        </p:nvSpPr>
        <p:spPr bwMode="auto">
          <a:xfrm>
            <a:off x="4425950" y="4284663"/>
            <a:ext cx="1414463" cy="457200"/>
          </a:xfrm>
          <a:prstGeom prst="rect">
            <a:avLst/>
          </a:prstGeom>
          <a:solidFill>
            <a:srgbClr val="FFFFF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en-US" sz="2400">
                <a:solidFill>
                  <a:srgbClr val="2C2C3E"/>
                </a:solidFill>
                <a:latin typeface="Arial" charset="0"/>
                <a:ea typeface="ＭＳ Ｐゴシック" charset="0"/>
              </a:rPr>
              <a:t>YESUS</a:t>
            </a:r>
          </a:p>
        </p:txBody>
      </p:sp>
      <p:sp>
        <p:nvSpPr>
          <p:cNvPr id="149525" name="Text Box 21">
            <a:extLst>
              <a:ext uri="{FF2B5EF4-FFF2-40B4-BE49-F238E27FC236}">
                <a16:creationId xmlns:a16="http://schemas.microsoft.com/office/drawing/2014/main" id="{ED7ED411-2A90-ED47-8C3F-6470DE11CE1E}"/>
              </a:ext>
            </a:extLst>
          </p:cNvPr>
          <p:cNvSpPr txBox="1">
            <a:spLocks noChangeArrowheads="1"/>
          </p:cNvSpPr>
          <p:nvPr/>
        </p:nvSpPr>
        <p:spPr bwMode="auto">
          <a:xfrm>
            <a:off x="6897688" y="6270625"/>
            <a:ext cx="195262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Buku Panduan hlm. 8-14</a:t>
            </a:r>
          </a:p>
        </p:txBody>
      </p:sp>
    </p:spTree>
  </p:cSld>
  <p:clrMapOvr>
    <a:masterClrMapping/>
  </p:clrMapOvr>
  <p:transition>
    <p:wheel spokes="0"/>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12" name="Rectangle 16">
            <a:extLst>
              <a:ext uri="{FF2B5EF4-FFF2-40B4-BE49-F238E27FC236}">
                <a16:creationId xmlns:a16="http://schemas.microsoft.com/office/drawing/2014/main" id="{EA6E8E9B-2B24-AF42-B7B7-C3703656F47D}"/>
              </a:ext>
            </a:extLst>
          </p:cNvPr>
          <p:cNvSpPr>
            <a:spLocks noChangeArrowheads="1"/>
          </p:cNvSpPr>
          <p:nvPr/>
        </p:nvSpPr>
        <p:spPr bwMode="auto">
          <a:xfrm>
            <a:off x="1549400" y="901700"/>
            <a:ext cx="6483350" cy="4978400"/>
          </a:xfrm>
          <a:prstGeom prst="rect">
            <a:avLst/>
          </a:prstGeom>
          <a:noFill/>
          <a:ln w="508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55313" name="Rectangle 17">
            <a:extLst>
              <a:ext uri="{FF2B5EF4-FFF2-40B4-BE49-F238E27FC236}">
                <a16:creationId xmlns:a16="http://schemas.microsoft.com/office/drawing/2014/main" id="{69C70FE1-7C5C-A34B-9208-D1C7CDFAB031}"/>
              </a:ext>
            </a:extLst>
          </p:cNvPr>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a:solidFill>
                  <a:schemeClr val="tx2"/>
                </a:solidFill>
                <a:latin typeface="Times" charset="0"/>
                <a:ea typeface="ＭＳ Ｐゴシック" charset="0"/>
              </a:rPr>
              <a:t>7</a:t>
            </a:r>
          </a:p>
        </p:txBody>
      </p:sp>
      <p:sp>
        <p:nvSpPr>
          <p:cNvPr id="55314" name="Line 18">
            <a:extLst>
              <a:ext uri="{FF2B5EF4-FFF2-40B4-BE49-F238E27FC236}">
                <a16:creationId xmlns:a16="http://schemas.microsoft.com/office/drawing/2014/main" id="{D2F7A3B6-914F-0140-A92A-9D78E6919386}"/>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55315" name="Text Box 19">
            <a:extLst>
              <a:ext uri="{FF2B5EF4-FFF2-40B4-BE49-F238E27FC236}">
                <a16:creationId xmlns:a16="http://schemas.microsoft.com/office/drawing/2014/main" id="{9EE132A0-B299-6140-A74B-B5238BA59CDA}"/>
              </a:ext>
            </a:extLst>
          </p:cNvPr>
          <p:cNvSpPr txBox="1">
            <a:spLocks noChangeArrowheads="1"/>
          </p:cNvSpPr>
          <p:nvPr/>
        </p:nvSpPr>
        <p:spPr bwMode="auto">
          <a:xfrm>
            <a:off x="8723313" y="66675"/>
            <a:ext cx="2603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atin typeface="Comic Sans MS" charset="0"/>
                <a:ea typeface="ＭＳ Ｐゴシック" charset="0"/>
              </a:rPr>
              <a:t> </a:t>
            </a:r>
          </a:p>
        </p:txBody>
      </p:sp>
      <p:sp>
        <p:nvSpPr>
          <p:cNvPr id="55316" name="Text Box 20">
            <a:extLst>
              <a:ext uri="{FF2B5EF4-FFF2-40B4-BE49-F238E27FC236}">
                <a16:creationId xmlns:a16="http://schemas.microsoft.com/office/drawing/2014/main" id="{FE0345D3-0419-5C49-861E-9EA30F9B9084}"/>
              </a:ext>
            </a:extLst>
          </p:cNvPr>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a:solidFill>
                <a:srgbClr val="FFFFFF"/>
              </a:solidFill>
              <a:latin typeface="Arial" charset="0"/>
              <a:ea typeface="ＭＳ Ｐゴシック" charset="0"/>
            </a:endParaRPr>
          </a:p>
        </p:txBody>
      </p:sp>
      <p:sp>
        <p:nvSpPr>
          <p:cNvPr id="55317" name="Text Box 21">
            <a:extLst>
              <a:ext uri="{FF2B5EF4-FFF2-40B4-BE49-F238E27FC236}">
                <a16:creationId xmlns:a16="http://schemas.microsoft.com/office/drawing/2014/main" id="{B986AA43-069F-7C4E-8696-769B8C4A5E38}"/>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64</a:t>
            </a:r>
          </a:p>
        </p:txBody>
      </p:sp>
      <p:sp>
        <p:nvSpPr>
          <p:cNvPr id="55318" name="Text Box 22">
            <a:extLst>
              <a:ext uri="{FF2B5EF4-FFF2-40B4-BE49-F238E27FC236}">
                <a16:creationId xmlns:a16="http://schemas.microsoft.com/office/drawing/2014/main" id="{A83E8B25-E7BD-F142-B157-474E3DEE3A30}"/>
              </a:ext>
            </a:extLst>
          </p:cNvPr>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200" b="1">
                <a:solidFill>
                  <a:schemeClr val="tx1"/>
                </a:solidFill>
                <a:latin typeface="Arial" charset="0"/>
                <a:ea typeface="ＭＳ Ｐゴシック" charset="0"/>
              </a:rPr>
              <a:t>Handbook pg. 8-14</a:t>
            </a:r>
          </a:p>
        </p:txBody>
      </p:sp>
      <p:pic>
        <p:nvPicPr>
          <p:cNvPr id="129032" name="Picture 23">
            <a:extLst>
              <a:ext uri="{FF2B5EF4-FFF2-40B4-BE49-F238E27FC236}">
                <a16:creationId xmlns:a16="http://schemas.microsoft.com/office/drawing/2014/main" id="{C28FBA10-6C19-F446-852D-80B445604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952500"/>
            <a:ext cx="6402388" cy="4897438"/>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5320" name="WordArt 24" descr="Dunia benar-benar telah berubah!">
            <a:extLst>
              <a:ext uri="{FF2B5EF4-FFF2-40B4-BE49-F238E27FC236}">
                <a16:creationId xmlns:a16="http://schemas.microsoft.com/office/drawing/2014/main" id="{EBAC7DA6-4196-7046-A434-E3350896CD97}"/>
              </a:ext>
            </a:extLst>
          </p:cNvPr>
          <p:cNvSpPr>
            <a:spLocks noChangeArrowheads="1" noChangeShapeType="1" noTextEdit="1"/>
          </p:cNvSpPr>
          <p:nvPr/>
        </p:nvSpPr>
        <p:spPr bwMode="auto">
          <a:xfrm>
            <a:off x="366713" y="4164013"/>
            <a:ext cx="8393112" cy="2482850"/>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solidFill>
                  <a:srgbClr val="F06157"/>
                </a:solidFill>
                <a:effectLst>
                  <a:outerShdw dist="81320" dir="3080412" algn="ctr" rotWithShape="0">
                    <a:schemeClr val="bg2">
                      <a:alpha val="74997"/>
                    </a:schemeClr>
                  </a:outerShdw>
                </a:effectLst>
                <a:latin typeface="Impact" panose="020B0806030902050204" pitchFamily="34" charset="0"/>
              </a:rPr>
              <a:t>Dunia benar-benar telah berubah!</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5320"/>
                                        </p:tgtEl>
                                        <p:attrNameLst>
                                          <p:attrName>style.visibility</p:attrName>
                                        </p:attrNameLst>
                                      </p:cBhvr>
                                      <p:to>
                                        <p:strVal val="visible"/>
                                      </p:to>
                                    </p:set>
                                    <p:animEffect transition="in" filter="wipe(left)">
                                      <p:cBhvr>
                                        <p:cTn id="7" dur="500"/>
                                        <p:tgtEl>
                                          <p:spTgt spid="55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486" name="AutoShape 166">
            <a:extLst>
              <a:ext uri="{FF2B5EF4-FFF2-40B4-BE49-F238E27FC236}">
                <a16:creationId xmlns:a16="http://schemas.microsoft.com/office/drawing/2014/main" id="{A3EA0059-85F1-8D43-8283-FFB61430F7A6}"/>
              </a:ext>
            </a:extLst>
          </p:cNvPr>
          <p:cNvSpPr>
            <a:spLocks noChangeArrowheads="1"/>
          </p:cNvSpPr>
          <p:nvPr/>
        </p:nvSpPr>
        <p:spPr bwMode="auto">
          <a:xfrm rot="10800000">
            <a:off x="6013450" y="1052513"/>
            <a:ext cx="476250" cy="476250"/>
          </a:xfrm>
          <a:prstGeom prst="rtTriangle">
            <a:avLst/>
          </a:prstGeom>
          <a:solidFill>
            <a:srgbClr val="56565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56487" name="AutoShape 167">
            <a:extLst>
              <a:ext uri="{FF2B5EF4-FFF2-40B4-BE49-F238E27FC236}">
                <a16:creationId xmlns:a16="http://schemas.microsoft.com/office/drawing/2014/main" id="{6FC1ECE1-A645-5B41-A856-A3E8B4D31887}"/>
              </a:ext>
            </a:extLst>
          </p:cNvPr>
          <p:cNvSpPr>
            <a:spLocks noChangeArrowheads="1"/>
          </p:cNvSpPr>
          <p:nvPr/>
        </p:nvSpPr>
        <p:spPr bwMode="auto">
          <a:xfrm rot="16200000">
            <a:off x="3124200" y="1344613"/>
            <a:ext cx="273050" cy="120650"/>
          </a:xfrm>
          <a:prstGeom prst="rightArrow">
            <a:avLst>
              <a:gd name="adj1" fmla="val 50000"/>
              <a:gd name="adj2" fmla="val 113168"/>
            </a:avLst>
          </a:prstGeom>
          <a:noFill/>
          <a:ln w="12700">
            <a:solidFill>
              <a:srgbClr val="51515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56488" name="Rectangle 168">
            <a:extLst>
              <a:ext uri="{FF2B5EF4-FFF2-40B4-BE49-F238E27FC236}">
                <a16:creationId xmlns:a16="http://schemas.microsoft.com/office/drawing/2014/main" id="{DDEA65AD-79F4-A540-92FE-B4E6863BEB05}"/>
              </a:ext>
            </a:extLst>
          </p:cNvPr>
          <p:cNvSpPr>
            <a:spLocks noChangeArrowheads="1"/>
          </p:cNvSpPr>
          <p:nvPr/>
        </p:nvSpPr>
        <p:spPr bwMode="auto">
          <a:xfrm>
            <a:off x="747713" y="69850"/>
            <a:ext cx="739775" cy="143033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defRPr/>
            </a:pPr>
            <a:r>
              <a:rPr lang="en-US" sz="8800">
                <a:solidFill>
                  <a:schemeClr val="tx2"/>
                </a:solidFill>
                <a:latin typeface="Times" charset="0"/>
                <a:ea typeface="ＭＳ Ｐゴシック" charset="0"/>
              </a:rPr>
              <a:t>7</a:t>
            </a:r>
          </a:p>
        </p:txBody>
      </p:sp>
      <p:sp>
        <p:nvSpPr>
          <p:cNvPr id="56489" name="Line 169">
            <a:extLst>
              <a:ext uri="{FF2B5EF4-FFF2-40B4-BE49-F238E27FC236}">
                <a16:creationId xmlns:a16="http://schemas.microsoft.com/office/drawing/2014/main" id="{B1ABD1CA-AFB2-F74B-95E7-8B76AE2FCDB2}"/>
              </a:ext>
            </a:extLst>
          </p:cNvPr>
          <p:cNvSpPr>
            <a:spLocks noChangeShapeType="1"/>
          </p:cNvSpPr>
          <p:nvPr/>
        </p:nvSpPr>
        <p:spPr bwMode="auto">
          <a:xfrm>
            <a:off x="990600" y="747713"/>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56557" name="Text Box 237">
            <a:extLst>
              <a:ext uri="{FF2B5EF4-FFF2-40B4-BE49-F238E27FC236}">
                <a16:creationId xmlns:a16="http://schemas.microsoft.com/office/drawing/2014/main" id="{77FA3872-6B51-3245-A76A-A19334EE6706}"/>
              </a:ext>
            </a:extLst>
          </p:cNvPr>
          <p:cNvSpPr txBox="1">
            <a:spLocks noChangeArrowheads="1"/>
          </p:cNvSpPr>
          <p:nvPr/>
        </p:nvSpPr>
        <p:spPr bwMode="auto">
          <a:xfrm>
            <a:off x="8850313" y="-23813"/>
            <a:ext cx="2603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atin typeface="Comic Sans MS" charset="0"/>
                <a:ea typeface="ＭＳ Ｐゴシック" charset="0"/>
              </a:rPr>
              <a:t> </a:t>
            </a:r>
          </a:p>
        </p:txBody>
      </p:sp>
      <p:sp>
        <p:nvSpPr>
          <p:cNvPr id="56558" name="Text Box 238">
            <a:extLst>
              <a:ext uri="{FF2B5EF4-FFF2-40B4-BE49-F238E27FC236}">
                <a16:creationId xmlns:a16="http://schemas.microsoft.com/office/drawing/2014/main" id="{DFA514B3-8AAE-B742-BF5A-F6024F41953B}"/>
              </a:ext>
            </a:extLst>
          </p:cNvPr>
          <p:cNvSpPr txBox="1">
            <a:spLocks noChangeArrowheads="1"/>
          </p:cNvSpPr>
          <p:nvPr/>
        </p:nvSpPr>
        <p:spPr bwMode="auto">
          <a:xfrm>
            <a:off x="8959850" y="6094413"/>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56559" name="Text Box 239">
            <a:extLst>
              <a:ext uri="{FF2B5EF4-FFF2-40B4-BE49-F238E27FC236}">
                <a16:creationId xmlns:a16="http://schemas.microsoft.com/office/drawing/2014/main" id="{F517A4F1-4FD3-AA41-BCFB-D342B86C9EAD}"/>
              </a:ext>
            </a:extLst>
          </p:cNvPr>
          <p:cNvSpPr txBox="1">
            <a:spLocks noChangeArrowheads="1"/>
          </p:cNvSpPr>
          <p:nvPr/>
        </p:nvSpPr>
        <p:spPr bwMode="auto">
          <a:xfrm>
            <a:off x="8113713" y="6529388"/>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65</a:t>
            </a:r>
          </a:p>
        </p:txBody>
      </p:sp>
      <p:grpSp>
        <p:nvGrpSpPr>
          <p:cNvPr id="56560" name="Group 240">
            <a:extLst>
              <a:ext uri="{FF2B5EF4-FFF2-40B4-BE49-F238E27FC236}">
                <a16:creationId xmlns:a16="http://schemas.microsoft.com/office/drawing/2014/main" id="{D5BD3B78-2EBB-F947-ACAE-97CAE7914E08}"/>
              </a:ext>
            </a:extLst>
          </p:cNvPr>
          <p:cNvGrpSpPr>
            <a:grpSpLocks/>
          </p:cNvGrpSpPr>
          <p:nvPr/>
        </p:nvGrpSpPr>
        <p:grpSpPr bwMode="auto">
          <a:xfrm>
            <a:off x="2652713" y="574675"/>
            <a:ext cx="5703887" cy="5249863"/>
            <a:chOff x="1512" y="1397"/>
            <a:chExt cx="2748" cy="2267"/>
          </a:xfrm>
        </p:grpSpPr>
        <p:sp>
          <p:nvSpPr>
            <p:cNvPr id="131082" name="Rectangle 241">
              <a:extLst>
                <a:ext uri="{FF2B5EF4-FFF2-40B4-BE49-F238E27FC236}">
                  <a16:creationId xmlns:a16="http://schemas.microsoft.com/office/drawing/2014/main" id="{E2F6986E-51CC-9A44-9F37-B5257184A309}"/>
                </a:ext>
              </a:extLst>
            </p:cNvPr>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56562" name="Rectangle 242">
              <a:extLst>
                <a:ext uri="{FF2B5EF4-FFF2-40B4-BE49-F238E27FC236}">
                  <a16:creationId xmlns:a16="http://schemas.microsoft.com/office/drawing/2014/main" id="{5B18DB00-E2A9-8C46-A011-4197190EA155}"/>
                </a:ext>
              </a:extLst>
            </p:cNvPr>
            <p:cNvSpPr>
              <a:spLocks noChangeArrowheads="1"/>
            </p:cNvSpPr>
            <p:nvPr/>
          </p:nvSpPr>
          <p:spPr bwMode="auto">
            <a:xfrm>
              <a:off x="1832" y="1434"/>
              <a:ext cx="250" cy="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a:solidFill>
                    <a:srgbClr val="790015"/>
                  </a:solidFill>
                  <a:latin typeface="Times" charset="0"/>
                  <a:ea typeface="ＭＳ Ｐゴシック" charset="0"/>
                </a:rPr>
                <a:t>ABRAHAM</a:t>
              </a:r>
              <a:endParaRPr lang="en-US" sz="800">
                <a:effectLst>
                  <a:outerShdw blurRad="38100" dist="38100" dir="2700000" algn="tl">
                    <a:srgbClr val="000000"/>
                  </a:outerShdw>
                </a:effectLst>
                <a:latin typeface="Times" charset="0"/>
                <a:ea typeface="ＭＳ Ｐゴシック" charset="0"/>
              </a:endParaRPr>
            </a:p>
          </p:txBody>
        </p:sp>
        <p:sp>
          <p:nvSpPr>
            <p:cNvPr id="131084" name="Rectangle 243">
              <a:extLst>
                <a:ext uri="{FF2B5EF4-FFF2-40B4-BE49-F238E27FC236}">
                  <a16:creationId xmlns:a16="http://schemas.microsoft.com/office/drawing/2014/main" id="{06DA92CB-0524-C14C-B253-FAF8964737CC}"/>
                </a:ext>
              </a:extLst>
            </p:cNvPr>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1085" name="AutoShape 244">
              <a:extLst>
                <a:ext uri="{FF2B5EF4-FFF2-40B4-BE49-F238E27FC236}">
                  <a16:creationId xmlns:a16="http://schemas.microsoft.com/office/drawing/2014/main" id="{538ADA7C-A261-0844-8FDD-DF93CF64BA2C}"/>
                </a:ext>
              </a:extLst>
            </p:cNvPr>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1086" name="Rectangle 245">
              <a:extLst>
                <a:ext uri="{FF2B5EF4-FFF2-40B4-BE49-F238E27FC236}">
                  <a16:creationId xmlns:a16="http://schemas.microsoft.com/office/drawing/2014/main" id="{4F855E4F-C9F0-A948-8DC0-C22741F1C6AC}"/>
                </a:ext>
              </a:extLst>
            </p:cNvPr>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56566" name="Rectangle 246">
              <a:extLst>
                <a:ext uri="{FF2B5EF4-FFF2-40B4-BE49-F238E27FC236}">
                  <a16:creationId xmlns:a16="http://schemas.microsoft.com/office/drawing/2014/main" id="{1629834A-D3EF-F144-9AFC-FABB01023AAC}"/>
                </a:ext>
              </a:extLst>
            </p:cNvPr>
            <p:cNvSpPr>
              <a:spLocks noChangeArrowheads="1"/>
            </p:cNvSpPr>
            <p:nvPr/>
          </p:nvSpPr>
          <p:spPr bwMode="auto">
            <a:xfrm>
              <a:off x="1609" y="1398"/>
              <a:ext cx="531" cy="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a:solidFill>
                    <a:srgbClr val="790015"/>
                  </a:solidFill>
                  <a:latin typeface="Helvetica" charset="0"/>
                  <a:ea typeface="ＭＳ Ｐゴシック" charset="0"/>
                </a:rPr>
                <a:t>   </a:t>
              </a:r>
              <a:r>
                <a:rPr lang="en-US" sz="1800" b="1">
                  <a:solidFill>
                    <a:srgbClr val="790015"/>
                  </a:solidFill>
                  <a:latin typeface="Helvetica" charset="0"/>
                  <a:ea typeface="ＭＳ Ｐゴシック" charset="0"/>
                </a:rPr>
                <a:t>CIPTAAN</a:t>
              </a:r>
              <a:endParaRPr lang="en-US" sz="1800" b="1">
                <a:effectLst>
                  <a:outerShdw blurRad="38100" dist="38100" dir="2700000" algn="tl">
                    <a:srgbClr val="000000"/>
                  </a:outerShdw>
                </a:effectLst>
                <a:latin typeface="Helvetica" charset="0"/>
                <a:ea typeface="ＭＳ Ｐゴシック" charset="0"/>
              </a:endParaRPr>
            </a:p>
          </p:txBody>
        </p:sp>
        <p:sp>
          <p:nvSpPr>
            <p:cNvPr id="131088" name="Line 247">
              <a:extLst>
                <a:ext uri="{FF2B5EF4-FFF2-40B4-BE49-F238E27FC236}">
                  <a16:creationId xmlns:a16="http://schemas.microsoft.com/office/drawing/2014/main" id="{438B17AD-26BF-A54E-B9B7-7F731BD1D5D2}"/>
                </a:ext>
              </a:extLst>
            </p:cNvPr>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89" name="Line 248">
              <a:extLst>
                <a:ext uri="{FF2B5EF4-FFF2-40B4-BE49-F238E27FC236}">
                  <a16:creationId xmlns:a16="http://schemas.microsoft.com/office/drawing/2014/main" id="{99B04014-C00E-FB42-86D2-B45422555106}"/>
                </a:ext>
              </a:extLst>
            </p:cNvPr>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90" name="Rectangle 249">
              <a:extLst>
                <a:ext uri="{FF2B5EF4-FFF2-40B4-BE49-F238E27FC236}">
                  <a16:creationId xmlns:a16="http://schemas.microsoft.com/office/drawing/2014/main" id="{1A5A1448-AFDA-F14E-84C1-7026EFC42072}"/>
                </a:ext>
              </a:extLst>
            </p:cNvPr>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56570" name="Rectangle 250">
              <a:extLst>
                <a:ext uri="{FF2B5EF4-FFF2-40B4-BE49-F238E27FC236}">
                  <a16:creationId xmlns:a16="http://schemas.microsoft.com/office/drawing/2014/main" id="{8E7C4ABE-13DC-F746-BA6A-D3F7A6E9907A}"/>
                </a:ext>
              </a:extLst>
            </p:cNvPr>
            <p:cNvSpPr>
              <a:spLocks noChangeArrowheads="1"/>
            </p:cNvSpPr>
            <p:nvPr/>
          </p:nvSpPr>
          <p:spPr bwMode="auto">
            <a:xfrm>
              <a:off x="1975" y="1606"/>
              <a:ext cx="250" cy="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a:solidFill>
                    <a:srgbClr val="790015"/>
                  </a:solidFill>
                  <a:latin typeface="Times" charset="0"/>
                  <a:ea typeface="ＭＳ Ｐゴシック" charset="0"/>
                </a:rPr>
                <a:t>ABRAHAM</a:t>
              </a:r>
              <a:endParaRPr lang="en-US" sz="800">
                <a:effectLst>
                  <a:outerShdw blurRad="38100" dist="38100" dir="2700000" algn="tl">
                    <a:srgbClr val="000000"/>
                  </a:outerShdw>
                </a:effectLst>
                <a:latin typeface="Times" charset="0"/>
                <a:ea typeface="ＭＳ Ｐゴシック" charset="0"/>
              </a:endParaRPr>
            </a:p>
          </p:txBody>
        </p:sp>
        <p:sp>
          <p:nvSpPr>
            <p:cNvPr id="131092" name="Rectangle 251">
              <a:extLst>
                <a:ext uri="{FF2B5EF4-FFF2-40B4-BE49-F238E27FC236}">
                  <a16:creationId xmlns:a16="http://schemas.microsoft.com/office/drawing/2014/main" id="{81C9A73D-4FBB-EB48-AE24-7073ED781EA1}"/>
                </a:ext>
              </a:extLst>
            </p:cNvPr>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1093" name="AutoShape 252">
              <a:extLst>
                <a:ext uri="{FF2B5EF4-FFF2-40B4-BE49-F238E27FC236}">
                  <a16:creationId xmlns:a16="http://schemas.microsoft.com/office/drawing/2014/main" id="{42BCE9B2-5305-3B4E-AEFB-82DA08C73BB6}"/>
                </a:ext>
              </a:extLst>
            </p:cNvPr>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1094" name="Rectangle 253">
              <a:extLst>
                <a:ext uri="{FF2B5EF4-FFF2-40B4-BE49-F238E27FC236}">
                  <a16:creationId xmlns:a16="http://schemas.microsoft.com/office/drawing/2014/main" id="{31005372-415C-B04C-9EC5-1B661BD136FC}"/>
                </a:ext>
              </a:extLst>
            </p:cNvPr>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56574" name="Rectangle 254">
              <a:extLst>
                <a:ext uri="{FF2B5EF4-FFF2-40B4-BE49-F238E27FC236}">
                  <a16:creationId xmlns:a16="http://schemas.microsoft.com/office/drawing/2014/main" id="{C9257F31-C5FA-5441-B8A6-536466690C55}"/>
                </a:ext>
              </a:extLst>
            </p:cNvPr>
            <p:cNvSpPr>
              <a:spLocks noChangeArrowheads="1"/>
            </p:cNvSpPr>
            <p:nvPr/>
          </p:nvSpPr>
          <p:spPr bwMode="auto">
            <a:xfrm>
              <a:off x="1710" y="1563"/>
              <a:ext cx="597" cy="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a:solidFill>
                    <a:srgbClr val="790015"/>
                  </a:solidFill>
                  <a:latin typeface="Helvetica" charset="0"/>
                  <a:ea typeface="ＭＳ Ｐゴシック" charset="0"/>
                </a:rPr>
                <a:t>  </a:t>
              </a:r>
              <a:r>
                <a:rPr lang="en-US" sz="1800" b="1">
                  <a:solidFill>
                    <a:srgbClr val="790015"/>
                  </a:solidFill>
                  <a:latin typeface="Helvetica" charset="0"/>
                  <a:ea typeface="ＭＳ Ｐゴシック" charset="0"/>
                </a:rPr>
                <a:t>ABRAHAM</a:t>
              </a:r>
              <a:endParaRPr lang="en-US" sz="1800" b="1">
                <a:effectLst>
                  <a:outerShdw blurRad="38100" dist="38100" dir="2700000" algn="tl">
                    <a:srgbClr val="000000"/>
                  </a:outerShdw>
                </a:effectLst>
                <a:latin typeface="Helvetica" charset="0"/>
                <a:ea typeface="ＭＳ Ｐゴシック" charset="0"/>
              </a:endParaRPr>
            </a:p>
          </p:txBody>
        </p:sp>
        <p:sp>
          <p:nvSpPr>
            <p:cNvPr id="131096" name="Line 255">
              <a:extLst>
                <a:ext uri="{FF2B5EF4-FFF2-40B4-BE49-F238E27FC236}">
                  <a16:creationId xmlns:a16="http://schemas.microsoft.com/office/drawing/2014/main" id="{E61EB39A-3B67-5A48-9FCC-8512041F912F}"/>
                </a:ext>
              </a:extLst>
            </p:cNvPr>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97" name="Line 256">
              <a:extLst>
                <a:ext uri="{FF2B5EF4-FFF2-40B4-BE49-F238E27FC236}">
                  <a16:creationId xmlns:a16="http://schemas.microsoft.com/office/drawing/2014/main" id="{38A2B3C7-4265-1840-A673-17F29446C6D9}"/>
                </a:ext>
              </a:extLst>
            </p:cNvPr>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98" name="Rectangle 257">
              <a:extLst>
                <a:ext uri="{FF2B5EF4-FFF2-40B4-BE49-F238E27FC236}">
                  <a16:creationId xmlns:a16="http://schemas.microsoft.com/office/drawing/2014/main" id="{ACC2B4F0-C4CA-0845-BFD2-E2A72051E8B9}"/>
                </a:ext>
              </a:extLst>
            </p:cNvPr>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56578" name="Rectangle 258">
              <a:extLst>
                <a:ext uri="{FF2B5EF4-FFF2-40B4-BE49-F238E27FC236}">
                  <a16:creationId xmlns:a16="http://schemas.microsoft.com/office/drawing/2014/main" id="{86D11E70-8E18-EF4C-A633-D5BD77EC74F0}"/>
                </a:ext>
              </a:extLst>
            </p:cNvPr>
            <p:cNvSpPr>
              <a:spLocks noChangeArrowheads="1"/>
            </p:cNvSpPr>
            <p:nvPr/>
          </p:nvSpPr>
          <p:spPr bwMode="auto">
            <a:xfrm>
              <a:off x="2117" y="1764"/>
              <a:ext cx="250" cy="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a:solidFill>
                    <a:srgbClr val="790015"/>
                  </a:solidFill>
                  <a:latin typeface="Times" charset="0"/>
                  <a:ea typeface="ＭＳ Ｐゴシック" charset="0"/>
                </a:rPr>
                <a:t>ABRAHAM</a:t>
              </a:r>
              <a:endParaRPr lang="en-US" sz="800">
                <a:effectLst>
                  <a:outerShdw blurRad="38100" dist="38100" dir="2700000" algn="tl">
                    <a:srgbClr val="000000"/>
                  </a:outerShdw>
                </a:effectLst>
                <a:latin typeface="Times" charset="0"/>
                <a:ea typeface="ＭＳ Ｐゴシック" charset="0"/>
              </a:endParaRPr>
            </a:p>
          </p:txBody>
        </p:sp>
        <p:sp>
          <p:nvSpPr>
            <p:cNvPr id="131100" name="Rectangle 259">
              <a:extLst>
                <a:ext uri="{FF2B5EF4-FFF2-40B4-BE49-F238E27FC236}">
                  <a16:creationId xmlns:a16="http://schemas.microsoft.com/office/drawing/2014/main" id="{B1D589EA-EFCF-4245-ADF0-2BCADE908CAA}"/>
                </a:ext>
              </a:extLst>
            </p:cNvPr>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1101" name="AutoShape 260">
              <a:extLst>
                <a:ext uri="{FF2B5EF4-FFF2-40B4-BE49-F238E27FC236}">
                  <a16:creationId xmlns:a16="http://schemas.microsoft.com/office/drawing/2014/main" id="{D446A574-5BF9-9843-9C29-0513F3404141}"/>
                </a:ext>
              </a:extLst>
            </p:cNvPr>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1102" name="Rectangle 261">
              <a:extLst>
                <a:ext uri="{FF2B5EF4-FFF2-40B4-BE49-F238E27FC236}">
                  <a16:creationId xmlns:a16="http://schemas.microsoft.com/office/drawing/2014/main" id="{14EAEC2A-27E3-0744-AA76-AFC31BEDA214}"/>
                </a:ext>
              </a:extLst>
            </p:cNvPr>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56582" name="Rectangle 262">
              <a:extLst>
                <a:ext uri="{FF2B5EF4-FFF2-40B4-BE49-F238E27FC236}">
                  <a16:creationId xmlns:a16="http://schemas.microsoft.com/office/drawing/2014/main" id="{B7CEE28C-C099-AF44-9C2B-6C7E1E5C677B}"/>
                </a:ext>
              </a:extLst>
            </p:cNvPr>
            <p:cNvSpPr>
              <a:spLocks noChangeArrowheads="1"/>
            </p:cNvSpPr>
            <p:nvPr/>
          </p:nvSpPr>
          <p:spPr bwMode="auto">
            <a:xfrm>
              <a:off x="1942" y="1736"/>
              <a:ext cx="400" cy="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a:solidFill>
                    <a:srgbClr val="790015"/>
                  </a:solidFill>
                  <a:latin typeface="Helvetica" charset="0"/>
                  <a:ea typeface="ＭＳ Ｐゴシック" charset="0"/>
                </a:rPr>
                <a:t>  </a:t>
              </a:r>
              <a:r>
                <a:rPr lang="en-US" sz="1800" b="1">
                  <a:solidFill>
                    <a:srgbClr val="790015"/>
                  </a:solidFill>
                  <a:latin typeface="Helvetica" charset="0"/>
                  <a:ea typeface="ＭＳ Ｐゴシック" charset="0"/>
                </a:rPr>
                <a:t>YUSUF</a:t>
              </a:r>
              <a:endParaRPr lang="en-US" sz="1800" b="1">
                <a:effectLst>
                  <a:outerShdw blurRad="38100" dist="38100" dir="2700000" algn="tl">
                    <a:srgbClr val="000000"/>
                  </a:outerShdw>
                </a:effectLst>
                <a:latin typeface="Helvetica" charset="0"/>
                <a:ea typeface="ＭＳ Ｐゴシック" charset="0"/>
              </a:endParaRPr>
            </a:p>
          </p:txBody>
        </p:sp>
        <p:sp>
          <p:nvSpPr>
            <p:cNvPr id="131104" name="Line 263">
              <a:extLst>
                <a:ext uri="{FF2B5EF4-FFF2-40B4-BE49-F238E27FC236}">
                  <a16:creationId xmlns:a16="http://schemas.microsoft.com/office/drawing/2014/main" id="{D87ACE95-DB2E-5B41-8B62-841BB20D4FBF}"/>
                </a:ext>
              </a:extLst>
            </p:cNvPr>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05" name="Line 264">
              <a:extLst>
                <a:ext uri="{FF2B5EF4-FFF2-40B4-BE49-F238E27FC236}">
                  <a16:creationId xmlns:a16="http://schemas.microsoft.com/office/drawing/2014/main" id="{F2C1F0E6-B6D2-544D-A336-29F3311DB916}"/>
                </a:ext>
              </a:extLst>
            </p:cNvPr>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06" name="Rectangle 265">
              <a:extLst>
                <a:ext uri="{FF2B5EF4-FFF2-40B4-BE49-F238E27FC236}">
                  <a16:creationId xmlns:a16="http://schemas.microsoft.com/office/drawing/2014/main" id="{5DC1A093-366F-8F46-BC0A-E37E7152A8C2}"/>
                </a:ext>
              </a:extLst>
            </p:cNvPr>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1107" name="AutoShape 266">
              <a:extLst>
                <a:ext uri="{FF2B5EF4-FFF2-40B4-BE49-F238E27FC236}">
                  <a16:creationId xmlns:a16="http://schemas.microsoft.com/office/drawing/2014/main" id="{C0FCA5A9-2C0B-804B-9A83-5C7A27C02703}"/>
                </a:ext>
              </a:extLst>
            </p:cNvPr>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1108" name="Rectangle 267">
              <a:extLst>
                <a:ext uri="{FF2B5EF4-FFF2-40B4-BE49-F238E27FC236}">
                  <a16:creationId xmlns:a16="http://schemas.microsoft.com/office/drawing/2014/main" id="{DE2EB1C0-EE06-994F-8D9C-EF06A430C3B5}"/>
                </a:ext>
              </a:extLst>
            </p:cNvPr>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56588" name="Rectangle 268">
              <a:extLst>
                <a:ext uri="{FF2B5EF4-FFF2-40B4-BE49-F238E27FC236}">
                  <a16:creationId xmlns:a16="http://schemas.microsoft.com/office/drawing/2014/main" id="{7E8BFF0C-8C6E-C84F-940B-5B39537B48D1}"/>
                </a:ext>
              </a:extLst>
            </p:cNvPr>
            <p:cNvSpPr>
              <a:spLocks noChangeArrowheads="1"/>
            </p:cNvSpPr>
            <p:nvPr/>
          </p:nvSpPr>
          <p:spPr bwMode="auto">
            <a:xfrm>
              <a:off x="2115" y="1894"/>
              <a:ext cx="416" cy="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   MUSA</a:t>
              </a:r>
              <a:endParaRPr lang="en-US" sz="1800" b="1">
                <a:effectLst>
                  <a:outerShdw blurRad="38100" dist="38100" dir="2700000" algn="tl">
                    <a:srgbClr val="000000"/>
                  </a:outerShdw>
                </a:effectLst>
                <a:latin typeface="Helvetica" charset="0"/>
                <a:ea typeface="ＭＳ Ｐゴシック" charset="0"/>
              </a:endParaRPr>
            </a:p>
          </p:txBody>
        </p:sp>
        <p:sp>
          <p:nvSpPr>
            <p:cNvPr id="131110" name="Line 269">
              <a:extLst>
                <a:ext uri="{FF2B5EF4-FFF2-40B4-BE49-F238E27FC236}">
                  <a16:creationId xmlns:a16="http://schemas.microsoft.com/office/drawing/2014/main" id="{187DBF1D-5A6A-7449-BAD3-46D11FAD7AC6}"/>
                </a:ext>
              </a:extLst>
            </p:cNvPr>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11" name="Line 270">
              <a:extLst>
                <a:ext uri="{FF2B5EF4-FFF2-40B4-BE49-F238E27FC236}">
                  <a16:creationId xmlns:a16="http://schemas.microsoft.com/office/drawing/2014/main" id="{6B7C8B7E-8772-124D-8250-F4A8A707CBB7}"/>
                </a:ext>
              </a:extLst>
            </p:cNvPr>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12" name="Rectangle 271">
              <a:extLst>
                <a:ext uri="{FF2B5EF4-FFF2-40B4-BE49-F238E27FC236}">
                  <a16:creationId xmlns:a16="http://schemas.microsoft.com/office/drawing/2014/main" id="{DEB5D778-52B8-234B-8BCE-12DEA7D7AEB4}"/>
                </a:ext>
              </a:extLst>
            </p:cNvPr>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1113" name="AutoShape 272">
              <a:extLst>
                <a:ext uri="{FF2B5EF4-FFF2-40B4-BE49-F238E27FC236}">
                  <a16:creationId xmlns:a16="http://schemas.microsoft.com/office/drawing/2014/main" id="{6C50EA0F-6A05-3A45-85DF-C67919F37303}"/>
                </a:ext>
              </a:extLst>
            </p:cNvPr>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1114" name="Rectangle 273">
              <a:extLst>
                <a:ext uri="{FF2B5EF4-FFF2-40B4-BE49-F238E27FC236}">
                  <a16:creationId xmlns:a16="http://schemas.microsoft.com/office/drawing/2014/main" id="{906C30E3-3B56-9842-A7BB-072F85E86E0E}"/>
                </a:ext>
              </a:extLst>
            </p:cNvPr>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56594" name="Rectangle 274">
              <a:extLst>
                <a:ext uri="{FF2B5EF4-FFF2-40B4-BE49-F238E27FC236}">
                  <a16:creationId xmlns:a16="http://schemas.microsoft.com/office/drawing/2014/main" id="{C08ABFF9-199E-D544-89B8-9D077CD58891}"/>
                </a:ext>
              </a:extLst>
            </p:cNvPr>
            <p:cNvSpPr>
              <a:spLocks noChangeArrowheads="1"/>
            </p:cNvSpPr>
            <p:nvPr/>
          </p:nvSpPr>
          <p:spPr bwMode="auto">
            <a:xfrm>
              <a:off x="2243" y="2071"/>
              <a:ext cx="432" cy="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a:solidFill>
                    <a:srgbClr val="790015"/>
                  </a:solidFill>
                  <a:latin typeface="Helvetica" charset="0"/>
                  <a:ea typeface="ＭＳ Ｐゴシック" charset="0"/>
                </a:rPr>
                <a:t>   </a:t>
              </a:r>
              <a:r>
                <a:rPr lang="en-US" sz="1800" b="1">
                  <a:solidFill>
                    <a:srgbClr val="790015"/>
                  </a:solidFill>
                  <a:latin typeface="Helvetica" charset="0"/>
                  <a:ea typeface="ＭＳ Ｐゴシック" charset="0"/>
                </a:rPr>
                <a:t>YOSUA</a:t>
              </a:r>
              <a:endParaRPr lang="en-US" sz="1800" b="1">
                <a:effectLst>
                  <a:outerShdw blurRad="38100" dist="38100" dir="2700000" algn="tl">
                    <a:srgbClr val="000000"/>
                  </a:outerShdw>
                </a:effectLst>
                <a:latin typeface="Helvetica" charset="0"/>
                <a:ea typeface="ＭＳ Ｐゴシック" charset="0"/>
              </a:endParaRPr>
            </a:p>
          </p:txBody>
        </p:sp>
        <p:sp>
          <p:nvSpPr>
            <p:cNvPr id="131116" name="Line 275">
              <a:extLst>
                <a:ext uri="{FF2B5EF4-FFF2-40B4-BE49-F238E27FC236}">
                  <a16:creationId xmlns:a16="http://schemas.microsoft.com/office/drawing/2014/main" id="{D6444C64-5E06-EB40-B95F-7C6A667632F2}"/>
                </a:ext>
              </a:extLst>
            </p:cNvPr>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17" name="Rectangle 276">
              <a:extLst>
                <a:ext uri="{FF2B5EF4-FFF2-40B4-BE49-F238E27FC236}">
                  <a16:creationId xmlns:a16="http://schemas.microsoft.com/office/drawing/2014/main" id="{75B205AB-802A-E94A-90D3-202D4EED32D7}"/>
                </a:ext>
              </a:extLst>
            </p:cNvPr>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1118" name="AutoShape 277">
              <a:extLst>
                <a:ext uri="{FF2B5EF4-FFF2-40B4-BE49-F238E27FC236}">
                  <a16:creationId xmlns:a16="http://schemas.microsoft.com/office/drawing/2014/main" id="{B32DFC79-C8E5-1948-9FED-BB65080061D7}"/>
                </a:ext>
              </a:extLst>
            </p:cNvPr>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1119" name="Rectangle 278">
              <a:extLst>
                <a:ext uri="{FF2B5EF4-FFF2-40B4-BE49-F238E27FC236}">
                  <a16:creationId xmlns:a16="http://schemas.microsoft.com/office/drawing/2014/main" id="{58FAA124-49B0-854D-8CB3-85217DEA20FE}"/>
                </a:ext>
              </a:extLst>
            </p:cNvPr>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56599" name="Rectangle 279">
              <a:extLst>
                <a:ext uri="{FF2B5EF4-FFF2-40B4-BE49-F238E27FC236}">
                  <a16:creationId xmlns:a16="http://schemas.microsoft.com/office/drawing/2014/main" id="{66D78782-BA05-1B43-86FE-C8E38C3540BC}"/>
                </a:ext>
              </a:extLst>
            </p:cNvPr>
            <p:cNvSpPr>
              <a:spLocks noChangeArrowheads="1"/>
            </p:cNvSpPr>
            <p:nvPr/>
          </p:nvSpPr>
          <p:spPr bwMode="auto">
            <a:xfrm>
              <a:off x="2292" y="2234"/>
              <a:ext cx="607" cy="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a:solidFill>
                    <a:srgbClr val="790015"/>
                  </a:solidFill>
                  <a:latin typeface="Helvetica" charset="0"/>
                  <a:ea typeface="ＭＳ Ｐゴシック" charset="0"/>
                </a:rPr>
                <a:t>             </a:t>
              </a:r>
              <a:r>
                <a:rPr lang="en-US" sz="1800" b="1">
                  <a:solidFill>
                    <a:srgbClr val="790015"/>
                  </a:solidFill>
                  <a:latin typeface="Helvetica" charset="0"/>
                  <a:ea typeface="ＭＳ Ｐゴシック" charset="0"/>
                </a:rPr>
                <a:t>ANARKI</a:t>
              </a:r>
              <a:endParaRPr lang="en-US" sz="1800" b="1">
                <a:effectLst>
                  <a:outerShdw blurRad="38100" dist="38100" dir="2700000" algn="tl">
                    <a:srgbClr val="000000"/>
                  </a:outerShdw>
                </a:effectLst>
                <a:latin typeface="Helvetica" charset="0"/>
                <a:ea typeface="ＭＳ Ｐゴシック" charset="0"/>
              </a:endParaRPr>
            </a:p>
          </p:txBody>
        </p:sp>
        <p:sp>
          <p:nvSpPr>
            <p:cNvPr id="131121" name="Line 280">
              <a:extLst>
                <a:ext uri="{FF2B5EF4-FFF2-40B4-BE49-F238E27FC236}">
                  <a16:creationId xmlns:a16="http://schemas.microsoft.com/office/drawing/2014/main" id="{61F79EE7-A462-454C-A0C8-B2AF7B85730C}"/>
                </a:ext>
              </a:extLst>
            </p:cNvPr>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22" name="Rectangle 281">
              <a:extLst>
                <a:ext uri="{FF2B5EF4-FFF2-40B4-BE49-F238E27FC236}">
                  <a16:creationId xmlns:a16="http://schemas.microsoft.com/office/drawing/2014/main" id="{0B71DDEC-821D-1541-A08D-B93B439F999B}"/>
                </a:ext>
              </a:extLst>
            </p:cNvPr>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1123" name="AutoShape 282">
              <a:extLst>
                <a:ext uri="{FF2B5EF4-FFF2-40B4-BE49-F238E27FC236}">
                  <a16:creationId xmlns:a16="http://schemas.microsoft.com/office/drawing/2014/main" id="{41A55F00-7CF3-D94C-A303-8A50BBDDE17B}"/>
                </a:ext>
              </a:extLst>
            </p:cNvPr>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1124" name="Rectangle 283">
              <a:extLst>
                <a:ext uri="{FF2B5EF4-FFF2-40B4-BE49-F238E27FC236}">
                  <a16:creationId xmlns:a16="http://schemas.microsoft.com/office/drawing/2014/main" id="{F4EE47CA-8236-E14F-B4A0-69BCF800F18E}"/>
                </a:ext>
              </a:extLst>
            </p:cNvPr>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56604" name="Rectangle 284">
              <a:extLst>
                <a:ext uri="{FF2B5EF4-FFF2-40B4-BE49-F238E27FC236}">
                  <a16:creationId xmlns:a16="http://schemas.microsoft.com/office/drawing/2014/main" id="{A084533E-340A-C14F-B6C3-DD9A2D43148A}"/>
                </a:ext>
              </a:extLst>
            </p:cNvPr>
            <p:cNvSpPr>
              <a:spLocks noChangeArrowheads="1"/>
            </p:cNvSpPr>
            <p:nvPr/>
          </p:nvSpPr>
          <p:spPr bwMode="auto">
            <a:xfrm>
              <a:off x="2447" y="2417"/>
              <a:ext cx="610" cy="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800" b="1">
                  <a:solidFill>
                    <a:srgbClr val="790015"/>
                  </a:solidFill>
                  <a:latin typeface="Helvetica" pitchFamily="2" charset="0"/>
                </a:rPr>
                <a:t>   </a:t>
              </a:r>
              <a:r>
                <a:rPr lang="en-US" altLang="en-US" sz="1800" b="1">
                  <a:solidFill>
                    <a:srgbClr val="790015"/>
                  </a:solidFill>
                  <a:latin typeface="Helvetica" pitchFamily="2" charset="0"/>
                </a:rPr>
                <a:t>K</a:t>
              </a:r>
              <a:r>
                <a:rPr lang="ja-JP" altLang="en-US" sz="1800" b="1">
                  <a:solidFill>
                    <a:srgbClr val="790015"/>
                  </a:solidFill>
                </a:rPr>
                <a:t>’</a:t>
              </a:r>
              <a:r>
                <a:rPr lang="en-US" altLang="ja-JP" sz="1800" b="1">
                  <a:solidFill>
                    <a:srgbClr val="790015"/>
                  </a:solidFill>
                  <a:latin typeface="Helvetica" pitchFamily="2" charset="0"/>
                </a:rPr>
                <a:t>RAJAAN</a:t>
              </a:r>
              <a:endParaRPr lang="en-US" altLang="en-US" sz="1800" b="1">
                <a:effectLst>
                  <a:outerShdw blurRad="38100" dist="38100" dir="2700000" algn="tl">
                    <a:srgbClr val="000000"/>
                  </a:outerShdw>
                </a:effectLst>
                <a:latin typeface="Helvetica" pitchFamily="2" charset="0"/>
              </a:endParaRPr>
            </a:p>
          </p:txBody>
        </p:sp>
        <p:sp>
          <p:nvSpPr>
            <p:cNvPr id="131126" name="Line 285">
              <a:extLst>
                <a:ext uri="{FF2B5EF4-FFF2-40B4-BE49-F238E27FC236}">
                  <a16:creationId xmlns:a16="http://schemas.microsoft.com/office/drawing/2014/main" id="{6813AC60-6794-0747-8EFE-F10C94196126}"/>
                </a:ext>
              </a:extLst>
            </p:cNvPr>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27" name="Rectangle 286">
              <a:extLst>
                <a:ext uri="{FF2B5EF4-FFF2-40B4-BE49-F238E27FC236}">
                  <a16:creationId xmlns:a16="http://schemas.microsoft.com/office/drawing/2014/main" id="{C3FCED4F-5DE5-1E4E-8811-05DAEE710291}"/>
                </a:ext>
              </a:extLst>
            </p:cNvPr>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1128" name="AutoShape 287">
              <a:extLst>
                <a:ext uri="{FF2B5EF4-FFF2-40B4-BE49-F238E27FC236}">
                  <a16:creationId xmlns:a16="http://schemas.microsoft.com/office/drawing/2014/main" id="{101314C0-F95A-2F44-82B9-7CFB2BC95849}"/>
                </a:ext>
              </a:extLst>
            </p:cNvPr>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1129" name="Rectangle 288">
              <a:extLst>
                <a:ext uri="{FF2B5EF4-FFF2-40B4-BE49-F238E27FC236}">
                  <a16:creationId xmlns:a16="http://schemas.microsoft.com/office/drawing/2014/main" id="{FE313B99-D72E-7744-954F-5994AFAD50A7}"/>
                </a:ext>
              </a:extLst>
            </p:cNvPr>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56609" name="Rectangle 289">
              <a:extLst>
                <a:ext uri="{FF2B5EF4-FFF2-40B4-BE49-F238E27FC236}">
                  <a16:creationId xmlns:a16="http://schemas.microsoft.com/office/drawing/2014/main" id="{15CCC912-8E25-C64B-9908-9E5A2CC1AFA1}"/>
                </a:ext>
              </a:extLst>
            </p:cNvPr>
            <p:cNvSpPr>
              <a:spLocks noChangeArrowheads="1"/>
            </p:cNvSpPr>
            <p:nvPr/>
          </p:nvSpPr>
          <p:spPr bwMode="auto">
            <a:xfrm>
              <a:off x="2402" y="2590"/>
              <a:ext cx="954" cy="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     PEMBUANGAN</a:t>
              </a:r>
              <a:endParaRPr lang="en-US" sz="1800" b="1">
                <a:effectLst>
                  <a:outerShdw blurRad="38100" dist="38100" dir="2700000" algn="tl">
                    <a:srgbClr val="000000"/>
                  </a:outerShdw>
                </a:effectLst>
                <a:latin typeface="Helvetica" charset="0"/>
                <a:ea typeface="ＭＳ Ｐゴシック" charset="0"/>
              </a:endParaRPr>
            </a:p>
          </p:txBody>
        </p:sp>
        <p:sp>
          <p:nvSpPr>
            <p:cNvPr id="131131" name="Line 290">
              <a:extLst>
                <a:ext uri="{FF2B5EF4-FFF2-40B4-BE49-F238E27FC236}">
                  <a16:creationId xmlns:a16="http://schemas.microsoft.com/office/drawing/2014/main" id="{35AB1D4C-4472-5A4F-BB8E-F06A65FEFF59}"/>
                </a:ext>
              </a:extLst>
            </p:cNvPr>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32" name="Line 291">
              <a:extLst>
                <a:ext uri="{FF2B5EF4-FFF2-40B4-BE49-F238E27FC236}">
                  <a16:creationId xmlns:a16="http://schemas.microsoft.com/office/drawing/2014/main" id="{9B6FF0E8-046A-A047-AA34-9A12B363B923}"/>
                </a:ext>
              </a:extLst>
            </p:cNvPr>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33" name="Rectangle 292">
              <a:extLst>
                <a:ext uri="{FF2B5EF4-FFF2-40B4-BE49-F238E27FC236}">
                  <a16:creationId xmlns:a16="http://schemas.microsoft.com/office/drawing/2014/main" id="{BAD28F13-D8AC-8A41-B65A-DE3EB0765396}"/>
                </a:ext>
              </a:extLst>
            </p:cNvPr>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1134" name="AutoShape 293">
              <a:extLst>
                <a:ext uri="{FF2B5EF4-FFF2-40B4-BE49-F238E27FC236}">
                  <a16:creationId xmlns:a16="http://schemas.microsoft.com/office/drawing/2014/main" id="{5521FE6F-942C-4947-85BF-6D5049BAFFD9}"/>
                </a:ext>
              </a:extLst>
            </p:cNvPr>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1135" name="Rectangle 294">
              <a:extLst>
                <a:ext uri="{FF2B5EF4-FFF2-40B4-BE49-F238E27FC236}">
                  <a16:creationId xmlns:a16="http://schemas.microsoft.com/office/drawing/2014/main" id="{B1D7879A-2CE5-A747-B9F6-4821585006B1}"/>
                </a:ext>
              </a:extLst>
            </p:cNvPr>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56615" name="Rectangle 295">
              <a:extLst>
                <a:ext uri="{FF2B5EF4-FFF2-40B4-BE49-F238E27FC236}">
                  <a16:creationId xmlns:a16="http://schemas.microsoft.com/office/drawing/2014/main" id="{00EA541C-9B8B-7F4B-B14F-255486F4DCE3}"/>
                </a:ext>
              </a:extLst>
            </p:cNvPr>
            <p:cNvSpPr>
              <a:spLocks noChangeArrowheads="1"/>
            </p:cNvSpPr>
            <p:nvPr/>
          </p:nvSpPr>
          <p:spPr bwMode="auto">
            <a:xfrm>
              <a:off x="2796" y="2778"/>
              <a:ext cx="514" cy="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  SENYAP</a:t>
              </a:r>
              <a:endParaRPr lang="en-US" sz="1800" b="1">
                <a:effectLst>
                  <a:outerShdw blurRad="38100" dist="38100" dir="2700000" algn="tl">
                    <a:srgbClr val="000000"/>
                  </a:outerShdw>
                </a:effectLst>
                <a:latin typeface="Helvetica" charset="0"/>
                <a:ea typeface="ＭＳ Ｐゴシック" charset="0"/>
              </a:endParaRPr>
            </a:p>
          </p:txBody>
        </p:sp>
        <p:sp>
          <p:nvSpPr>
            <p:cNvPr id="131137" name="Line 296">
              <a:extLst>
                <a:ext uri="{FF2B5EF4-FFF2-40B4-BE49-F238E27FC236}">
                  <a16:creationId xmlns:a16="http://schemas.microsoft.com/office/drawing/2014/main" id="{C0FBFA97-D7B7-8049-B7FF-117FF52B29A1}"/>
                </a:ext>
              </a:extLst>
            </p:cNvPr>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38" name="Line 297">
              <a:extLst>
                <a:ext uri="{FF2B5EF4-FFF2-40B4-BE49-F238E27FC236}">
                  <a16:creationId xmlns:a16="http://schemas.microsoft.com/office/drawing/2014/main" id="{79F857AF-357A-9548-B1DE-5319C3C96639}"/>
                </a:ext>
              </a:extLst>
            </p:cNvPr>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39" name="Rectangle 298">
              <a:extLst>
                <a:ext uri="{FF2B5EF4-FFF2-40B4-BE49-F238E27FC236}">
                  <a16:creationId xmlns:a16="http://schemas.microsoft.com/office/drawing/2014/main" id="{260F0227-F586-7C4B-AB2B-403A03B8FBF9}"/>
                </a:ext>
              </a:extLst>
            </p:cNvPr>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1140" name="AutoShape 299">
              <a:extLst>
                <a:ext uri="{FF2B5EF4-FFF2-40B4-BE49-F238E27FC236}">
                  <a16:creationId xmlns:a16="http://schemas.microsoft.com/office/drawing/2014/main" id="{FFD1DB68-8933-6F46-9737-D78FFEE2C39B}"/>
                </a:ext>
              </a:extLst>
            </p:cNvPr>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1141" name="Rectangle 300">
              <a:extLst>
                <a:ext uri="{FF2B5EF4-FFF2-40B4-BE49-F238E27FC236}">
                  <a16:creationId xmlns:a16="http://schemas.microsoft.com/office/drawing/2014/main" id="{0060ACC4-D521-A24C-B926-1340A8FF86FF}"/>
                </a:ext>
              </a:extLst>
            </p:cNvPr>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grpSp>
          <p:nvGrpSpPr>
            <p:cNvPr id="131142" name="Group 301">
              <a:extLst>
                <a:ext uri="{FF2B5EF4-FFF2-40B4-BE49-F238E27FC236}">
                  <a16:creationId xmlns:a16="http://schemas.microsoft.com/office/drawing/2014/main" id="{CCEE2DE1-9BF8-B24A-8266-682269B72E0C}"/>
                </a:ext>
              </a:extLst>
            </p:cNvPr>
            <p:cNvGrpSpPr>
              <a:grpSpLocks/>
            </p:cNvGrpSpPr>
            <p:nvPr/>
          </p:nvGrpSpPr>
          <p:grpSpPr bwMode="auto">
            <a:xfrm>
              <a:off x="3047" y="2963"/>
              <a:ext cx="470" cy="131"/>
              <a:chOff x="3135" y="3099"/>
              <a:chExt cx="470" cy="131"/>
            </a:xfrm>
          </p:grpSpPr>
          <p:sp>
            <p:nvSpPr>
              <p:cNvPr id="56622" name="Rectangle 302">
                <a:extLst>
                  <a:ext uri="{FF2B5EF4-FFF2-40B4-BE49-F238E27FC236}">
                    <a16:creationId xmlns:a16="http://schemas.microsoft.com/office/drawing/2014/main" id="{23C0397F-3060-4F4E-B281-DD1D9513B638}"/>
                  </a:ext>
                </a:extLst>
              </p:cNvPr>
              <p:cNvSpPr>
                <a:spLocks noChangeArrowheads="1"/>
              </p:cNvSpPr>
              <p:nvPr/>
            </p:nvSpPr>
            <p:spPr bwMode="auto">
              <a:xfrm>
                <a:off x="3135" y="3112"/>
                <a:ext cx="40" cy="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b="1">
                    <a:solidFill>
                      <a:schemeClr val="accent1"/>
                    </a:solidFill>
                    <a:latin typeface="Helvetica" charset="0"/>
                    <a:ea typeface="ＭＳ Ｐゴシック" charset="0"/>
                  </a:rPr>
                  <a:t>   </a:t>
                </a:r>
                <a:endParaRPr lang="en-US" sz="800" b="1">
                  <a:solidFill>
                    <a:schemeClr val="accent1"/>
                  </a:solidFill>
                  <a:effectLst>
                    <a:outerShdw blurRad="38100" dist="38100" dir="2700000" algn="tl">
                      <a:srgbClr val="000000"/>
                    </a:outerShdw>
                  </a:effectLst>
                  <a:latin typeface="Helvetica" charset="0"/>
                  <a:ea typeface="ＭＳ Ｐゴシック" charset="0"/>
                </a:endParaRPr>
              </a:p>
            </p:txBody>
          </p:sp>
          <p:sp>
            <p:nvSpPr>
              <p:cNvPr id="131146" name="Rectangle 303">
                <a:extLst>
                  <a:ext uri="{FF2B5EF4-FFF2-40B4-BE49-F238E27FC236}">
                    <a16:creationId xmlns:a16="http://schemas.microsoft.com/office/drawing/2014/main" id="{DF91B31C-C064-B641-BFA4-279AF4122517}"/>
                  </a:ext>
                </a:extLst>
              </p:cNvPr>
              <p:cNvSpPr>
                <a:spLocks noChangeArrowheads="1"/>
              </p:cNvSpPr>
              <p:nvPr/>
            </p:nvSpPr>
            <p:spPr bwMode="auto">
              <a:xfrm>
                <a:off x="3156" y="3099"/>
                <a:ext cx="44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a:t> </a:t>
                </a:r>
                <a:r>
                  <a:rPr lang="en-US" altLang="en-US">
                    <a:solidFill>
                      <a:srgbClr val="790015"/>
                    </a:solidFill>
                  </a:rPr>
                  <a:t>YESUS</a:t>
                </a:r>
              </a:p>
            </p:txBody>
          </p:sp>
        </p:grpSp>
        <p:sp>
          <p:nvSpPr>
            <p:cNvPr id="131143" name="Line 304">
              <a:extLst>
                <a:ext uri="{FF2B5EF4-FFF2-40B4-BE49-F238E27FC236}">
                  <a16:creationId xmlns:a16="http://schemas.microsoft.com/office/drawing/2014/main" id="{9A9A68F6-70F8-EE4F-B610-55DDFCCE6DCA}"/>
                </a:ext>
              </a:extLst>
            </p:cNvPr>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44" name="Line 305">
              <a:extLst>
                <a:ext uri="{FF2B5EF4-FFF2-40B4-BE49-F238E27FC236}">
                  <a16:creationId xmlns:a16="http://schemas.microsoft.com/office/drawing/2014/main" id="{792C0C13-6236-A449-BF7A-3473C23FA981}"/>
                </a:ext>
              </a:extLst>
            </p:cNvPr>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56556" name="Picture 236">
            <a:extLst>
              <a:ext uri="{FF2B5EF4-FFF2-40B4-BE49-F238E27FC236}">
                <a16:creationId xmlns:a16="http://schemas.microsoft.com/office/drawing/2014/main" id="{6721730A-7C3B-E443-8344-266CD0798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613" y="1009650"/>
            <a:ext cx="5235575"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6560"/>
                                        </p:tgtEl>
                                        <p:attrNameLst>
                                          <p:attrName>style.visibility</p:attrName>
                                        </p:attrNameLst>
                                      </p:cBhvr>
                                      <p:to>
                                        <p:strVal val="visible"/>
                                      </p:to>
                                    </p:set>
                                    <p:animEffect transition="in" filter="wipe(up)">
                                      <p:cBhvr>
                                        <p:cTn id="7" dur="500"/>
                                        <p:tgtEl>
                                          <p:spTgt spid="56560"/>
                                        </p:tgtEl>
                                      </p:cBhvr>
                                    </p:animEffect>
                                  </p:childTnLst>
                                </p:cTn>
                              </p:par>
                            </p:childTnLst>
                          </p:cTn>
                        </p:par>
                        <p:par>
                          <p:cTn id="8" fill="hold" nodeType="afterGroup">
                            <p:stCondLst>
                              <p:cond delay="500"/>
                            </p:stCondLst>
                            <p:childTnLst>
                              <p:par>
                                <p:cTn id="9" presetID="7" presetClass="entr" presetSubtype="2" fill="hold" nodeType="afterEffect">
                                  <p:stCondLst>
                                    <p:cond delay="0"/>
                                  </p:stCondLst>
                                  <p:childTnLst>
                                    <p:set>
                                      <p:cBhvr>
                                        <p:cTn id="10" dur="1" fill="hold">
                                          <p:stCondLst>
                                            <p:cond delay="0"/>
                                          </p:stCondLst>
                                        </p:cTn>
                                        <p:tgtEl>
                                          <p:spTgt spid="56556"/>
                                        </p:tgtEl>
                                        <p:attrNameLst>
                                          <p:attrName>style.visibility</p:attrName>
                                        </p:attrNameLst>
                                      </p:cBhvr>
                                      <p:to>
                                        <p:strVal val="visible"/>
                                      </p:to>
                                    </p:set>
                                    <p:anim calcmode="lin" valueType="num">
                                      <p:cBhvr additive="base">
                                        <p:cTn id="11" dur="5000" fill="hold"/>
                                        <p:tgtEl>
                                          <p:spTgt spid="56556"/>
                                        </p:tgtEl>
                                        <p:attrNameLst>
                                          <p:attrName>ppt_x</p:attrName>
                                        </p:attrNameLst>
                                      </p:cBhvr>
                                      <p:tavLst>
                                        <p:tav tm="0">
                                          <p:val>
                                            <p:strVal val="1+#ppt_w/2"/>
                                          </p:val>
                                        </p:tav>
                                        <p:tav tm="100000">
                                          <p:val>
                                            <p:strVal val="#ppt_x"/>
                                          </p:val>
                                        </p:tav>
                                      </p:tavLst>
                                    </p:anim>
                                    <p:anim calcmode="lin" valueType="num">
                                      <p:cBhvr additive="base">
                                        <p:cTn id="12" dur="5000" fill="hold"/>
                                        <p:tgtEl>
                                          <p:spTgt spid="565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BFF56702-418E-E94B-AE46-9E0B0E192A3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3" y="609600"/>
            <a:ext cx="7569200" cy="5543550"/>
          </a:xfrm>
          <a:prstGeom prst="rect">
            <a:avLst/>
          </a:prstGeom>
          <a:noFill/>
          <a:ln w="5715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7349" name="Oval 5">
            <a:extLst>
              <a:ext uri="{FF2B5EF4-FFF2-40B4-BE49-F238E27FC236}">
                <a16:creationId xmlns:a16="http://schemas.microsoft.com/office/drawing/2014/main" id="{7090E882-0FED-1540-AAFB-28562CF1B88F}"/>
              </a:ext>
            </a:extLst>
          </p:cNvPr>
          <p:cNvSpPr>
            <a:spLocks noChangeArrowheads="1"/>
          </p:cNvSpPr>
          <p:nvPr/>
        </p:nvSpPr>
        <p:spPr bwMode="auto">
          <a:xfrm>
            <a:off x="3357563" y="2178050"/>
            <a:ext cx="1905000" cy="1203325"/>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latin typeface="Arial" charset="0"/>
              <a:ea typeface="ＭＳ Ｐゴシック" charset="0"/>
            </a:endParaRPr>
          </a:p>
        </p:txBody>
      </p:sp>
      <p:sp>
        <p:nvSpPr>
          <p:cNvPr id="57350" name="Text Box 6">
            <a:extLst>
              <a:ext uri="{FF2B5EF4-FFF2-40B4-BE49-F238E27FC236}">
                <a16:creationId xmlns:a16="http://schemas.microsoft.com/office/drawing/2014/main" id="{F0884A04-AFCC-F441-B6BD-F5BC3157CFEA}"/>
              </a:ext>
            </a:extLst>
          </p:cNvPr>
          <p:cNvSpPr txBox="1">
            <a:spLocks noChangeArrowheads="1"/>
          </p:cNvSpPr>
          <p:nvPr/>
        </p:nvSpPr>
        <p:spPr bwMode="auto">
          <a:xfrm>
            <a:off x="8723313" y="66675"/>
            <a:ext cx="2603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atin typeface="Comic Sans MS" charset="0"/>
                <a:ea typeface="ＭＳ Ｐゴシック" charset="0"/>
              </a:rPr>
              <a:t> </a:t>
            </a:r>
          </a:p>
        </p:txBody>
      </p:sp>
      <p:sp>
        <p:nvSpPr>
          <p:cNvPr id="57353" name="Text Box 9">
            <a:extLst>
              <a:ext uri="{FF2B5EF4-FFF2-40B4-BE49-F238E27FC236}">
                <a16:creationId xmlns:a16="http://schemas.microsoft.com/office/drawing/2014/main" id="{D1B06FDD-B753-6A46-9F0B-A068586867B4}"/>
              </a:ext>
            </a:extLst>
          </p:cNvPr>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a:solidFill>
                <a:srgbClr val="FFFFFF"/>
              </a:solidFill>
              <a:latin typeface="Arial" charset="0"/>
              <a:ea typeface="ＭＳ Ｐゴシック" charset="0"/>
            </a:endParaRPr>
          </a:p>
        </p:txBody>
      </p:sp>
      <p:sp>
        <p:nvSpPr>
          <p:cNvPr id="57354" name="Text Box 10">
            <a:extLst>
              <a:ext uri="{FF2B5EF4-FFF2-40B4-BE49-F238E27FC236}">
                <a16:creationId xmlns:a16="http://schemas.microsoft.com/office/drawing/2014/main" id="{4F3DD226-0F48-2249-8791-439295C7794E}"/>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66</a:t>
            </a:r>
          </a:p>
        </p:txBody>
      </p:sp>
      <p:sp>
        <p:nvSpPr>
          <p:cNvPr id="57355" name="Rectangle 11">
            <a:extLst>
              <a:ext uri="{FF2B5EF4-FFF2-40B4-BE49-F238E27FC236}">
                <a16:creationId xmlns:a16="http://schemas.microsoft.com/office/drawing/2014/main" id="{A9F19280-BA6B-8F46-B5C9-C1CCA2BF1EF3}"/>
              </a:ext>
            </a:extLst>
          </p:cNvPr>
          <p:cNvSpPr>
            <a:spLocks noChangeArrowheads="1"/>
          </p:cNvSpPr>
          <p:nvPr/>
        </p:nvSpPr>
        <p:spPr bwMode="auto">
          <a:xfrm>
            <a:off x="3590925" y="2752725"/>
            <a:ext cx="1543050" cy="209550"/>
          </a:xfrm>
          <a:prstGeom prst="rect">
            <a:avLst/>
          </a:prstGeom>
          <a:solidFill>
            <a:schemeClr val="tx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600">
                <a:solidFill>
                  <a:schemeClr val="bg2"/>
                </a:solidFill>
                <a:latin typeface="Arial" charset="0"/>
                <a:ea typeface="ＭＳ Ｐゴシック" charset="0"/>
              </a:rPr>
              <a:t>ARSIP ALKITAB</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 calcmode="lin" valueType="num">
                                      <p:cBhvr>
                                        <p:cTn id="9" dur="500" fill="hold"/>
                                        <p:tgtEl>
                                          <p:spTgt spid="57349"/>
                                        </p:tgtEl>
                                        <p:attrNameLst>
                                          <p:attrName>ppt_x</p:attrName>
                                        </p:attrNameLst>
                                      </p:cBhvr>
                                      <p:tavLst>
                                        <p:tav tm="0">
                                          <p:val>
                                            <p:fltVal val="0.5"/>
                                          </p:val>
                                        </p:tav>
                                        <p:tav tm="100000">
                                          <p:val>
                                            <p:strVal val="#ppt_x"/>
                                          </p:val>
                                        </p:tav>
                                      </p:tavLst>
                                    </p:anim>
                                    <p:anim calcmode="lin" valueType="num">
                                      <p:cBhvr>
                                        <p:cTn id="10" dur="500" fill="hold"/>
                                        <p:tgtEl>
                                          <p:spTgt spid="573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EDE8B32F-AEEE-CE4D-8D5B-20A7346C084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pic>
      <p:sp>
        <p:nvSpPr>
          <p:cNvPr id="58403" name="Rectangle 35">
            <a:extLst>
              <a:ext uri="{FF2B5EF4-FFF2-40B4-BE49-F238E27FC236}">
                <a16:creationId xmlns:a16="http://schemas.microsoft.com/office/drawing/2014/main" id="{B55AFA03-E3A7-1947-8C5B-6EFE2D757581}"/>
              </a:ext>
            </a:extLst>
          </p:cNvPr>
          <p:cNvSpPr>
            <a:spLocks noChangeArrowheads="1"/>
          </p:cNvSpPr>
          <p:nvPr/>
        </p:nvSpPr>
        <p:spPr bwMode="auto">
          <a:xfrm>
            <a:off x="3209925" y="2686050"/>
            <a:ext cx="2114550" cy="209550"/>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58371" name="Rectangle 3">
            <a:extLst>
              <a:ext uri="{FF2B5EF4-FFF2-40B4-BE49-F238E27FC236}">
                <a16:creationId xmlns:a16="http://schemas.microsoft.com/office/drawing/2014/main" id="{CCCAAB7F-8629-EC43-AFC5-273677686016}"/>
              </a:ext>
            </a:extLst>
          </p:cNvPr>
          <p:cNvSpPr>
            <a:spLocks noChangeArrowheads="1"/>
          </p:cNvSpPr>
          <p:nvPr/>
        </p:nvSpPr>
        <p:spPr bwMode="auto">
          <a:xfrm>
            <a:off x="1525588" y="1254125"/>
            <a:ext cx="5961062" cy="5159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sz="2800" i="1">
                <a:solidFill>
                  <a:schemeClr val="tx1"/>
                </a:solidFill>
                <a:latin typeface="Times" charset="0"/>
                <a:ea typeface="ＭＳ Ｐゴシック" charset="0"/>
              </a:rPr>
              <a:t>C   </a:t>
            </a:r>
          </a:p>
        </p:txBody>
      </p:sp>
      <p:sp>
        <p:nvSpPr>
          <p:cNvPr id="58378" name="Line 10">
            <a:extLst>
              <a:ext uri="{FF2B5EF4-FFF2-40B4-BE49-F238E27FC236}">
                <a16:creationId xmlns:a16="http://schemas.microsoft.com/office/drawing/2014/main" id="{34C4CD14-9D1D-3D45-8C37-D1ED7B07E909}"/>
              </a:ext>
            </a:extLst>
          </p:cNvPr>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58385" name="Text Box 17">
            <a:extLst>
              <a:ext uri="{FF2B5EF4-FFF2-40B4-BE49-F238E27FC236}">
                <a16:creationId xmlns:a16="http://schemas.microsoft.com/office/drawing/2014/main" id="{496E4FBE-2EE1-334A-9545-DC2A22257046}"/>
              </a:ext>
            </a:extLst>
          </p:cNvPr>
          <p:cNvSpPr txBox="1">
            <a:spLocks noChangeArrowheads="1"/>
          </p:cNvSpPr>
          <p:nvPr/>
        </p:nvSpPr>
        <p:spPr bwMode="auto">
          <a:xfrm>
            <a:off x="8723313" y="66675"/>
            <a:ext cx="2603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atin typeface="Comic Sans MS" charset="0"/>
                <a:ea typeface="ＭＳ Ｐゴシック" charset="0"/>
              </a:rPr>
              <a:t> </a:t>
            </a:r>
          </a:p>
        </p:txBody>
      </p:sp>
      <p:sp>
        <p:nvSpPr>
          <p:cNvPr id="58387" name="Text Box 19">
            <a:extLst>
              <a:ext uri="{FF2B5EF4-FFF2-40B4-BE49-F238E27FC236}">
                <a16:creationId xmlns:a16="http://schemas.microsoft.com/office/drawing/2014/main" id="{381F9248-D6C2-4D48-88D7-E8E3FB0D46A0}"/>
              </a:ext>
            </a:extLst>
          </p:cNvPr>
          <p:cNvSpPr txBox="1">
            <a:spLocks noChangeArrowheads="1"/>
          </p:cNvSpPr>
          <p:nvPr/>
        </p:nvSpPr>
        <p:spPr bwMode="auto">
          <a:xfrm>
            <a:off x="8834438"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58388" name="Text Box 20">
            <a:extLst>
              <a:ext uri="{FF2B5EF4-FFF2-40B4-BE49-F238E27FC236}">
                <a16:creationId xmlns:a16="http://schemas.microsoft.com/office/drawing/2014/main" id="{C5A8F66C-4BF9-2441-A0A8-B47E11A7331A}"/>
              </a:ext>
            </a:extLst>
          </p:cNvPr>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a:solidFill>
                <a:srgbClr val="FFFFFF"/>
              </a:solidFill>
              <a:latin typeface="Arial" charset="0"/>
              <a:ea typeface="ＭＳ Ｐゴシック" charset="0"/>
            </a:endParaRPr>
          </a:p>
        </p:txBody>
      </p:sp>
      <p:sp>
        <p:nvSpPr>
          <p:cNvPr id="58389" name="Text Box 21">
            <a:extLst>
              <a:ext uri="{FF2B5EF4-FFF2-40B4-BE49-F238E27FC236}">
                <a16:creationId xmlns:a16="http://schemas.microsoft.com/office/drawing/2014/main" id="{66FFA8A6-2EBF-6C40-824E-F9535D6F0376}"/>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67</a:t>
            </a:r>
          </a:p>
        </p:txBody>
      </p:sp>
      <p:sp>
        <p:nvSpPr>
          <p:cNvPr id="58390" name="Text Box 22">
            <a:extLst>
              <a:ext uri="{FF2B5EF4-FFF2-40B4-BE49-F238E27FC236}">
                <a16:creationId xmlns:a16="http://schemas.microsoft.com/office/drawing/2014/main" id="{A592744B-A1FE-1E40-BB33-FB87DF626A51}"/>
              </a:ext>
            </a:extLst>
          </p:cNvPr>
          <p:cNvSpPr txBox="1">
            <a:spLocks noChangeArrowheads="1"/>
          </p:cNvSpPr>
          <p:nvPr/>
        </p:nvSpPr>
        <p:spPr bwMode="auto">
          <a:xfrm>
            <a:off x="8651875" y="6413500"/>
            <a:ext cx="4667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10</a:t>
            </a:r>
          </a:p>
        </p:txBody>
      </p:sp>
      <p:sp>
        <p:nvSpPr>
          <p:cNvPr id="58401" name="Rectangle 33">
            <a:extLst>
              <a:ext uri="{FF2B5EF4-FFF2-40B4-BE49-F238E27FC236}">
                <a16:creationId xmlns:a16="http://schemas.microsoft.com/office/drawing/2014/main" id="{94318BA8-BBAD-3D4B-8B1A-43DE2841E28E}"/>
              </a:ext>
            </a:extLst>
          </p:cNvPr>
          <p:cNvSpPr>
            <a:spLocks noChangeArrowheads="1"/>
          </p:cNvSpPr>
          <p:nvPr/>
        </p:nvSpPr>
        <p:spPr bwMode="auto">
          <a:xfrm>
            <a:off x="2124075" y="2143125"/>
            <a:ext cx="5295900" cy="209550"/>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58400" name="Text Box 32">
            <a:extLst>
              <a:ext uri="{FF2B5EF4-FFF2-40B4-BE49-F238E27FC236}">
                <a16:creationId xmlns:a16="http://schemas.microsoft.com/office/drawing/2014/main" id="{346F74D4-0DA1-F248-9529-9C3D09CB5C42}"/>
              </a:ext>
            </a:extLst>
          </p:cNvPr>
          <p:cNvSpPr txBox="1">
            <a:spLocks noChangeArrowheads="1"/>
          </p:cNvSpPr>
          <p:nvPr/>
        </p:nvSpPr>
        <p:spPr bwMode="auto">
          <a:xfrm>
            <a:off x="6423025" y="2101850"/>
            <a:ext cx="10017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chemeClr val="bg2"/>
                </a:solidFill>
                <a:latin typeface="Arial" charset="0"/>
                <a:ea typeface="ＭＳ Ｐゴシック" charset="0"/>
              </a:rPr>
              <a:t>YESUS</a:t>
            </a:r>
          </a:p>
        </p:txBody>
      </p:sp>
      <p:sp>
        <p:nvSpPr>
          <p:cNvPr id="58377" name="Line 9">
            <a:extLst>
              <a:ext uri="{FF2B5EF4-FFF2-40B4-BE49-F238E27FC236}">
                <a16:creationId xmlns:a16="http://schemas.microsoft.com/office/drawing/2014/main" id="{F6132D64-5C15-B047-9B66-9B6A74C9092C}"/>
              </a:ext>
            </a:extLst>
          </p:cNvPr>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58391" name="Text Box 23">
            <a:extLst>
              <a:ext uri="{FF2B5EF4-FFF2-40B4-BE49-F238E27FC236}">
                <a16:creationId xmlns:a16="http://schemas.microsoft.com/office/drawing/2014/main" id="{F7D75F3B-AB71-6F4D-AD0E-3CB0D907411A}"/>
              </a:ext>
            </a:extLst>
          </p:cNvPr>
          <p:cNvSpPr txBox="1">
            <a:spLocks noChangeArrowheads="1"/>
          </p:cNvSpPr>
          <p:nvPr/>
        </p:nvSpPr>
        <p:spPr bwMode="auto">
          <a:xfrm>
            <a:off x="1938338" y="2101850"/>
            <a:ext cx="13652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chemeClr val="bg2"/>
                </a:solidFill>
                <a:latin typeface="Arial" charset="0"/>
                <a:ea typeface="ＭＳ Ｐゴシック" charset="0"/>
              </a:rPr>
              <a:t>CIPTAAN</a:t>
            </a:r>
          </a:p>
        </p:txBody>
      </p:sp>
      <p:sp>
        <p:nvSpPr>
          <p:cNvPr id="58392" name="Text Box 24">
            <a:extLst>
              <a:ext uri="{FF2B5EF4-FFF2-40B4-BE49-F238E27FC236}">
                <a16:creationId xmlns:a16="http://schemas.microsoft.com/office/drawing/2014/main" id="{20EAEB1D-FEDA-A640-A81A-1DE3885F3C01}"/>
              </a:ext>
            </a:extLst>
          </p:cNvPr>
          <p:cNvSpPr txBox="1">
            <a:spLocks noChangeArrowheads="1"/>
          </p:cNvSpPr>
          <p:nvPr/>
        </p:nvSpPr>
        <p:spPr bwMode="auto">
          <a:xfrm>
            <a:off x="3165475" y="2092325"/>
            <a:ext cx="11160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chemeClr val="bg2"/>
                </a:solidFill>
                <a:latin typeface="Arial" charset="0"/>
                <a:ea typeface="ＭＳ Ｐゴシック" charset="0"/>
              </a:rPr>
              <a:t>ABRAHAM</a:t>
            </a:r>
          </a:p>
        </p:txBody>
      </p:sp>
      <p:sp>
        <p:nvSpPr>
          <p:cNvPr id="58396" name="Text Box 28">
            <a:extLst>
              <a:ext uri="{FF2B5EF4-FFF2-40B4-BE49-F238E27FC236}">
                <a16:creationId xmlns:a16="http://schemas.microsoft.com/office/drawing/2014/main" id="{DEDDF932-97C9-554B-8A1E-BBF030622842}"/>
              </a:ext>
            </a:extLst>
          </p:cNvPr>
          <p:cNvSpPr txBox="1">
            <a:spLocks noChangeArrowheads="1"/>
          </p:cNvSpPr>
          <p:nvPr/>
        </p:nvSpPr>
        <p:spPr bwMode="auto">
          <a:xfrm>
            <a:off x="4152900" y="2092325"/>
            <a:ext cx="137953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chemeClr val="bg2"/>
                </a:solidFill>
                <a:latin typeface="Arial" charset="0"/>
                <a:ea typeface="ＭＳ Ｐゴシック" charset="0"/>
              </a:rPr>
              <a:t>ANARKI</a:t>
            </a:r>
          </a:p>
        </p:txBody>
      </p:sp>
      <p:sp>
        <p:nvSpPr>
          <p:cNvPr id="58404" name="Rectangle 36">
            <a:extLst>
              <a:ext uri="{FF2B5EF4-FFF2-40B4-BE49-F238E27FC236}">
                <a16:creationId xmlns:a16="http://schemas.microsoft.com/office/drawing/2014/main" id="{775B94D2-302C-4543-A83C-C022BE637519}"/>
              </a:ext>
            </a:extLst>
          </p:cNvPr>
          <p:cNvSpPr>
            <a:spLocks noChangeArrowheads="1"/>
          </p:cNvSpPr>
          <p:nvPr/>
        </p:nvSpPr>
        <p:spPr bwMode="auto">
          <a:xfrm>
            <a:off x="3248025" y="3238500"/>
            <a:ext cx="2114550" cy="209550"/>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58405" name="Rectangle 37">
            <a:extLst>
              <a:ext uri="{FF2B5EF4-FFF2-40B4-BE49-F238E27FC236}">
                <a16:creationId xmlns:a16="http://schemas.microsoft.com/office/drawing/2014/main" id="{6F013604-0770-F545-A19A-EE42D9BAC95C}"/>
              </a:ext>
            </a:extLst>
          </p:cNvPr>
          <p:cNvSpPr>
            <a:spLocks noChangeArrowheads="1"/>
          </p:cNvSpPr>
          <p:nvPr/>
        </p:nvSpPr>
        <p:spPr bwMode="auto">
          <a:xfrm>
            <a:off x="3086100" y="3781425"/>
            <a:ext cx="2114550" cy="209550"/>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58399" name="Text Box 31">
            <a:extLst>
              <a:ext uri="{FF2B5EF4-FFF2-40B4-BE49-F238E27FC236}">
                <a16:creationId xmlns:a16="http://schemas.microsoft.com/office/drawing/2014/main" id="{11E5213E-B045-7A4E-B7A6-D4A2DDC3B8F4}"/>
              </a:ext>
            </a:extLst>
          </p:cNvPr>
          <p:cNvSpPr txBox="1">
            <a:spLocks noChangeArrowheads="1"/>
          </p:cNvSpPr>
          <p:nvPr/>
        </p:nvSpPr>
        <p:spPr bwMode="auto">
          <a:xfrm>
            <a:off x="5327650" y="2101850"/>
            <a:ext cx="10017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chemeClr val="bg2"/>
                </a:solidFill>
                <a:latin typeface="Arial" charset="0"/>
                <a:ea typeface="ＭＳ Ｐゴシック" charset="0"/>
              </a:rPr>
              <a:t>SENYAP</a:t>
            </a:r>
          </a:p>
        </p:txBody>
      </p:sp>
      <p:sp>
        <p:nvSpPr>
          <p:cNvPr id="58374" name="Line 6">
            <a:extLst>
              <a:ext uri="{FF2B5EF4-FFF2-40B4-BE49-F238E27FC236}">
                <a16:creationId xmlns:a16="http://schemas.microsoft.com/office/drawing/2014/main" id="{BA7F0ED9-3839-C54C-A242-61C5ED9DBA30}"/>
              </a:ext>
            </a:extLst>
          </p:cNvPr>
          <p:cNvSpPr>
            <a:spLocks noChangeShapeType="1"/>
          </p:cNvSpPr>
          <p:nvPr/>
        </p:nvSpPr>
        <p:spPr bwMode="auto">
          <a:xfrm>
            <a:off x="2166938"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58375" name="Line 7">
            <a:extLst>
              <a:ext uri="{FF2B5EF4-FFF2-40B4-BE49-F238E27FC236}">
                <a16:creationId xmlns:a16="http://schemas.microsoft.com/office/drawing/2014/main" id="{D6D4563F-379F-B14C-A82B-F17D4B2358B8}"/>
              </a:ext>
            </a:extLst>
          </p:cNvPr>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58376" name="Line 8">
            <a:extLst>
              <a:ext uri="{FF2B5EF4-FFF2-40B4-BE49-F238E27FC236}">
                <a16:creationId xmlns:a16="http://schemas.microsoft.com/office/drawing/2014/main" id="{E887B2CB-D7BD-FD42-8A9D-FA1878C3339E}"/>
              </a:ext>
            </a:extLst>
          </p:cNvPr>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58379" name="Line 11">
            <a:extLst>
              <a:ext uri="{FF2B5EF4-FFF2-40B4-BE49-F238E27FC236}">
                <a16:creationId xmlns:a16="http://schemas.microsoft.com/office/drawing/2014/main" id="{A01406E4-B9D2-4644-BFE8-D94376002C0B}"/>
              </a:ext>
            </a:extLst>
          </p:cNvPr>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58382" name="Line 14">
            <a:extLst>
              <a:ext uri="{FF2B5EF4-FFF2-40B4-BE49-F238E27FC236}">
                <a16:creationId xmlns:a16="http://schemas.microsoft.com/office/drawing/2014/main" id="{6D12F927-122B-A944-943F-294C5A9B9A20}"/>
              </a:ext>
            </a:extLst>
          </p:cNvPr>
          <p:cNvSpPr>
            <a:spLocks noChangeShapeType="1"/>
          </p:cNvSpPr>
          <p:nvPr/>
        </p:nvSpPr>
        <p:spPr bwMode="auto">
          <a:xfrm flipV="1">
            <a:off x="4279900" y="2922588"/>
            <a:ext cx="987425" cy="9525"/>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58393" name="Text Box 25">
            <a:extLst>
              <a:ext uri="{FF2B5EF4-FFF2-40B4-BE49-F238E27FC236}">
                <a16:creationId xmlns:a16="http://schemas.microsoft.com/office/drawing/2014/main" id="{92BF460B-CC14-2841-B62E-EA50B9C18981}"/>
              </a:ext>
            </a:extLst>
          </p:cNvPr>
          <p:cNvSpPr txBox="1">
            <a:spLocks noChangeArrowheads="1"/>
          </p:cNvSpPr>
          <p:nvPr/>
        </p:nvSpPr>
        <p:spPr bwMode="auto">
          <a:xfrm>
            <a:off x="3213100" y="2644775"/>
            <a:ext cx="10017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chemeClr val="bg2"/>
                </a:solidFill>
                <a:latin typeface="Arial" charset="0"/>
                <a:ea typeface="ＭＳ Ｐゴシック" charset="0"/>
              </a:rPr>
              <a:t>YUSUF</a:t>
            </a:r>
          </a:p>
        </p:txBody>
      </p:sp>
      <p:sp>
        <p:nvSpPr>
          <p:cNvPr id="58397" name="Text Box 29">
            <a:extLst>
              <a:ext uri="{FF2B5EF4-FFF2-40B4-BE49-F238E27FC236}">
                <a16:creationId xmlns:a16="http://schemas.microsoft.com/office/drawing/2014/main" id="{D1931C12-E287-5A43-935D-7A1440EED7A5}"/>
              </a:ext>
            </a:extLst>
          </p:cNvPr>
          <p:cNvSpPr txBox="1">
            <a:spLocks noChangeArrowheads="1"/>
          </p:cNvSpPr>
          <p:nvPr/>
        </p:nvSpPr>
        <p:spPr bwMode="auto">
          <a:xfrm>
            <a:off x="4194175" y="2644775"/>
            <a:ext cx="117316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400" b="1">
                <a:solidFill>
                  <a:schemeClr val="bg2"/>
                </a:solidFill>
              </a:rPr>
              <a:t>K</a:t>
            </a:r>
            <a:r>
              <a:rPr lang="ja-JP" altLang="en-US" sz="1400" b="1">
                <a:solidFill>
                  <a:schemeClr val="bg2"/>
                </a:solidFill>
              </a:rPr>
              <a:t>’</a:t>
            </a:r>
            <a:r>
              <a:rPr lang="en-US" altLang="ja-JP" sz="1400" b="1">
                <a:solidFill>
                  <a:schemeClr val="bg2"/>
                </a:solidFill>
              </a:rPr>
              <a:t>RAJAAN</a:t>
            </a:r>
            <a:endParaRPr lang="en-US" altLang="en-US" sz="1400" b="1">
              <a:solidFill>
                <a:schemeClr val="bg2"/>
              </a:solidFill>
            </a:endParaRPr>
          </a:p>
        </p:txBody>
      </p:sp>
      <p:sp>
        <p:nvSpPr>
          <p:cNvPr id="58380" name="Line 12">
            <a:extLst>
              <a:ext uri="{FF2B5EF4-FFF2-40B4-BE49-F238E27FC236}">
                <a16:creationId xmlns:a16="http://schemas.microsoft.com/office/drawing/2014/main" id="{3C063097-3E06-D947-89D0-77559F191FC1}"/>
              </a:ext>
            </a:extLst>
          </p:cNvPr>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58383" name="Line 15">
            <a:extLst>
              <a:ext uri="{FF2B5EF4-FFF2-40B4-BE49-F238E27FC236}">
                <a16:creationId xmlns:a16="http://schemas.microsoft.com/office/drawing/2014/main" id="{1278AFF1-269C-8848-80E7-D6B37530B23F}"/>
              </a:ext>
            </a:extLst>
          </p:cNvPr>
          <p:cNvSpPr>
            <a:spLocks noChangeShapeType="1"/>
          </p:cNvSpPr>
          <p:nvPr/>
        </p:nvSpPr>
        <p:spPr bwMode="auto">
          <a:xfrm>
            <a:off x="4302125" y="3479800"/>
            <a:ext cx="1330325" cy="9525"/>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58394" name="Text Box 26">
            <a:extLst>
              <a:ext uri="{FF2B5EF4-FFF2-40B4-BE49-F238E27FC236}">
                <a16:creationId xmlns:a16="http://schemas.microsoft.com/office/drawing/2014/main" id="{DDE27F47-BAF7-D740-980A-15A610D8F9A2}"/>
              </a:ext>
            </a:extLst>
          </p:cNvPr>
          <p:cNvSpPr txBox="1">
            <a:spLocks noChangeArrowheads="1"/>
          </p:cNvSpPr>
          <p:nvPr/>
        </p:nvSpPr>
        <p:spPr bwMode="auto">
          <a:xfrm>
            <a:off x="3213100" y="3206750"/>
            <a:ext cx="10017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chemeClr val="bg2"/>
                </a:solidFill>
                <a:latin typeface="Arial" charset="0"/>
                <a:ea typeface="ＭＳ Ｐゴシック" charset="0"/>
              </a:rPr>
              <a:t>MUSA</a:t>
            </a:r>
          </a:p>
        </p:txBody>
      </p:sp>
      <p:sp>
        <p:nvSpPr>
          <p:cNvPr id="58398" name="Text Box 30">
            <a:extLst>
              <a:ext uri="{FF2B5EF4-FFF2-40B4-BE49-F238E27FC236}">
                <a16:creationId xmlns:a16="http://schemas.microsoft.com/office/drawing/2014/main" id="{EAEE3ED6-951E-A942-9643-656D78530FC7}"/>
              </a:ext>
            </a:extLst>
          </p:cNvPr>
          <p:cNvSpPr txBox="1">
            <a:spLocks noChangeArrowheads="1"/>
          </p:cNvSpPr>
          <p:nvPr/>
        </p:nvSpPr>
        <p:spPr bwMode="auto">
          <a:xfrm>
            <a:off x="4203700" y="3197225"/>
            <a:ext cx="14970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chemeClr val="bg2"/>
                </a:solidFill>
                <a:latin typeface="Arial" charset="0"/>
                <a:ea typeface="ＭＳ Ｐゴシック" charset="0"/>
              </a:rPr>
              <a:t>PEMBUANGAN</a:t>
            </a:r>
          </a:p>
        </p:txBody>
      </p:sp>
      <p:sp>
        <p:nvSpPr>
          <p:cNvPr id="58381" name="Line 13">
            <a:extLst>
              <a:ext uri="{FF2B5EF4-FFF2-40B4-BE49-F238E27FC236}">
                <a16:creationId xmlns:a16="http://schemas.microsoft.com/office/drawing/2014/main" id="{C9FC6AEC-7D6D-FD4D-8827-5C58FD22D56E}"/>
              </a:ext>
            </a:extLst>
          </p:cNvPr>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58395" name="Text Box 27">
            <a:extLst>
              <a:ext uri="{FF2B5EF4-FFF2-40B4-BE49-F238E27FC236}">
                <a16:creationId xmlns:a16="http://schemas.microsoft.com/office/drawing/2014/main" id="{C0B6E4C7-42C5-6F41-9B8C-2B1E0B311DE4}"/>
              </a:ext>
            </a:extLst>
          </p:cNvPr>
          <p:cNvSpPr txBox="1">
            <a:spLocks noChangeArrowheads="1"/>
          </p:cNvSpPr>
          <p:nvPr/>
        </p:nvSpPr>
        <p:spPr bwMode="auto">
          <a:xfrm>
            <a:off x="3194050" y="3740150"/>
            <a:ext cx="10017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chemeClr val="bg2"/>
                </a:solidFill>
                <a:latin typeface="Arial" charset="0"/>
                <a:ea typeface="ＭＳ Ｐゴシック" charset="0"/>
              </a:rPr>
              <a:t>YOSUA</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p:cTn id="7" dur="500" fill="hold"/>
                                        <p:tgtEl>
                                          <p:spTgt spid="58374"/>
                                        </p:tgtEl>
                                        <p:attrNameLst>
                                          <p:attrName>ppt_w</p:attrName>
                                        </p:attrNameLst>
                                      </p:cBhvr>
                                      <p:tavLst>
                                        <p:tav tm="0">
                                          <p:val>
                                            <p:strVal val="(6*min(max(#ppt_w*#ppt_h,.3),1)-7.4)/-.7*#ppt_w"/>
                                          </p:val>
                                        </p:tav>
                                        <p:tav tm="100000">
                                          <p:val>
                                            <p:strVal val="#ppt_w"/>
                                          </p:val>
                                        </p:tav>
                                      </p:tavLst>
                                    </p:anim>
                                    <p:anim calcmode="lin" valueType="num">
                                      <p:cBhvr>
                                        <p:cTn id="8" dur="500" fill="hold"/>
                                        <p:tgtEl>
                                          <p:spTgt spid="58374"/>
                                        </p:tgtEl>
                                        <p:attrNameLst>
                                          <p:attrName>ppt_h</p:attrName>
                                        </p:attrNameLst>
                                      </p:cBhvr>
                                      <p:tavLst>
                                        <p:tav tm="0">
                                          <p:val>
                                            <p:strVal val="(6*min(max(#ppt_w*#ppt_h,.3),1)-7.4)/-.7*#ppt_h"/>
                                          </p:val>
                                        </p:tav>
                                        <p:tav tm="100000">
                                          <p:val>
                                            <p:strVal val="#ppt_h"/>
                                          </p:val>
                                        </p:tav>
                                      </p:tavLst>
                                    </p:anim>
                                    <p:anim calcmode="lin" valueType="num">
                                      <p:cBhvr>
                                        <p:cTn id="9" dur="500" fill="hold"/>
                                        <p:tgtEl>
                                          <p:spTgt spid="58374"/>
                                        </p:tgtEl>
                                        <p:attrNameLst>
                                          <p:attrName>ppt_x</p:attrName>
                                        </p:attrNameLst>
                                      </p:cBhvr>
                                      <p:tavLst>
                                        <p:tav tm="0">
                                          <p:val>
                                            <p:fltVal val="0.5"/>
                                          </p:val>
                                        </p:tav>
                                        <p:tav tm="100000">
                                          <p:val>
                                            <p:strVal val="#ppt_x"/>
                                          </p:val>
                                        </p:tav>
                                      </p:tavLst>
                                    </p:anim>
                                    <p:anim calcmode="lin" valueType="num">
                                      <p:cBhvr>
                                        <p:cTn id="10" dur="500" fill="hold"/>
                                        <p:tgtEl>
                                          <p:spTgt spid="583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58375"/>
                                        </p:tgtEl>
                                        <p:attrNameLst>
                                          <p:attrName>style.visibility</p:attrName>
                                        </p:attrNameLst>
                                      </p:cBhvr>
                                      <p:to>
                                        <p:strVal val="visible"/>
                                      </p:to>
                                    </p:set>
                                    <p:anim calcmode="lin" valueType="num">
                                      <p:cBhvr>
                                        <p:cTn id="15" dur="500" fill="hold"/>
                                        <p:tgtEl>
                                          <p:spTgt spid="58375"/>
                                        </p:tgtEl>
                                        <p:attrNameLst>
                                          <p:attrName>ppt_w</p:attrName>
                                        </p:attrNameLst>
                                      </p:cBhvr>
                                      <p:tavLst>
                                        <p:tav tm="0">
                                          <p:val>
                                            <p:strVal val="(6*min(max(#ppt_w*#ppt_h,.3),1)-7.4)/-.7*#ppt_w"/>
                                          </p:val>
                                        </p:tav>
                                        <p:tav tm="100000">
                                          <p:val>
                                            <p:strVal val="#ppt_w"/>
                                          </p:val>
                                        </p:tav>
                                      </p:tavLst>
                                    </p:anim>
                                    <p:anim calcmode="lin" valueType="num">
                                      <p:cBhvr>
                                        <p:cTn id="16" dur="500" fill="hold"/>
                                        <p:tgtEl>
                                          <p:spTgt spid="58375"/>
                                        </p:tgtEl>
                                        <p:attrNameLst>
                                          <p:attrName>ppt_h</p:attrName>
                                        </p:attrNameLst>
                                      </p:cBhvr>
                                      <p:tavLst>
                                        <p:tav tm="0">
                                          <p:val>
                                            <p:strVal val="(6*min(max(#ppt_w*#ppt_h,.3),1)-7.4)/-.7*#ppt_h"/>
                                          </p:val>
                                        </p:tav>
                                        <p:tav tm="100000">
                                          <p:val>
                                            <p:strVal val="#ppt_h"/>
                                          </p:val>
                                        </p:tav>
                                      </p:tavLst>
                                    </p:anim>
                                    <p:anim calcmode="lin" valueType="num">
                                      <p:cBhvr>
                                        <p:cTn id="17" dur="500" fill="hold"/>
                                        <p:tgtEl>
                                          <p:spTgt spid="58375"/>
                                        </p:tgtEl>
                                        <p:attrNameLst>
                                          <p:attrName>ppt_x</p:attrName>
                                        </p:attrNameLst>
                                      </p:cBhvr>
                                      <p:tavLst>
                                        <p:tav tm="0">
                                          <p:val>
                                            <p:fltVal val="0.5"/>
                                          </p:val>
                                        </p:tav>
                                        <p:tav tm="100000">
                                          <p:val>
                                            <p:strVal val="#ppt_x"/>
                                          </p:val>
                                        </p:tav>
                                      </p:tavLst>
                                    </p:anim>
                                    <p:anim calcmode="lin" valueType="num">
                                      <p:cBhvr>
                                        <p:cTn id="18" dur="500" fill="hold"/>
                                        <p:tgtEl>
                                          <p:spTgt spid="5837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58379"/>
                                        </p:tgtEl>
                                        <p:attrNameLst>
                                          <p:attrName>style.visibility</p:attrName>
                                        </p:attrNameLst>
                                      </p:cBhvr>
                                      <p:to>
                                        <p:strVal val="visible"/>
                                      </p:to>
                                    </p:set>
                                    <p:anim calcmode="lin" valueType="num">
                                      <p:cBhvr>
                                        <p:cTn id="23" dur="500" fill="hold"/>
                                        <p:tgtEl>
                                          <p:spTgt spid="58379"/>
                                        </p:tgtEl>
                                        <p:attrNameLst>
                                          <p:attrName>ppt_w</p:attrName>
                                        </p:attrNameLst>
                                      </p:cBhvr>
                                      <p:tavLst>
                                        <p:tav tm="0">
                                          <p:val>
                                            <p:strVal val="(6*min(max(#ppt_w*#ppt_h,.3),1)-7.4)/-.7*#ppt_w"/>
                                          </p:val>
                                        </p:tav>
                                        <p:tav tm="100000">
                                          <p:val>
                                            <p:strVal val="#ppt_w"/>
                                          </p:val>
                                        </p:tav>
                                      </p:tavLst>
                                    </p:anim>
                                    <p:anim calcmode="lin" valueType="num">
                                      <p:cBhvr>
                                        <p:cTn id="24" dur="500" fill="hold"/>
                                        <p:tgtEl>
                                          <p:spTgt spid="58379"/>
                                        </p:tgtEl>
                                        <p:attrNameLst>
                                          <p:attrName>ppt_h</p:attrName>
                                        </p:attrNameLst>
                                      </p:cBhvr>
                                      <p:tavLst>
                                        <p:tav tm="0">
                                          <p:val>
                                            <p:strVal val="(6*min(max(#ppt_w*#ppt_h,.3),1)-7.4)/-.7*#ppt_h"/>
                                          </p:val>
                                        </p:tav>
                                        <p:tav tm="100000">
                                          <p:val>
                                            <p:strVal val="#ppt_h"/>
                                          </p:val>
                                        </p:tav>
                                      </p:tavLst>
                                    </p:anim>
                                    <p:anim calcmode="lin" valueType="num">
                                      <p:cBhvr>
                                        <p:cTn id="25" dur="500" fill="hold"/>
                                        <p:tgtEl>
                                          <p:spTgt spid="58379"/>
                                        </p:tgtEl>
                                        <p:attrNameLst>
                                          <p:attrName>ppt_x</p:attrName>
                                        </p:attrNameLst>
                                      </p:cBhvr>
                                      <p:tavLst>
                                        <p:tav tm="0">
                                          <p:val>
                                            <p:fltVal val="0.5"/>
                                          </p:val>
                                        </p:tav>
                                        <p:tav tm="100000">
                                          <p:val>
                                            <p:strVal val="#ppt_x"/>
                                          </p:val>
                                        </p:tav>
                                      </p:tavLst>
                                    </p:anim>
                                    <p:anim calcmode="lin" valueType="num">
                                      <p:cBhvr>
                                        <p:cTn id="26" dur="500" fill="hold"/>
                                        <p:tgtEl>
                                          <p:spTgt spid="58379"/>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58380"/>
                                        </p:tgtEl>
                                        <p:attrNameLst>
                                          <p:attrName>style.visibility</p:attrName>
                                        </p:attrNameLst>
                                      </p:cBhvr>
                                      <p:to>
                                        <p:strVal val="visible"/>
                                      </p:to>
                                    </p:set>
                                    <p:anim calcmode="lin" valueType="num">
                                      <p:cBhvr>
                                        <p:cTn id="31" dur="500" fill="hold"/>
                                        <p:tgtEl>
                                          <p:spTgt spid="58380"/>
                                        </p:tgtEl>
                                        <p:attrNameLst>
                                          <p:attrName>ppt_w</p:attrName>
                                        </p:attrNameLst>
                                      </p:cBhvr>
                                      <p:tavLst>
                                        <p:tav tm="0">
                                          <p:val>
                                            <p:strVal val="(6*min(max(#ppt_w*#ppt_h,.3),1)-7.4)/-.7*#ppt_w"/>
                                          </p:val>
                                        </p:tav>
                                        <p:tav tm="100000">
                                          <p:val>
                                            <p:strVal val="#ppt_w"/>
                                          </p:val>
                                        </p:tav>
                                      </p:tavLst>
                                    </p:anim>
                                    <p:anim calcmode="lin" valueType="num">
                                      <p:cBhvr>
                                        <p:cTn id="32" dur="500" fill="hold"/>
                                        <p:tgtEl>
                                          <p:spTgt spid="58380"/>
                                        </p:tgtEl>
                                        <p:attrNameLst>
                                          <p:attrName>ppt_h</p:attrName>
                                        </p:attrNameLst>
                                      </p:cBhvr>
                                      <p:tavLst>
                                        <p:tav tm="0">
                                          <p:val>
                                            <p:strVal val="(6*min(max(#ppt_w*#ppt_h,.3),1)-7.4)/-.7*#ppt_h"/>
                                          </p:val>
                                        </p:tav>
                                        <p:tav tm="100000">
                                          <p:val>
                                            <p:strVal val="#ppt_h"/>
                                          </p:val>
                                        </p:tav>
                                      </p:tavLst>
                                    </p:anim>
                                    <p:anim calcmode="lin" valueType="num">
                                      <p:cBhvr>
                                        <p:cTn id="33" dur="500" fill="hold"/>
                                        <p:tgtEl>
                                          <p:spTgt spid="58380"/>
                                        </p:tgtEl>
                                        <p:attrNameLst>
                                          <p:attrName>ppt_x</p:attrName>
                                        </p:attrNameLst>
                                      </p:cBhvr>
                                      <p:tavLst>
                                        <p:tav tm="0">
                                          <p:val>
                                            <p:fltVal val="0.5"/>
                                          </p:val>
                                        </p:tav>
                                        <p:tav tm="100000">
                                          <p:val>
                                            <p:strVal val="#ppt_x"/>
                                          </p:val>
                                        </p:tav>
                                      </p:tavLst>
                                    </p:anim>
                                    <p:anim calcmode="lin" valueType="num">
                                      <p:cBhvr>
                                        <p:cTn id="34" dur="500" fill="hold"/>
                                        <p:tgtEl>
                                          <p:spTgt spid="58380"/>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58381"/>
                                        </p:tgtEl>
                                        <p:attrNameLst>
                                          <p:attrName>style.visibility</p:attrName>
                                        </p:attrNameLst>
                                      </p:cBhvr>
                                      <p:to>
                                        <p:strVal val="visible"/>
                                      </p:to>
                                    </p:set>
                                    <p:anim calcmode="lin" valueType="num">
                                      <p:cBhvr>
                                        <p:cTn id="39" dur="500" fill="hold"/>
                                        <p:tgtEl>
                                          <p:spTgt spid="58381"/>
                                        </p:tgtEl>
                                        <p:attrNameLst>
                                          <p:attrName>ppt_w</p:attrName>
                                        </p:attrNameLst>
                                      </p:cBhvr>
                                      <p:tavLst>
                                        <p:tav tm="0">
                                          <p:val>
                                            <p:strVal val="(6*min(max(#ppt_w*#ppt_h,.3),1)-7.4)/-.7*#ppt_w"/>
                                          </p:val>
                                        </p:tav>
                                        <p:tav tm="100000">
                                          <p:val>
                                            <p:strVal val="#ppt_w"/>
                                          </p:val>
                                        </p:tav>
                                      </p:tavLst>
                                    </p:anim>
                                    <p:anim calcmode="lin" valueType="num">
                                      <p:cBhvr>
                                        <p:cTn id="40" dur="500" fill="hold"/>
                                        <p:tgtEl>
                                          <p:spTgt spid="58381"/>
                                        </p:tgtEl>
                                        <p:attrNameLst>
                                          <p:attrName>ppt_h</p:attrName>
                                        </p:attrNameLst>
                                      </p:cBhvr>
                                      <p:tavLst>
                                        <p:tav tm="0">
                                          <p:val>
                                            <p:strVal val="(6*min(max(#ppt_w*#ppt_h,.3),1)-7.4)/-.7*#ppt_h"/>
                                          </p:val>
                                        </p:tav>
                                        <p:tav tm="100000">
                                          <p:val>
                                            <p:strVal val="#ppt_h"/>
                                          </p:val>
                                        </p:tav>
                                      </p:tavLst>
                                    </p:anim>
                                    <p:anim calcmode="lin" valueType="num">
                                      <p:cBhvr>
                                        <p:cTn id="41" dur="500" fill="hold"/>
                                        <p:tgtEl>
                                          <p:spTgt spid="58381"/>
                                        </p:tgtEl>
                                        <p:attrNameLst>
                                          <p:attrName>ppt_x</p:attrName>
                                        </p:attrNameLst>
                                      </p:cBhvr>
                                      <p:tavLst>
                                        <p:tav tm="0">
                                          <p:val>
                                            <p:fltVal val="0.5"/>
                                          </p:val>
                                        </p:tav>
                                        <p:tav tm="100000">
                                          <p:val>
                                            <p:strVal val="#ppt_x"/>
                                          </p:val>
                                        </p:tav>
                                      </p:tavLst>
                                    </p:anim>
                                    <p:anim calcmode="lin" valueType="num">
                                      <p:cBhvr>
                                        <p:cTn id="42" dur="500" fill="hold"/>
                                        <p:tgtEl>
                                          <p:spTgt spid="58381"/>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58376"/>
                                        </p:tgtEl>
                                        <p:attrNameLst>
                                          <p:attrName>style.visibility</p:attrName>
                                        </p:attrNameLst>
                                      </p:cBhvr>
                                      <p:to>
                                        <p:strVal val="visible"/>
                                      </p:to>
                                    </p:set>
                                    <p:anim calcmode="lin" valueType="num">
                                      <p:cBhvr>
                                        <p:cTn id="47" dur="500" fill="hold"/>
                                        <p:tgtEl>
                                          <p:spTgt spid="58376"/>
                                        </p:tgtEl>
                                        <p:attrNameLst>
                                          <p:attrName>ppt_w</p:attrName>
                                        </p:attrNameLst>
                                      </p:cBhvr>
                                      <p:tavLst>
                                        <p:tav tm="0">
                                          <p:val>
                                            <p:strVal val="(6*min(max(#ppt_w*#ppt_h,.3),1)-7.4)/-.7*#ppt_w"/>
                                          </p:val>
                                        </p:tav>
                                        <p:tav tm="100000">
                                          <p:val>
                                            <p:strVal val="#ppt_w"/>
                                          </p:val>
                                        </p:tav>
                                      </p:tavLst>
                                    </p:anim>
                                    <p:anim calcmode="lin" valueType="num">
                                      <p:cBhvr>
                                        <p:cTn id="48" dur="500" fill="hold"/>
                                        <p:tgtEl>
                                          <p:spTgt spid="58376"/>
                                        </p:tgtEl>
                                        <p:attrNameLst>
                                          <p:attrName>ppt_h</p:attrName>
                                        </p:attrNameLst>
                                      </p:cBhvr>
                                      <p:tavLst>
                                        <p:tav tm="0">
                                          <p:val>
                                            <p:strVal val="(6*min(max(#ppt_w*#ppt_h,.3),1)-7.4)/-.7*#ppt_h"/>
                                          </p:val>
                                        </p:tav>
                                        <p:tav tm="100000">
                                          <p:val>
                                            <p:strVal val="#ppt_h"/>
                                          </p:val>
                                        </p:tav>
                                      </p:tavLst>
                                    </p:anim>
                                    <p:anim calcmode="lin" valueType="num">
                                      <p:cBhvr>
                                        <p:cTn id="49" dur="500" fill="hold"/>
                                        <p:tgtEl>
                                          <p:spTgt spid="58376"/>
                                        </p:tgtEl>
                                        <p:attrNameLst>
                                          <p:attrName>ppt_x</p:attrName>
                                        </p:attrNameLst>
                                      </p:cBhvr>
                                      <p:tavLst>
                                        <p:tav tm="0">
                                          <p:val>
                                            <p:fltVal val="0.5"/>
                                          </p:val>
                                        </p:tav>
                                        <p:tav tm="100000">
                                          <p:val>
                                            <p:strVal val="#ppt_x"/>
                                          </p:val>
                                        </p:tav>
                                      </p:tavLst>
                                    </p:anim>
                                    <p:anim calcmode="lin" valueType="num">
                                      <p:cBhvr>
                                        <p:cTn id="50" dur="500" fill="hold"/>
                                        <p:tgtEl>
                                          <p:spTgt spid="58376"/>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58382"/>
                                        </p:tgtEl>
                                        <p:attrNameLst>
                                          <p:attrName>style.visibility</p:attrName>
                                        </p:attrNameLst>
                                      </p:cBhvr>
                                      <p:to>
                                        <p:strVal val="visible"/>
                                      </p:to>
                                    </p:set>
                                    <p:anim calcmode="lin" valueType="num">
                                      <p:cBhvr>
                                        <p:cTn id="55" dur="500" fill="hold"/>
                                        <p:tgtEl>
                                          <p:spTgt spid="5838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838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8382"/>
                                        </p:tgtEl>
                                        <p:attrNameLst>
                                          <p:attrName>ppt_x</p:attrName>
                                        </p:attrNameLst>
                                      </p:cBhvr>
                                      <p:tavLst>
                                        <p:tav tm="0">
                                          <p:val>
                                            <p:fltVal val="0.5"/>
                                          </p:val>
                                        </p:tav>
                                        <p:tav tm="100000">
                                          <p:val>
                                            <p:strVal val="#ppt_x"/>
                                          </p:val>
                                        </p:tav>
                                      </p:tavLst>
                                    </p:anim>
                                    <p:anim calcmode="lin" valueType="num">
                                      <p:cBhvr>
                                        <p:cTn id="58" dur="500" fill="hold"/>
                                        <p:tgtEl>
                                          <p:spTgt spid="58382"/>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nodeType="clickEffect">
                                  <p:stCondLst>
                                    <p:cond delay="0"/>
                                  </p:stCondLst>
                                  <p:childTnLst>
                                    <p:set>
                                      <p:cBhvr>
                                        <p:cTn id="62" dur="1" fill="hold">
                                          <p:stCondLst>
                                            <p:cond delay="0"/>
                                          </p:stCondLst>
                                        </p:cTn>
                                        <p:tgtEl>
                                          <p:spTgt spid="58383"/>
                                        </p:tgtEl>
                                        <p:attrNameLst>
                                          <p:attrName>style.visibility</p:attrName>
                                        </p:attrNameLst>
                                      </p:cBhvr>
                                      <p:to>
                                        <p:strVal val="visible"/>
                                      </p:to>
                                    </p:set>
                                    <p:anim calcmode="lin" valueType="num">
                                      <p:cBhvr>
                                        <p:cTn id="63" dur="500" fill="hold"/>
                                        <p:tgtEl>
                                          <p:spTgt spid="58383"/>
                                        </p:tgtEl>
                                        <p:attrNameLst>
                                          <p:attrName>ppt_w</p:attrName>
                                        </p:attrNameLst>
                                      </p:cBhvr>
                                      <p:tavLst>
                                        <p:tav tm="0">
                                          <p:val>
                                            <p:strVal val="(6*min(max(#ppt_w*#ppt_h,.3),1)-7.4)/-.7*#ppt_w"/>
                                          </p:val>
                                        </p:tav>
                                        <p:tav tm="100000">
                                          <p:val>
                                            <p:strVal val="#ppt_w"/>
                                          </p:val>
                                        </p:tav>
                                      </p:tavLst>
                                    </p:anim>
                                    <p:anim calcmode="lin" valueType="num">
                                      <p:cBhvr>
                                        <p:cTn id="64" dur="500" fill="hold"/>
                                        <p:tgtEl>
                                          <p:spTgt spid="58383"/>
                                        </p:tgtEl>
                                        <p:attrNameLst>
                                          <p:attrName>ppt_h</p:attrName>
                                        </p:attrNameLst>
                                      </p:cBhvr>
                                      <p:tavLst>
                                        <p:tav tm="0">
                                          <p:val>
                                            <p:strVal val="(6*min(max(#ppt_w*#ppt_h,.3),1)-7.4)/-.7*#ppt_h"/>
                                          </p:val>
                                        </p:tav>
                                        <p:tav tm="100000">
                                          <p:val>
                                            <p:strVal val="#ppt_h"/>
                                          </p:val>
                                        </p:tav>
                                      </p:tavLst>
                                    </p:anim>
                                    <p:anim calcmode="lin" valueType="num">
                                      <p:cBhvr>
                                        <p:cTn id="65" dur="500" fill="hold"/>
                                        <p:tgtEl>
                                          <p:spTgt spid="58383"/>
                                        </p:tgtEl>
                                        <p:attrNameLst>
                                          <p:attrName>ppt_x</p:attrName>
                                        </p:attrNameLst>
                                      </p:cBhvr>
                                      <p:tavLst>
                                        <p:tav tm="0">
                                          <p:val>
                                            <p:fltVal val="0.5"/>
                                          </p:val>
                                        </p:tav>
                                        <p:tav tm="100000">
                                          <p:val>
                                            <p:strVal val="#ppt_x"/>
                                          </p:val>
                                        </p:tav>
                                      </p:tavLst>
                                    </p:anim>
                                    <p:anim calcmode="lin" valueType="num">
                                      <p:cBhvr>
                                        <p:cTn id="66" dur="500" fill="hold"/>
                                        <p:tgtEl>
                                          <p:spTgt spid="5838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nodeType="clickEffect">
                                  <p:stCondLst>
                                    <p:cond delay="0"/>
                                  </p:stCondLst>
                                  <p:childTnLst>
                                    <p:set>
                                      <p:cBhvr>
                                        <p:cTn id="70" dur="1" fill="hold">
                                          <p:stCondLst>
                                            <p:cond delay="0"/>
                                          </p:stCondLst>
                                        </p:cTn>
                                        <p:tgtEl>
                                          <p:spTgt spid="58377"/>
                                        </p:tgtEl>
                                        <p:attrNameLst>
                                          <p:attrName>style.visibility</p:attrName>
                                        </p:attrNameLst>
                                      </p:cBhvr>
                                      <p:to>
                                        <p:strVal val="visible"/>
                                      </p:to>
                                    </p:set>
                                    <p:anim calcmode="lin" valueType="num">
                                      <p:cBhvr>
                                        <p:cTn id="71" dur="500" fill="hold"/>
                                        <p:tgtEl>
                                          <p:spTgt spid="58377"/>
                                        </p:tgtEl>
                                        <p:attrNameLst>
                                          <p:attrName>ppt_w</p:attrName>
                                        </p:attrNameLst>
                                      </p:cBhvr>
                                      <p:tavLst>
                                        <p:tav tm="0">
                                          <p:val>
                                            <p:strVal val="(6*min(max(#ppt_w*#ppt_h,.3),1)-7.4)/-.7*#ppt_w"/>
                                          </p:val>
                                        </p:tav>
                                        <p:tav tm="100000">
                                          <p:val>
                                            <p:strVal val="#ppt_w"/>
                                          </p:val>
                                        </p:tav>
                                      </p:tavLst>
                                    </p:anim>
                                    <p:anim calcmode="lin" valueType="num">
                                      <p:cBhvr>
                                        <p:cTn id="72" dur="500" fill="hold"/>
                                        <p:tgtEl>
                                          <p:spTgt spid="58377"/>
                                        </p:tgtEl>
                                        <p:attrNameLst>
                                          <p:attrName>ppt_h</p:attrName>
                                        </p:attrNameLst>
                                      </p:cBhvr>
                                      <p:tavLst>
                                        <p:tav tm="0">
                                          <p:val>
                                            <p:strVal val="(6*min(max(#ppt_w*#ppt_h,.3),1)-7.4)/-.7*#ppt_h"/>
                                          </p:val>
                                        </p:tav>
                                        <p:tav tm="100000">
                                          <p:val>
                                            <p:strVal val="#ppt_h"/>
                                          </p:val>
                                        </p:tav>
                                      </p:tavLst>
                                    </p:anim>
                                    <p:anim calcmode="lin" valueType="num">
                                      <p:cBhvr>
                                        <p:cTn id="73" dur="500" fill="hold"/>
                                        <p:tgtEl>
                                          <p:spTgt spid="58377"/>
                                        </p:tgtEl>
                                        <p:attrNameLst>
                                          <p:attrName>ppt_x</p:attrName>
                                        </p:attrNameLst>
                                      </p:cBhvr>
                                      <p:tavLst>
                                        <p:tav tm="0">
                                          <p:val>
                                            <p:fltVal val="0.5"/>
                                          </p:val>
                                        </p:tav>
                                        <p:tav tm="100000">
                                          <p:val>
                                            <p:strVal val="#ppt_x"/>
                                          </p:val>
                                        </p:tav>
                                      </p:tavLst>
                                    </p:anim>
                                    <p:anim calcmode="lin" valueType="num">
                                      <p:cBhvr>
                                        <p:cTn id="74" dur="500" fill="hold"/>
                                        <p:tgtEl>
                                          <p:spTgt spid="58377"/>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58378"/>
                                        </p:tgtEl>
                                        <p:attrNameLst>
                                          <p:attrName>style.visibility</p:attrName>
                                        </p:attrNameLst>
                                      </p:cBhvr>
                                      <p:to>
                                        <p:strVal val="visible"/>
                                      </p:to>
                                    </p:set>
                                    <p:anim calcmode="lin" valueType="num">
                                      <p:cBhvr>
                                        <p:cTn id="79" dur="500" fill="hold"/>
                                        <p:tgtEl>
                                          <p:spTgt spid="58378"/>
                                        </p:tgtEl>
                                        <p:attrNameLst>
                                          <p:attrName>ppt_w</p:attrName>
                                        </p:attrNameLst>
                                      </p:cBhvr>
                                      <p:tavLst>
                                        <p:tav tm="0">
                                          <p:val>
                                            <p:strVal val="(6*min(max(#ppt_w*#ppt_h,.3),1)-7.4)/-.7*#ppt_w"/>
                                          </p:val>
                                        </p:tav>
                                        <p:tav tm="100000">
                                          <p:val>
                                            <p:strVal val="#ppt_w"/>
                                          </p:val>
                                        </p:tav>
                                      </p:tavLst>
                                    </p:anim>
                                    <p:anim calcmode="lin" valueType="num">
                                      <p:cBhvr>
                                        <p:cTn id="80" dur="500" fill="hold"/>
                                        <p:tgtEl>
                                          <p:spTgt spid="58378"/>
                                        </p:tgtEl>
                                        <p:attrNameLst>
                                          <p:attrName>ppt_h</p:attrName>
                                        </p:attrNameLst>
                                      </p:cBhvr>
                                      <p:tavLst>
                                        <p:tav tm="0">
                                          <p:val>
                                            <p:strVal val="(6*min(max(#ppt_w*#ppt_h,.3),1)-7.4)/-.7*#ppt_h"/>
                                          </p:val>
                                        </p:tav>
                                        <p:tav tm="100000">
                                          <p:val>
                                            <p:strVal val="#ppt_h"/>
                                          </p:val>
                                        </p:tav>
                                      </p:tavLst>
                                    </p:anim>
                                    <p:anim calcmode="lin" valueType="num">
                                      <p:cBhvr>
                                        <p:cTn id="81" dur="500" fill="hold"/>
                                        <p:tgtEl>
                                          <p:spTgt spid="58378"/>
                                        </p:tgtEl>
                                        <p:attrNameLst>
                                          <p:attrName>ppt_x</p:attrName>
                                        </p:attrNameLst>
                                      </p:cBhvr>
                                      <p:tavLst>
                                        <p:tav tm="0">
                                          <p:val>
                                            <p:fltVal val="0.5"/>
                                          </p:val>
                                        </p:tav>
                                        <p:tav tm="100000">
                                          <p:val>
                                            <p:strVal val="#ppt_x"/>
                                          </p:val>
                                        </p:tav>
                                      </p:tavLst>
                                    </p:anim>
                                    <p:anim calcmode="lin" valueType="num">
                                      <p:cBhvr>
                                        <p:cTn id="82" dur="500" fill="hold"/>
                                        <p:tgtEl>
                                          <p:spTgt spid="5837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7722" name="Picture 26">
            <a:extLst>
              <a:ext uri="{FF2B5EF4-FFF2-40B4-BE49-F238E27FC236}">
                <a16:creationId xmlns:a16="http://schemas.microsoft.com/office/drawing/2014/main" id="{FD12CB41-C432-D149-84A3-AFE9030DCAC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pic>
      <p:sp>
        <p:nvSpPr>
          <p:cNvPr id="157748" name="Rectangle 52">
            <a:extLst>
              <a:ext uri="{FF2B5EF4-FFF2-40B4-BE49-F238E27FC236}">
                <a16:creationId xmlns:a16="http://schemas.microsoft.com/office/drawing/2014/main" id="{E89A2727-ACCA-BE4E-9AF7-0C299EF20818}"/>
              </a:ext>
            </a:extLst>
          </p:cNvPr>
          <p:cNvSpPr>
            <a:spLocks noChangeArrowheads="1"/>
          </p:cNvSpPr>
          <p:nvPr/>
        </p:nvSpPr>
        <p:spPr bwMode="auto">
          <a:xfrm>
            <a:off x="2057400" y="2152650"/>
            <a:ext cx="5505450" cy="2190750"/>
          </a:xfrm>
          <a:prstGeom prst="rect">
            <a:avLst/>
          </a:prstGeom>
          <a:solidFill>
            <a:schemeClr val="hlink"/>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57711" name="Rectangle 15">
            <a:extLst>
              <a:ext uri="{FF2B5EF4-FFF2-40B4-BE49-F238E27FC236}">
                <a16:creationId xmlns:a16="http://schemas.microsoft.com/office/drawing/2014/main" id="{6C6E7781-39B4-AE46-A069-56AC16F7890B}"/>
              </a:ext>
            </a:extLst>
          </p:cNvPr>
          <p:cNvSpPr>
            <a:spLocks noChangeArrowheads="1"/>
          </p:cNvSpPr>
          <p:nvPr/>
        </p:nvSpPr>
        <p:spPr bwMode="auto">
          <a:xfrm>
            <a:off x="1112838" y="2605088"/>
            <a:ext cx="1685925" cy="881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715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defRPr/>
            </a:pPr>
            <a:r>
              <a:rPr lang="en-US" sz="2400" b="1" i="1">
                <a:solidFill>
                  <a:schemeClr val="accent2"/>
                </a:solidFill>
                <a:latin typeface="Times" charset="0"/>
                <a:ea typeface="ＭＳ Ｐゴシック" charset="0"/>
              </a:rPr>
              <a:t>         </a:t>
            </a:r>
            <a:r>
              <a:rPr lang="en-US" sz="2800" b="1" i="1">
                <a:solidFill>
                  <a:schemeClr val="accent2"/>
                </a:solidFill>
                <a:latin typeface="Times" charset="0"/>
                <a:ea typeface="ＭＳ Ｐゴシック" charset="0"/>
              </a:rPr>
              <a:t>4  </a:t>
            </a:r>
            <a:r>
              <a:rPr lang="en-US" sz="2400" b="1" i="1">
                <a:solidFill>
                  <a:schemeClr val="accent2"/>
                </a:solidFill>
                <a:latin typeface="Times" charset="0"/>
                <a:ea typeface="ＭＳ Ｐゴシック" charset="0"/>
              </a:rPr>
              <a:t>           </a:t>
            </a:r>
          </a:p>
          <a:p>
            <a:pPr algn="l">
              <a:defRPr/>
            </a:pPr>
            <a:r>
              <a:rPr lang="en-US" sz="2400" b="1" i="1">
                <a:solidFill>
                  <a:schemeClr val="accent2"/>
                </a:solidFill>
                <a:latin typeface="Times" charset="0"/>
                <a:ea typeface="ＭＳ Ｐゴシック" charset="0"/>
              </a:rPr>
              <a:t>   TOKOH     </a:t>
            </a:r>
          </a:p>
        </p:txBody>
      </p:sp>
      <p:sp>
        <p:nvSpPr>
          <p:cNvPr id="157712" name="Rectangle 16">
            <a:extLst>
              <a:ext uri="{FF2B5EF4-FFF2-40B4-BE49-F238E27FC236}">
                <a16:creationId xmlns:a16="http://schemas.microsoft.com/office/drawing/2014/main" id="{A84F2E79-5D6F-8C42-817D-2D59CAF62EBD}"/>
              </a:ext>
            </a:extLst>
          </p:cNvPr>
          <p:cNvSpPr>
            <a:spLocks noChangeArrowheads="1"/>
          </p:cNvSpPr>
          <p:nvPr/>
        </p:nvSpPr>
        <p:spPr bwMode="auto">
          <a:xfrm>
            <a:off x="5708650" y="2700338"/>
            <a:ext cx="2355850" cy="881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715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defRPr/>
            </a:pPr>
            <a:r>
              <a:rPr lang="en-US" sz="2400" b="1" i="1">
                <a:solidFill>
                  <a:schemeClr val="accent2"/>
                </a:solidFill>
                <a:latin typeface="Times" charset="0"/>
                <a:ea typeface="ＭＳ Ｐゴシック" charset="0"/>
              </a:rPr>
              <a:t>           </a:t>
            </a:r>
            <a:r>
              <a:rPr lang="en-US" sz="2800" b="1" i="1">
                <a:solidFill>
                  <a:schemeClr val="accent2"/>
                </a:solidFill>
                <a:latin typeface="Times" charset="0"/>
                <a:ea typeface="ＭＳ Ｐゴシック" charset="0"/>
              </a:rPr>
              <a:t>3</a:t>
            </a:r>
            <a:endParaRPr lang="en-US" sz="2400" b="1" i="1">
              <a:solidFill>
                <a:schemeClr val="accent2"/>
              </a:solidFill>
              <a:latin typeface="Times" charset="0"/>
              <a:ea typeface="ＭＳ Ｐゴシック" charset="0"/>
            </a:endParaRPr>
          </a:p>
          <a:p>
            <a:pPr algn="l">
              <a:defRPr/>
            </a:pPr>
            <a:r>
              <a:rPr lang="en-US" sz="2400" b="1" i="1">
                <a:solidFill>
                  <a:schemeClr val="accent2"/>
                </a:solidFill>
                <a:latin typeface="Times" charset="0"/>
                <a:ea typeface="ＭＳ Ｐゴシック" charset="0"/>
              </a:rPr>
              <a:t>  KOMUNITAS</a:t>
            </a:r>
          </a:p>
        </p:txBody>
      </p:sp>
      <p:sp>
        <p:nvSpPr>
          <p:cNvPr id="157715" name="Rectangle 19">
            <a:extLst>
              <a:ext uri="{FF2B5EF4-FFF2-40B4-BE49-F238E27FC236}">
                <a16:creationId xmlns:a16="http://schemas.microsoft.com/office/drawing/2014/main" id="{B9C1FA9F-D9E0-8E48-9050-F83963BA2C5D}"/>
              </a:ext>
            </a:extLst>
          </p:cNvPr>
          <p:cNvSpPr>
            <a:spLocks noChangeArrowheads="1"/>
          </p:cNvSpPr>
          <p:nvPr/>
        </p:nvSpPr>
        <p:spPr bwMode="auto">
          <a:xfrm>
            <a:off x="2373313" y="1282700"/>
            <a:ext cx="5454650" cy="698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715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defRPr/>
            </a:pPr>
            <a:r>
              <a:rPr lang="en-US" sz="4000" b="1" i="1">
                <a:solidFill>
                  <a:schemeClr val="accent2"/>
                </a:solidFill>
                <a:latin typeface="Times" charset="0"/>
                <a:ea typeface="ＭＳ Ｐゴシック" charset="0"/>
              </a:rPr>
              <a:t>C           7          S      Y</a:t>
            </a:r>
          </a:p>
        </p:txBody>
      </p:sp>
      <p:sp>
        <p:nvSpPr>
          <p:cNvPr id="157716" name="Line 20">
            <a:extLst>
              <a:ext uri="{FF2B5EF4-FFF2-40B4-BE49-F238E27FC236}">
                <a16:creationId xmlns:a16="http://schemas.microsoft.com/office/drawing/2014/main" id="{7397D2BD-D6D3-4A4A-A8C2-90B9813F156E}"/>
              </a:ext>
            </a:extLst>
          </p:cNvPr>
          <p:cNvSpPr>
            <a:spLocks noChangeShapeType="1"/>
          </p:cNvSpPr>
          <p:nvPr/>
        </p:nvSpPr>
        <p:spPr bwMode="auto">
          <a:xfrm>
            <a:off x="4260850" y="1604963"/>
            <a:ext cx="160338" cy="0"/>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57718" name="Text Box 22">
            <a:extLst>
              <a:ext uri="{FF2B5EF4-FFF2-40B4-BE49-F238E27FC236}">
                <a16:creationId xmlns:a16="http://schemas.microsoft.com/office/drawing/2014/main" id="{EE5C36E4-188C-2E41-BFFA-3C4AD9A30448}"/>
              </a:ext>
            </a:extLst>
          </p:cNvPr>
          <p:cNvSpPr txBox="1">
            <a:spLocks noChangeArrowheads="1"/>
          </p:cNvSpPr>
          <p:nvPr/>
        </p:nvSpPr>
        <p:spPr bwMode="auto">
          <a:xfrm>
            <a:off x="8723313" y="66675"/>
            <a:ext cx="2603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atin typeface="Comic Sans MS" charset="0"/>
                <a:ea typeface="ＭＳ Ｐゴシック" charset="0"/>
              </a:rPr>
              <a:t> </a:t>
            </a:r>
          </a:p>
        </p:txBody>
      </p:sp>
      <p:sp>
        <p:nvSpPr>
          <p:cNvPr id="157723" name="Text Box 27">
            <a:extLst>
              <a:ext uri="{FF2B5EF4-FFF2-40B4-BE49-F238E27FC236}">
                <a16:creationId xmlns:a16="http://schemas.microsoft.com/office/drawing/2014/main" id="{97CD69A3-7462-344F-B524-227AF2D05609}"/>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68</a:t>
            </a:r>
          </a:p>
        </p:txBody>
      </p:sp>
      <p:sp>
        <p:nvSpPr>
          <p:cNvPr id="157724" name="Rectangle 28">
            <a:extLst>
              <a:ext uri="{FF2B5EF4-FFF2-40B4-BE49-F238E27FC236}">
                <a16:creationId xmlns:a16="http://schemas.microsoft.com/office/drawing/2014/main" id="{CF47C69E-1031-A74F-B91F-07CB1F683004}"/>
              </a:ext>
            </a:extLst>
          </p:cNvPr>
          <p:cNvSpPr>
            <a:spLocks noChangeArrowheads="1"/>
          </p:cNvSpPr>
          <p:nvPr/>
        </p:nvSpPr>
        <p:spPr bwMode="auto">
          <a:xfrm>
            <a:off x="3190875" y="2676525"/>
            <a:ext cx="2114550" cy="209550"/>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57725" name="Line 29">
            <a:extLst>
              <a:ext uri="{FF2B5EF4-FFF2-40B4-BE49-F238E27FC236}">
                <a16:creationId xmlns:a16="http://schemas.microsoft.com/office/drawing/2014/main" id="{1CEFF133-12FC-3247-AAB0-8670E4DA09B4}"/>
              </a:ext>
            </a:extLst>
          </p:cNvPr>
          <p:cNvSpPr>
            <a:spLocks noChangeShapeType="1"/>
          </p:cNvSpPr>
          <p:nvPr/>
        </p:nvSpPr>
        <p:spPr bwMode="auto">
          <a:xfrm>
            <a:off x="6440488" y="238125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157726" name="Rectangle 30">
            <a:extLst>
              <a:ext uri="{FF2B5EF4-FFF2-40B4-BE49-F238E27FC236}">
                <a16:creationId xmlns:a16="http://schemas.microsoft.com/office/drawing/2014/main" id="{B8B08D4B-4444-AE41-81C7-5A7DD5CE0868}"/>
              </a:ext>
            </a:extLst>
          </p:cNvPr>
          <p:cNvSpPr>
            <a:spLocks noChangeArrowheads="1"/>
          </p:cNvSpPr>
          <p:nvPr/>
        </p:nvSpPr>
        <p:spPr bwMode="auto">
          <a:xfrm>
            <a:off x="2105025" y="2133600"/>
            <a:ext cx="5295900" cy="209550"/>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57727" name="Text Box 31">
            <a:extLst>
              <a:ext uri="{FF2B5EF4-FFF2-40B4-BE49-F238E27FC236}">
                <a16:creationId xmlns:a16="http://schemas.microsoft.com/office/drawing/2014/main" id="{E386A41B-9D9C-3045-B42D-FA1D9F3E2F11}"/>
              </a:ext>
            </a:extLst>
          </p:cNvPr>
          <p:cNvSpPr txBox="1">
            <a:spLocks noChangeArrowheads="1"/>
          </p:cNvSpPr>
          <p:nvPr/>
        </p:nvSpPr>
        <p:spPr bwMode="auto">
          <a:xfrm>
            <a:off x="6403975" y="2092325"/>
            <a:ext cx="10017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chemeClr val="bg2"/>
                </a:solidFill>
                <a:latin typeface="Arial" charset="0"/>
                <a:ea typeface="ＭＳ Ｐゴシック" charset="0"/>
              </a:rPr>
              <a:t>YESUS</a:t>
            </a:r>
          </a:p>
        </p:txBody>
      </p:sp>
      <p:sp>
        <p:nvSpPr>
          <p:cNvPr id="157728" name="Line 32">
            <a:extLst>
              <a:ext uri="{FF2B5EF4-FFF2-40B4-BE49-F238E27FC236}">
                <a16:creationId xmlns:a16="http://schemas.microsoft.com/office/drawing/2014/main" id="{D7CEF965-723E-1D47-AFDD-61BAABBC2EC5}"/>
              </a:ext>
            </a:extLst>
          </p:cNvPr>
          <p:cNvSpPr>
            <a:spLocks noChangeShapeType="1"/>
          </p:cNvSpPr>
          <p:nvPr/>
        </p:nvSpPr>
        <p:spPr bwMode="auto">
          <a:xfrm>
            <a:off x="5360988" y="238125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157729" name="Text Box 33">
            <a:extLst>
              <a:ext uri="{FF2B5EF4-FFF2-40B4-BE49-F238E27FC236}">
                <a16:creationId xmlns:a16="http://schemas.microsoft.com/office/drawing/2014/main" id="{0A873272-6C27-DD47-ACDE-D936A118FF9C}"/>
              </a:ext>
            </a:extLst>
          </p:cNvPr>
          <p:cNvSpPr txBox="1">
            <a:spLocks noChangeArrowheads="1"/>
          </p:cNvSpPr>
          <p:nvPr/>
        </p:nvSpPr>
        <p:spPr bwMode="auto">
          <a:xfrm>
            <a:off x="1933575" y="2092325"/>
            <a:ext cx="14509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chemeClr val="bg2"/>
                </a:solidFill>
                <a:latin typeface="Arial" charset="0"/>
                <a:ea typeface="ＭＳ Ｐゴシック" charset="0"/>
              </a:rPr>
              <a:t>CIPTAAN</a:t>
            </a:r>
          </a:p>
        </p:txBody>
      </p:sp>
      <p:sp>
        <p:nvSpPr>
          <p:cNvPr id="157730" name="Text Box 34">
            <a:extLst>
              <a:ext uri="{FF2B5EF4-FFF2-40B4-BE49-F238E27FC236}">
                <a16:creationId xmlns:a16="http://schemas.microsoft.com/office/drawing/2014/main" id="{77FD9651-6C34-0E43-ADDB-C45FCF5418E5}"/>
              </a:ext>
            </a:extLst>
          </p:cNvPr>
          <p:cNvSpPr txBox="1">
            <a:spLocks noChangeArrowheads="1"/>
          </p:cNvSpPr>
          <p:nvPr/>
        </p:nvSpPr>
        <p:spPr bwMode="auto">
          <a:xfrm>
            <a:off x="3146425" y="2082800"/>
            <a:ext cx="11160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chemeClr val="bg2"/>
                </a:solidFill>
                <a:latin typeface="Arial" charset="0"/>
                <a:ea typeface="ＭＳ Ｐゴシック" charset="0"/>
              </a:rPr>
              <a:t>ABRAHAM</a:t>
            </a:r>
          </a:p>
        </p:txBody>
      </p:sp>
      <p:sp>
        <p:nvSpPr>
          <p:cNvPr id="157731" name="Text Box 35">
            <a:extLst>
              <a:ext uri="{FF2B5EF4-FFF2-40B4-BE49-F238E27FC236}">
                <a16:creationId xmlns:a16="http://schemas.microsoft.com/office/drawing/2014/main" id="{17D24E4A-B0D4-1043-99FC-EB7A9DE93F18}"/>
              </a:ext>
            </a:extLst>
          </p:cNvPr>
          <p:cNvSpPr txBox="1">
            <a:spLocks noChangeArrowheads="1"/>
          </p:cNvSpPr>
          <p:nvPr/>
        </p:nvSpPr>
        <p:spPr bwMode="auto">
          <a:xfrm>
            <a:off x="4089400" y="2082800"/>
            <a:ext cx="137953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chemeClr val="bg2"/>
                </a:solidFill>
                <a:latin typeface="Arial" charset="0"/>
                <a:ea typeface="ＭＳ Ｐゴシック" charset="0"/>
              </a:rPr>
              <a:t>ANARKI</a:t>
            </a:r>
          </a:p>
        </p:txBody>
      </p:sp>
      <p:sp>
        <p:nvSpPr>
          <p:cNvPr id="157732" name="Rectangle 36">
            <a:extLst>
              <a:ext uri="{FF2B5EF4-FFF2-40B4-BE49-F238E27FC236}">
                <a16:creationId xmlns:a16="http://schemas.microsoft.com/office/drawing/2014/main" id="{93768184-0EB6-1544-8232-AA763B7CC319}"/>
              </a:ext>
            </a:extLst>
          </p:cNvPr>
          <p:cNvSpPr>
            <a:spLocks noChangeArrowheads="1"/>
          </p:cNvSpPr>
          <p:nvPr/>
        </p:nvSpPr>
        <p:spPr bwMode="auto">
          <a:xfrm>
            <a:off x="3228975" y="3228975"/>
            <a:ext cx="2114550" cy="209550"/>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57733" name="Rectangle 37">
            <a:extLst>
              <a:ext uri="{FF2B5EF4-FFF2-40B4-BE49-F238E27FC236}">
                <a16:creationId xmlns:a16="http://schemas.microsoft.com/office/drawing/2014/main" id="{C04D6FD2-633A-8648-9643-47F3D690965C}"/>
              </a:ext>
            </a:extLst>
          </p:cNvPr>
          <p:cNvSpPr>
            <a:spLocks noChangeArrowheads="1"/>
          </p:cNvSpPr>
          <p:nvPr/>
        </p:nvSpPr>
        <p:spPr bwMode="auto">
          <a:xfrm>
            <a:off x="3067050" y="3771900"/>
            <a:ext cx="2114550" cy="209550"/>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57734" name="Text Box 38">
            <a:extLst>
              <a:ext uri="{FF2B5EF4-FFF2-40B4-BE49-F238E27FC236}">
                <a16:creationId xmlns:a16="http://schemas.microsoft.com/office/drawing/2014/main" id="{96C186DB-407E-A34B-9C6B-9BEC2A32A33E}"/>
              </a:ext>
            </a:extLst>
          </p:cNvPr>
          <p:cNvSpPr txBox="1">
            <a:spLocks noChangeArrowheads="1"/>
          </p:cNvSpPr>
          <p:nvPr/>
        </p:nvSpPr>
        <p:spPr bwMode="auto">
          <a:xfrm>
            <a:off x="5308600" y="2092325"/>
            <a:ext cx="10017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chemeClr val="bg2"/>
                </a:solidFill>
                <a:latin typeface="Arial" charset="0"/>
                <a:ea typeface="ＭＳ Ｐゴシック" charset="0"/>
              </a:rPr>
              <a:t>SENYAP</a:t>
            </a:r>
          </a:p>
        </p:txBody>
      </p:sp>
      <p:sp>
        <p:nvSpPr>
          <p:cNvPr id="157735" name="Line 39">
            <a:extLst>
              <a:ext uri="{FF2B5EF4-FFF2-40B4-BE49-F238E27FC236}">
                <a16:creationId xmlns:a16="http://schemas.microsoft.com/office/drawing/2014/main" id="{11BAD2A5-33BC-E840-8C45-965E0623CA59}"/>
              </a:ext>
            </a:extLst>
          </p:cNvPr>
          <p:cNvSpPr>
            <a:spLocks noChangeShapeType="1"/>
          </p:cNvSpPr>
          <p:nvPr/>
        </p:nvSpPr>
        <p:spPr bwMode="auto">
          <a:xfrm>
            <a:off x="2147888" y="23780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157736" name="Line 40">
            <a:extLst>
              <a:ext uri="{FF2B5EF4-FFF2-40B4-BE49-F238E27FC236}">
                <a16:creationId xmlns:a16="http://schemas.microsoft.com/office/drawing/2014/main" id="{E56F31A6-A0E2-574E-B228-1CBE892E62E5}"/>
              </a:ext>
            </a:extLst>
          </p:cNvPr>
          <p:cNvSpPr>
            <a:spLocks noChangeShapeType="1"/>
          </p:cNvSpPr>
          <p:nvPr/>
        </p:nvSpPr>
        <p:spPr bwMode="auto">
          <a:xfrm>
            <a:off x="3232150" y="238125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157737" name="Line 41">
            <a:extLst>
              <a:ext uri="{FF2B5EF4-FFF2-40B4-BE49-F238E27FC236}">
                <a16:creationId xmlns:a16="http://schemas.microsoft.com/office/drawing/2014/main" id="{F35A8FB5-41EC-8F41-8C87-F4619DC5016E}"/>
              </a:ext>
            </a:extLst>
          </p:cNvPr>
          <p:cNvSpPr>
            <a:spLocks noChangeShapeType="1"/>
          </p:cNvSpPr>
          <p:nvPr/>
        </p:nvSpPr>
        <p:spPr bwMode="auto">
          <a:xfrm>
            <a:off x="4311650" y="238125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157738" name="Line 42">
            <a:extLst>
              <a:ext uri="{FF2B5EF4-FFF2-40B4-BE49-F238E27FC236}">
                <a16:creationId xmlns:a16="http://schemas.microsoft.com/office/drawing/2014/main" id="{4242A008-9B07-4347-A26C-6C4A74403FF6}"/>
              </a:ext>
            </a:extLst>
          </p:cNvPr>
          <p:cNvSpPr>
            <a:spLocks noChangeShapeType="1"/>
          </p:cNvSpPr>
          <p:nvPr/>
        </p:nvSpPr>
        <p:spPr bwMode="auto">
          <a:xfrm>
            <a:off x="3222625" y="292258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157739" name="Line 43">
            <a:extLst>
              <a:ext uri="{FF2B5EF4-FFF2-40B4-BE49-F238E27FC236}">
                <a16:creationId xmlns:a16="http://schemas.microsoft.com/office/drawing/2014/main" id="{9B32C911-9230-F241-9B06-517C15F37277}"/>
              </a:ext>
            </a:extLst>
          </p:cNvPr>
          <p:cNvSpPr>
            <a:spLocks noChangeShapeType="1"/>
          </p:cNvSpPr>
          <p:nvPr/>
        </p:nvSpPr>
        <p:spPr bwMode="auto">
          <a:xfrm flipV="1">
            <a:off x="4260850" y="2913063"/>
            <a:ext cx="987425" cy="9525"/>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157740" name="Text Box 44">
            <a:extLst>
              <a:ext uri="{FF2B5EF4-FFF2-40B4-BE49-F238E27FC236}">
                <a16:creationId xmlns:a16="http://schemas.microsoft.com/office/drawing/2014/main" id="{1783DAEB-FCD8-3F48-8A4A-A6C1FBCA1CCE}"/>
              </a:ext>
            </a:extLst>
          </p:cNvPr>
          <p:cNvSpPr txBox="1">
            <a:spLocks noChangeArrowheads="1"/>
          </p:cNvSpPr>
          <p:nvPr/>
        </p:nvSpPr>
        <p:spPr bwMode="auto">
          <a:xfrm>
            <a:off x="3194050" y="2635250"/>
            <a:ext cx="10017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chemeClr val="bg2"/>
                </a:solidFill>
                <a:latin typeface="Arial" charset="0"/>
                <a:ea typeface="ＭＳ Ｐゴシック" charset="0"/>
              </a:rPr>
              <a:t>YUSUF</a:t>
            </a:r>
          </a:p>
        </p:txBody>
      </p:sp>
      <p:sp>
        <p:nvSpPr>
          <p:cNvPr id="157741" name="Text Box 45">
            <a:extLst>
              <a:ext uri="{FF2B5EF4-FFF2-40B4-BE49-F238E27FC236}">
                <a16:creationId xmlns:a16="http://schemas.microsoft.com/office/drawing/2014/main" id="{1BAFEE2D-EE1F-4C42-A719-3791B69038B0}"/>
              </a:ext>
            </a:extLst>
          </p:cNvPr>
          <p:cNvSpPr txBox="1">
            <a:spLocks noChangeArrowheads="1"/>
          </p:cNvSpPr>
          <p:nvPr/>
        </p:nvSpPr>
        <p:spPr bwMode="auto">
          <a:xfrm>
            <a:off x="4175125" y="2635250"/>
            <a:ext cx="117316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400" b="1">
                <a:solidFill>
                  <a:schemeClr val="bg2"/>
                </a:solidFill>
              </a:rPr>
              <a:t>K</a:t>
            </a:r>
            <a:r>
              <a:rPr lang="ja-JP" altLang="en-US" sz="1400" b="1">
                <a:solidFill>
                  <a:schemeClr val="bg2"/>
                </a:solidFill>
              </a:rPr>
              <a:t>’</a:t>
            </a:r>
            <a:r>
              <a:rPr lang="en-US" altLang="ja-JP" sz="1400" b="1">
                <a:solidFill>
                  <a:schemeClr val="bg2"/>
                </a:solidFill>
              </a:rPr>
              <a:t>RAJAAN</a:t>
            </a:r>
            <a:endParaRPr lang="en-US" altLang="en-US" sz="1400" b="1">
              <a:solidFill>
                <a:schemeClr val="bg2"/>
              </a:solidFill>
            </a:endParaRPr>
          </a:p>
        </p:txBody>
      </p:sp>
      <p:sp>
        <p:nvSpPr>
          <p:cNvPr id="157742" name="Line 46">
            <a:extLst>
              <a:ext uri="{FF2B5EF4-FFF2-40B4-BE49-F238E27FC236}">
                <a16:creationId xmlns:a16="http://schemas.microsoft.com/office/drawing/2014/main" id="{C0617A6B-6792-7A4E-9C7B-E39C35316343}"/>
              </a:ext>
            </a:extLst>
          </p:cNvPr>
          <p:cNvSpPr>
            <a:spLocks noChangeShapeType="1"/>
          </p:cNvSpPr>
          <p:nvPr/>
        </p:nvSpPr>
        <p:spPr bwMode="auto">
          <a:xfrm>
            <a:off x="3222625" y="347345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157743" name="Line 47">
            <a:extLst>
              <a:ext uri="{FF2B5EF4-FFF2-40B4-BE49-F238E27FC236}">
                <a16:creationId xmlns:a16="http://schemas.microsoft.com/office/drawing/2014/main" id="{064FAEB9-A417-E948-AD41-017E0BEDF6FA}"/>
              </a:ext>
            </a:extLst>
          </p:cNvPr>
          <p:cNvSpPr>
            <a:spLocks noChangeShapeType="1"/>
          </p:cNvSpPr>
          <p:nvPr/>
        </p:nvSpPr>
        <p:spPr bwMode="auto">
          <a:xfrm>
            <a:off x="4283075" y="3470275"/>
            <a:ext cx="1330325" cy="9525"/>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157744" name="Text Box 48">
            <a:extLst>
              <a:ext uri="{FF2B5EF4-FFF2-40B4-BE49-F238E27FC236}">
                <a16:creationId xmlns:a16="http://schemas.microsoft.com/office/drawing/2014/main" id="{FDDD20DA-D3A7-7143-97CA-5F1EE3AD1D12}"/>
              </a:ext>
            </a:extLst>
          </p:cNvPr>
          <p:cNvSpPr txBox="1">
            <a:spLocks noChangeArrowheads="1"/>
          </p:cNvSpPr>
          <p:nvPr/>
        </p:nvSpPr>
        <p:spPr bwMode="auto">
          <a:xfrm>
            <a:off x="3194050" y="3197225"/>
            <a:ext cx="10017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chemeClr val="bg2"/>
                </a:solidFill>
                <a:latin typeface="Arial" charset="0"/>
                <a:ea typeface="ＭＳ Ｐゴシック" charset="0"/>
              </a:rPr>
              <a:t>MUSA</a:t>
            </a:r>
          </a:p>
        </p:txBody>
      </p:sp>
      <p:sp>
        <p:nvSpPr>
          <p:cNvPr id="157745" name="Text Box 49">
            <a:extLst>
              <a:ext uri="{FF2B5EF4-FFF2-40B4-BE49-F238E27FC236}">
                <a16:creationId xmlns:a16="http://schemas.microsoft.com/office/drawing/2014/main" id="{3C1A63B7-1D32-054E-8F20-AF062EA89516}"/>
              </a:ext>
            </a:extLst>
          </p:cNvPr>
          <p:cNvSpPr txBox="1">
            <a:spLocks noChangeArrowheads="1"/>
          </p:cNvSpPr>
          <p:nvPr/>
        </p:nvSpPr>
        <p:spPr bwMode="auto">
          <a:xfrm>
            <a:off x="4184650" y="3187700"/>
            <a:ext cx="14970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chemeClr val="bg2"/>
                </a:solidFill>
                <a:latin typeface="Arial" charset="0"/>
                <a:ea typeface="ＭＳ Ｐゴシック" charset="0"/>
              </a:rPr>
              <a:t>PEMBUANGAN</a:t>
            </a:r>
          </a:p>
        </p:txBody>
      </p:sp>
      <p:sp>
        <p:nvSpPr>
          <p:cNvPr id="157746" name="Line 50">
            <a:extLst>
              <a:ext uri="{FF2B5EF4-FFF2-40B4-BE49-F238E27FC236}">
                <a16:creationId xmlns:a16="http://schemas.microsoft.com/office/drawing/2014/main" id="{BAA7C7BE-D4B3-AF4E-9DF9-0BF53FF4D671}"/>
              </a:ext>
            </a:extLst>
          </p:cNvPr>
          <p:cNvSpPr>
            <a:spLocks noChangeShapeType="1"/>
          </p:cNvSpPr>
          <p:nvPr/>
        </p:nvSpPr>
        <p:spPr bwMode="auto">
          <a:xfrm>
            <a:off x="3209925" y="40243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sp>
        <p:nvSpPr>
          <p:cNvPr id="157747" name="Text Box 51">
            <a:extLst>
              <a:ext uri="{FF2B5EF4-FFF2-40B4-BE49-F238E27FC236}">
                <a16:creationId xmlns:a16="http://schemas.microsoft.com/office/drawing/2014/main" id="{FFEF2D37-45A0-AE4E-BA9A-42103C723668}"/>
              </a:ext>
            </a:extLst>
          </p:cNvPr>
          <p:cNvSpPr txBox="1">
            <a:spLocks noChangeArrowheads="1"/>
          </p:cNvSpPr>
          <p:nvPr/>
        </p:nvSpPr>
        <p:spPr bwMode="auto">
          <a:xfrm>
            <a:off x="3175000" y="3730625"/>
            <a:ext cx="10017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chemeClr val="bg2"/>
                </a:solidFill>
                <a:latin typeface="Arial" charset="0"/>
                <a:ea typeface="ＭＳ Ｐゴシック" charset="0"/>
              </a:rPr>
              <a:t>YOSUA</a:t>
            </a:r>
          </a:p>
        </p:txBody>
      </p:sp>
      <p:sp>
        <p:nvSpPr>
          <p:cNvPr id="157713" name="Text Box 17">
            <a:extLst>
              <a:ext uri="{FF2B5EF4-FFF2-40B4-BE49-F238E27FC236}">
                <a16:creationId xmlns:a16="http://schemas.microsoft.com/office/drawing/2014/main" id="{5E42484D-40BE-CE49-B94A-11D030C8A9E8}"/>
              </a:ext>
            </a:extLst>
          </p:cNvPr>
          <p:cNvSpPr txBox="1">
            <a:spLocks noChangeArrowheads="1"/>
          </p:cNvSpPr>
          <p:nvPr/>
        </p:nvSpPr>
        <p:spPr bwMode="auto">
          <a:xfrm>
            <a:off x="2543175" y="1501775"/>
            <a:ext cx="1095375" cy="2771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7200">
                <a:solidFill>
                  <a:schemeClr val="accent2"/>
                </a:solidFill>
                <a:effectLst>
                  <a:outerShdw blurRad="38100" dist="38100" dir="2700000" algn="tl">
                    <a:srgbClr val="000000"/>
                  </a:outerShdw>
                </a:effectLst>
                <a:latin typeface="Brush Script MT" panose="03060802040406070304" pitchFamily="66" charset="-122"/>
              </a:rPr>
              <a:t>{</a:t>
            </a:r>
          </a:p>
        </p:txBody>
      </p:sp>
      <p:sp>
        <p:nvSpPr>
          <p:cNvPr id="157714" name="Text Box 18">
            <a:extLst>
              <a:ext uri="{FF2B5EF4-FFF2-40B4-BE49-F238E27FC236}">
                <a16:creationId xmlns:a16="http://schemas.microsoft.com/office/drawing/2014/main" id="{F364C947-4BDD-0D49-B38D-54B26FA6D62D}"/>
              </a:ext>
            </a:extLst>
          </p:cNvPr>
          <p:cNvSpPr txBox="1">
            <a:spLocks noChangeArrowheads="1"/>
          </p:cNvSpPr>
          <p:nvPr/>
        </p:nvSpPr>
        <p:spPr bwMode="auto">
          <a:xfrm>
            <a:off x="4965700" y="1487488"/>
            <a:ext cx="1130300" cy="2771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7200">
                <a:solidFill>
                  <a:schemeClr val="accent2"/>
                </a:solidFill>
                <a:effectLst>
                  <a:outerShdw blurRad="38100" dist="38100" dir="2700000" algn="tl">
                    <a:srgbClr val="000000"/>
                  </a:outerShdw>
                </a:effectLst>
                <a:latin typeface="Brush Script MT" panose="03060802040406070304" pitchFamily="66" charset="-122"/>
              </a:rPr>
              <a:t>}</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157735"/>
                                        </p:tgtEl>
                                        <p:attrNameLst>
                                          <p:attrName>style.visibility</p:attrName>
                                        </p:attrNameLst>
                                      </p:cBhvr>
                                      <p:to>
                                        <p:strVal val="visible"/>
                                      </p:to>
                                    </p:set>
                                    <p:anim calcmode="lin" valueType="num">
                                      <p:cBhvr>
                                        <p:cTn id="7" dur="500" fill="hold"/>
                                        <p:tgtEl>
                                          <p:spTgt spid="157735"/>
                                        </p:tgtEl>
                                        <p:attrNameLst>
                                          <p:attrName>ppt_w</p:attrName>
                                        </p:attrNameLst>
                                      </p:cBhvr>
                                      <p:tavLst>
                                        <p:tav tm="0">
                                          <p:val>
                                            <p:strVal val="(6*min(max(#ppt_w*#ppt_h,.3),1)-7.4)/-.7*#ppt_w"/>
                                          </p:val>
                                        </p:tav>
                                        <p:tav tm="100000">
                                          <p:val>
                                            <p:strVal val="#ppt_w"/>
                                          </p:val>
                                        </p:tav>
                                      </p:tavLst>
                                    </p:anim>
                                    <p:anim calcmode="lin" valueType="num">
                                      <p:cBhvr>
                                        <p:cTn id="8" dur="500" fill="hold"/>
                                        <p:tgtEl>
                                          <p:spTgt spid="157735"/>
                                        </p:tgtEl>
                                        <p:attrNameLst>
                                          <p:attrName>ppt_h</p:attrName>
                                        </p:attrNameLst>
                                      </p:cBhvr>
                                      <p:tavLst>
                                        <p:tav tm="0">
                                          <p:val>
                                            <p:strVal val="(6*min(max(#ppt_w*#ppt_h,.3),1)-7.4)/-.7*#ppt_h"/>
                                          </p:val>
                                        </p:tav>
                                        <p:tav tm="100000">
                                          <p:val>
                                            <p:strVal val="#ppt_h"/>
                                          </p:val>
                                        </p:tav>
                                      </p:tavLst>
                                    </p:anim>
                                    <p:anim calcmode="lin" valueType="num">
                                      <p:cBhvr>
                                        <p:cTn id="9" dur="500" fill="hold"/>
                                        <p:tgtEl>
                                          <p:spTgt spid="157735"/>
                                        </p:tgtEl>
                                        <p:attrNameLst>
                                          <p:attrName>ppt_x</p:attrName>
                                        </p:attrNameLst>
                                      </p:cBhvr>
                                      <p:tavLst>
                                        <p:tav tm="0">
                                          <p:val>
                                            <p:fltVal val="0.5"/>
                                          </p:val>
                                        </p:tav>
                                        <p:tav tm="100000">
                                          <p:val>
                                            <p:strVal val="#ppt_x"/>
                                          </p:val>
                                        </p:tav>
                                      </p:tavLst>
                                    </p:anim>
                                    <p:anim calcmode="lin" valueType="num">
                                      <p:cBhvr>
                                        <p:cTn id="10" dur="500" fill="hold"/>
                                        <p:tgtEl>
                                          <p:spTgt spid="157735"/>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157736"/>
                                        </p:tgtEl>
                                        <p:attrNameLst>
                                          <p:attrName>style.visibility</p:attrName>
                                        </p:attrNameLst>
                                      </p:cBhvr>
                                      <p:to>
                                        <p:strVal val="visible"/>
                                      </p:to>
                                    </p:set>
                                    <p:anim calcmode="lin" valueType="num">
                                      <p:cBhvr>
                                        <p:cTn id="15" dur="500" fill="hold"/>
                                        <p:tgtEl>
                                          <p:spTgt spid="157736"/>
                                        </p:tgtEl>
                                        <p:attrNameLst>
                                          <p:attrName>ppt_w</p:attrName>
                                        </p:attrNameLst>
                                      </p:cBhvr>
                                      <p:tavLst>
                                        <p:tav tm="0">
                                          <p:val>
                                            <p:strVal val="(6*min(max(#ppt_w*#ppt_h,.3),1)-7.4)/-.7*#ppt_w"/>
                                          </p:val>
                                        </p:tav>
                                        <p:tav tm="100000">
                                          <p:val>
                                            <p:strVal val="#ppt_w"/>
                                          </p:val>
                                        </p:tav>
                                      </p:tavLst>
                                    </p:anim>
                                    <p:anim calcmode="lin" valueType="num">
                                      <p:cBhvr>
                                        <p:cTn id="16" dur="500" fill="hold"/>
                                        <p:tgtEl>
                                          <p:spTgt spid="157736"/>
                                        </p:tgtEl>
                                        <p:attrNameLst>
                                          <p:attrName>ppt_h</p:attrName>
                                        </p:attrNameLst>
                                      </p:cBhvr>
                                      <p:tavLst>
                                        <p:tav tm="0">
                                          <p:val>
                                            <p:strVal val="(6*min(max(#ppt_w*#ppt_h,.3),1)-7.4)/-.7*#ppt_h"/>
                                          </p:val>
                                        </p:tav>
                                        <p:tav tm="100000">
                                          <p:val>
                                            <p:strVal val="#ppt_h"/>
                                          </p:val>
                                        </p:tav>
                                      </p:tavLst>
                                    </p:anim>
                                    <p:anim calcmode="lin" valueType="num">
                                      <p:cBhvr>
                                        <p:cTn id="17" dur="500" fill="hold"/>
                                        <p:tgtEl>
                                          <p:spTgt spid="157736"/>
                                        </p:tgtEl>
                                        <p:attrNameLst>
                                          <p:attrName>ppt_x</p:attrName>
                                        </p:attrNameLst>
                                      </p:cBhvr>
                                      <p:tavLst>
                                        <p:tav tm="0">
                                          <p:val>
                                            <p:fltVal val="0.5"/>
                                          </p:val>
                                        </p:tav>
                                        <p:tav tm="100000">
                                          <p:val>
                                            <p:strVal val="#ppt_x"/>
                                          </p:val>
                                        </p:tav>
                                      </p:tavLst>
                                    </p:anim>
                                    <p:anim calcmode="lin" valueType="num">
                                      <p:cBhvr>
                                        <p:cTn id="18" dur="500" fill="hold"/>
                                        <p:tgtEl>
                                          <p:spTgt spid="157736"/>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157738"/>
                                        </p:tgtEl>
                                        <p:attrNameLst>
                                          <p:attrName>style.visibility</p:attrName>
                                        </p:attrNameLst>
                                      </p:cBhvr>
                                      <p:to>
                                        <p:strVal val="visible"/>
                                      </p:to>
                                    </p:set>
                                    <p:anim calcmode="lin" valueType="num">
                                      <p:cBhvr>
                                        <p:cTn id="23" dur="500" fill="hold"/>
                                        <p:tgtEl>
                                          <p:spTgt spid="157738"/>
                                        </p:tgtEl>
                                        <p:attrNameLst>
                                          <p:attrName>ppt_w</p:attrName>
                                        </p:attrNameLst>
                                      </p:cBhvr>
                                      <p:tavLst>
                                        <p:tav tm="0">
                                          <p:val>
                                            <p:strVal val="(6*min(max(#ppt_w*#ppt_h,.3),1)-7.4)/-.7*#ppt_w"/>
                                          </p:val>
                                        </p:tav>
                                        <p:tav tm="100000">
                                          <p:val>
                                            <p:strVal val="#ppt_w"/>
                                          </p:val>
                                        </p:tav>
                                      </p:tavLst>
                                    </p:anim>
                                    <p:anim calcmode="lin" valueType="num">
                                      <p:cBhvr>
                                        <p:cTn id="24" dur="500" fill="hold"/>
                                        <p:tgtEl>
                                          <p:spTgt spid="157738"/>
                                        </p:tgtEl>
                                        <p:attrNameLst>
                                          <p:attrName>ppt_h</p:attrName>
                                        </p:attrNameLst>
                                      </p:cBhvr>
                                      <p:tavLst>
                                        <p:tav tm="0">
                                          <p:val>
                                            <p:strVal val="(6*min(max(#ppt_w*#ppt_h,.3),1)-7.4)/-.7*#ppt_h"/>
                                          </p:val>
                                        </p:tav>
                                        <p:tav tm="100000">
                                          <p:val>
                                            <p:strVal val="#ppt_h"/>
                                          </p:val>
                                        </p:tav>
                                      </p:tavLst>
                                    </p:anim>
                                    <p:anim calcmode="lin" valueType="num">
                                      <p:cBhvr>
                                        <p:cTn id="25" dur="500" fill="hold"/>
                                        <p:tgtEl>
                                          <p:spTgt spid="157738"/>
                                        </p:tgtEl>
                                        <p:attrNameLst>
                                          <p:attrName>ppt_x</p:attrName>
                                        </p:attrNameLst>
                                      </p:cBhvr>
                                      <p:tavLst>
                                        <p:tav tm="0">
                                          <p:val>
                                            <p:fltVal val="0.5"/>
                                          </p:val>
                                        </p:tav>
                                        <p:tav tm="100000">
                                          <p:val>
                                            <p:strVal val="#ppt_x"/>
                                          </p:val>
                                        </p:tav>
                                      </p:tavLst>
                                    </p:anim>
                                    <p:anim calcmode="lin" valueType="num">
                                      <p:cBhvr>
                                        <p:cTn id="26" dur="500" fill="hold"/>
                                        <p:tgtEl>
                                          <p:spTgt spid="157738"/>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157742"/>
                                        </p:tgtEl>
                                        <p:attrNameLst>
                                          <p:attrName>style.visibility</p:attrName>
                                        </p:attrNameLst>
                                      </p:cBhvr>
                                      <p:to>
                                        <p:strVal val="visible"/>
                                      </p:to>
                                    </p:set>
                                    <p:anim calcmode="lin" valueType="num">
                                      <p:cBhvr>
                                        <p:cTn id="31" dur="500" fill="hold"/>
                                        <p:tgtEl>
                                          <p:spTgt spid="157742"/>
                                        </p:tgtEl>
                                        <p:attrNameLst>
                                          <p:attrName>ppt_w</p:attrName>
                                        </p:attrNameLst>
                                      </p:cBhvr>
                                      <p:tavLst>
                                        <p:tav tm="0">
                                          <p:val>
                                            <p:strVal val="(6*min(max(#ppt_w*#ppt_h,.3),1)-7.4)/-.7*#ppt_w"/>
                                          </p:val>
                                        </p:tav>
                                        <p:tav tm="100000">
                                          <p:val>
                                            <p:strVal val="#ppt_w"/>
                                          </p:val>
                                        </p:tav>
                                      </p:tavLst>
                                    </p:anim>
                                    <p:anim calcmode="lin" valueType="num">
                                      <p:cBhvr>
                                        <p:cTn id="32" dur="500" fill="hold"/>
                                        <p:tgtEl>
                                          <p:spTgt spid="157742"/>
                                        </p:tgtEl>
                                        <p:attrNameLst>
                                          <p:attrName>ppt_h</p:attrName>
                                        </p:attrNameLst>
                                      </p:cBhvr>
                                      <p:tavLst>
                                        <p:tav tm="0">
                                          <p:val>
                                            <p:strVal val="(6*min(max(#ppt_w*#ppt_h,.3),1)-7.4)/-.7*#ppt_h"/>
                                          </p:val>
                                        </p:tav>
                                        <p:tav tm="100000">
                                          <p:val>
                                            <p:strVal val="#ppt_h"/>
                                          </p:val>
                                        </p:tav>
                                      </p:tavLst>
                                    </p:anim>
                                    <p:anim calcmode="lin" valueType="num">
                                      <p:cBhvr>
                                        <p:cTn id="33" dur="500" fill="hold"/>
                                        <p:tgtEl>
                                          <p:spTgt spid="157742"/>
                                        </p:tgtEl>
                                        <p:attrNameLst>
                                          <p:attrName>ppt_x</p:attrName>
                                        </p:attrNameLst>
                                      </p:cBhvr>
                                      <p:tavLst>
                                        <p:tav tm="0">
                                          <p:val>
                                            <p:fltVal val="0.5"/>
                                          </p:val>
                                        </p:tav>
                                        <p:tav tm="100000">
                                          <p:val>
                                            <p:strVal val="#ppt_x"/>
                                          </p:val>
                                        </p:tav>
                                      </p:tavLst>
                                    </p:anim>
                                    <p:anim calcmode="lin" valueType="num">
                                      <p:cBhvr>
                                        <p:cTn id="34" dur="500" fill="hold"/>
                                        <p:tgtEl>
                                          <p:spTgt spid="157742"/>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157746"/>
                                        </p:tgtEl>
                                        <p:attrNameLst>
                                          <p:attrName>style.visibility</p:attrName>
                                        </p:attrNameLst>
                                      </p:cBhvr>
                                      <p:to>
                                        <p:strVal val="visible"/>
                                      </p:to>
                                    </p:set>
                                    <p:anim calcmode="lin" valueType="num">
                                      <p:cBhvr>
                                        <p:cTn id="39" dur="500" fill="hold"/>
                                        <p:tgtEl>
                                          <p:spTgt spid="157746"/>
                                        </p:tgtEl>
                                        <p:attrNameLst>
                                          <p:attrName>ppt_w</p:attrName>
                                        </p:attrNameLst>
                                      </p:cBhvr>
                                      <p:tavLst>
                                        <p:tav tm="0">
                                          <p:val>
                                            <p:strVal val="(6*min(max(#ppt_w*#ppt_h,.3),1)-7.4)/-.7*#ppt_w"/>
                                          </p:val>
                                        </p:tav>
                                        <p:tav tm="100000">
                                          <p:val>
                                            <p:strVal val="#ppt_w"/>
                                          </p:val>
                                        </p:tav>
                                      </p:tavLst>
                                    </p:anim>
                                    <p:anim calcmode="lin" valueType="num">
                                      <p:cBhvr>
                                        <p:cTn id="40" dur="500" fill="hold"/>
                                        <p:tgtEl>
                                          <p:spTgt spid="157746"/>
                                        </p:tgtEl>
                                        <p:attrNameLst>
                                          <p:attrName>ppt_h</p:attrName>
                                        </p:attrNameLst>
                                      </p:cBhvr>
                                      <p:tavLst>
                                        <p:tav tm="0">
                                          <p:val>
                                            <p:strVal val="(6*min(max(#ppt_w*#ppt_h,.3),1)-7.4)/-.7*#ppt_h"/>
                                          </p:val>
                                        </p:tav>
                                        <p:tav tm="100000">
                                          <p:val>
                                            <p:strVal val="#ppt_h"/>
                                          </p:val>
                                        </p:tav>
                                      </p:tavLst>
                                    </p:anim>
                                    <p:anim calcmode="lin" valueType="num">
                                      <p:cBhvr>
                                        <p:cTn id="41" dur="500" fill="hold"/>
                                        <p:tgtEl>
                                          <p:spTgt spid="157746"/>
                                        </p:tgtEl>
                                        <p:attrNameLst>
                                          <p:attrName>ppt_x</p:attrName>
                                        </p:attrNameLst>
                                      </p:cBhvr>
                                      <p:tavLst>
                                        <p:tav tm="0">
                                          <p:val>
                                            <p:fltVal val="0.5"/>
                                          </p:val>
                                        </p:tav>
                                        <p:tav tm="100000">
                                          <p:val>
                                            <p:strVal val="#ppt_x"/>
                                          </p:val>
                                        </p:tav>
                                      </p:tavLst>
                                    </p:anim>
                                    <p:anim calcmode="lin" valueType="num">
                                      <p:cBhvr>
                                        <p:cTn id="42" dur="500" fill="hold"/>
                                        <p:tgtEl>
                                          <p:spTgt spid="157746"/>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157737"/>
                                        </p:tgtEl>
                                        <p:attrNameLst>
                                          <p:attrName>style.visibility</p:attrName>
                                        </p:attrNameLst>
                                      </p:cBhvr>
                                      <p:to>
                                        <p:strVal val="visible"/>
                                      </p:to>
                                    </p:set>
                                    <p:anim calcmode="lin" valueType="num">
                                      <p:cBhvr>
                                        <p:cTn id="47" dur="500" fill="hold"/>
                                        <p:tgtEl>
                                          <p:spTgt spid="157737"/>
                                        </p:tgtEl>
                                        <p:attrNameLst>
                                          <p:attrName>ppt_w</p:attrName>
                                        </p:attrNameLst>
                                      </p:cBhvr>
                                      <p:tavLst>
                                        <p:tav tm="0">
                                          <p:val>
                                            <p:strVal val="(6*min(max(#ppt_w*#ppt_h,.3),1)-7.4)/-.7*#ppt_w"/>
                                          </p:val>
                                        </p:tav>
                                        <p:tav tm="100000">
                                          <p:val>
                                            <p:strVal val="#ppt_w"/>
                                          </p:val>
                                        </p:tav>
                                      </p:tavLst>
                                    </p:anim>
                                    <p:anim calcmode="lin" valueType="num">
                                      <p:cBhvr>
                                        <p:cTn id="48" dur="500" fill="hold"/>
                                        <p:tgtEl>
                                          <p:spTgt spid="157737"/>
                                        </p:tgtEl>
                                        <p:attrNameLst>
                                          <p:attrName>ppt_h</p:attrName>
                                        </p:attrNameLst>
                                      </p:cBhvr>
                                      <p:tavLst>
                                        <p:tav tm="0">
                                          <p:val>
                                            <p:strVal val="(6*min(max(#ppt_w*#ppt_h,.3),1)-7.4)/-.7*#ppt_h"/>
                                          </p:val>
                                        </p:tav>
                                        <p:tav tm="100000">
                                          <p:val>
                                            <p:strVal val="#ppt_h"/>
                                          </p:val>
                                        </p:tav>
                                      </p:tavLst>
                                    </p:anim>
                                    <p:anim calcmode="lin" valueType="num">
                                      <p:cBhvr>
                                        <p:cTn id="49" dur="500" fill="hold"/>
                                        <p:tgtEl>
                                          <p:spTgt spid="157737"/>
                                        </p:tgtEl>
                                        <p:attrNameLst>
                                          <p:attrName>ppt_x</p:attrName>
                                        </p:attrNameLst>
                                      </p:cBhvr>
                                      <p:tavLst>
                                        <p:tav tm="0">
                                          <p:val>
                                            <p:fltVal val="0.5"/>
                                          </p:val>
                                        </p:tav>
                                        <p:tav tm="100000">
                                          <p:val>
                                            <p:strVal val="#ppt_x"/>
                                          </p:val>
                                        </p:tav>
                                      </p:tavLst>
                                    </p:anim>
                                    <p:anim calcmode="lin" valueType="num">
                                      <p:cBhvr>
                                        <p:cTn id="50" dur="500" fill="hold"/>
                                        <p:tgtEl>
                                          <p:spTgt spid="157737"/>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157739"/>
                                        </p:tgtEl>
                                        <p:attrNameLst>
                                          <p:attrName>style.visibility</p:attrName>
                                        </p:attrNameLst>
                                      </p:cBhvr>
                                      <p:to>
                                        <p:strVal val="visible"/>
                                      </p:to>
                                    </p:set>
                                    <p:anim calcmode="lin" valueType="num">
                                      <p:cBhvr>
                                        <p:cTn id="55" dur="500" fill="hold"/>
                                        <p:tgtEl>
                                          <p:spTgt spid="157739"/>
                                        </p:tgtEl>
                                        <p:attrNameLst>
                                          <p:attrName>ppt_w</p:attrName>
                                        </p:attrNameLst>
                                      </p:cBhvr>
                                      <p:tavLst>
                                        <p:tav tm="0">
                                          <p:val>
                                            <p:strVal val="(6*min(max(#ppt_w*#ppt_h,.3),1)-7.4)/-.7*#ppt_w"/>
                                          </p:val>
                                        </p:tav>
                                        <p:tav tm="100000">
                                          <p:val>
                                            <p:strVal val="#ppt_w"/>
                                          </p:val>
                                        </p:tav>
                                      </p:tavLst>
                                    </p:anim>
                                    <p:anim calcmode="lin" valueType="num">
                                      <p:cBhvr>
                                        <p:cTn id="56" dur="500" fill="hold"/>
                                        <p:tgtEl>
                                          <p:spTgt spid="157739"/>
                                        </p:tgtEl>
                                        <p:attrNameLst>
                                          <p:attrName>ppt_h</p:attrName>
                                        </p:attrNameLst>
                                      </p:cBhvr>
                                      <p:tavLst>
                                        <p:tav tm="0">
                                          <p:val>
                                            <p:strVal val="(6*min(max(#ppt_w*#ppt_h,.3),1)-7.4)/-.7*#ppt_h"/>
                                          </p:val>
                                        </p:tav>
                                        <p:tav tm="100000">
                                          <p:val>
                                            <p:strVal val="#ppt_h"/>
                                          </p:val>
                                        </p:tav>
                                      </p:tavLst>
                                    </p:anim>
                                    <p:anim calcmode="lin" valueType="num">
                                      <p:cBhvr>
                                        <p:cTn id="57" dur="500" fill="hold"/>
                                        <p:tgtEl>
                                          <p:spTgt spid="157739"/>
                                        </p:tgtEl>
                                        <p:attrNameLst>
                                          <p:attrName>ppt_x</p:attrName>
                                        </p:attrNameLst>
                                      </p:cBhvr>
                                      <p:tavLst>
                                        <p:tav tm="0">
                                          <p:val>
                                            <p:fltVal val="0.5"/>
                                          </p:val>
                                        </p:tav>
                                        <p:tav tm="100000">
                                          <p:val>
                                            <p:strVal val="#ppt_x"/>
                                          </p:val>
                                        </p:tav>
                                      </p:tavLst>
                                    </p:anim>
                                    <p:anim calcmode="lin" valueType="num">
                                      <p:cBhvr>
                                        <p:cTn id="58" dur="500" fill="hold"/>
                                        <p:tgtEl>
                                          <p:spTgt spid="157739"/>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nodeType="clickEffect">
                                  <p:stCondLst>
                                    <p:cond delay="0"/>
                                  </p:stCondLst>
                                  <p:childTnLst>
                                    <p:set>
                                      <p:cBhvr>
                                        <p:cTn id="62" dur="1" fill="hold">
                                          <p:stCondLst>
                                            <p:cond delay="0"/>
                                          </p:stCondLst>
                                        </p:cTn>
                                        <p:tgtEl>
                                          <p:spTgt spid="157743"/>
                                        </p:tgtEl>
                                        <p:attrNameLst>
                                          <p:attrName>style.visibility</p:attrName>
                                        </p:attrNameLst>
                                      </p:cBhvr>
                                      <p:to>
                                        <p:strVal val="visible"/>
                                      </p:to>
                                    </p:set>
                                    <p:anim calcmode="lin" valueType="num">
                                      <p:cBhvr>
                                        <p:cTn id="63" dur="500" fill="hold"/>
                                        <p:tgtEl>
                                          <p:spTgt spid="157743"/>
                                        </p:tgtEl>
                                        <p:attrNameLst>
                                          <p:attrName>ppt_w</p:attrName>
                                        </p:attrNameLst>
                                      </p:cBhvr>
                                      <p:tavLst>
                                        <p:tav tm="0">
                                          <p:val>
                                            <p:strVal val="(6*min(max(#ppt_w*#ppt_h,.3),1)-7.4)/-.7*#ppt_w"/>
                                          </p:val>
                                        </p:tav>
                                        <p:tav tm="100000">
                                          <p:val>
                                            <p:strVal val="#ppt_w"/>
                                          </p:val>
                                        </p:tav>
                                      </p:tavLst>
                                    </p:anim>
                                    <p:anim calcmode="lin" valueType="num">
                                      <p:cBhvr>
                                        <p:cTn id="64" dur="500" fill="hold"/>
                                        <p:tgtEl>
                                          <p:spTgt spid="157743"/>
                                        </p:tgtEl>
                                        <p:attrNameLst>
                                          <p:attrName>ppt_h</p:attrName>
                                        </p:attrNameLst>
                                      </p:cBhvr>
                                      <p:tavLst>
                                        <p:tav tm="0">
                                          <p:val>
                                            <p:strVal val="(6*min(max(#ppt_w*#ppt_h,.3),1)-7.4)/-.7*#ppt_h"/>
                                          </p:val>
                                        </p:tav>
                                        <p:tav tm="100000">
                                          <p:val>
                                            <p:strVal val="#ppt_h"/>
                                          </p:val>
                                        </p:tav>
                                      </p:tavLst>
                                    </p:anim>
                                    <p:anim calcmode="lin" valueType="num">
                                      <p:cBhvr>
                                        <p:cTn id="65" dur="500" fill="hold"/>
                                        <p:tgtEl>
                                          <p:spTgt spid="157743"/>
                                        </p:tgtEl>
                                        <p:attrNameLst>
                                          <p:attrName>ppt_x</p:attrName>
                                        </p:attrNameLst>
                                      </p:cBhvr>
                                      <p:tavLst>
                                        <p:tav tm="0">
                                          <p:val>
                                            <p:fltVal val="0.5"/>
                                          </p:val>
                                        </p:tav>
                                        <p:tav tm="100000">
                                          <p:val>
                                            <p:strVal val="#ppt_x"/>
                                          </p:val>
                                        </p:tav>
                                      </p:tavLst>
                                    </p:anim>
                                    <p:anim calcmode="lin" valueType="num">
                                      <p:cBhvr>
                                        <p:cTn id="66" dur="500" fill="hold"/>
                                        <p:tgtEl>
                                          <p:spTgt spid="15774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nodeType="clickEffect">
                                  <p:stCondLst>
                                    <p:cond delay="0"/>
                                  </p:stCondLst>
                                  <p:childTnLst>
                                    <p:set>
                                      <p:cBhvr>
                                        <p:cTn id="70" dur="1" fill="hold">
                                          <p:stCondLst>
                                            <p:cond delay="0"/>
                                          </p:stCondLst>
                                        </p:cTn>
                                        <p:tgtEl>
                                          <p:spTgt spid="157728"/>
                                        </p:tgtEl>
                                        <p:attrNameLst>
                                          <p:attrName>style.visibility</p:attrName>
                                        </p:attrNameLst>
                                      </p:cBhvr>
                                      <p:to>
                                        <p:strVal val="visible"/>
                                      </p:to>
                                    </p:set>
                                    <p:anim calcmode="lin" valueType="num">
                                      <p:cBhvr>
                                        <p:cTn id="71" dur="500" fill="hold"/>
                                        <p:tgtEl>
                                          <p:spTgt spid="157728"/>
                                        </p:tgtEl>
                                        <p:attrNameLst>
                                          <p:attrName>ppt_w</p:attrName>
                                        </p:attrNameLst>
                                      </p:cBhvr>
                                      <p:tavLst>
                                        <p:tav tm="0">
                                          <p:val>
                                            <p:strVal val="(6*min(max(#ppt_w*#ppt_h,.3),1)-7.4)/-.7*#ppt_w"/>
                                          </p:val>
                                        </p:tav>
                                        <p:tav tm="100000">
                                          <p:val>
                                            <p:strVal val="#ppt_w"/>
                                          </p:val>
                                        </p:tav>
                                      </p:tavLst>
                                    </p:anim>
                                    <p:anim calcmode="lin" valueType="num">
                                      <p:cBhvr>
                                        <p:cTn id="72" dur="500" fill="hold"/>
                                        <p:tgtEl>
                                          <p:spTgt spid="157728"/>
                                        </p:tgtEl>
                                        <p:attrNameLst>
                                          <p:attrName>ppt_h</p:attrName>
                                        </p:attrNameLst>
                                      </p:cBhvr>
                                      <p:tavLst>
                                        <p:tav tm="0">
                                          <p:val>
                                            <p:strVal val="(6*min(max(#ppt_w*#ppt_h,.3),1)-7.4)/-.7*#ppt_h"/>
                                          </p:val>
                                        </p:tav>
                                        <p:tav tm="100000">
                                          <p:val>
                                            <p:strVal val="#ppt_h"/>
                                          </p:val>
                                        </p:tav>
                                      </p:tavLst>
                                    </p:anim>
                                    <p:anim calcmode="lin" valueType="num">
                                      <p:cBhvr>
                                        <p:cTn id="73" dur="500" fill="hold"/>
                                        <p:tgtEl>
                                          <p:spTgt spid="157728"/>
                                        </p:tgtEl>
                                        <p:attrNameLst>
                                          <p:attrName>ppt_x</p:attrName>
                                        </p:attrNameLst>
                                      </p:cBhvr>
                                      <p:tavLst>
                                        <p:tav tm="0">
                                          <p:val>
                                            <p:fltVal val="0.5"/>
                                          </p:val>
                                        </p:tav>
                                        <p:tav tm="100000">
                                          <p:val>
                                            <p:strVal val="#ppt_x"/>
                                          </p:val>
                                        </p:tav>
                                      </p:tavLst>
                                    </p:anim>
                                    <p:anim calcmode="lin" valueType="num">
                                      <p:cBhvr>
                                        <p:cTn id="74" dur="500" fill="hold"/>
                                        <p:tgtEl>
                                          <p:spTgt spid="157728"/>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157725"/>
                                        </p:tgtEl>
                                        <p:attrNameLst>
                                          <p:attrName>style.visibility</p:attrName>
                                        </p:attrNameLst>
                                      </p:cBhvr>
                                      <p:to>
                                        <p:strVal val="visible"/>
                                      </p:to>
                                    </p:set>
                                    <p:anim calcmode="lin" valueType="num">
                                      <p:cBhvr>
                                        <p:cTn id="79" dur="500" fill="hold"/>
                                        <p:tgtEl>
                                          <p:spTgt spid="157725"/>
                                        </p:tgtEl>
                                        <p:attrNameLst>
                                          <p:attrName>ppt_w</p:attrName>
                                        </p:attrNameLst>
                                      </p:cBhvr>
                                      <p:tavLst>
                                        <p:tav tm="0">
                                          <p:val>
                                            <p:strVal val="(6*min(max(#ppt_w*#ppt_h,.3),1)-7.4)/-.7*#ppt_w"/>
                                          </p:val>
                                        </p:tav>
                                        <p:tav tm="100000">
                                          <p:val>
                                            <p:strVal val="#ppt_w"/>
                                          </p:val>
                                        </p:tav>
                                      </p:tavLst>
                                    </p:anim>
                                    <p:anim calcmode="lin" valueType="num">
                                      <p:cBhvr>
                                        <p:cTn id="80" dur="500" fill="hold"/>
                                        <p:tgtEl>
                                          <p:spTgt spid="157725"/>
                                        </p:tgtEl>
                                        <p:attrNameLst>
                                          <p:attrName>ppt_h</p:attrName>
                                        </p:attrNameLst>
                                      </p:cBhvr>
                                      <p:tavLst>
                                        <p:tav tm="0">
                                          <p:val>
                                            <p:strVal val="(6*min(max(#ppt_w*#ppt_h,.3),1)-7.4)/-.7*#ppt_h"/>
                                          </p:val>
                                        </p:tav>
                                        <p:tav tm="100000">
                                          <p:val>
                                            <p:strVal val="#ppt_h"/>
                                          </p:val>
                                        </p:tav>
                                      </p:tavLst>
                                    </p:anim>
                                    <p:anim calcmode="lin" valueType="num">
                                      <p:cBhvr>
                                        <p:cTn id="81" dur="500" fill="hold"/>
                                        <p:tgtEl>
                                          <p:spTgt spid="157725"/>
                                        </p:tgtEl>
                                        <p:attrNameLst>
                                          <p:attrName>ppt_x</p:attrName>
                                        </p:attrNameLst>
                                      </p:cBhvr>
                                      <p:tavLst>
                                        <p:tav tm="0">
                                          <p:val>
                                            <p:fltVal val="0.5"/>
                                          </p:val>
                                        </p:tav>
                                        <p:tav tm="100000">
                                          <p:val>
                                            <p:strVal val="#ppt_x"/>
                                          </p:val>
                                        </p:tav>
                                      </p:tavLst>
                                    </p:anim>
                                    <p:anim calcmode="lin" valueType="num">
                                      <p:cBhvr>
                                        <p:cTn id="82" dur="500" fill="hold"/>
                                        <p:tgtEl>
                                          <p:spTgt spid="15772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33" name="Rectangle 21">
            <a:extLst>
              <a:ext uri="{FF2B5EF4-FFF2-40B4-BE49-F238E27FC236}">
                <a16:creationId xmlns:a16="http://schemas.microsoft.com/office/drawing/2014/main" id="{36737313-51A3-C147-8FDD-C44BBB99F0AD}"/>
              </a:ext>
            </a:extLst>
          </p:cNvPr>
          <p:cNvSpPr>
            <a:spLocks noChangeArrowheads="1"/>
          </p:cNvSpPr>
          <p:nvPr/>
        </p:nvSpPr>
        <p:spPr bwMode="auto">
          <a:xfrm>
            <a:off x="0" y="0"/>
            <a:ext cx="9144000" cy="6858000"/>
          </a:xfrm>
          <a:prstGeom prst="rect">
            <a:avLst/>
          </a:prstGeom>
          <a:solidFill>
            <a:schemeClr val="bg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15719" name="Text Box 7">
            <a:extLst>
              <a:ext uri="{FF2B5EF4-FFF2-40B4-BE49-F238E27FC236}">
                <a16:creationId xmlns:a16="http://schemas.microsoft.com/office/drawing/2014/main" id="{F53EA5A2-CFFA-3246-9CE9-4D820DADA0F8}"/>
              </a:ext>
            </a:extLst>
          </p:cNvPr>
          <p:cNvSpPr txBox="1">
            <a:spLocks noChangeArrowheads="1"/>
          </p:cNvSpPr>
          <p:nvPr/>
        </p:nvSpPr>
        <p:spPr bwMode="auto">
          <a:xfrm>
            <a:off x="4638675" y="4114800"/>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115721" name="Text Box 9">
            <a:extLst>
              <a:ext uri="{FF2B5EF4-FFF2-40B4-BE49-F238E27FC236}">
                <a16:creationId xmlns:a16="http://schemas.microsoft.com/office/drawing/2014/main" id="{7DAFE16F-3944-3946-8E39-C03F6292372F}"/>
              </a:ext>
            </a:extLst>
          </p:cNvPr>
          <p:cNvSpPr txBox="1">
            <a:spLocks noChangeArrowheads="1"/>
          </p:cNvSpPr>
          <p:nvPr/>
        </p:nvSpPr>
        <p:spPr bwMode="auto">
          <a:xfrm>
            <a:off x="3908425" y="1720850"/>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latin typeface="Comic Sans MS" charset="0"/>
              <a:ea typeface="ＭＳ Ｐゴシック" charset="0"/>
            </a:endParaRPr>
          </a:p>
        </p:txBody>
      </p:sp>
      <p:sp>
        <p:nvSpPr>
          <p:cNvPr id="115723" name="Text Box 11">
            <a:extLst>
              <a:ext uri="{FF2B5EF4-FFF2-40B4-BE49-F238E27FC236}">
                <a16:creationId xmlns:a16="http://schemas.microsoft.com/office/drawing/2014/main" id="{A348AFEF-4E2A-F340-97AB-14D4DB9710FB}"/>
              </a:ext>
            </a:extLst>
          </p:cNvPr>
          <p:cNvSpPr txBox="1">
            <a:spLocks noChangeArrowheads="1"/>
          </p:cNvSpPr>
          <p:nvPr/>
        </p:nvSpPr>
        <p:spPr bwMode="auto">
          <a:xfrm>
            <a:off x="176213" y="-28575"/>
            <a:ext cx="8967787" cy="67691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nSpc>
                <a:spcPct val="90000"/>
              </a:lnSpc>
            </a:pPr>
            <a:endParaRPr lang="en-US" altLang="en-US" sz="1800" b="1">
              <a:solidFill>
                <a:schemeClr val="tx1"/>
              </a:solidFill>
              <a:latin typeface="Times" pitchFamily="2" charset="0"/>
            </a:endParaRPr>
          </a:p>
          <a:p>
            <a:r>
              <a:rPr lang="en-US" altLang="en-US" sz="1800" b="1">
                <a:solidFill>
                  <a:schemeClr val="tx1"/>
                </a:solidFill>
              </a:rPr>
              <a:t>The Bible…Basically Project disusun, dikembangkan dan dibuat oleh John E. Fryman, Ph.D.</a:t>
            </a:r>
          </a:p>
          <a:p>
            <a:endParaRPr lang="en-US" altLang="en-US" sz="1800" b="1">
              <a:solidFill>
                <a:schemeClr val="tx1"/>
              </a:solidFill>
            </a:endParaRPr>
          </a:p>
          <a:p>
            <a:r>
              <a:rPr lang="en-US" altLang="en-US" sz="1800" b="1">
                <a:solidFill>
                  <a:schemeClr val="tx1"/>
                </a:solidFill>
              </a:rPr>
              <a:t>Copyright © 2003 The Bible…Basically Ministries Intl. Inc., Ft. Worth, Texas</a:t>
            </a:r>
          </a:p>
          <a:p>
            <a:endParaRPr lang="en-US" altLang="en-US" sz="1800" b="1">
              <a:solidFill>
                <a:schemeClr val="tx1"/>
              </a:solidFill>
            </a:endParaRPr>
          </a:p>
          <a:p>
            <a:r>
              <a:rPr lang="en-US" altLang="en-US" sz="1800" b="1">
                <a:solidFill>
                  <a:schemeClr val="tx1"/>
                </a:solidFill>
              </a:rPr>
              <a:t>Hak cipta dilindungi undang-undang  United States of America.  Tidak diperkenankan mereproduksi sebagian atau keseluruhan dalam bentuk apapun tanpa persetujuan tertulis dari pengarang atau pemilik hak cipta, kecuali dalam kasus kutipan singkat di dalam kritik atau ulasan artikel.  </a:t>
            </a:r>
          </a:p>
          <a:p>
            <a:endParaRPr lang="en-US" altLang="en-US" sz="1800" b="1">
              <a:solidFill>
                <a:schemeClr val="tx1"/>
              </a:solidFill>
            </a:endParaRPr>
          </a:p>
          <a:p>
            <a:r>
              <a:rPr lang="en-US" altLang="en-US" sz="1800" b="1">
                <a:solidFill>
                  <a:schemeClr val="tx1"/>
                </a:solidFill>
              </a:rPr>
              <a:t>Bagian-bagian yang tersedia secara spesifik boleh direproduksi secara lokal sesuai kebutuhan siswa.</a:t>
            </a:r>
          </a:p>
          <a:p>
            <a:pPr>
              <a:lnSpc>
                <a:spcPct val="90000"/>
              </a:lnSpc>
            </a:pPr>
            <a:endParaRPr lang="en-US" altLang="en-US" sz="1800" b="1">
              <a:solidFill>
                <a:schemeClr val="tx1"/>
              </a:solidFill>
              <a:latin typeface="Times" pitchFamily="2" charset="0"/>
            </a:endParaRPr>
          </a:p>
          <a:p>
            <a:pPr>
              <a:lnSpc>
                <a:spcPct val="90000"/>
              </a:lnSpc>
            </a:pPr>
            <a:r>
              <a:rPr lang="en-US" altLang="en-US" sz="1800" b="1">
                <a:solidFill>
                  <a:schemeClr val="tx1"/>
                </a:solidFill>
              </a:rPr>
              <a:t>Jika ada material yang dilindungi dipakai tanpa sepengetahuan kami atau tanpa menyebutkan sumbernya, kami memohon pemberitahuan segera. Segala usaha akan dilakukan untuk mencegah penggunaan tanpa izin.</a:t>
            </a:r>
          </a:p>
          <a:p>
            <a:pPr>
              <a:lnSpc>
                <a:spcPct val="90000"/>
              </a:lnSpc>
            </a:pPr>
            <a:endParaRPr lang="en-US" altLang="en-US" sz="1800" b="1">
              <a:solidFill>
                <a:schemeClr val="tx1"/>
              </a:solidFill>
              <a:latin typeface="Times" pitchFamily="2" charset="0"/>
            </a:endParaRPr>
          </a:p>
          <a:p>
            <a:r>
              <a:rPr lang="en-US" altLang="en-US" sz="1800" b="1">
                <a:solidFill>
                  <a:schemeClr val="tx1"/>
                </a:solidFill>
              </a:rPr>
              <a:t>Kecuali seijin kami, guru, media operator atau fasilitator lain tidak diijinkan untuk mengganti PowerPoint slide, efek animasi, atau susunan presentasi ini dalam cara apapun, dalam media penyimpanan apapun, media transmisi atau teknik Internet.</a:t>
            </a:r>
          </a:p>
          <a:p>
            <a:endParaRPr lang="en-US" altLang="en-US" sz="1800" b="1">
              <a:solidFill>
                <a:schemeClr val="tx1"/>
              </a:solidFill>
            </a:endParaRPr>
          </a:p>
          <a:p>
            <a:r>
              <a:rPr lang="en-US" altLang="en-US" sz="1800" b="1">
                <a:solidFill>
                  <a:schemeClr val="tx1"/>
                </a:solidFill>
              </a:rPr>
              <a:t>Diproduksi di United States of America. Hak Cipta Internasional melindungi</a:t>
            </a:r>
          </a:p>
          <a:p>
            <a:pPr>
              <a:lnSpc>
                <a:spcPct val="90000"/>
              </a:lnSpc>
            </a:pPr>
            <a:endParaRPr lang="en-US" altLang="en-US" sz="1800" b="1">
              <a:solidFill>
                <a:schemeClr val="tx1"/>
              </a:solidFill>
              <a:latin typeface="Times" pitchFamily="2" charset="0"/>
            </a:endParaRPr>
          </a:p>
        </p:txBody>
      </p:sp>
      <p:sp>
        <p:nvSpPr>
          <p:cNvPr id="115724" name="Rectangle 12">
            <a:extLst>
              <a:ext uri="{FF2B5EF4-FFF2-40B4-BE49-F238E27FC236}">
                <a16:creationId xmlns:a16="http://schemas.microsoft.com/office/drawing/2014/main" id="{052DCB31-40C5-8347-BDD0-3004AA44FB3F}"/>
              </a:ext>
            </a:extLst>
          </p:cNvPr>
          <p:cNvSpPr>
            <a:spLocks noChangeArrowheads="1"/>
          </p:cNvSpPr>
          <p:nvPr/>
        </p:nvSpPr>
        <p:spPr bwMode="auto">
          <a:xfrm>
            <a:off x="2327275" y="2444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Comic Sans MS" charset="0"/>
              <a:ea typeface="ＭＳ Ｐゴシック" charset="0"/>
            </a:endParaRPr>
          </a:p>
        </p:txBody>
      </p:sp>
      <p:sp>
        <p:nvSpPr>
          <p:cNvPr id="115728" name="Text Box 16">
            <a:extLst>
              <a:ext uri="{FF2B5EF4-FFF2-40B4-BE49-F238E27FC236}">
                <a16:creationId xmlns:a16="http://schemas.microsoft.com/office/drawing/2014/main" id="{DEB89761-04AF-0643-8B3E-8632AE7C481C}"/>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115735" name="Text Box 23">
            <a:extLst>
              <a:ext uri="{FF2B5EF4-FFF2-40B4-BE49-F238E27FC236}">
                <a16:creationId xmlns:a16="http://schemas.microsoft.com/office/drawing/2014/main" id="{B564F565-C8F0-6A41-8EC6-D63893748789}"/>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900" b="1">
                <a:solidFill>
                  <a:srgbClr val="FFFFFF"/>
                </a:solidFill>
              </a:rPr>
              <a:t>©2006 TBBMI</a:t>
            </a:r>
          </a:p>
        </p:txBody>
      </p:sp>
      <p:sp>
        <p:nvSpPr>
          <p:cNvPr id="115736" name="Rectangle 24">
            <a:extLst>
              <a:ext uri="{FF2B5EF4-FFF2-40B4-BE49-F238E27FC236}">
                <a16:creationId xmlns:a16="http://schemas.microsoft.com/office/drawing/2014/main" id="{CB26B2A6-AF23-0A4D-88DB-0406AC2A78A8}"/>
              </a:ext>
            </a:extLst>
          </p:cNvPr>
          <p:cNvSpPr>
            <a:spLocks noChangeArrowheads="1"/>
          </p:cNvSpPr>
          <p:nvPr/>
        </p:nvSpPr>
        <p:spPr bwMode="auto">
          <a:xfrm>
            <a:off x="7580313" y="6526213"/>
            <a:ext cx="73977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chemeClr val="tx1"/>
                </a:solidFill>
                <a:effectLst>
                  <a:outerShdw blurRad="38100" dist="38100" dir="2700000" algn="tl">
                    <a:srgbClr val="000000"/>
                  </a:outerShdw>
                </a:effectLst>
                <a:latin typeface="Comic Sans MS" panose="030F0902030302020204" pitchFamily="66" charset="0"/>
              </a:rPr>
              <a:t>9.65.01.</a:t>
            </a:r>
          </a:p>
        </p:txBody>
      </p:sp>
      <p:sp>
        <p:nvSpPr>
          <p:cNvPr id="115737" name="Text Box 25">
            <a:extLst>
              <a:ext uri="{FF2B5EF4-FFF2-40B4-BE49-F238E27FC236}">
                <a16:creationId xmlns:a16="http://schemas.microsoft.com/office/drawing/2014/main" id="{C229F2F4-E7C0-2D47-9E0D-707B6071CBEA}"/>
              </a:ext>
            </a:extLst>
          </p:cNvPr>
          <p:cNvSpPr txBox="1">
            <a:spLocks noChangeArrowheads="1"/>
          </p:cNvSpPr>
          <p:nvPr/>
        </p:nvSpPr>
        <p:spPr bwMode="auto">
          <a:xfrm>
            <a:off x="8172450"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06</a:t>
            </a:r>
          </a:p>
        </p:txBody>
      </p:sp>
    </p:spTree>
  </p:cSld>
  <p:clrMapOvr>
    <a:masterClrMapping/>
  </p:clrMapOvr>
  <p:transition>
    <p:wheel spokes="0"/>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0530" name="Picture 2">
            <a:extLst>
              <a:ext uri="{FF2B5EF4-FFF2-40B4-BE49-F238E27FC236}">
                <a16:creationId xmlns:a16="http://schemas.microsoft.com/office/drawing/2014/main" id="{5E5B5163-54BF-0446-99D1-803FEE97497E}"/>
              </a:ext>
            </a:extLst>
          </p:cNvPr>
          <p:cNvPicPr>
            <a:picLocks noChangeArrowheads="1"/>
          </p:cNvPicPr>
          <p:nvPr/>
        </p:nvPicPr>
        <p:blipFill>
          <a:blip r:embed="rId3">
            <a:extLst>
              <a:ext uri="{28A0092B-C50C-407E-A947-70E740481C1C}">
                <a14:useLocalDpi xmlns:a14="http://schemas.microsoft.com/office/drawing/2010/main" val="0"/>
              </a:ext>
            </a:extLst>
          </a:blip>
          <a:srcRect l="2852" t="3331" r="3487" b="4442"/>
          <a:stretch>
            <a:fillRect/>
          </a:stretch>
        </p:blipFill>
        <p:spPr bwMode="auto">
          <a:xfrm>
            <a:off x="693738" y="576263"/>
            <a:ext cx="7985125" cy="5743575"/>
          </a:xfrm>
          <a:prstGeom prst="rect">
            <a:avLst/>
          </a:prstGeom>
          <a:noFill/>
          <a:ln w="76200">
            <a:solidFill>
              <a:srgbClr val="990033"/>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150532" name="Group 4">
            <a:extLst>
              <a:ext uri="{FF2B5EF4-FFF2-40B4-BE49-F238E27FC236}">
                <a16:creationId xmlns:a16="http://schemas.microsoft.com/office/drawing/2014/main" id="{3F540CD1-EC9E-3D45-9D24-C06441302257}"/>
              </a:ext>
            </a:extLst>
          </p:cNvPr>
          <p:cNvGrpSpPr>
            <a:grpSpLocks/>
          </p:cNvGrpSpPr>
          <p:nvPr/>
        </p:nvGrpSpPr>
        <p:grpSpPr bwMode="auto">
          <a:xfrm>
            <a:off x="2076450" y="1225550"/>
            <a:ext cx="2763838" cy="1343025"/>
            <a:chOff x="2412" y="2052"/>
            <a:chExt cx="1741" cy="846"/>
          </a:xfrm>
        </p:grpSpPr>
        <p:sp>
          <p:nvSpPr>
            <p:cNvPr id="139331" name="Rectangle 5">
              <a:extLst>
                <a:ext uri="{FF2B5EF4-FFF2-40B4-BE49-F238E27FC236}">
                  <a16:creationId xmlns:a16="http://schemas.microsoft.com/office/drawing/2014/main" id="{19CD6494-A2DE-A344-8EC4-D531943DDB0A}"/>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9332" name="AutoShape 6">
              <a:extLst>
                <a:ext uri="{FF2B5EF4-FFF2-40B4-BE49-F238E27FC236}">
                  <a16:creationId xmlns:a16="http://schemas.microsoft.com/office/drawing/2014/main" id="{D075D197-8882-3441-A3AC-A0A1EF3AFB7A}"/>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9333" name="Rectangle 7">
              <a:extLst>
                <a:ext uri="{FF2B5EF4-FFF2-40B4-BE49-F238E27FC236}">
                  <a16:creationId xmlns:a16="http://schemas.microsoft.com/office/drawing/2014/main" id="{7BD4E609-648F-094C-9A39-C91A3D87C919}"/>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50536" name="Rectangle 8">
              <a:extLst>
                <a:ext uri="{FF2B5EF4-FFF2-40B4-BE49-F238E27FC236}">
                  <a16:creationId xmlns:a16="http://schemas.microsoft.com/office/drawing/2014/main" id="{30A891C9-8EA3-054F-86F9-0EC7654A3102}"/>
                </a:ext>
              </a:extLst>
            </p:cNvPr>
            <p:cNvSpPr>
              <a:spLocks noChangeArrowheads="1"/>
            </p:cNvSpPr>
            <p:nvPr/>
          </p:nvSpPr>
          <p:spPr bwMode="auto">
            <a:xfrm>
              <a:off x="2486" y="2078"/>
              <a:ext cx="76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   CIPTAAN</a:t>
              </a:r>
              <a:endParaRPr lang="en-US" sz="2800" b="1">
                <a:effectLst>
                  <a:outerShdw blurRad="38100" dist="38100" dir="2700000" algn="tl">
                    <a:srgbClr val="000000"/>
                  </a:outerShdw>
                </a:effectLst>
                <a:latin typeface="Helvetica" charset="0"/>
                <a:ea typeface="ＭＳ Ｐゴシック" charset="0"/>
              </a:endParaRPr>
            </a:p>
          </p:txBody>
        </p:sp>
        <p:sp>
          <p:nvSpPr>
            <p:cNvPr id="139335" name="Line 9">
              <a:extLst>
                <a:ext uri="{FF2B5EF4-FFF2-40B4-BE49-F238E27FC236}">
                  <a16:creationId xmlns:a16="http://schemas.microsoft.com/office/drawing/2014/main" id="{B47945C7-68C4-4544-8027-E689BD23AD1A}"/>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38" name="Group 10">
            <a:extLst>
              <a:ext uri="{FF2B5EF4-FFF2-40B4-BE49-F238E27FC236}">
                <a16:creationId xmlns:a16="http://schemas.microsoft.com/office/drawing/2014/main" id="{24AD666E-7369-B249-BF38-6BA056C163D3}"/>
              </a:ext>
            </a:extLst>
          </p:cNvPr>
          <p:cNvGrpSpPr>
            <a:grpSpLocks/>
          </p:cNvGrpSpPr>
          <p:nvPr/>
        </p:nvGrpSpPr>
        <p:grpSpPr bwMode="auto">
          <a:xfrm>
            <a:off x="2317750" y="1581150"/>
            <a:ext cx="2763838" cy="1343025"/>
            <a:chOff x="2412" y="2052"/>
            <a:chExt cx="1741" cy="846"/>
          </a:xfrm>
        </p:grpSpPr>
        <p:sp>
          <p:nvSpPr>
            <p:cNvPr id="139326" name="Rectangle 11">
              <a:extLst>
                <a:ext uri="{FF2B5EF4-FFF2-40B4-BE49-F238E27FC236}">
                  <a16:creationId xmlns:a16="http://schemas.microsoft.com/office/drawing/2014/main" id="{E363488C-43F1-1C43-A2A7-B74A7B34BE81}"/>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9327" name="AutoShape 12">
              <a:extLst>
                <a:ext uri="{FF2B5EF4-FFF2-40B4-BE49-F238E27FC236}">
                  <a16:creationId xmlns:a16="http://schemas.microsoft.com/office/drawing/2014/main" id="{4412156C-8C13-414A-B49A-5D00C6EA30C8}"/>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9328" name="Rectangle 13">
              <a:extLst>
                <a:ext uri="{FF2B5EF4-FFF2-40B4-BE49-F238E27FC236}">
                  <a16:creationId xmlns:a16="http://schemas.microsoft.com/office/drawing/2014/main" id="{52C89039-368E-DE4A-83EA-E08AF308B7A0}"/>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50542" name="Rectangle 14">
              <a:extLst>
                <a:ext uri="{FF2B5EF4-FFF2-40B4-BE49-F238E27FC236}">
                  <a16:creationId xmlns:a16="http://schemas.microsoft.com/office/drawing/2014/main" id="{8247A124-5E42-9A4D-A760-20B8BAF4FEC2}"/>
                </a:ext>
              </a:extLst>
            </p:cNvPr>
            <p:cNvSpPr>
              <a:spLocks noChangeArrowheads="1"/>
            </p:cNvSpPr>
            <p:nvPr/>
          </p:nvSpPr>
          <p:spPr bwMode="auto">
            <a:xfrm>
              <a:off x="2434" y="2078"/>
              <a:ext cx="864"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   ABRAHAM</a:t>
              </a:r>
              <a:endParaRPr lang="en-US" sz="2800" b="1">
                <a:effectLst>
                  <a:outerShdw blurRad="38100" dist="38100" dir="2700000" algn="tl">
                    <a:srgbClr val="000000"/>
                  </a:outerShdw>
                </a:effectLst>
                <a:latin typeface="Helvetica" charset="0"/>
                <a:ea typeface="ＭＳ Ｐゴシック" charset="0"/>
              </a:endParaRPr>
            </a:p>
          </p:txBody>
        </p:sp>
        <p:sp>
          <p:nvSpPr>
            <p:cNvPr id="139330" name="Line 15">
              <a:extLst>
                <a:ext uri="{FF2B5EF4-FFF2-40B4-BE49-F238E27FC236}">
                  <a16:creationId xmlns:a16="http://schemas.microsoft.com/office/drawing/2014/main" id="{78969435-C43F-4B45-B2A1-684DD4612D8C}"/>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44" name="Group 16">
            <a:extLst>
              <a:ext uri="{FF2B5EF4-FFF2-40B4-BE49-F238E27FC236}">
                <a16:creationId xmlns:a16="http://schemas.microsoft.com/office/drawing/2014/main" id="{B13D98DA-2958-5944-8CDA-DA3591F6DD40}"/>
              </a:ext>
            </a:extLst>
          </p:cNvPr>
          <p:cNvGrpSpPr>
            <a:grpSpLocks/>
          </p:cNvGrpSpPr>
          <p:nvPr/>
        </p:nvGrpSpPr>
        <p:grpSpPr bwMode="auto">
          <a:xfrm>
            <a:off x="2597150" y="1924050"/>
            <a:ext cx="2763838" cy="1343025"/>
            <a:chOff x="2412" y="2052"/>
            <a:chExt cx="1741" cy="846"/>
          </a:xfrm>
        </p:grpSpPr>
        <p:sp>
          <p:nvSpPr>
            <p:cNvPr id="139321" name="Rectangle 17">
              <a:extLst>
                <a:ext uri="{FF2B5EF4-FFF2-40B4-BE49-F238E27FC236}">
                  <a16:creationId xmlns:a16="http://schemas.microsoft.com/office/drawing/2014/main" id="{678D96E1-FA37-0F42-B31D-D99C000708B4}"/>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9322" name="AutoShape 18">
              <a:extLst>
                <a:ext uri="{FF2B5EF4-FFF2-40B4-BE49-F238E27FC236}">
                  <a16:creationId xmlns:a16="http://schemas.microsoft.com/office/drawing/2014/main" id="{D9733510-9D8B-8A40-B1C5-3DC9BFB75C4D}"/>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9323" name="Rectangle 19">
              <a:extLst>
                <a:ext uri="{FF2B5EF4-FFF2-40B4-BE49-F238E27FC236}">
                  <a16:creationId xmlns:a16="http://schemas.microsoft.com/office/drawing/2014/main" id="{17ABFD49-484A-8C45-A2DA-B273BC6BF78D}"/>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50548" name="Rectangle 20">
              <a:extLst>
                <a:ext uri="{FF2B5EF4-FFF2-40B4-BE49-F238E27FC236}">
                  <a16:creationId xmlns:a16="http://schemas.microsoft.com/office/drawing/2014/main" id="{FACCD722-12FA-D546-88E3-2936FE7D03F2}"/>
                </a:ext>
              </a:extLst>
            </p:cNvPr>
            <p:cNvSpPr>
              <a:spLocks noChangeArrowheads="1"/>
            </p:cNvSpPr>
            <p:nvPr/>
          </p:nvSpPr>
          <p:spPr bwMode="auto">
            <a:xfrm>
              <a:off x="2562" y="2078"/>
              <a:ext cx="608"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   YUSUF</a:t>
              </a:r>
              <a:endParaRPr lang="en-US" sz="2800" b="1">
                <a:effectLst>
                  <a:outerShdw blurRad="38100" dist="38100" dir="2700000" algn="tl">
                    <a:srgbClr val="000000"/>
                  </a:outerShdw>
                </a:effectLst>
                <a:latin typeface="Helvetica" charset="0"/>
                <a:ea typeface="ＭＳ Ｐゴシック" charset="0"/>
              </a:endParaRPr>
            </a:p>
          </p:txBody>
        </p:sp>
        <p:sp>
          <p:nvSpPr>
            <p:cNvPr id="139325" name="Line 21">
              <a:extLst>
                <a:ext uri="{FF2B5EF4-FFF2-40B4-BE49-F238E27FC236}">
                  <a16:creationId xmlns:a16="http://schemas.microsoft.com/office/drawing/2014/main" id="{36D46564-4A71-D74F-A1E8-D82C2E9BD79F}"/>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50" name="Group 22">
            <a:extLst>
              <a:ext uri="{FF2B5EF4-FFF2-40B4-BE49-F238E27FC236}">
                <a16:creationId xmlns:a16="http://schemas.microsoft.com/office/drawing/2014/main" id="{687F0D32-52F1-B345-B2E1-D61EB2481E90}"/>
              </a:ext>
            </a:extLst>
          </p:cNvPr>
          <p:cNvGrpSpPr>
            <a:grpSpLocks/>
          </p:cNvGrpSpPr>
          <p:nvPr/>
        </p:nvGrpSpPr>
        <p:grpSpPr bwMode="auto">
          <a:xfrm>
            <a:off x="2889250" y="2241550"/>
            <a:ext cx="2763838" cy="1343025"/>
            <a:chOff x="2412" y="2052"/>
            <a:chExt cx="1741" cy="846"/>
          </a:xfrm>
        </p:grpSpPr>
        <p:sp>
          <p:nvSpPr>
            <p:cNvPr id="139316" name="Rectangle 23">
              <a:extLst>
                <a:ext uri="{FF2B5EF4-FFF2-40B4-BE49-F238E27FC236}">
                  <a16:creationId xmlns:a16="http://schemas.microsoft.com/office/drawing/2014/main" id="{5C8604CA-E749-0943-8E6C-CAD558AC1B78}"/>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9317" name="AutoShape 24">
              <a:extLst>
                <a:ext uri="{FF2B5EF4-FFF2-40B4-BE49-F238E27FC236}">
                  <a16:creationId xmlns:a16="http://schemas.microsoft.com/office/drawing/2014/main" id="{D8C8D3E2-2231-3649-8E26-9AF4CF683A4B}"/>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9318" name="Rectangle 25">
              <a:extLst>
                <a:ext uri="{FF2B5EF4-FFF2-40B4-BE49-F238E27FC236}">
                  <a16:creationId xmlns:a16="http://schemas.microsoft.com/office/drawing/2014/main" id="{1C252356-69B6-764A-BC88-89AABED545A4}"/>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50554" name="Rectangle 26">
              <a:extLst>
                <a:ext uri="{FF2B5EF4-FFF2-40B4-BE49-F238E27FC236}">
                  <a16:creationId xmlns:a16="http://schemas.microsoft.com/office/drawing/2014/main" id="{C2D47A87-5783-AB43-910E-5D73E094B067}"/>
                </a:ext>
              </a:extLst>
            </p:cNvPr>
            <p:cNvSpPr>
              <a:spLocks noChangeArrowheads="1"/>
            </p:cNvSpPr>
            <p:nvPr/>
          </p:nvSpPr>
          <p:spPr bwMode="auto">
            <a:xfrm>
              <a:off x="2594" y="2078"/>
              <a:ext cx="544"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   MUSA</a:t>
              </a:r>
              <a:endParaRPr lang="en-US" sz="2800" b="1">
                <a:effectLst>
                  <a:outerShdw blurRad="38100" dist="38100" dir="2700000" algn="tl">
                    <a:srgbClr val="000000"/>
                  </a:outerShdw>
                </a:effectLst>
                <a:latin typeface="Helvetica" charset="0"/>
                <a:ea typeface="ＭＳ Ｐゴシック" charset="0"/>
              </a:endParaRPr>
            </a:p>
          </p:txBody>
        </p:sp>
        <p:sp>
          <p:nvSpPr>
            <p:cNvPr id="139320" name="Line 27">
              <a:extLst>
                <a:ext uri="{FF2B5EF4-FFF2-40B4-BE49-F238E27FC236}">
                  <a16:creationId xmlns:a16="http://schemas.microsoft.com/office/drawing/2014/main" id="{FCDE7C69-6828-5A40-B1FA-BD6277F9E454}"/>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56" name="Group 28">
            <a:extLst>
              <a:ext uri="{FF2B5EF4-FFF2-40B4-BE49-F238E27FC236}">
                <a16:creationId xmlns:a16="http://schemas.microsoft.com/office/drawing/2014/main" id="{179FB59C-7F97-364A-A062-F7F1BE6EA782}"/>
              </a:ext>
            </a:extLst>
          </p:cNvPr>
          <p:cNvGrpSpPr>
            <a:grpSpLocks/>
          </p:cNvGrpSpPr>
          <p:nvPr/>
        </p:nvGrpSpPr>
        <p:grpSpPr bwMode="auto">
          <a:xfrm>
            <a:off x="3155950" y="2546350"/>
            <a:ext cx="2763838" cy="1343025"/>
            <a:chOff x="2412" y="2052"/>
            <a:chExt cx="1741" cy="846"/>
          </a:xfrm>
        </p:grpSpPr>
        <p:sp>
          <p:nvSpPr>
            <p:cNvPr id="139311" name="Rectangle 29">
              <a:extLst>
                <a:ext uri="{FF2B5EF4-FFF2-40B4-BE49-F238E27FC236}">
                  <a16:creationId xmlns:a16="http://schemas.microsoft.com/office/drawing/2014/main" id="{BB417F05-E4F2-8D4C-AC62-83C312D864B9}"/>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9312" name="AutoShape 30">
              <a:extLst>
                <a:ext uri="{FF2B5EF4-FFF2-40B4-BE49-F238E27FC236}">
                  <a16:creationId xmlns:a16="http://schemas.microsoft.com/office/drawing/2014/main" id="{09920EB5-6995-CC4F-8DE4-5D50A8009321}"/>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9313" name="Rectangle 31">
              <a:extLst>
                <a:ext uri="{FF2B5EF4-FFF2-40B4-BE49-F238E27FC236}">
                  <a16:creationId xmlns:a16="http://schemas.microsoft.com/office/drawing/2014/main" id="{0E514035-121A-DD43-B5A6-3C47B9E7B8A9}"/>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50560" name="Rectangle 32">
              <a:extLst>
                <a:ext uri="{FF2B5EF4-FFF2-40B4-BE49-F238E27FC236}">
                  <a16:creationId xmlns:a16="http://schemas.microsoft.com/office/drawing/2014/main" id="{9DADFE34-69FF-5546-8F13-574502D48890}"/>
                </a:ext>
              </a:extLst>
            </p:cNvPr>
            <p:cNvSpPr>
              <a:spLocks noChangeArrowheads="1"/>
            </p:cNvSpPr>
            <p:nvPr/>
          </p:nvSpPr>
          <p:spPr bwMode="auto">
            <a:xfrm>
              <a:off x="2550" y="2078"/>
              <a:ext cx="632"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   YOSUA</a:t>
              </a:r>
              <a:endParaRPr lang="en-US" sz="2800" b="1">
                <a:effectLst>
                  <a:outerShdw blurRad="38100" dist="38100" dir="2700000" algn="tl">
                    <a:srgbClr val="000000"/>
                  </a:outerShdw>
                </a:effectLst>
                <a:latin typeface="Helvetica" charset="0"/>
                <a:ea typeface="ＭＳ Ｐゴシック" charset="0"/>
              </a:endParaRPr>
            </a:p>
          </p:txBody>
        </p:sp>
        <p:sp>
          <p:nvSpPr>
            <p:cNvPr id="139315" name="Line 33">
              <a:extLst>
                <a:ext uri="{FF2B5EF4-FFF2-40B4-BE49-F238E27FC236}">
                  <a16:creationId xmlns:a16="http://schemas.microsoft.com/office/drawing/2014/main" id="{2EE79C45-7210-1F48-B584-20D0583AFABF}"/>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62" name="Group 34">
            <a:extLst>
              <a:ext uri="{FF2B5EF4-FFF2-40B4-BE49-F238E27FC236}">
                <a16:creationId xmlns:a16="http://schemas.microsoft.com/office/drawing/2014/main" id="{D0A5BC74-18CE-D34E-AC3C-5C6D81CE1ADF}"/>
              </a:ext>
            </a:extLst>
          </p:cNvPr>
          <p:cNvGrpSpPr>
            <a:grpSpLocks/>
          </p:cNvGrpSpPr>
          <p:nvPr/>
        </p:nvGrpSpPr>
        <p:grpSpPr bwMode="auto">
          <a:xfrm>
            <a:off x="3435350" y="2851150"/>
            <a:ext cx="2763838" cy="1343025"/>
            <a:chOff x="2412" y="2052"/>
            <a:chExt cx="1741" cy="846"/>
          </a:xfrm>
        </p:grpSpPr>
        <p:sp>
          <p:nvSpPr>
            <p:cNvPr id="139306" name="Rectangle 35">
              <a:extLst>
                <a:ext uri="{FF2B5EF4-FFF2-40B4-BE49-F238E27FC236}">
                  <a16:creationId xmlns:a16="http://schemas.microsoft.com/office/drawing/2014/main" id="{42C80FFA-A58F-874C-B9F0-B68B9B1669F3}"/>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9307" name="AutoShape 36">
              <a:extLst>
                <a:ext uri="{FF2B5EF4-FFF2-40B4-BE49-F238E27FC236}">
                  <a16:creationId xmlns:a16="http://schemas.microsoft.com/office/drawing/2014/main" id="{BBD44D1A-15BF-0941-AB95-56EBDFEA2AED}"/>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9308" name="Rectangle 37">
              <a:extLst>
                <a:ext uri="{FF2B5EF4-FFF2-40B4-BE49-F238E27FC236}">
                  <a16:creationId xmlns:a16="http://schemas.microsoft.com/office/drawing/2014/main" id="{980B847B-143C-2D4D-B5AD-FAE9E656425C}"/>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50566" name="Rectangle 38">
              <a:extLst>
                <a:ext uri="{FF2B5EF4-FFF2-40B4-BE49-F238E27FC236}">
                  <a16:creationId xmlns:a16="http://schemas.microsoft.com/office/drawing/2014/main" id="{47B9CE68-99DE-7F4F-AE0A-8CA4E7579985}"/>
                </a:ext>
              </a:extLst>
            </p:cNvPr>
            <p:cNvSpPr>
              <a:spLocks noChangeArrowheads="1"/>
            </p:cNvSpPr>
            <p:nvPr/>
          </p:nvSpPr>
          <p:spPr bwMode="auto">
            <a:xfrm>
              <a:off x="2526" y="2078"/>
              <a:ext cx="68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   ANARKI</a:t>
              </a:r>
              <a:endParaRPr lang="en-US" sz="2800" b="1">
                <a:effectLst>
                  <a:outerShdw blurRad="38100" dist="38100" dir="2700000" algn="tl">
                    <a:srgbClr val="000000"/>
                  </a:outerShdw>
                </a:effectLst>
                <a:latin typeface="Helvetica" charset="0"/>
                <a:ea typeface="ＭＳ Ｐゴシック" charset="0"/>
              </a:endParaRPr>
            </a:p>
          </p:txBody>
        </p:sp>
        <p:sp>
          <p:nvSpPr>
            <p:cNvPr id="139310" name="Line 39">
              <a:extLst>
                <a:ext uri="{FF2B5EF4-FFF2-40B4-BE49-F238E27FC236}">
                  <a16:creationId xmlns:a16="http://schemas.microsoft.com/office/drawing/2014/main" id="{4F78188E-6888-BE4F-8D40-410F3BC901E7}"/>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68" name="Group 40">
            <a:extLst>
              <a:ext uri="{FF2B5EF4-FFF2-40B4-BE49-F238E27FC236}">
                <a16:creationId xmlns:a16="http://schemas.microsoft.com/office/drawing/2014/main" id="{0AF983F2-6089-9F49-A583-824CCDECB06F}"/>
              </a:ext>
            </a:extLst>
          </p:cNvPr>
          <p:cNvGrpSpPr>
            <a:grpSpLocks/>
          </p:cNvGrpSpPr>
          <p:nvPr/>
        </p:nvGrpSpPr>
        <p:grpSpPr bwMode="auto">
          <a:xfrm>
            <a:off x="3717925" y="3168650"/>
            <a:ext cx="2773363" cy="1343025"/>
            <a:chOff x="2406" y="2052"/>
            <a:chExt cx="1747" cy="846"/>
          </a:xfrm>
        </p:grpSpPr>
        <p:sp>
          <p:nvSpPr>
            <p:cNvPr id="139301" name="Rectangle 41">
              <a:extLst>
                <a:ext uri="{FF2B5EF4-FFF2-40B4-BE49-F238E27FC236}">
                  <a16:creationId xmlns:a16="http://schemas.microsoft.com/office/drawing/2014/main" id="{4D0E4555-72F3-3645-AE0B-DF47EFA8ACEC}"/>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9302" name="AutoShape 42">
              <a:extLst>
                <a:ext uri="{FF2B5EF4-FFF2-40B4-BE49-F238E27FC236}">
                  <a16:creationId xmlns:a16="http://schemas.microsoft.com/office/drawing/2014/main" id="{32C45094-0840-1E41-BC78-9B219C599ACF}"/>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9303" name="Rectangle 43">
              <a:extLst>
                <a:ext uri="{FF2B5EF4-FFF2-40B4-BE49-F238E27FC236}">
                  <a16:creationId xmlns:a16="http://schemas.microsoft.com/office/drawing/2014/main" id="{2BF560BB-2343-AC44-904C-23716A9E0C9F}"/>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50572" name="Rectangle 44">
              <a:extLst>
                <a:ext uri="{FF2B5EF4-FFF2-40B4-BE49-F238E27FC236}">
                  <a16:creationId xmlns:a16="http://schemas.microsoft.com/office/drawing/2014/main" id="{449394A6-8066-9943-AB13-8DF66EB483DE}"/>
                </a:ext>
              </a:extLst>
            </p:cNvPr>
            <p:cNvSpPr>
              <a:spLocks noChangeArrowheads="1"/>
            </p:cNvSpPr>
            <p:nvPr/>
          </p:nvSpPr>
          <p:spPr bwMode="auto">
            <a:xfrm>
              <a:off x="2406" y="2078"/>
              <a:ext cx="92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   KERAJAAN</a:t>
              </a:r>
              <a:endParaRPr lang="en-US" sz="2800" b="1">
                <a:effectLst>
                  <a:outerShdw blurRad="38100" dist="38100" dir="2700000" algn="tl">
                    <a:srgbClr val="000000"/>
                  </a:outerShdw>
                </a:effectLst>
                <a:latin typeface="Helvetica" charset="0"/>
                <a:ea typeface="ＭＳ Ｐゴシック" charset="0"/>
              </a:endParaRPr>
            </a:p>
          </p:txBody>
        </p:sp>
        <p:sp>
          <p:nvSpPr>
            <p:cNvPr id="139305" name="Line 45">
              <a:extLst>
                <a:ext uri="{FF2B5EF4-FFF2-40B4-BE49-F238E27FC236}">
                  <a16:creationId xmlns:a16="http://schemas.microsoft.com/office/drawing/2014/main" id="{C1148271-AF83-9E4D-BE39-FA404E975231}"/>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74" name="Group 46">
            <a:extLst>
              <a:ext uri="{FF2B5EF4-FFF2-40B4-BE49-F238E27FC236}">
                <a16:creationId xmlns:a16="http://schemas.microsoft.com/office/drawing/2014/main" id="{2F364F0C-4D17-4B42-AFB1-DCF4A2657161}"/>
              </a:ext>
            </a:extLst>
          </p:cNvPr>
          <p:cNvGrpSpPr>
            <a:grpSpLocks/>
          </p:cNvGrpSpPr>
          <p:nvPr/>
        </p:nvGrpSpPr>
        <p:grpSpPr bwMode="auto">
          <a:xfrm>
            <a:off x="3762375" y="3524250"/>
            <a:ext cx="2970213" cy="1343025"/>
            <a:chOff x="2282" y="2052"/>
            <a:chExt cx="1871" cy="846"/>
          </a:xfrm>
        </p:grpSpPr>
        <p:sp>
          <p:nvSpPr>
            <p:cNvPr id="139296" name="Rectangle 47">
              <a:extLst>
                <a:ext uri="{FF2B5EF4-FFF2-40B4-BE49-F238E27FC236}">
                  <a16:creationId xmlns:a16="http://schemas.microsoft.com/office/drawing/2014/main" id="{21FDFD53-8E24-9D46-A691-45683222521E}"/>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9297" name="AutoShape 48">
              <a:extLst>
                <a:ext uri="{FF2B5EF4-FFF2-40B4-BE49-F238E27FC236}">
                  <a16:creationId xmlns:a16="http://schemas.microsoft.com/office/drawing/2014/main" id="{3D61D825-C7A2-D349-A5BB-CF086D0B426D}"/>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9298" name="Rectangle 49">
              <a:extLst>
                <a:ext uri="{FF2B5EF4-FFF2-40B4-BE49-F238E27FC236}">
                  <a16:creationId xmlns:a16="http://schemas.microsoft.com/office/drawing/2014/main" id="{899759CA-3325-2B4B-A914-E66B35D63F42}"/>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50578" name="Rectangle 50">
              <a:extLst>
                <a:ext uri="{FF2B5EF4-FFF2-40B4-BE49-F238E27FC236}">
                  <a16:creationId xmlns:a16="http://schemas.microsoft.com/office/drawing/2014/main" id="{E0BFD8CD-2055-354C-961A-3ADEBE96F4B1}"/>
                </a:ext>
              </a:extLst>
            </p:cNvPr>
            <p:cNvSpPr>
              <a:spLocks noChangeArrowheads="1"/>
            </p:cNvSpPr>
            <p:nvPr/>
          </p:nvSpPr>
          <p:spPr bwMode="auto">
            <a:xfrm>
              <a:off x="2282" y="2078"/>
              <a:ext cx="1168"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   PEMBUANGAN</a:t>
              </a:r>
              <a:endParaRPr lang="en-US" sz="2800" b="1">
                <a:effectLst>
                  <a:outerShdw blurRad="38100" dist="38100" dir="2700000" algn="tl">
                    <a:srgbClr val="000000"/>
                  </a:outerShdw>
                </a:effectLst>
                <a:latin typeface="Helvetica" charset="0"/>
                <a:ea typeface="ＭＳ Ｐゴシック" charset="0"/>
              </a:endParaRPr>
            </a:p>
          </p:txBody>
        </p:sp>
        <p:sp>
          <p:nvSpPr>
            <p:cNvPr id="139300" name="Line 51">
              <a:extLst>
                <a:ext uri="{FF2B5EF4-FFF2-40B4-BE49-F238E27FC236}">
                  <a16:creationId xmlns:a16="http://schemas.microsoft.com/office/drawing/2014/main" id="{173D4DE1-18FB-8F46-834D-00A590880F08}"/>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80" name="Group 52">
            <a:extLst>
              <a:ext uri="{FF2B5EF4-FFF2-40B4-BE49-F238E27FC236}">
                <a16:creationId xmlns:a16="http://schemas.microsoft.com/office/drawing/2014/main" id="{C9449C66-8BEC-2647-9CD9-50DFD1458BC5}"/>
              </a:ext>
            </a:extLst>
          </p:cNvPr>
          <p:cNvGrpSpPr>
            <a:grpSpLocks/>
          </p:cNvGrpSpPr>
          <p:nvPr/>
        </p:nvGrpSpPr>
        <p:grpSpPr bwMode="auto">
          <a:xfrm>
            <a:off x="4273550" y="3859213"/>
            <a:ext cx="2760663" cy="1333500"/>
            <a:chOff x="2652" y="2271"/>
            <a:chExt cx="1739" cy="840"/>
          </a:xfrm>
        </p:grpSpPr>
        <p:sp>
          <p:nvSpPr>
            <p:cNvPr id="139292" name="Rectangle 53">
              <a:extLst>
                <a:ext uri="{FF2B5EF4-FFF2-40B4-BE49-F238E27FC236}">
                  <a16:creationId xmlns:a16="http://schemas.microsoft.com/office/drawing/2014/main" id="{ACEF62E1-6F89-8443-9847-2F05D91798A8}"/>
                </a:ext>
              </a:extLst>
            </p:cNvPr>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9293" name="AutoShape 54">
              <a:extLst>
                <a:ext uri="{FF2B5EF4-FFF2-40B4-BE49-F238E27FC236}">
                  <a16:creationId xmlns:a16="http://schemas.microsoft.com/office/drawing/2014/main" id="{DEA27933-4194-E84F-B12B-568A1EB3688C}"/>
                </a:ext>
              </a:extLst>
            </p:cNvPr>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9294" name="Rectangle 55">
              <a:extLst>
                <a:ext uri="{FF2B5EF4-FFF2-40B4-BE49-F238E27FC236}">
                  <a16:creationId xmlns:a16="http://schemas.microsoft.com/office/drawing/2014/main" id="{497A12D2-4791-844D-8B0E-FA70C106BC56}"/>
                </a:ext>
              </a:extLst>
            </p:cNvPr>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50584" name="Rectangle 56">
              <a:extLst>
                <a:ext uri="{FF2B5EF4-FFF2-40B4-BE49-F238E27FC236}">
                  <a16:creationId xmlns:a16="http://schemas.microsoft.com/office/drawing/2014/main" id="{55C9472B-5A24-6343-BAD3-F035257A8176}"/>
                </a:ext>
              </a:extLst>
            </p:cNvPr>
            <p:cNvSpPr>
              <a:spLocks noChangeArrowheads="1"/>
            </p:cNvSpPr>
            <p:nvPr/>
          </p:nvSpPr>
          <p:spPr bwMode="auto">
            <a:xfrm>
              <a:off x="2779" y="2298"/>
              <a:ext cx="712"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800" b="1">
                  <a:solidFill>
                    <a:srgbClr val="790015"/>
                  </a:solidFill>
                  <a:latin typeface="Helvetica" charset="0"/>
                  <a:ea typeface="ＭＳ Ｐゴシック" charset="0"/>
                </a:rPr>
                <a:t>   SENYAP</a:t>
              </a:r>
              <a:endParaRPr lang="en-US" sz="2800" b="1">
                <a:effectLst>
                  <a:outerShdw blurRad="38100" dist="38100" dir="2700000" algn="tl">
                    <a:srgbClr val="000000"/>
                  </a:outerShdw>
                </a:effectLst>
                <a:latin typeface="Helvetica" charset="0"/>
                <a:ea typeface="ＭＳ Ｐゴシック" charset="0"/>
              </a:endParaRPr>
            </a:p>
          </p:txBody>
        </p:sp>
      </p:grpSp>
      <p:grpSp>
        <p:nvGrpSpPr>
          <p:cNvPr id="150585" name="Group 57">
            <a:extLst>
              <a:ext uri="{FF2B5EF4-FFF2-40B4-BE49-F238E27FC236}">
                <a16:creationId xmlns:a16="http://schemas.microsoft.com/office/drawing/2014/main" id="{476F317D-F7E9-1948-B8F2-BECE2E3D4FB3}"/>
              </a:ext>
            </a:extLst>
          </p:cNvPr>
          <p:cNvGrpSpPr>
            <a:grpSpLocks/>
          </p:cNvGrpSpPr>
          <p:nvPr/>
        </p:nvGrpSpPr>
        <p:grpSpPr bwMode="auto">
          <a:xfrm>
            <a:off x="4540250" y="4208463"/>
            <a:ext cx="2762250" cy="1479550"/>
            <a:chOff x="3948" y="107"/>
            <a:chExt cx="1740" cy="932"/>
          </a:xfrm>
        </p:grpSpPr>
        <p:sp>
          <p:nvSpPr>
            <p:cNvPr id="139284" name="Rectangle 58">
              <a:extLst>
                <a:ext uri="{FF2B5EF4-FFF2-40B4-BE49-F238E27FC236}">
                  <a16:creationId xmlns:a16="http://schemas.microsoft.com/office/drawing/2014/main" id="{047EB6C4-D252-BC40-8E52-8F4389000096}"/>
                </a:ext>
              </a:extLst>
            </p:cNvPr>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9285" name="AutoShape 59">
              <a:extLst>
                <a:ext uri="{FF2B5EF4-FFF2-40B4-BE49-F238E27FC236}">
                  <a16:creationId xmlns:a16="http://schemas.microsoft.com/office/drawing/2014/main" id="{D52706AE-8A24-354D-87F9-088AD21372D6}"/>
                </a:ext>
              </a:extLst>
            </p:cNvPr>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39286" name="Rectangle 60">
              <a:extLst>
                <a:ext uri="{FF2B5EF4-FFF2-40B4-BE49-F238E27FC236}">
                  <a16:creationId xmlns:a16="http://schemas.microsoft.com/office/drawing/2014/main" id="{393D4838-2D99-264F-9B0B-C396B295E5D2}"/>
                </a:ext>
              </a:extLst>
            </p:cNvPr>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grpSp>
          <p:nvGrpSpPr>
            <p:cNvPr id="139287" name="Group 61">
              <a:extLst>
                <a:ext uri="{FF2B5EF4-FFF2-40B4-BE49-F238E27FC236}">
                  <a16:creationId xmlns:a16="http://schemas.microsoft.com/office/drawing/2014/main" id="{A20442AB-A279-4D49-8853-EAC784B1A5C4}"/>
                </a:ext>
              </a:extLst>
            </p:cNvPr>
            <p:cNvGrpSpPr>
              <a:grpSpLocks/>
            </p:cNvGrpSpPr>
            <p:nvPr/>
          </p:nvGrpSpPr>
          <p:grpSpPr bwMode="auto">
            <a:xfrm>
              <a:off x="4042" y="130"/>
              <a:ext cx="787" cy="284"/>
              <a:chOff x="3069" y="3101"/>
              <a:chExt cx="616" cy="235"/>
            </a:xfrm>
          </p:grpSpPr>
          <p:sp>
            <p:nvSpPr>
              <p:cNvPr id="150590" name="Rectangle 62">
                <a:extLst>
                  <a:ext uri="{FF2B5EF4-FFF2-40B4-BE49-F238E27FC236}">
                    <a16:creationId xmlns:a16="http://schemas.microsoft.com/office/drawing/2014/main" id="{C60363B6-60BA-6C43-A4CA-5B268B07CA4D}"/>
                  </a:ext>
                </a:extLst>
              </p:cNvPr>
              <p:cNvSpPr>
                <a:spLocks noChangeArrowheads="1"/>
              </p:cNvSpPr>
              <p:nvPr/>
            </p:nvSpPr>
            <p:spPr bwMode="auto">
              <a:xfrm>
                <a:off x="3083" y="3113"/>
                <a:ext cx="146"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800" b="1">
                    <a:solidFill>
                      <a:srgbClr val="790015"/>
                    </a:solidFill>
                    <a:latin typeface="Helvetica" charset="0"/>
                    <a:ea typeface="ＭＳ Ｐゴシック" charset="0"/>
                  </a:rPr>
                  <a:t>   </a:t>
                </a:r>
                <a:endParaRPr lang="en-US" sz="4000" b="1">
                  <a:effectLst>
                    <a:outerShdw blurRad="38100" dist="38100" dir="2700000" algn="tl">
                      <a:srgbClr val="000000"/>
                    </a:outerShdw>
                  </a:effectLst>
                  <a:latin typeface="Helvetica" charset="0"/>
                  <a:ea typeface="ＭＳ Ｐゴシック" charset="0"/>
                </a:endParaRPr>
              </a:p>
            </p:txBody>
          </p:sp>
          <p:sp>
            <p:nvSpPr>
              <p:cNvPr id="150591" name="Rectangle 63">
                <a:extLst>
                  <a:ext uri="{FF2B5EF4-FFF2-40B4-BE49-F238E27FC236}">
                    <a16:creationId xmlns:a16="http://schemas.microsoft.com/office/drawing/2014/main" id="{E2D665ED-3CF8-4D4F-8EBF-AC427BA10F8F}"/>
                  </a:ext>
                </a:extLst>
              </p:cNvPr>
              <p:cNvSpPr>
                <a:spLocks noChangeArrowheads="1"/>
              </p:cNvSpPr>
              <p:nvPr/>
            </p:nvSpPr>
            <p:spPr bwMode="auto">
              <a:xfrm>
                <a:off x="3069" y="3101"/>
                <a:ext cx="616"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900" b="1">
                    <a:solidFill>
                      <a:srgbClr val="790015"/>
                    </a:solidFill>
                    <a:latin typeface="Helvetica" charset="0"/>
                    <a:ea typeface="ＭＳ Ｐゴシック" charset="0"/>
                  </a:rPr>
                  <a:t>YESUS</a:t>
                </a:r>
                <a:endParaRPr lang="en-US" sz="4000" b="1">
                  <a:effectLst>
                    <a:outerShdw blurRad="38100" dist="38100" dir="2700000" algn="tl">
                      <a:srgbClr val="000000"/>
                    </a:outerShdw>
                  </a:effectLst>
                  <a:latin typeface="Helvetica" charset="0"/>
                  <a:ea typeface="ＭＳ Ｐゴシック" charset="0"/>
                </a:endParaRPr>
              </a:p>
            </p:txBody>
          </p:sp>
        </p:grpSp>
        <p:sp>
          <p:nvSpPr>
            <p:cNvPr id="139288" name="Line 64">
              <a:extLst>
                <a:ext uri="{FF2B5EF4-FFF2-40B4-BE49-F238E27FC236}">
                  <a16:creationId xmlns:a16="http://schemas.microsoft.com/office/drawing/2014/main" id="{397B25AF-4DDF-4D4E-9846-F2F01FCDCF6D}"/>
                </a:ext>
              </a:extLst>
            </p:cNvPr>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289" name="Line 65">
              <a:extLst>
                <a:ext uri="{FF2B5EF4-FFF2-40B4-BE49-F238E27FC236}">
                  <a16:creationId xmlns:a16="http://schemas.microsoft.com/office/drawing/2014/main" id="{3625062F-95C6-EA46-86D9-DF7784FA3490}"/>
                </a:ext>
              </a:extLst>
            </p:cNvPr>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0596" name="Text Box 68">
            <a:extLst>
              <a:ext uri="{FF2B5EF4-FFF2-40B4-BE49-F238E27FC236}">
                <a16:creationId xmlns:a16="http://schemas.microsoft.com/office/drawing/2014/main" id="{CCC063FA-2AC1-5344-BB0C-7DA54F94E85E}"/>
              </a:ext>
            </a:extLst>
          </p:cNvPr>
          <p:cNvSpPr txBox="1">
            <a:spLocks noChangeArrowheads="1"/>
          </p:cNvSpPr>
          <p:nvPr/>
        </p:nvSpPr>
        <p:spPr bwMode="auto">
          <a:xfrm>
            <a:off x="8723313" y="66675"/>
            <a:ext cx="2603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atin typeface="Comic Sans MS" charset="0"/>
                <a:ea typeface="ＭＳ Ｐゴシック" charset="0"/>
              </a:rPr>
              <a:t> </a:t>
            </a:r>
          </a:p>
        </p:txBody>
      </p:sp>
      <p:sp>
        <p:nvSpPr>
          <p:cNvPr id="150600" name="Text Box 72">
            <a:extLst>
              <a:ext uri="{FF2B5EF4-FFF2-40B4-BE49-F238E27FC236}">
                <a16:creationId xmlns:a16="http://schemas.microsoft.com/office/drawing/2014/main" id="{0AB7001C-5C1D-9449-A5DC-8C5E1CB4415A}"/>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69</a:t>
            </a:r>
          </a:p>
        </p:txBody>
      </p:sp>
      <p:sp>
        <p:nvSpPr>
          <p:cNvPr id="150606" name="Rectangle 78">
            <a:extLst>
              <a:ext uri="{FF2B5EF4-FFF2-40B4-BE49-F238E27FC236}">
                <a16:creationId xmlns:a16="http://schemas.microsoft.com/office/drawing/2014/main" id="{A3057A6C-BF57-E74F-B79F-34EFCE68F223}"/>
              </a:ext>
            </a:extLst>
          </p:cNvPr>
          <p:cNvSpPr>
            <a:spLocks noChangeArrowheads="1"/>
          </p:cNvSpPr>
          <p:nvPr/>
        </p:nvSpPr>
        <p:spPr bwMode="auto">
          <a:xfrm>
            <a:off x="696913" y="565150"/>
            <a:ext cx="7980362" cy="5788025"/>
          </a:xfrm>
          <a:prstGeom prst="rect">
            <a:avLst/>
          </a:prstGeom>
          <a:solidFill>
            <a:schemeClr val="bg2">
              <a:alpha val="50000"/>
            </a:schemeClr>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50595" name="Text Box 67">
            <a:extLst>
              <a:ext uri="{FF2B5EF4-FFF2-40B4-BE49-F238E27FC236}">
                <a16:creationId xmlns:a16="http://schemas.microsoft.com/office/drawing/2014/main" id="{15F2EFAC-6F6B-134B-A4E4-55057F4B8652}"/>
              </a:ext>
            </a:extLst>
          </p:cNvPr>
          <p:cNvSpPr txBox="1">
            <a:spLocks noChangeArrowheads="1"/>
          </p:cNvSpPr>
          <p:nvPr/>
        </p:nvSpPr>
        <p:spPr bwMode="auto">
          <a:xfrm>
            <a:off x="92075" y="452438"/>
            <a:ext cx="8915400" cy="80010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4000" b="1">
                <a:solidFill>
                  <a:schemeClr val="tx2"/>
                </a:solidFill>
                <a:latin typeface="Comic Sans MS" charset="0"/>
                <a:ea typeface="ＭＳ Ｐゴシック" charset="0"/>
              </a:rPr>
              <a:t>INGATAN ARSIP ALKITAB ANDA!</a:t>
            </a:r>
          </a:p>
        </p:txBody>
      </p:sp>
      <p:sp>
        <p:nvSpPr>
          <p:cNvPr id="150602" name="Text Box 74">
            <a:extLst>
              <a:ext uri="{FF2B5EF4-FFF2-40B4-BE49-F238E27FC236}">
                <a16:creationId xmlns:a16="http://schemas.microsoft.com/office/drawing/2014/main" id="{CA6FB3C1-55F6-5F43-A304-33A7C8DA3916}"/>
              </a:ext>
            </a:extLst>
          </p:cNvPr>
          <p:cNvSpPr txBox="1">
            <a:spLocks noChangeArrowheads="1"/>
          </p:cNvSpPr>
          <p:nvPr/>
        </p:nvSpPr>
        <p:spPr bwMode="auto">
          <a:xfrm>
            <a:off x="3017838" y="2060575"/>
            <a:ext cx="3398837" cy="1128713"/>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6800" b="1">
                <a:solidFill>
                  <a:schemeClr val="tx1"/>
                </a:solidFill>
                <a:latin typeface="Arial" charset="0"/>
                <a:ea typeface="ＭＳ Ｐゴシック" charset="0"/>
              </a:rPr>
              <a:t>KOKOH</a:t>
            </a:r>
          </a:p>
        </p:txBody>
      </p:sp>
      <p:sp>
        <p:nvSpPr>
          <p:cNvPr id="150603" name="Text Box 75">
            <a:extLst>
              <a:ext uri="{FF2B5EF4-FFF2-40B4-BE49-F238E27FC236}">
                <a16:creationId xmlns:a16="http://schemas.microsoft.com/office/drawing/2014/main" id="{6B1EE61B-A725-784E-BFE1-52A572E2CDEA}"/>
              </a:ext>
            </a:extLst>
          </p:cNvPr>
          <p:cNvSpPr txBox="1">
            <a:spLocks noChangeArrowheads="1"/>
          </p:cNvSpPr>
          <p:nvPr/>
        </p:nvSpPr>
        <p:spPr bwMode="auto">
          <a:xfrm>
            <a:off x="2003425" y="3259138"/>
            <a:ext cx="5503863" cy="884237"/>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5200" b="1">
                <a:solidFill>
                  <a:schemeClr val="tx1"/>
                </a:solidFill>
                <a:latin typeface="Arial" charset="0"/>
                <a:ea typeface="ＭＳ Ｐゴシック" charset="0"/>
              </a:rPr>
              <a:t>KOMPREHENSIF</a:t>
            </a:r>
          </a:p>
        </p:txBody>
      </p:sp>
      <p:sp>
        <p:nvSpPr>
          <p:cNvPr id="150607" name="Text Box 79">
            <a:extLst>
              <a:ext uri="{FF2B5EF4-FFF2-40B4-BE49-F238E27FC236}">
                <a16:creationId xmlns:a16="http://schemas.microsoft.com/office/drawing/2014/main" id="{84CAB6AD-6608-074B-A492-BB8FD55CAD29}"/>
              </a:ext>
            </a:extLst>
          </p:cNvPr>
          <p:cNvSpPr txBox="1">
            <a:spLocks noChangeArrowheads="1"/>
          </p:cNvSpPr>
          <p:nvPr/>
        </p:nvSpPr>
        <p:spPr bwMode="auto">
          <a:xfrm>
            <a:off x="374650" y="4327525"/>
            <a:ext cx="8650288" cy="1006475"/>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6000" b="1">
                <a:solidFill>
                  <a:schemeClr val="tx1"/>
                </a:solidFill>
                <a:latin typeface="Arial" charset="0"/>
                <a:ea typeface="ＭＳ Ｐゴシック" charset="0"/>
              </a:rPr>
              <a:t>BERKESINAMBUNGAN</a:t>
            </a:r>
          </a:p>
        </p:txBody>
      </p:sp>
      <p:sp>
        <p:nvSpPr>
          <p:cNvPr id="150609" name="Text Box 81">
            <a:extLst>
              <a:ext uri="{FF2B5EF4-FFF2-40B4-BE49-F238E27FC236}">
                <a16:creationId xmlns:a16="http://schemas.microsoft.com/office/drawing/2014/main" id="{9BB881EC-3712-E24A-ABFE-FE600CD87648}"/>
              </a:ext>
            </a:extLst>
          </p:cNvPr>
          <p:cNvSpPr txBox="1">
            <a:spLocks noChangeArrowheads="1"/>
          </p:cNvSpPr>
          <p:nvPr/>
        </p:nvSpPr>
        <p:spPr bwMode="auto">
          <a:xfrm>
            <a:off x="8721725" y="64135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4</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dissolve">
                                      <p:cBhvr>
                                        <p:cTn id="7" dur="500"/>
                                        <p:tgtEl>
                                          <p:spTgt spid="150532"/>
                                        </p:tgtEl>
                                      </p:cBhvr>
                                    </p:animEffect>
                                  </p:childTnLst>
                                </p:cTn>
                              </p:par>
                            </p:childTnLst>
                          </p:cTn>
                        </p:par>
                        <p:par>
                          <p:cTn id="8" fill="hold" nodeType="afterGroup">
                            <p:stCondLst>
                              <p:cond delay="500"/>
                            </p:stCondLst>
                            <p:childTnLst>
                              <p:par>
                                <p:cTn id="9" presetID="9" presetClass="entr" presetSubtype="0" fill="hold" nodeType="afterEffect">
                                  <p:stCondLst>
                                    <p:cond delay="100"/>
                                  </p:stCondLst>
                                  <p:childTnLst>
                                    <p:set>
                                      <p:cBhvr>
                                        <p:cTn id="10" dur="1" fill="hold">
                                          <p:stCondLst>
                                            <p:cond delay="0"/>
                                          </p:stCondLst>
                                        </p:cTn>
                                        <p:tgtEl>
                                          <p:spTgt spid="150538"/>
                                        </p:tgtEl>
                                        <p:attrNameLst>
                                          <p:attrName>style.visibility</p:attrName>
                                        </p:attrNameLst>
                                      </p:cBhvr>
                                      <p:to>
                                        <p:strVal val="visible"/>
                                      </p:to>
                                    </p:set>
                                    <p:animEffect transition="in" filter="dissolve">
                                      <p:cBhvr>
                                        <p:cTn id="11" dur="500"/>
                                        <p:tgtEl>
                                          <p:spTgt spid="150538"/>
                                        </p:tgtEl>
                                      </p:cBhvr>
                                    </p:animEffect>
                                  </p:childTnLst>
                                </p:cTn>
                              </p:par>
                            </p:childTnLst>
                          </p:cTn>
                        </p:par>
                        <p:par>
                          <p:cTn id="12" fill="hold" nodeType="afterGroup">
                            <p:stCondLst>
                              <p:cond delay="1100"/>
                            </p:stCondLst>
                            <p:childTnLst>
                              <p:par>
                                <p:cTn id="13" presetID="9" presetClass="entr" presetSubtype="0" fill="hold" nodeType="afterEffect">
                                  <p:stCondLst>
                                    <p:cond delay="100"/>
                                  </p:stCondLst>
                                  <p:childTnLst>
                                    <p:set>
                                      <p:cBhvr>
                                        <p:cTn id="14" dur="1" fill="hold">
                                          <p:stCondLst>
                                            <p:cond delay="0"/>
                                          </p:stCondLst>
                                        </p:cTn>
                                        <p:tgtEl>
                                          <p:spTgt spid="150544"/>
                                        </p:tgtEl>
                                        <p:attrNameLst>
                                          <p:attrName>style.visibility</p:attrName>
                                        </p:attrNameLst>
                                      </p:cBhvr>
                                      <p:to>
                                        <p:strVal val="visible"/>
                                      </p:to>
                                    </p:set>
                                    <p:animEffect transition="in" filter="dissolve">
                                      <p:cBhvr>
                                        <p:cTn id="15" dur="500"/>
                                        <p:tgtEl>
                                          <p:spTgt spid="150544"/>
                                        </p:tgtEl>
                                      </p:cBhvr>
                                    </p:animEffect>
                                  </p:childTnLst>
                                </p:cTn>
                              </p:par>
                            </p:childTnLst>
                          </p:cTn>
                        </p:par>
                        <p:par>
                          <p:cTn id="16" fill="hold" nodeType="afterGroup">
                            <p:stCondLst>
                              <p:cond delay="1700"/>
                            </p:stCondLst>
                            <p:childTnLst>
                              <p:par>
                                <p:cTn id="17" presetID="9" presetClass="entr" presetSubtype="0" fill="hold" nodeType="afterEffect">
                                  <p:stCondLst>
                                    <p:cond delay="100"/>
                                  </p:stCondLst>
                                  <p:childTnLst>
                                    <p:set>
                                      <p:cBhvr>
                                        <p:cTn id="18" dur="1" fill="hold">
                                          <p:stCondLst>
                                            <p:cond delay="0"/>
                                          </p:stCondLst>
                                        </p:cTn>
                                        <p:tgtEl>
                                          <p:spTgt spid="150550"/>
                                        </p:tgtEl>
                                        <p:attrNameLst>
                                          <p:attrName>style.visibility</p:attrName>
                                        </p:attrNameLst>
                                      </p:cBhvr>
                                      <p:to>
                                        <p:strVal val="visible"/>
                                      </p:to>
                                    </p:set>
                                    <p:animEffect transition="in" filter="dissolve">
                                      <p:cBhvr>
                                        <p:cTn id="19" dur="500"/>
                                        <p:tgtEl>
                                          <p:spTgt spid="150550"/>
                                        </p:tgtEl>
                                      </p:cBhvr>
                                    </p:animEffect>
                                  </p:childTnLst>
                                </p:cTn>
                              </p:par>
                            </p:childTnLst>
                          </p:cTn>
                        </p:par>
                        <p:par>
                          <p:cTn id="20" fill="hold" nodeType="afterGroup">
                            <p:stCondLst>
                              <p:cond delay="2300"/>
                            </p:stCondLst>
                            <p:childTnLst>
                              <p:par>
                                <p:cTn id="21" presetID="9" presetClass="entr" presetSubtype="0" fill="hold" nodeType="afterEffect">
                                  <p:stCondLst>
                                    <p:cond delay="100"/>
                                  </p:stCondLst>
                                  <p:childTnLst>
                                    <p:set>
                                      <p:cBhvr>
                                        <p:cTn id="22" dur="1" fill="hold">
                                          <p:stCondLst>
                                            <p:cond delay="0"/>
                                          </p:stCondLst>
                                        </p:cTn>
                                        <p:tgtEl>
                                          <p:spTgt spid="150556"/>
                                        </p:tgtEl>
                                        <p:attrNameLst>
                                          <p:attrName>style.visibility</p:attrName>
                                        </p:attrNameLst>
                                      </p:cBhvr>
                                      <p:to>
                                        <p:strVal val="visible"/>
                                      </p:to>
                                    </p:set>
                                    <p:animEffect transition="in" filter="dissolve">
                                      <p:cBhvr>
                                        <p:cTn id="23" dur="500"/>
                                        <p:tgtEl>
                                          <p:spTgt spid="150556"/>
                                        </p:tgtEl>
                                      </p:cBhvr>
                                    </p:animEffect>
                                  </p:childTnLst>
                                </p:cTn>
                              </p:par>
                            </p:childTnLst>
                          </p:cTn>
                        </p:par>
                        <p:par>
                          <p:cTn id="24" fill="hold" nodeType="afterGroup">
                            <p:stCondLst>
                              <p:cond delay="2900"/>
                            </p:stCondLst>
                            <p:childTnLst>
                              <p:par>
                                <p:cTn id="25" presetID="9" presetClass="entr" presetSubtype="0" fill="hold" nodeType="afterEffect">
                                  <p:stCondLst>
                                    <p:cond delay="100"/>
                                  </p:stCondLst>
                                  <p:childTnLst>
                                    <p:set>
                                      <p:cBhvr>
                                        <p:cTn id="26" dur="1" fill="hold">
                                          <p:stCondLst>
                                            <p:cond delay="0"/>
                                          </p:stCondLst>
                                        </p:cTn>
                                        <p:tgtEl>
                                          <p:spTgt spid="150562"/>
                                        </p:tgtEl>
                                        <p:attrNameLst>
                                          <p:attrName>style.visibility</p:attrName>
                                        </p:attrNameLst>
                                      </p:cBhvr>
                                      <p:to>
                                        <p:strVal val="visible"/>
                                      </p:to>
                                    </p:set>
                                    <p:animEffect transition="in" filter="dissolve">
                                      <p:cBhvr>
                                        <p:cTn id="27" dur="500"/>
                                        <p:tgtEl>
                                          <p:spTgt spid="150562"/>
                                        </p:tgtEl>
                                      </p:cBhvr>
                                    </p:animEffect>
                                  </p:childTnLst>
                                </p:cTn>
                              </p:par>
                            </p:childTnLst>
                          </p:cTn>
                        </p:par>
                        <p:par>
                          <p:cTn id="28" fill="hold" nodeType="afterGroup">
                            <p:stCondLst>
                              <p:cond delay="3500"/>
                            </p:stCondLst>
                            <p:childTnLst>
                              <p:par>
                                <p:cTn id="29" presetID="9" presetClass="entr" presetSubtype="0" fill="hold" nodeType="afterEffect">
                                  <p:stCondLst>
                                    <p:cond delay="100"/>
                                  </p:stCondLst>
                                  <p:childTnLst>
                                    <p:set>
                                      <p:cBhvr>
                                        <p:cTn id="30" dur="1" fill="hold">
                                          <p:stCondLst>
                                            <p:cond delay="0"/>
                                          </p:stCondLst>
                                        </p:cTn>
                                        <p:tgtEl>
                                          <p:spTgt spid="150568"/>
                                        </p:tgtEl>
                                        <p:attrNameLst>
                                          <p:attrName>style.visibility</p:attrName>
                                        </p:attrNameLst>
                                      </p:cBhvr>
                                      <p:to>
                                        <p:strVal val="visible"/>
                                      </p:to>
                                    </p:set>
                                    <p:animEffect transition="in" filter="dissolve">
                                      <p:cBhvr>
                                        <p:cTn id="31" dur="500"/>
                                        <p:tgtEl>
                                          <p:spTgt spid="150568"/>
                                        </p:tgtEl>
                                      </p:cBhvr>
                                    </p:animEffect>
                                  </p:childTnLst>
                                </p:cTn>
                              </p:par>
                            </p:childTnLst>
                          </p:cTn>
                        </p:par>
                        <p:par>
                          <p:cTn id="32" fill="hold" nodeType="afterGroup">
                            <p:stCondLst>
                              <p:cond delay="4100"/>
                            </p:stCondLst>
                            <p:childTnLst>
                              <p:par>
                                <p:cTn id="33" presetID="9" presetClass="entr" presetSubtype="0" fill="hold" nodeType="afterEffect">
                                  <p:stCondLst>
                                    <p:cond delay="100"/>
                                  </p:stCondLst>
                                  <p:childTnLst>
                                    <p:set>
                                      <p:cBhvr>
                                        <p:cTn id="34" dur="1" fill="hold">
                                          <p:stCondLst>
                                            <p:cond delay="0"/>
                                          </p:stCondLst>
                                        </p:cTn>
                                        <p:tgtEl>
                                          <p:spTgt spid="150574"/>
                                        </p:tgtEl>
                                        <p:attrNameLst>
                                          <p:attrName>style.visibility</p:attrName>
                                        </p:attrNameLst>
                                      </p:cBhvr>
                                      <p:to>
                                        <p:strVal val="visible"/>
                                      </p:to>
                                    </p:set>
                                    <p:animEffect transition="in" filter="dissolve">
                                      <p:cBhvr>
                                        <p:cTn id="35" dur="500"/>
                                        <p:tgtEl>
                                          <p:spTgt spid="150574"/>
                                        </p:tgtEl>
                                      </p:cBhvr>
                                    </p:animEffect>
                                  </p:childTnLst>
                                </p:cTn>
                              </p:par>
                            </p:childTnLst>
                          </p:cTn>
                        </p:par>
                        <p:par>
                          <p:cTn id="36" fill="hold" nodeType="afterGroup">
                            <p:stCondLst>
                              <p:cond delay="4700"/>
                            </p:stCondLst>
                            <p:childTnLst>
                              <p:par>
                                <p:cTn id="37" presetID="9" presetClass="entr" presetSubtype="0" fill="hold" nodeType="afterEffect">
                                  <p:stCondLst>
                                    <p:cond delay="100"/>
                                  </p:stCondLst>
                                  <p:childTnLst>
                                    <p:set>
                                      <p:cBhvr>
                                        <p:cTn id="38" dur="1" fill="hold">
                                          <p:stCondLst>
                                            <p:cond delay="0"/>
                                          </p:stCondLst>
                                        </p:cTn>
                                        <p:tgtEl>
                                          <p:spTgt spid="150580"/>
                                        </p:tgtEl>
                                        <p:attrNameLst>
                                          <p:attrName>style.visibility</p:attrName>
                                        </p:attrNameLst>
                                      </p:cBhvr>
                                      <p:to>
                                        <p:strVal val="visible"/>
                                      </p:to>
                                    </p:set>
                                    <p:animEffect transition="in" filter="dissolve">
                                      <p:cBhvr>
                                        <p:cTn id="39" dur="500"/>
                                        <p:tgtEl>
                                          <p:spTgt spid="150580"/>
                                        </p:tgtEl>
                                      </p:cBhvr>
                                    </p:animEffect>
                                  </p:childTnLst>
                                </p:cTn>
                              </p:par>
                            </p:childTnLst>
                          </p:cTn>
                        </p:par>
                        <p:par>
                          <p:cTn id="40" fill="hold" nodeType="afterGroup">
                            <p:stCondLst>
                              <p:cond delay="5300"/>
                            </p:stCondLst>
                            <p:childTnLst>
                              <p:par>
                                <p:cTn id="41" presetID="9" presetClass="entr" presetSubtype="0" fill="hold" nodeType="afterEffect">
                                  <p:stCondLst>
                                    <p:cond delay="100"/>
                                  </p:stCondLst>
                                  <p:childTnLst>
                                    <p:set>
                                      <p:cBhvr>
                                        <p:cTn id="42" dur="1" fill="hold">
                                          <p:stCondLst>
                                            <p:cond delay="0"/>
                                          </p:stCondLst>
                                        </p:cTn>
                                        <p:tgtEl>
                                          <p:spTgt spid="150585"/>
                                        </p:tgtEl>
                                        <p:attrNameLst>
                                          <p:attrName>style.visibility</p:attrName>
                                        </p:attrNameLst>
                                      </p:cBhvr>
                                      <p:to>
                                        <p:strVal val="visible"/>
                                      </p:to>
                                    </p:set>
                                    <p:animEffect transition="in" filter="dissolve">
                                      <p:cBhvr>
                                        <p:cTn id="43" dur="500"/>
                                        <p:tgtEl>
                                          <p:spTgt spid="15058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50606"/>
                                        </p:tgtEl>
                                        <p:attrNameLst>
                                          <p:attrName>style.visibility</p:attrName>
                                        </p:attrNameLst>
                                      </p:cBhvr>
                                      <p:to>
                                        <p:strVal val="visible"/>
                                      </p:to>
                                    </p:set>
                                    <p:animEffect transition="in" filter="dissolve">
                                      <p:cBhvr>
                                        <p:cTn id="48" dur="500"/>
                                        <p:tgtEl>
                                          <p:spTgt spid="150606"/>
                                        </p:tgtEl>
                                      </p:cBhvr>
                                    </p:animEffect>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150595"/>
                                        </p:tgtEl>
                                        <p:attrNameLst>
                                          <p:attrName>style.visibility</p:attrName>
                                        </p:attrNameLst>
                                      </p:cBhvr>
                                      <p:to>
                                        <p:strVal val="visible"/>
                                      </p:to>
                                    </p:set>
                                    <p:anim calcmode="lin" valueType="num">
                                      <p:cBhvr additive="base">
                                        <p:cTn id="52" dur="500" fill="hold"/>
                                        <p:tgtEl>
                                          <p:spTgt spid="150595"/>
                                        </p:tgtEl>
                                        <p:attrNameLst>
                                          <p:attrName>ppt_x</p:attrName>
                                        </p:attrNameLst>
                                      </p:cBhvr>
                                      <p:tavLst>
                                        <p:tav tm="0">
                                          <p:val>
                                            <p:strVal val="1+#ppt_w/2"/>
                                          </p:val>
                                        </p:tav>
                                        <p:tav tm="100000">
                                          <p:val>
                                            <p:strVal val="#ppt_x"/>
                                          </p:val>
                                        </p:tav>
                                      </p:tavLst>
                                    </p:anim>
                                    <p:anim calcmode="lin" valueType="num">
                                      <p:cBhvr additive="base">
                                        <p:cTn id="53" dur="500" fill="hold"/>
                                        <p:tgtEl>
                                          <p:spTgt spid="150595"/>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0602"/>
                                        </p:tgtEl>
                                        <p:attrNameLst>
                                          <p:attrName>style.visibility</p:attrName>
                                        </p:attrNameLst>
                                      </p:cBhvr>
                                      <p:to>
                                        <p:strVal val="visible"/>
                                      </p:to>
                                    </p:set>
                                    <p:animEffect transition="in" filter="wipe(left)">
                                      <p:cBhvr>
                                        <p:cTn id="58" dur="500"/>
                                        <p:tgtEl>
                                          <p:spTgt spid="15060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0603"/>
                                        </p:tgtEl>
                                        <p:attrNameLst>
                                          <p:attrName>style.visibility</p:attrName>
                                        </p:attrNameLst>
                                      </p:cBhvr>
                                      <p:to>
                                        <p:strVal val="visible"/>
                                      </p:to>
                                    </p:set>
                                    <p:animEffect transition="in" filter="wipe(left)">
                                      <p:cBhvr>
                                        <p:cTn id="63" dur="500"/>
                                        <p:tgtEl>
                                          <p:spTgt spid="15060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0607"/>
                                        </p:tgtEl>
                                        <p:attrNameLst>
                                          <p:attrName>style.visibility</p:attrName>
                                        </p:attrNameLst>
                                      </p:cBhvr>
                                      <p:to>
                                        <p:strVal val="visible"/>
                                      </p:to>
                                    </p:set>
                                    <p:animEffect transition="in" filter="wipe(left)">
                                      <p:cBhvr>
                                        <p:cTn id="68" dur="500"/>
                                        <p:tgtEl>
                                          <p:spTgt spid="15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06" grpId="0" animBg="1"/>
      <p:bldP spid="150595" grpId="0" autoUpdateAnimBg="0"/>
      <p:bldP spid="150602" grpId="0" autoUpdateAnimBg="0"/>
      <p:bldP spid="150603" grpId="0" autoUpdateAnimBg="0"/>
      <p:bldP spid="150607"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7353" name="Group 25">
            <a:extLst>
              <a:ext uri="{FF2B5EF4-FFF2-40B4-BE49-F238E27FC236}">
                <a16:creationId xmlns:a16="http://schemas.microsoft.com/office/drawing/2014/main" id="{548BA7FD-F103-6D43-A24F-E1975FDED7D4}"/>
              </a:ext>
            </a:extLst>
          </p:cNvPr>
          <p:cNvGrpSpPr>
            <a:grpSpLocks/>
          </p:cNvGrpSpPr>
          <p:nvPr/>
        </p:nvGrpSpPr>
        <p:grpSpPr bwMode="auto">
          <a:xfrm>
            <a:off x="655638" y="3349625"/>
            <a:ext cx="7680325" cy="2905125"/>
            <a:chOff x="413" y="2110"/>
            <a:chExt cx="4838" cy="1830"/>
          </a:xfrm>
        </p:grpSpPr>
        <p:sp>
          <p:nvSpPr>
            <p:cNvPr id="227346" name="AutoShape 18">
              <a:extLst>
                <a:ext uri="{FF2B5EF4-FFF2-40B4-BE49-F238E27FC236}">
                  <a16:creationId xmlns:a16="http://schemas.microsoft.com/office/drawing/2014/main" id="{557502A1-81A4-2540-A815-75EFA9B426E1}"/>
                </a:ext>
              </a:extLst>
            </p:cNvPr>
            <p:cNvSpPr>
              <a:spLocks noChangeArrowheads="1"/>
            </p:cNvSpPr>
            <p:nvPr/>
          </p:nvSpPr>
          <p:spPr bwMode="auto">
            <a:xfrm>
              <a:off x="413" y="2110"/>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a:solidFill>
                  <a:schemeClr val="tx1"/>
                </a:solidFill>
                <a:latin typeface="Arial" charset="0"/>
                <a:ea typeface="ＭＳ Ｐゴシック" charset="0"/>
              </a:endParaRPr>
            </a:p>
          </p:txBody>
        </p:sp>
        <p:sp>
          <p:nvSpPr>
            <p:cNvPr id="227351" name="Line 23">
              <a:extLst>
                <a:ext uri="{FF2B5EF4-FFF2-40B4-BE49-F238E27FC236}">
                  <a16:creationId xmlns:a16="http://schemas.microsoft.com/office/drawing/2014/main" id="{0D3423EA-1541-EA4B-8673-A91479C59AEC}"/>
                </a:ext>
              </a:extLst>
            </p:cNvPr>
            <p:cNvSpPr>
              <a:spLocks noChangeShapeType="1"/>
            </p:cNvSpPr>
            <p:nvPr/>
          </p:nvSpPr>
          <p:spPr bwMode="auto">
            <a:xfrm>
              <a:off x="2247" y="2277"/>
              <a:ext cx="0" cy="1439"/>
            </a:xfrm>
            <a:prstGeom prst="line">
              <a:avLst/>
            </a:prstGeom>
            <a:noFill/>
            <a:ln w="57150">
              <a:solidFill>
                <a:srgbClr val="FFEA18"/>
              </a:solidFill>
              <a:round/>
              <a:headEnd/>
              <a:tailEnd/>
            </a:ln>
            <a:effectLst>
              <a:outerShdw blurRad="63500" dist="71842"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Arial" charset="0"/>
                <a:ea typeface="ＭＳ Ｐゴシック" charset="0"/>
              </a:endParaRPr>
            </a:p>
          </p:txBody>
        </p:sp>
      </p:grpSp>
      <p:sp>
        <p:nvSpPr>
          <p:cNvPr id="227344" name="Text Box 16">
            <a:extLst>
              <a:ext uri="{FF2B5EF4-FFF2-40B4-BE49-F238E27FC236}">
                <a16:creationId xmlns:a16="http://schemas.microsoft.com/office/drawing/2014/main" id="{43A0942B-236E-7A40-A671-6863112977D5}"/>
              </a:ext>
            </a:extLst>
          </p:cNvPr>
          <p:cNvSpPr txBox="1">
            <a:spLocks noChangeArrowheads="1"/>
          </p:cNvSpPr>
          <p:nvPr/>
        </p:nvSpPr>
        <p:spPr bwMode="auto">
          <a:xfrm>
            <a:off x="604838" y="3786188"/>
            <a:ext cx="2890837" cy="1920875"/>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lgn="r">
              <a:spcBef>
                <a:spcPct val="50000"/>
              </a:spcBef>
              <a:defRPr/>
            </a:pPr>
            <a:r>
              <a:rPr lang="en-US" sz="3000" b="1">
                <a:solidFill>
                  <a:srgbClr val="FFEA18"/>
                </a:solidFill>
                <a:latin typeface="Arial" charset="0"/>
                <a:ea typeface="ＭＳ Ｐゴシック" charset="0"/>
              </a:rPr>
              <a:t>TIGA PERTANYAAN UNTUK DIJAWAB</a:t>
            </a:r>
          </a:p>
        </p:txBody>
      </p:sp>
      <p:pic>
        <p:nvPicPr>
          <p:cNvPr id="227330" name="Picture 2">
            <a:extLst>
              <a:ext uri="{FF2B5EF4-FFF2-40B4-BE49-F238E27FC236}">
                <a16:creationId xmlns:a16="http://schemas.microsoft.com/office/drawing/2014/main" id="{00C61751-6A0B-2F4B-A0BC-DF3F4DA9DE87}"/>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46050" y="219075"/>
            <a:ext cx="2541588" cy="1984375"/>
          </a:xfrm>
          <a:prstGeom prst="rect">
            <a:avLst/>
          </a:prstGeom>
          <a:noFill/>
          <a:effectLst>
            <a:outerShdw blurRad="63500" dist="38099" dir="2700000" algn="ctr" rotWithShape="0">
              <a:srgbClr val="040404">
                <a:alpha val="74998"/>
              </a:srgbClr>
            </a:outerShdw>
          </a:effectLst>
          <a:extLst>
            <a:ext uri="{909E8E84-426E-40dd-AFC4-6F175D3DCCD1}">
              <a14:hiddenFill xmlns="" xmlns:a14="http://schemas.microsoft.com/office/drawing/2010/main">
                <a:solidFill>
                  <a:srgbClr val="FFFFFF"/>
                </a:solidFill>
              </a14:hiddenFill>
            </a:ext>
          </a:extLst>
        </p:spPr>
      </p:pic>
      <p:sp>
        <p:nvSpPr>
          <p:cNvPr id="227331" name="Oval 3">
            <a:extLst>
              <a:ext uri="{FF2B5EF4-FFF2-40B4-BE49-F238E27FC236}">
                <a16:creationId xmlns:a16="http://schemas.microsoft.com/office/drawing/2014/main" id="{D6E719C8-8C60-BE4C-9F71-EFF54D173CF7}"/>
              </a:ext>
            </a:extLst>
          </p:cNvPr>
          <p:cNvSpPr>
            <a:spLocks noChangeArrowheads="1"/>
          </p:cNvSpPr>
          <p:nvPr/>
        </p:nvSpPr>
        <p:spPr bwMode="auto">
          <a:xfrm>
            <a:off x="66675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sz="2400">
              <a:solidFill>
                <a:srgbClr val="FFEC14"/>
              </a:solidFill>
              <a:latin typeface="Times" charset="0"/>
              <a:ea typeface="ＭＳ Ｐゴシック" charset="0"/>
            </a:endParaRPr>
          </a:p>
        </p:txBody>
      </p:sp>
      <p:sp>
        <p:nvSpPr>
          <p:cNvPr id="227332" name="Text Box 4">
            <a:extLst>
              <a:ext uri="{FF2B5EF4-FFF2-40B4-BE49-F238E27FC236}">
                <a16:creationId xmlns:a16="http://schemas.microsoft.com/office/drawing/2014/main" id="{4FE79092-EC04-1146-9F63-FBB065FEBC22}"/>
              </a:ext>
            </a:extLst>
          </p:cNvPr>
          <p:cNvSpPr txBox="1">
            <a:spLocks noChangeArrowheads="1"/>
          </p:cNvSpPr>
          <p:nvPr/>
        </p:nvSpPr>
        <p:spPr bwMode="auto">
          <a:xfrm>
            <a:off x="2730500" y="358775"/>
            <a:ext cx="6418263" cy="122555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3200" b="1" i="1">
                <a:solidFill>
                  <a:srgbClr val="FF0A1E"/>
                </a:solidFill>
                <a:latin typeface="Comic Sans MS" panose="030F0902030302020204" pitchFamily="66" charset="0"/>
              </a:rPr>
              <a:t>Saat ini melalui seminar,   Anda sudah berpikir tentang …</a:t>
            </a:r>
          </a:p>
        </p:txBody>
      </p:sp>
      <p:sp>
        <p:nvSpPr>
          <p:cNvPr id="227333" name="Text Box 5">
            <a:extLst>
              <a:ext uri="{FF2B5EF4-FFF2-40B4-BE49-F238E27FC236}">
                <a16:creationId xmlns:a16="http://schemas.microsoft.com/office/drawing/2014/main" id="{7E27A723-2CF7-CF41-90A1-7B12F74CCD16}"/>
              </a:ext>
            </a:extLst>
          </p:cNvPr>
          <p:cNvSpPr txBox="1">
            <a:spLocks noChangeArrowheads="1"/>
          </p:cNvSpPr>
          <p:nvPr/>
        </p:nvSpPr>
        <p:spPr bwMode="auto">
          <a:xfrm>
            <a:off x="382588" y="2001838"/>
            <a:ext cx="8742362" cy="1433512"/>
          </a:xfrm>
          <a:prstGeom prst="rect">
            <a:avLst/>
          </a:prstGeom>
          <a:noFill/>
          <a:ln>
            <a:noFill/>
          </a:ln>
          <a:effectLst>
            <a:outerShdw blurRad="63500" dist="63500" dir="3187806"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63F1B"/>
                </a:solidFill>
                <a:miter lim="800000"/>
                <a:headEnd/>
                <a:tailEnd/>
              </a14:hiddenLine>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2200" b="1">
                <a:solidFill>
                  <a:srgbClr val="FFCC18"/>
                </a:solidFill>
                <a:latin typeface="Comic Sans MS" panose="030F0902030302020204" pitchFamily="66" charset="0"/>
              </a:rPr>
              <a:t>                  •Sebuah ide bernama </a:t>
            </a:r>
            <a:r>
              <a:rPr lang="ja-JP" altLang="en-US" sz="2200" b="1">
                <a:solidFill>
                  <a:srgbClr val="1EAFCC"/>
                </a:solidFill>
              </a:rPr>
              <a:t>“</a:t>
            </a:r>
            <a:r>
              <a:rPr lang="en-US" altLang="ja-JP" sz="2200" b="1">
                <a:solidFill>
                  <a:srgbClr val="1EAFCC"/>
                </a:solidFill>
                <a:latin typeface="Comic Sans MS" panose="030F0902030302020204" pitchFamily="66" charset="0"/>
              </a:rPr>
              <a:t>Arsip Alkitab</a:t>
            </a:r>
            <a:r>
              <a:rPr lang="ja-JP" altLang="en-US" sz="2200" b="1">
                <a:solidFill>
                  <a:srgbClr val="1EAFCC"/>
                </a:solidFill>
              </a:rPr>
              <a:t>”</a:t>
            </a:r>
            <a:endParaRPr lang="en-US" altLang="ja-JP" sz="2200" b="1">
              <a:solidFill>
                <a:srgbClr val="FFCC18"/>
              </a:solidFill>
              <a:latin typeface="Comic Sans MS" panose="030F0902030302020204" pitchFamily="66" charset="0"/>
            </a:endParaRPr>
          </a:p>
          <a:p>
            <a:pPr algn="l">
              <a:spcBef>
                <a:spcPct val="50000"/>
              </a:spcBef>
            </a:pPr>
            <a:r>
              <a:rPr lang="en-US" altLang="en-US" sz="2200" b="1">
                <a:solidFill>
                  <a:srgbClr val="FFCC18"/>
                </a:solidFill>
                <a:latin typeface="Comic Sans MS" panose="030F0902030302020204" pitchFamily="66" charset="0"/>
              </a:rPr>
              <a:t>•</a:t>
            </a:r>
            <a:r>
              <a:rPr lang="en-US" altLang="en-US" sz="2200" b="1">
                <a:solidFill>
                  <a:srgbClr val="1EAFCC"/>
                </a:solidFill>
                <a:latin typeface="Comic Sans MS" panose="030F0902030302020204" pitchFamily="66" charset="0"/>
              </a:rPr>
              <a:t>Kunci Ingatan</a:t>
            </a:r>
            <a:r>
              <a:rPr lang="en-US" altLang="en-US" sz="2200" b="1">
                <a:solidFill>
                  <a:srgbClr val="FFCC18"/>
                </a:solidFill>
                <a:latin typeface="Comic Sans MS" panose="030F0902030302020204" pitchFamily="66" charset="0"/>
              </a:rPr>
              <a:t> untuk Membuka </a:t>
            </a:r>
            <a:r>
              <a:rPr lang="ja-JP" altLang="en-US" sz="2200" b="1">
                <a:solidFill>
                  <a:srgbClr val="FFCC18"/>
                </a:solidFill>
              </a:rPr>
              <a:t>“</a:t>
            </a:r>
            <a:r>
              <a:rPr lang="en-US" altLang="ja-JP" sz="2200" b="1">
                <a:solidFill>
                  <a:srgbClr val="FFCC18"/>
                </a:solidFill>
                <a:latin typeface="Comic Sans MS" panose="030F0902030302020204" pitchFamily="66" charset="0"/>
              </a:rPr>
              <a:t>Arsip Alkitab</a:t>
            </a:r>
            <a:r>
              <a:rPr lang="ja-JP" altLang="en-US" sz="2200" b="1">
                <a:solidFill>
                  <a:srgbClr val="FFCC18"/>
                </a:solidFill>
              </a:rPr>
              <a:t>”</a:t>
            </a:r>
            <a:r>
              <a:rPr lang="en-US" altLang="ja-JP" sz="2200" b="1">
                <a:solidFill>
                  <a:srgbClr val="FFCC18"/>
                </a:solidFill>
                <a:latin typeface="Comic Sans MS" panose="030F0902030302020204" pitchFamily="66" charset="0"/>
              </a:rPr>
              <a:t>… C 7 S Y</a:t>
            </a:r>
          </a:p>
          <a:p>
            <a:pPr algn="l">
              <a:spcBef>
                <a:spcPct val="50000"/>
              </a:spcBef>
            </a:pPr>
            <a:endParaRPr lang="en-US" altLang="en-US" sz="2200" b="1">
              <a:solidFill>
                <a:srgbClr val="FFCC18"/>
              </a:solidFill>
              <a:latin typeface="Comic Sans MS" panose="030F0902030302020204" pitchFamily="66" charset="0"/>
            </a:endParaRPr>
          </a:p>
        </p:txBody>
      </p:sp>
      <p:sp>
        <p:nvSpPr>
          <p:cNvPr id="227336" name="AutoShape 8">
            <a:extLst>
              <a:ext uri="{FF2B5EF4-FFF2-40B4-BE49-F238E27FC236}">
                <a16:creationId xmlns:a16="http://schemas.microsoft.com/office/drawing/2014/main" id="{45F717AE-B7CE-AB47-A751-1E89F51456FF}"/>
              </a:ext>
            </a:extLst>
          </p:cNvPr>
          <p:cNvSpPr>
            <a:spLocks noChangeArrowheads="1"/>
          </p:cNvSpPr>
          <p:nvPr/>
        </p:nvSpPr>
        <p:spPr bwMode="auto">
          <a:xfrm>
            <a:off x="400050" y="1901825"/>
            <a:ext cx="8253413" cy="1147763"/>
          </a:xfrm>
          <a:prstGeom prst="roundRect">
            <a:avLst>
              <a:gd name="adj" fmla="val 16667"/>
            </a:avLst>
          </a:prstGeom>
          <a:noFill/>
          <a:ln w="76200">
            <a:solidFill>
              <a:srgbClr val="1FCC16"/>
            </a:solidFill>
            <a:round/>
            <a:headEnd/>
            <a:tailEnd/>
          </a:ln>
          <a:effectLst>
            <a:outerShdw blurRad="63500" dist="81320" dir="3080412" algn="ctr" rotWithShape="0">
              <a:srgbClr val="040404">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Arial" charset="0"/>
              <a:ea typeface="ＭＳ Ｐゴシック" charset="0"/>
            </a:endParaRPr>
          </a:p>
        </p:txBody>
      </p:sp>
      <p:sp>
        <p:nvSpPr>
          <p:cNvPr id="227339" name="Text Box 11">
            <a:extLst>
              <a:ext uri="{FF2B5EF4-FFF2-40B4-BE49-F238E27FC236}">
                <a16:creationId xmlns:a16="http://schemas.microsoft.com/office/drawing/2014/main" id="{1FB36598-57B7-F147-AE24-9C0F694ACBF7}"/>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70</a:t>
            </a:r>
          </a:p>
        </p:txBody>
      </p:sp>
      <p:sp>
        <p:nvSpPr>
          <p:cNvPr id="227343" name="Text Box 15">
            <a:extLst>
              <a:ext uri="{FF2B5EF4-FFF2-40B4-BE49-F238E27FC236}">
                <a16:creationId xmlns:a16="http://schemas.microsoft.com/office/drawing/2014/main" id="{DD57945A-764E-AC4A-B519-9630B714E185}"/>
              </a:ext>
            </a:extLst>
          </p:cNvPr>
          <p:cNvSpPr txBox="1">
            <a:spLocks noChangeArrowheads="1"/>
          </p:cNvSpPr>
          <p:nvPr/>
        </p:nvSpPr>
        <p:spPr bwMode="auto">
          <a:xfrm>
            <a:off x="3744913" y="4549775"/>
            <a:ext cx="5221287" cy="1463675"/>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lgn="l">
              <a:spcBef>
                <a:spcPct val="50000"/>
              </a:spcBef>
              <a:defRPr/>
            </a:pPr>
            <a:r>
              <a:rPr lang="en-US" sz="3000" b="1">
                <a:solidFill>
                  <a:srgbClr val="FFEA18"/>
                </a:solidFill>
                <a:latin typeface="Arial" charset="0"/>
                <a:ea typeface="ＭＳ Ｐゴシック" charset="0"/>
              </a:rPr>
              <a:t>3. </a:t>
            </a:r>
            <a:r>
              <a:rPr lang="en-US" sz="3000" b="1" i="1">
                <a:solidFill>
                  <a:schemeClr val="tx1"/>
                </a:solidFill>
                <a:latin typeface="Arial" charset="0"/>
                <a:ea typeface="ＭＳ Ｐゴシック" charset="0"/>
              </a:rPr>
              <a:t>PENGARUH</a:t>
            </a:r>
            <a:r>
              <a:rPr lang="en-US" sz="3000" b="1">
                <a:solidFill>
                  <a:srgbClr val="FFEA18"/>
                </a:solidFill>
                <a:latin typeface="Arial" charset="0"/>
                <a:ea typeface="ＭＳ Ｐゴシック" charset="0"/>
              </a:rPr>
              <a:t> PADA BENTUK DAN ISI DARI FIRMAN</a:t>
            </a:r>
          </a:p>
        </p:txBody>
      </p:sp>
      <p:sp>
        <p:nvSpPr>
          <p:cNvPr id="227348" name="Text Box 20">
            <a:extLst>
              <a:ext uri="{FF2B5EF4-FFF2-40B4-BE49-F238E27FC236}">
                <a16:creationId xmlns:a16="http://schemas.microsoft.com/office/drawing/2014/main" id="{1D711724-D767-1F4D-A9CC-1746E1C31C02}"/>
              </a:ext>
            </a:extLst>
          </p:cNvPr>
          <p:cNvSpPr txBox="1">
            <a:spLocks noChangeArrowheads="1"/>
          </p:cNvSpPr>
          <p:nvPr/>
        </p:nvSpPr>
        <p:spPr bwMode="auto">
          <a:xfrm>
            <a:off x="3714750" y="3552825"/>
            <a:ext cx="4622800" cy="519113"/>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lgn="l">
              <a:spcBef>
                <a:spcPct val="50000"/>
              </a:spcBef>
              <a:defRPr/>
            </a:pPr>
            <a:r>
              <a:rPr lang="en-US" sz="2800" b="1">
                <a:solidFill>
                  <a:srgbClr val="FFEA18"/>
                </a:solidFill>
                <a:latin typeface="Arial" charset="0"/>
                <a:ea typeface="ＭＳ Ｐゴシック" charset="0"/>
              </a:rPr>
              <a:t>1.</a:t>
            </a:r>
            <a:r>
              <a:rPr lang="en-US" sz="2800" b="1" i="1">
                <a:solidFill>
                  <a:srgbClr val="FFEA18"/>
                </a:solidFill>
                <a:latin typeface="Arial" charset="0"/>
                <a:ea typeface="ＭＳ Ｐゴシック" charset="0"/>
              </a:rPr>
              <a:t> </a:t>
            </a:r>
            <a:r>
              <a:rPr lang="en-US" sz="2800" b="1" i="1">
                <a:solidFill>
                  <a:schemeClr val="tx1"/>
                </a:solidFill>
                <a:latin typeface="Arial" charset="0"/>
                <a:ea typeface="ＭＳ Ｐゴシック" charset="0"/>
              </a:rPr>
              <a:t>APA</a:t>
            </a:r>
            <a:r>
              <a:rPr lang="en-US" sz="2800" b="1">
                <a:solidFill>
                  <a:srgbClr val="FFEA18"/>
                </a:solidFill>
                <a:latin typeface="Arial" charset="0"/>
                <a:ea typeface="ＭＳ Ｐゴシック" charset="0"/>
              </a:rPr>
              <a:t>  YANG TERJADI!</a:t>
            </a:r>
          </a:p>
        </p:txBody>
      </p:sp>
      <p:sp>
        <p:nvSpPr>
          <p:cNvPr id="227349" name="Text Box 21">
            <a:extLst>
              <a:ext uri="{FF2B5EF4-FFF2-40B4-BE49-F238E27FC236}">
                <a16:creationId xmlns:a16="http://schemas.microsoft.com/office/drawing/2014/main" id="{C4764569-E476-3A4F-9676-EB86C33219B0}"/>
              </a:ext>
            </a:extLst>
          </p:cNvPr>
          <p:cNvSpPr txBox="1">
            <a:spLocks noChangeArrowheads="1"/>
          </p:cNvSpPr>
          <p:nvPr/>
        </p:nvSpPr>
        <p:spPr bwMode="auto">
          <a:xfrm>
            <a:off x="3724275" y="4035425"/>
            <a:ext cx="4941888" cy="519113"/>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lgn="l">
              <a:spcBef>
                <a:spcPct val="50000"/>
              </a:spcBef>
              <a:defRPr/>
            </a:pPr>
            <a:r>
              <a:rPr lang="en-US" sz="2800" b="1">
                <a:solidFill>
                  <a:srgbClr val="FFEA18"/>
                </a:solidFill>
                <a:latin typeface="Arial" charset="0"/>
                <a:ea typeface="ＭＳ Ｐゴシック" charset="0"/>
              </a:rPr>
              <a:t>2. </a:t>
            </a:r>
            <a:r>
              <a:rPr lang="en-US" sz="2800" b="1" i="1">
                <a:solidFill>
                  <a:schemeClr val="tx1"/>
                </a:solidFill>
                <a:latin typeface="Arial" charset="0"/>
                <a:ea typeface="ＭＳ Ｐゴシック" charset="0"/>
              </a:rPr>
              <a:t>MENGAPA</a:t>
            </a:r>
            <a:r>
              <a:rPr lang="en-US" sz="2800" b="1">
                <a:solidFill>
                  <a:srgbClr val="FFEA18"/>
                </a:solidFill>
                <a:latin typeface="Arial" charset="0"/>
                <a:ea typeface="ＭＳ Ｐゴシック" charset="0"/>
              </a:rPr>
              <a:t>  ITU TERJADI!</a:t>
            </a:r>
          </a:p>
        </p:txBody>
      </p:sp>
      <p:sp>
        <p:nvSpPr>
          <p:cNvPr id="227350" name="Text Box 22">
            <a:extLst>
              <a:ext uri="{FF2B5EF4-FFF2-40B4-BE49-F238E27FC236}">
                <a16:creationId xmlns:a16="http://schemas.microsoft.com/office/drawing/2014/main" id="{648FEB50-04DC-5D40-A0F4-A08A5F3FD5EE}"/>
              </a:ext>
            </a:extLst>
          </p:cNvPr>
          <p:cNvSpPr txBox="1">
            <a:spLocks noChangeArrowheads="1"/>
          </p:cNvSpPr>
          <p:nvPr/>
        </p:nvSpPr>
        <p:spPr bwMode="auto">
          <a:xfrm>
            <a:off x="8818563" y="6399213"/>
            <a:ext cx="325437"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atin typeface="Arial" charset="0"/>
                <a:ea typeface="ＭＳ Ｐゴシック" charset="0"/>
              </a:rPr>
              <a:t>4</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p:cTn id="7" dur="500" fill="hold"/>
                                        <p:tgtEl>
                                          <p:spTgt spid="227331"/>
                                        </p:tgtEl>
                                        <p:attrNameLst>
                                          <p:attrName>ppt_w</p:attrName>
                                        </p:attrNameLst>
                                      </p:cBhvr>
                                      <p:tavLst>
                                        <p:tav tm="0">
                                          <p:val>
                                            <p:strVal val="(6*min(max(#ppt_w*#ppt_h,.3),1)-7.4)/-.7*#ppt_w"/>
                                          </p:val>
                                        </p:tav>
                                        <p:tav tm="100000">
                                          <p:val>
                                            <p:strVal val="#ppt_w"/>
                                          </p:val>
                                        </p:tav>
                                      </p:tavLst>
                                    </p:anim>
                                    <p:anim calcmode="lin" valueType="num">
                                      <p:cBhvr>
                                        <p:cTn id="8" dur="500" fill="hold"/>
                                        <p:tgtEl>
                                          <p:spTgt spid="227331"/>
                                        </p:tgtEl>
                                        <p:attrNameLst>
                                          <p:attrName>ppt_h</p:attrName>
                                        </p:attrNameLst>
                                      </p:cBhvr>
                                      <p:tavLst>
                                        <p:tav tm="0">
                                          <p:val>
                                            <p:strVal val="(6*min(max(#ppt_w*#ppt_h,.3),1)-7.4)/-.7*#ppt_h"/>
                                          </p:val>
                                        </p:tav>
                                        <p:tav tm="100000">
                                          <p:val>
                                            <p:strVal val="#ppt_h"/>
                                          </p:val>
                                        </p:tav>
                                      </p:tavLst>
                                    </p:anim>
                                    <p:anim calcmode="lin" valueType="num">
                                      <p:cBhvr>
                                        <p:cTn id="9" dur="500" fill="hold"/>
                                        <p:tgtEl>
                                          <p:spTgt spid="227331"/>
                                        </p:tgtEl>
                                        <p:attrNameLst>
                                          <p:attrName>ppt_x</p:attrName>
                                        </p:attrNameLst>
                                      </p:cBhvr>
                                      <p:tavLst>
                                        <p:tav tm="0">
                                          <p:val>
                                            <p:fltVal val="0.5"/>
                                          </p:val>
                                        </p:tav>
                                        <p:tav tm="100000">
                                          <p:val>
                                            <p:strVal val="#ppt_x"/>
                                          </p:val>
                                        </p:tav>
                                      </p:tavLst>
                                    </p:anim>
                                    <p:anim calcmode="lin" valueType="num">
                                      <p:cBhvr>
                                        <p:cTn id="10" dur="500" fill="hold"/>
                                        <p:tgtEl>
                                          <p:spTgt spid="22733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227333">
                                            <p:txEl>
                                              <p:pRg st="0" end="0"/>
                                            </p:txEl>
                                          </p:spTgt>
                                        </p:tgtEl>
                                        <p:attrNameLst>
                                          <p:attrName>style.visibility</p:attrName>
                                        </p:attrNameLst>
                                      </p:cBhvr>
                                      <p:to>
                                        <p:strVal val="visible"/>
                                      </p:to>
                                    </p:set>
                                    <p:animEffect transition="in" filter="box(out)">
                                      <p:cBhvr>
                                        <p:cTn id="14" dur="500"/>
                                        <p:tgtEl>
                                          <p:spTgt spid="227333">
                                            <p:txEl>
                                              <p:pRg st="0" end="0"/>
                                            </p:txEl>
                                          </p:spTgt>
                                        </p:tgtEl>
                                      </p:cBhvr>
                                    </p:animEffect>
                                  </p:childTnLst>
                                </p:cTn>
                              </p:par>
                            </p:childTnLst>
                          </p:cTn>
                        </p:par>
                        <p:par>
                          <p:cTn id="15" fill="hold" nodeType="afterGroup">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227333">
                                            <p:txEl>
                                              <p:pRg st="1" end="1"/>
                                            </p:txEl>
                                          </p:spTgt>
                                        </p:tgtEl>
                                        <p:attrNameLst>
                                          <p:attrName>style.visibility</p:attrName>
                                        </p:attrNameLst>
                                      </p:cBhvr>
                                      <p:to>
                                        <p:strVal val="visible"/>
                                      </p:to>
                                    </p:set>
                                    <p:animEffect transition="in" filter="box(out)">
                                      <p:cBhvr>
                                        <p:cTn id="18" dur="500"/>
                                        <p:tgtEl>
                                          <p:spTgt spid="22733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xit" presetSubtype="0" fill="hold" grpId="0" nodeType="clickEffect">
                                  <p:stCondLst>
                                    <p:cond delay="0"/>
                                  </p:stCondLst>
                                  <p:childTnLst>
                                    <p:animEffect transition="out" filter="dissolve">
                                      <p:cBhvr>
                                        <p:cTn id="22" dur="500"/>
                                        <p:tgtEl>
                                          <p:spTgt spid="227336"/>
                                        </p:tgtEl>
                                      </p:cBhvr>
                                    </p:animEffect>
                                    <p:set>
                                      <p:cBhvr>
                                        <p:cTn id="23" dur="1" fill="hold">
                                          <p:stCondLst>
                                            <p:cond delay="499"/>
                                          </p:stCondLst>
                                        </p:cTn>
                                        <p:tgtEl>
                                          <p:spTgt spid="227336"/>
                                        </p:tgtEl>
                                        <p:attrNameLst>
                                          <p:attrName>style.visibility</p:attrName>
                                        </p:attrNameLst>
                                      </p:cBhvr>
                                      <p:to>
                                        <p:strVal val="hidden"/>
                                      </p:to>
                                    </p:set>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499"/>
                                          </p:stCondLst>
                                        </p:cTn>
                                        <p:tgtEl>
                                          <p:spTgt spid="227353"/>
                                        </p:tgtEl>
                                        <p:attrNameLst>
                                          <p:attrName>style.visibility</p:attrName>
                                        </p:attrNameLst>
                                      </p:cBhvr>
                                      <p:to>
                                        <p:strVal val="visible"/>
                                      </p:to>
                                    </p:set>
                                  </p:childTnLst>
                                </p:cTn>
                              </p:par>
                            </p:childTnLst>
                          </p:cTn>
                        </p:par>
                        <p:par>
                          <p:cTn id="27" fill="hold" nodeType="afterGroup">
                            <p:stCondLst>
                              <p:cond delay="1000"/>
                            </p:stCondLst>
                            <p:childTnLst>
                              <p:par>
                                <p:cTn id="28" presetID="23" presetClass="entr" presetSubtype="272" fill="hold" grpId="1" nodeType="afterEffect">
                                  <p:stCondLst>
                                    <p:cond delay="0"/>
                                  </p:stCondLst>
                                  <p:childTnLst>
                                    <p:set>
                                      <p:cBhvr>
                                        <p:cTn id="29" dur="1" fill="hold">
                                          <p:stCondLst>
                                            <p:cond delay="0"/>
                                          </p:stCondLst>
                                        </p:cTn>
                                        <p:tgtEl>
                                          <p:spTgt spid="227336"/>
                                        </p:tgtEl>
                                        <p:attrNameLst>
                                          <p:attrName>style.visibility</p:attrName>
                                        </p:attrNameLst>
                                      </p:cBhvr>
                                      <p:to>
                                        <p:strVal val="visible"/>
                                      </p:to>
                                    </p:set>
                                    <p:anim calcmode="lin" valueType="num">
                                      <p:cBhvr>
                                        <p:cTn id="30" dur="500" fill="hold"/>
                                        <p:tgtEl>
                                          <p:spTgt spid="227336"/>
                                        </p:tgtEl>
                                        <p:attrNameLst>
                                          <p:attrName>ppt_w</p:attrName>
                                        </p:attrNameLst>
                                      </p:cBhvr>
                                      <p:tavLst>
                                        <p:tav tm="0">
                                          <p:val>
                                            <p:strVal val="2/3*#ppt_w"/>
                                          </p:val>
                                        </p:tav>
                                        <p:tav tm="100000">
                                          <p:val>
                                            <p:strVal val="#ppt_w"/>
                                          </p:val>
                                        </p:tav>
                                      </p:tavLst>
                                    </p:anim>
                                    <p:anim calcmode="lin" valueType="num">
                                      <p:cBhvr>
                                        <p:cTn id="31" dur="500" fill="hold"/>
                                        <p:tgtEl>
                                          <p:spTgt spid="227336"/>
                                        </p:tgtEl>
                                        <p:attrNameLst>
                                          <p:attrName>ppt_h</p:attrName>
                                        </p:attrNameLst>
                                      </p:cBhvr>
                                      <p:tavLst>
                                        <p:tav tm="0">
                                          <p:val>
                                            <p:strVal val="2/3*#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27344"/>
                                        </p:tgtEl>
                                        <p:attrNameLst>
                                          <p:attrName>style.visibility</p:attrName>
                                        </p:attrNameLst>
                                      </p:cBhvr>
                                      <p:to>
                                        <p:strVal val="visible"/>
                                      </p:to>
                                    </p:set>
                                    <p:animEffect transition="in" filter="dissolve">
                                      <p:cBhvr>
                                        <p:cTn id="36" dur="500"/>
                                        <p:tgtEl>
                                          <p:spTgt spid="22734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27348"/>
                                        </p:tgtEl>
                                        <p:attrNameLst>
                                          <p:attrName>style.visibility</p:attrName>
                                        </p:attrNameLst>
                                      </p:cBhvr>
                                      <p:to>
                                        <p:strVal val="visible"/>
                                      </p:to>
                                    </p:set>
                                    <p:anim calcmode="lin" valueType="num">
                                      <p:cBhvr additive="base">
                                        <p:cTn id="41" dur="500" fill="hold"/>
                                        <p:tgtEl>
                                          <p:spTgt spid="227348"/>
                                        </p:tgtEl>
                                        <p:attrNameLst>
                                          <p:attrName>ppt_x</p:attrName>
                                        </p:attrNameLst>
                                      </p:cBhvr>
                                      <p:tavLst>
                                        <p:tav tm="0">
                                          <p:val>
                                            <p:strVal val="1+#ppt_w/2"/>
                                          </p:val>
                                        </p:tav>
                                        <p:tav tm="100000">
                                          <p:val>
                                            <p:strVal val="#ppt_x"/>
                                          </p:val>
                                        </p:tav>
                                      </p:tavLst>
                                    </p:anim>
                                    <p:anim calcmode="lin" valueType="num">
                                      <p:cBhvr additive="base">
                                        <p:cTn id="42" dur="500" fill="hold"/>
                                        <p:tgtEl>
                                          <p:spTgt spid="227348"/>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27349"/>
                                        </p:tgtEl>
                                        <p:attrNameLst>
                                          <p:attrName>style.visibility</p:attrName>
                                        </p:attrNameLst>
                                      </p:cBhvr>
                                      <p:to>
                                        <p:strVal val="visible"/>
                                      </p:to>
                                    </p:set>
                                    <p:anim calcmode="lin" valueType="num">
                                      <p:cBhvr additive="base">
                                        <p:cTn id="47" dur="500" fill="hold"/>
                                        <p:tgtEl>
                                          <p:spTgt spid="227349"/>
                                        </p:tgtEl>
                                        <p:attrNameLst>
                                          <p:attrName>ppt_x</p:attrName>
                                        </p:attrNameLst>
                                      </p:cBhvr>
                                      <p:tavLst>
                                        <p:tav tm="0">
                                          <p:val>
                                            <p:strVal val="1+#ppt_w/2"/>
                                          </p:val>
                                        </p:tav>
                                        <p:tav tm="100000">
                                          <p:val>
                                            <p:strVal val="#ppt_x"/>
                                          </p:val>
                                        </p:tav>
                                      </p:tavLst>
                                    </p:anim>
                                    <p:anim calcmode="lin" valueType="num">
                                      <p:cBhvr additive="base">
                                        <p:cTn id="48" dur="500" fill="hold"/>
                                        <p:tgtEl>
                                          <p:spTgt spid="227349"/>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27343"/>
                                        </p:tgtEl>
                                        <p:attrNameLst>
                                          <p:attrName>style.visibility</p:attrName>
                                        </p:attrNameLst>
                                      </p:cBhvr>
                                      <p:to>
                                        <p:strVal val="visible"/>
                                      </p:to>
                                    </p:set>
                                    <p:anim calcmode="lin" valueType="num">
                                      <p:cBhvr additive="base">
                                        <p:cTn id="53" dur="500" fill="hold"/>
                                        <p:tgtEl>
                                          <p:spTgt spid="227343"/>
                                        </p:tgtEl>
                                        <p:attrNameLst>
                                          <p:attrName>ppt_x</p:attrName>
                                        </p:attrNameLst>
                                      </p:cBhvr>
                                      <p:tavLst>
                                        <p:tav tm="0">
                                          <p:val>
                                            <p:strVal val="1+#ppt_w/2"/>
                                          </p:val>
                                        </p:tav>
                                        <p:tav tm="100000">
                                          <p:val>
                                            <p:strVal val="#ppt_x"/>
                                          </p:val>
                                        </p:tav>
                                      </p:tavLst>
                                    </p:anim>
                                    <p:anim calcmode="lin" valueType="num">
                                      <p:cBhvr additive="base">
                                        <p:cTn id="54" dur="500" fill="hold"/>
                                        <p:tgtEl>
                                          <p:spTgt spid="227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44" grpId="0" autoUpdateAnimBg="0"/>
      <p:bldP spid="227331" grpId="0" animBg="1" autoUpdateAnimBg="0"/>
      <p:bldP spid="227333" grpId="0" build="p" autoUpdateAnimBg="0" advAuto="0"/>
      <p:bldP spid="227336" grpId="0" animBg="1"/>
      <p:bldP spid="227336" grpId="1" animBg="1"/>
      <p:bldP spid="227343" grpId="0" autoUpdateAnimBg="0"/>
      <p:bldP spid="227348" grpId="0" autoUpdateAnimBg="0"/>
      <p:bldP spid="227349"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2952E8CB-A0CA-4A48-800D-B57EC67582A7}"/>
              </a:ext>
            </a:extLst>
          </p:cNvPr>
          <p:cNvSpPr>
            <a:spLocks noChangeArrowheads="1"/>
          </p:cNvSpPr>
          <p:nvPr/>
        </p:nvSpPr>
        <p:spPr bwMode="auto">
          <a:xfrm>
            <a:off x="0" y="0"/>
            <a:ext cx="9144000" cy="6858000"/>
          </a:xfrm>
          <a:prstGeom prst="rect">
            <a:avLst/>
          </a:prstGeom>
          <a:solidFill>
            <a:srgbClr val="000000"/>
          </a:solidFill>
          <a:ln>
            <a:noFill/>
          </a:ln>
          <a:effectLst>
            <a:outerShdw blurRad="63500" dist="53882" dir="2700000" algn="ctr" rotWithShape="0">
              <a:schemeClr val="bg2">
                <a:alpha val="74998"/>
              </a:schemeClr>
            </a:outerShdw>
          </a:effectLst>
          <a:extLs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pPr>
              <a:defRPr/>
            </a:pPr>
            <a:endParaRPr lang="en-US">
              <a:latin typeface="Arial" charset="0"/>
              <a:ea typeface="ＭＳ Ｐゴシック" charset="0"/>
            </a:endParaRPr>
          </a:p>
        </p:txBody>
      </p:sp>
      <p:pic>
        <p:nvPicPr>
          <p:cNvPr id="212995" name="Picture 3">
            <a:extLst>
              <a:ext uri="{FF2B5EF4-FFF2-40B4-BE49-F238E27FC236}">
                <a16:creationId xmlns:a16="http://schemas.microsoft.com/office/drawing/2014/main" id="{5B3D79D4-D750-6140-9602-1858BF993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312" t="11980" r="20161" b="3720"/>
          <a:stretch>
            <a:fillRect/>
          </a:stretch>
        </p:blipFill>
        <p:spPr bwMode="auto">
          <a:xfrm>
            <a:off x="1933575" y="0"/>
            <a:ext cx="5191125" cy="6858000"/>
          </a:xfrm>
          <a:prstGeom prst="rect">
            <a:avLst/>
          </a:prstGeom>
          <a:noFill/>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Lst>
        </p:spPr>
      </p:pic>
      <p:sp>
        <p:nvSpPr>
          <p:cNvPr id="212996" name="Text Box 4">
            <a:extLst>
              <a:ext uri="{FF2B5EF4-FFF2-40B4-BE49-F238E27FC236}">
                <a16:creationId xmlns:a16="http://schemas.microsoft.com/office/drawing/2014/main" id="{32F84F47-5578-8345-B921-4C719728C957}"/>
              </a:ext>
            </a:extLst>
          </p:cNvPr>
          <p:cNvSpPr txBox="1">
            <a:spLocks noChangeArrowheads="1"/>
          </p:cNvSpPr>
          <p:nvPr/>
        </p:nvSpPr>
        <p:spPr bwMode="auto">
          <a:xfrm>
            <a:off x="2546350" y="1155700"/>
            <a:ext cx="917575"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8000">
                <a:solidFill>
                  <a:srgbClr val="ED181E"/>
                </a:solidFill>
                <a:latin typeface="Lucida Handwriting" charset="0"/>
                <a:ea typeface="ＭＳ Ｐゴシック" charset="0"/>
              </a:rPr>
              <a:t>C</a:t>
            </a:r>
          </a:p>
        </p:txBody>
      </p:sp>
      <p:sp>
        <p:nvSpPr>
          <p:cNvPr id="212997" name="Text Box 5">
            <a:extLst>
              <a:ext uri="{FF2B5EF4-FFF2-40B4-BE49-F238E27FC236}">
                <a16:creationId xmlns:a16="http://schemas.microsoft.com/office/drawing/2014/main" id="{8FFE9C9A-985A-084B-A5D3-BD87BED57467}"/>
              </a:ext>
            </a:extLst>
          </p:cNvPr>
          <p:cNvSpPr txBox="1">
            <a:spLocks noChangeArrowheads="1"/>
          </p:cNvSpPr>
          <p:nvPr/>
        </p:nvSpPr>
        <p:spPr bwMode="auto">
          <a:xfrm>
            <a:off x="3543300" y="1076325"/>
            <a:ext cx="869950" cy="1493838"/>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8000">
                <a:solidFill>
                  <a:srgbClr val="ED181E"/>
                </a:solidFill>
                <a:latin typeface="Lucida Handwriting" charset="0"/>
                <a:ea typeface="ＭＳ Ｐゴシック" charset="0"/>
              </a:rPr>
              <a:t>7</a:t>
            </a:r>
          </a:p>
        </p:txBody>
      </p:sp>
      <p:sp>
        <p:nvSpPr>
          <p:cNvPr id="212998" name="Text Box 6">
            <a:extLst>
              <a:ext uri="{FF2B5EF4-FFF2-40B4-BE49-F238E27FC236}">
                <a16:creationId xmlns:a16="http://schemas.microsoft.com/office/drawing/2014/main" id="{0B5FE717-04B2-D34D-90C2-F4E14AB768AE}"/>
              </a:ext>
            </a:extLst>
          </p:cNvPr>
          <p:cNvSpPr txBox="1">
            <a:spLocks noChangeArrowheads="1"/>
          </p:cNvSpPr>
          <p:nvPr/>
        </p:nvSpPr>
        <p:spPr bwMode="auto">
          <a:xfrm>
            <a:off x="4572000" y="1116013"/>
            <a:ext cx="752475" cy="1493837"/>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8000">
                <a:solidFill>
                  <a:srgbClr val="ED181E"/>
                </a:solidFill>
                <a:latin typeface="Lucida Handwriting" charset="0"/>
                <a:ea typeface="ＭＳ Ｐゴシック" charset="0"/>
              </a:rPr>
              <a:t>S</a:t>
            </a:r>
          </a:p>
        </p:txBody>
      </p:sp>
      <p:sp>
        <p:nvSpPr>
          <p:cNvPr id="212999" name="Text Box 7">
            <a:extLst>
              <a:ext uri="{FF2B5EF4-FFF2-40B4-BE49-F238E27FC236}">
                <a16:creationId xmlns:a16="http://schemas.microsoft.com/office/drawing/2014/main" id="{90F81125-76B6-7B45-91A2-60A76F35F8B9}"/>
              </a:ext>
            </a:extLst>
          </p:cNvPr>
          <p:cNvSpPr txBox="1">
            <a:spLocks noChangeArrowheads="1"/>
          </p:cNvSpPr>
          <p:nvPr/>
        </p:nvSpPr>
        <p:spPr bwMode="auto">
          <a:xfrm>
            <a:off x="5535613" y="1077913"/>
            <a:ext cx="777875" cy="1493837"/>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8000">
                <a:solidFill>
                  <a:srgbClr val="ED181E"/>
                </a:solidFill>
                <a:latin typeface="Lucida Handwriting" charset="0"/>
                <a:ea typeface="ＭＳ Ｐゴシック" charset="0"/>
              </a:rPr>
              <a:t>Y</a:t>
            </a:r>
          </a:p>
        </p:txBody>
      </p:sp>
      <p:sp>
        <p:nvSpPr>
          <p:cNvPr id="213000" name="Text Box 8">
            <a:extLst>
              <a:ext uri="{FF2B5EF4-FFF2-40B4-BE49-F238E27FC236}">
                <a16:creationId xmlns:a16="http://schemas.microsoft.com/office/drawing/2014/main" id="{17E7C6C4-1BEE-C248-A421-9C59333D6A82}"/>
              </a:ext>
            </a:extLst>
          </p:cNvPr>
          <p:cNvSpPr txBox="1">
            <a:spLocks noChangeArrowheads="1"/>
          </p:cNvSpPr>
          <p:nvPr/>
        </p:nvSpPr>
        <p:spPr bwMode="auto">
          <a:xfrm>
            <a:off x="2476500" y="2281238"/>
            <a:ext cx="692150"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900" b="1">
                <a:solidFill>
                  <a:srgbClr val="ED181E"/>
                </a:solidFill>
                <a:latin typeface="Lucida Handwriting" charset="0"/>
                <a:ea typeface="ＭＳ Ｐゴシック" charset="0"/>
              </a:rPr>
              <a:t>CIPTAAN</a:t>
            </a:r>
          </a:p>
        </p:txBody>
      </p:sp>
      <p:sp>
        <p:nvSpPr>
          <p:cNvPr id="213001" name="Text Box 9">
            <a:extLst>
              <a:ext uri="{FF2B5EF4-FFF2-40B4-BE49-F238E27FC236}">
                <a16:creationId xmlns:a16="http://schemas.microsoft.com/office/drawing/2014/main" id="{9B1B7ED4-8C33-C54B-B53A-367643C2B9BB}"/>
              </a:ext>
            </a:extLst>
          </p:cNvPr>
          <p:cNvSpPr txBox="1">
            <a:spLocks noChangeArrowheads="1"/>
          </p:cNvSpPr>
          <p:nvPr/>
        </p:nvSpPr>
        <p:spPr bwMode="auto">
          <a:xfrm>
            <a:off x="4643438" y="2282825"/>
            <a:ext cx="654050"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900" b="1">
                <a:solidFill>
                  <a:srgbClr val="ED181E"/>
                </a:solidFill>
                <a:latin typeface="Lucida Handwriting" charset="0"/>
                <a:ea typeface="ＭＳ Ｐゴシック" charset="0"/>
              </a:rPr>
              <a:t>SENYAP</a:t>
            </a:r>
          </a:p>
        </p:txBody>
      </p:sp>
      <p:sp>
        <p:nvSpPr>
          <p:cNvPr id="213002" name="Text Box 10">
            <a:extLst>
              <a:ext uri="{FF2B5EF4-FFF2-40B4-BE49-F238E27FC236}">
                <a16:creationId xmlns:a16="http://schemas.microsoft.com/office/drawing/2014/main" id="{EFEB495E-2E17-434D-B55F-0D77D7EEFDF4}"/>
              </a:ext>
            </a:extLst>
          </p:cNvPr>
          <p:cNvSpPr txBox="1">
            <a:spLocks noChangeArrowheads="1"/>
          </p:cNvSpPr>
          <p:nvPr/>
        </p:nvSpPr>
        <p:spPr bwMode="auto">
          <a:xfrm>
            <a:off x="2601913" y="3306763"/>
            <a:ext cx="1003300" cy="301625"/>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1200" b="1">
                <a:solidFill>
                  <a:srgbClr val="ED181E"/>
                </a:solidFill>
                <a:latin typeface="Lucida Handwriting" charset="0"/>
                <a:ea typeface="ＭＳ Ｐゴシック" charset="0"/>
              </a:rPr>
              <a:t>BRAHAM</a:t>
            </a:r>
          </a:p>
        </p:txBody>
      </p:sp>
      <p:sp>
        <p:nvSpPr>
          <p:cNvPr id="213003" name="Text Box 11">
            <a:extLst>
              <a:ext uri="{FF2B5EF4-FFF2-40B4-BE49-F238E27FC236}">
                <a16:creationId xmlns:a16="http://schemas.microsoft.com/office/drawing/2014/main" id="{016B5787-3096-EE4B-9F81-9085FC841DBC}"/>
              </a:ext>
            </a:extLst>
          </p:cNvPr>
          <p:cNvSpPr txBox="1">
            <a:spLocks noChangeArrowheads="1"/>
          </p:cNvSpPr>
          <p:nvPr/>
        </p:nvSpPr>
        <p:spPr bwMode="auto">
          <a:xfrm>
            <a:off x="2617788" y="3522663"/>
            <a:ext cx="673100" cy="301625"/>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1200" b="1">
                <a:solidFill>
                  <a:srgbClr val="ED181E"/>
                </a:solidFill>
                <a:latin typeface="Lucida Handwriting" charset="0"/>
                <a:ea typeface="ＭＳ Ｐゴシック" charset="0"/>
              </a:rPr>
              <a:t>USUF</a:t>
            </a:r>
          </a:p>
        </p:txBody>
      </p:sp>
      <p:sp>
        <p:nvSpPr>
          <p:cNvPr id="213004" name="Text Box 12">
            <a:extLst>
              <a:ext uri="{FF2B5EF4-FFF2-40B4-BE49-F238E27FC236}">
                <a16:creationId xmlns:a16="http://schemas.microsoft.com/office/drawing/2014/main" id="{05C1879B-BB17-0347-8F72-E1E28255F392}"/>
              </a:ext>
            </a:extLst>
          </p:cNvPr>
          <p:cNvSpPr txBox="1">
            <a:spLocks noChangeArrowheads="1"/>
          </p:cNvSpPr>
          <p:nvPr/>
        </p:nvSpPr>
        <p:spPr bwMode="auto">
          <a:xfrm>
            <a:off x="2625725" y="3725863"/>
            <a:ext cx="554038" cy="301625"/>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1200" b="1">
                <a:solidFill>
                  <a:srgbClr val="ED181E"/>
                </a:solidFill>
                <a:latin typeface="Lucida Handwriting" charset="0"/>
                <a:ea typeface="ＭＳ Ｐゴシック" charset="0"/>
              </a:rPr>
              <a:t>USA</a:t>
            </a:r>
          </a:p>
        </p:txBody>
      </p:sp>
      <p:sp>
        <p:nvSpPr>
          <p:cNvPr id="213005" name="Text Box 13">
            <a:extLst>
              <a:ext uri="{FF2B5EF4-FFF2-40B4-BE49-F238E27FC236}">
                <a16:creationId xmlns:a16="http://schemas.microsoft.com/office/drawing/2014/main" id="{4CEF5D2C-20E2-9C42-9357-3D150D5C967C}"/>
              </a:ext>
            </a:extLst>
          </p:cNvPr>
          <p:cNvSpPr txBox="1">
            <a:spLocks noChangeArrowheads="1"/>
          </p:cNvSpPr>
          <p:nvPr/>
        </p:nvSpPr>
        <p:spPr bwMode="auto">
          <a:xfrm>
            <a:off x="2643188" y="3959225"/>
            <a:ext cx="698500" cy="301625"/>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1200" b="1">
                <a:solidFill>
                  <a:srgbClr val="ED181E"/>
                </a:solidFill>
                <a:latin typeface="Lucida Handwriting" charset="0"/>
                <a:ea typeface="ＭＳ Ｐゴシック" charset="0"/>
              </a:rPr>
              <a:t>OSUA</a:t>
            </a:r>
          </a:p>
        </p:txBody>
      </p:sp>
      <p:sp>
        <p:nvSpPr>
          <p:cNvPr id="213006" name="Text Box 14">
            <a:extLst>
              <a:ext uri="{FF2B5EF4-FFF2-40B4-BE49-F238E27FC236}">
                <a16:creationId xmlns:a16="http://schemas.microsoft.com/office/drawing/2014/main" id="{ED8C4C8F-117C-4045-AD66-E2E6A202767A}"/>
              </a:ext>
            </a:extLst>
          </p:cNvPr>
          <p:cNvSpPr txBox="1">
            <a:spLocks noChangeArrowheads="1"/>
          </p:cNvSpPr>
          <p:nvPr/>
        </p:nvSpPr>
        <p:spPr bwMode="auto">
          <a:xfrm>
            <a:off x="3035300" y="4716463"/>
            <a:ext cx="804863" cy="301625"/>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1200" b="1">
                <a:solidFill>
                  <a:srgbClr val="ED181E"/>
                </a:solidFill>
                <a:latin typeface="Lucida Handwriting" charset="0"/>
                <a:ea typeface="ＭＳ Ｐゴシック" charset="0"/>
              </a:rPr>
              <a:t>NARKI</a:t>
            </a:r>
          </a:p>
        </p:txBody>
      </p:sp>
      <p:sp>
        <p:nvSpPr>
          <p:cNvPr id="213007" name="Text Box 15">
            <a:extLst>
              <a:ext uri="{FF2B5EF4-FFF2-40B4-BE49-F238E27FC236}">
                <a16:creationId xmlns:a16="http://schemas.microsoft.com/office/drawing/2014/main" id="{6CA982F5-50D2-5D44-97F4-985BAC79D402}"/>
              </a:ext>
            </a:extLst>
          </p:cNvPr>
          <p:cNvSpPr txBox="1">
            <a:spLocks noChangeArrowheads="1"/>
          </p:cNvSpPr>
          <p:nvPr/>
        </p:nvSpPr>
        <p:spPr bwMode="auto">
          <a:xfrm>
            <a:off x="3048000" y="4932363"/>
            <a:ext cx="1044575" cy="301625"/>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1200" b="1">
                <a:solidFill>
                  <a:srgbClr val="ED181E"/>
                </a:solidFill>
                <a:latin typeface="Lucida Handwriting" charset="0"/>
                <a:ea typeface="ＭＳ Ｐゴシック" charset="0"/>
              </a:rPr>
              <a:t>ERAJAAN</a:t>
            </a:r>
          </a:p>
        </p:txBody>
      </p:sp>
      <p:sp>
        <p:nvSpPr>
          <p:cNvPr id="213008" name="Text Box 16">
            <a:extLst>
              <a:ext uri="{FF2B5EF4-FFF2-40B4-BE49-F238E27FC236}">
                <a16:creationId xmlns:a16="http://schemas.microsoft.com/office/drawing/2014/main" id="{33D3BFC2-F3BC-DD4A-924C-1A9102DE73A8}"/>
              </a:ext>
            </a:extLst>
          </p:cNvPr>
          <p:cNvSpPr txBox="1">
            <a:spLocks noChangeArrowheads="1"/>
          </p:cNvSpPr>
          <p:nvPr/>
        </p:nvSpPr>
        <p:spPr bwMode="auto">
          <a:xfrm>
            <a:off x="3028950" y="5173663"/>
            <a:ext cx="1370013" cy="301625"/>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1200" b="1">
                <a:solidFill>
                  <a:srgbClr val="ED181E"/>
                </a:solidFill>
                <a:latin typeface="Lucida Handwriting" charset="0"/>
                <a:ea typeface="ＭＳ Ｐゴシック" charset="0"/>
              </a:rPr>
              <a:t>EMBUANGAN</a:t>
            </a:r>
          </a:p>
        </p:txBody>
      </p:sp>
      <p:sp>
        <p:nvSpPr>
          <p:cNvPr id="213009" name="Text Box 17">
            <a:extLst>
              <a:ext uri="{FF2B5EF4-FFF2-40B4-BE49-F238E27FC236}">
                <a16:creationId xmlns:a16="http://schemas.microsoft.com/office/drawing/2014/main" id="{797B72AC-B237-3A4E-81A2-7479EC16D74B}"/>
              </a:ext>
            </a:extLst>
          </p:cNvPr>
          <p:cNvSpPr txBox="1">
            <a:spLocks noChangeArrowheads="1"/>
          </p:cNvSpPr>
          <p:nvPr/>
        </p:nvSpPr>
        <p:spPr bwMode="auto">
          <a:xfrm>
            <a:off x="3598863" y="3060700"/>
            <a:ext cx="774700"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900" b="1">
                <a:solidFill>
                  <a:srgbClr val="ED181E"/>
                </a:solidFill>
                <a:latin typeface="Lucida Handwriting" charset="0"/>
                <a:ea typeface="ＭＳ Ｐゴシック" charset="0"/>
              </a:rPr>
              <a:t>ABRAHAM</a:t>
            </a:r>
          </a:p>
        </p:txBody>
      </p:sp>
      <p:sp>
        <p:nvSpPr>
          <p:cNvPr id="213010" name="Text Box 18">
            <a:extLst>
              <a:ext uri="{FF2B5EF4-FFF2-40B4-BE49-F238E27FC236}">
                <a16:creationId xmlns:a16="http://schemas.microsoft.com/office/drawing/2014/main" id="{B24B21B8-431A-554A-9F3E-9B3DBB0F93FD}"/>
              </a:ext>
            </a:extLst>
          </p:cNvPr>
          <p:cNvSpPr txBox="1">
            <a:spLocks noChangeArrowheads="1"/>
          </p:cNvSpPr>
          <p:nvPr/>
        </p:nvSpPr>
        <p:spPr bwMode="auto">
          <a:xfrm>
            <a:off x="4410075" y="3306763"/>
            <a:ext cx="627063" cy="250825"/>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900" b="1">
                <a:solidFill>
                  <a:srgbClr val="ED181E"/>
                </a:solidFill>
                <a:latin typeface="Lucida Handwriting" charset="0"/>
                <a:ea typeface="ＭＳ Ｐゴシック" charset="0"/>
              </a:rPr>
              <a:t>YUSUF</a:t>
            </a:r>
          </a:p>
        </p:txBody>
      </p:sp>
      <p:sp>
        <p:nvSpPr>
          <p:cNvPr id="213011" name="Text Box 19">
            <a:extLst>
              <a:ext uri="{FF2B5EF4-FFF2-40B4-BE49-F238E27FC236}">
                <a16:creationId xmlns:a16="http://schemas.microsoft.com/office/drawing/2014/main" id="{92D31DDB-384C-314F-A88A-0482FC5FEA32}"/>
              </a:ext>
            </a:extLst>
          </p:cNvPr>
          <p:cNvSpPr txBox="1">
            <a:spLocks noChangeArrowheads="1"/>
          </p:cNvSpPr>
          <p:nvPr/>
        </p:nvSpPr>
        <p:spPr bwMode="auto">
          <a:xfrm>
            <a:off x="5170488" y="3522663"/>
            <a:ext cx="577850" cy="250825"/>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900" b="1">
                <a:solidFill>
                  <a:srgbClr val="ED181E"/>
                </a:solidFill>
                <a:latin typeface="Lucida Handwriting" charset="0"/>
                <a:ea typeface="ＭＳ Ｐゴシック" charset="0"/>
              </a:rPr>
              <a:t>MUSA</a:t>
            </a:r>
          </a:p>
        </p:txBody>
      </p:sp>
      <p:sp>
        <p:nvSpPr>
          <p:cNvPr id="213012" name="Text Box 20">
            <a:extLst>
              <a:ext uri="{FF2B5EF4-FFF2-40B4-BE49-F238E27FC236}">
                <a16:creationId xmlns:a16="http://schemas.microsoft.com/office/drawing/2014/main" id="{01D09EB4-9089-C34E-A877-9B23D9AE53AE}"/>
              </a:ext>
            </a:extLst>
          </p:cNvPr>
          <p:cNvSpPr txBox="1">
            <a:spLocks noChangeArrowheads="1"/>
          </p:cNvSpPr>
          <p:nvPr/>
        </p:nvSpPr>
        <p:spPr bwMode="auto">
          <a:xfrm>
            <a:off x="5797550" y="3751263"/>
            <a:ext cx="646113" cy="250825"/>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900" b="1">
                <a:solidFill>
                  <a:srgbClr val="ED181E"/>
                </a:solidFill>
                <a:latin typeface="Lucida Handwriting" charset="0"/>
                <a:ea typeface="ＭＳ Ｐゴシック" charset="0"/>
              </a:rPr>
              <a:t>YOSUA</a:t>
            </a:r>
          </a:p>
        </p:txBody>
      </p:sp>
      <p:sp>
        <p:nvSpPr>
          <p:cNvPr id="213013" name="Text Box 21">
            <a:extLst>
              <a:ext uri="{FF2B5EF4-FFF2-40B4-BE49-F238E27FC236}">
                <a16:creationId xmlns:a16="http://schemas.microsoft.com/office/drawing/2014/main" id="{0F8370E9-F917-8B48-B515-940740E99467}"/>
              </a:ext>
            </a:extLst>
          </p:cNvPr>
          <p:cNvSpPr txBox="1">
            <a:spLocks noChangeArrowheads="1"/>
          </p:cNvSpPr>
          <p:nvPr/>
        </p:nvSpPr>
        <p:spPr bwMode="auto">
          <a:xfrm>
            <a:off x="4122738" y="4602163"/>
            <a:ext cx="746125" cy="250825"/>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900" b="1">
                <a:solidFill>
                  <a:srgbClr val="ED181E"/>
                </a:solidFill>
                <a:latin typeface="Lucida Handwriting" charset="0"/>
                <a:ea typeface="ＭＳ Ｐゴシック" charset="0"/>
              </a:rPr>
              <a:t>ANARKI</a:t>
            </a:r>
          </a:p>
        </p:txBody>
      </p:sp>
      <p:sp>
        <p:nvSpPr>
          <p:cNvPr id="213014" name="Text Box 22">
            <a:extLst>
              <a:ext uri="{FF2B5EF4-FFF2-40B4-BE49-F238E27FC236}">
                <a16:creationId xmlns:a16="http://schemas.microsoft.com/office/drawing/2014/main" id="{91A3BFA8-6BFF-2848-921C-801F6598915B}"/>
              </a:ext>
            </a:extLst>
          </p:cNvPr>
          <p:cNvSpPr txBox="1">
            <a:spLocks noChangeArrowheads="1"/>
          </p:cNvSpPr>
          <p:nvPr/>
        </p:nvSpPr>
        <p:spPr bwMode="auto">
          <a:xfrm>
            <a:off x="4818063" y="4830763"/>
            <a:ext cx="922337" cy="250825"/>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900" b="1">
                <a:solidFill>
                  <a:srgbClr val="ED181E"/>
                </a:solidFill>
                <a:latin typeface="Lucida Handwriting" charset="0"/>
                <a:ea typeface="ＭＳ Ｐゴシック" charset="0"/>
              </a:rPr>
              <a:t>KERAJAAN</a:t>
            </a:r>
          </a:p>
        </p:txBody>
      </p:sp>
      <p:sp>
        <p:nvSpPr>
          <p:cNvPr id="213015" name="Text Box 23">
            <a:extLst>
              <a:ext uri="{FF2B5EF4-FFF2-40B4-BE49-F238E27FC236}">
                <a16:creationId xmlns:a16="http://schemas.microsoft.com/office/drawing/2014/main" id="{B326B598-3B2E-9049-B7FF-F7A07C525EDD}"/>
              </a:ext>
            </a:extLst>
          </p:cNvPr>
          <p:cNvSpPr txBox="1">
            <a:spLocks noChangeArrowheads="1"/>
          </p:cNvSpPr>
          <p:nvPr/>
        </p:nvSpPr>
        <p:spPr bwMode="auto">
          <a:xfrm>
            <a:off x="5635625" y="5059363"/>
            <a:ext cx="1162050" cy="250825"/>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900" b="1">
                <a:solidFill>
                  <a:srgbClr val="ED181E"/>
                </a:solidFill>
                <a:latin typeface="Lucida Handwriting" charset="0"/>
                <a:ea typeface="ＭＳ Ｐゴシック" charset="0"/>
              </a:rPr>
              <a:t>PEMBUANGAN</a:t>
            </a:r>
          </a:p>
        </p:txBody>
      </p:sp>
      <p:sp>
        <p:nvSpPr>
          <p:cNvPr id="213016" name="Text Box 24">
            <a:extLst>
              <a:ext uri="{FF2B5EF4-FFF2-40B4-BE49-F238E27FC236}">
                <a16:creationId xmlns:a16="http://schemas.microsoft.com/office/drawing/2014/main" id="{7FA4C25E-3C2B-0746-B403-8B6758114831}"/>
              </a:ext>
            </a:extLst>
          </p:cNvPr>
          <p:cNvSpPr txBox="1">
            <a:spLocks noChangeArrowheads="1"/>
          </p:cNvSpPr>
          <p:nvPr/>
        </p:nvSpPr>
        <p:spPr bwMode="auto">
          <a:xfrm>
            <a:off x="5829300" y="4449763"/>
            <a:ext cx="2995613" cy="43180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en-US" sz="1600" b="1">
                <a:solidFill>
                  <a:srgbClr val="FFFF00"/>
                </a:solidFill>
                <a:latin typeface="Comic Sans MS" charset="0"/>
                <a:ea typeface="ＭＳ Ｐゴシック" charset="0"/>
              </a:rPr>
              <a:t>PENOLONG BELAJAR #01 </a:t>
            </a:r>
          </a:p>
        </p:txBody>
      </p:sp>
      <p:sp>
        <p:nvSpPr>
          <p:cNvPr id="213018" name="Text Box 26">
            <a:extLst>
              <a:ext uri="{FF2B5EF4-FFF2-40B4-BE49-F238E27FC236}">
                <a16:creationId xmlns:a16="http://schemas.microsoft.com/office/drawing/2014/main" id="{6128663C-49A5-394A-877A-32A9B65CB746}"/>
              </a:ext>
            </a:extLst>
          </p:cNvPr>
          <p:cNvSpPr txBox="1">
            <a:spLocks noChangeArrowheads="1"/>
          </p:cNvSpPr>
          <p:nvPr/>
        </p:nvSpPr>
        <p:spPr bwMode="auto">
          <a:xfrm>
            <a:off x="8834438"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213022" name="Text Box 30">
            <a:extLst>
              <a:ext uri="{FF2B5EF4-FFF2-40B4-BE49-F238E27FC236}">
                <a16:creationId xmlns:a16="http://schemas.microsoft.com/office/drawing/2014/main" id="{2F8B37AC-A567-BE40-9CB8-9936AC23AE33}"/>
              </a:ext>
            </a:extLst>
          </p:cNvPr>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a:solidFill>
                <a:srgbClr val="FFFFFF"/>
              </a:solidFill>
              <a:latin typeface="Arial" charset="0"/>
              <a:ea typeface="ＭＳ Ｐゴシック" charset="0"/>
            </a:endParaRPr>
          </a:p>
        </p:txBody>
      </p:sp>
      <p:sp>
        <p:nvSpPr>
          <p:cNvPr id="213023" name="Rectangle 31">
            <a:extLst>
              <a:ext uri="{FF2B5EF4-FFF2-40B4-BE49-F238E27FC236}">
                <a16:creationId xmlns:a16="http://schemas.microsoft.com/office/drawing/2014/main" id="{3F7EDE62-6BAB-294B-BD05-1FE55C5E0DBB}"/>
              </a:ext>
            </a:extLst>
          </p:cNvPr>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13024" name="Text Box 32">
            <a:extLst>
              <a:ext uri="{FF2B5EF4-FFF2-40B4-BE49-F238E27FC236}">
                <a16:creationId xmlns:a16="http://schemas.microsoft.com/office/drawing/2014/main" id="{C0E031AD-174E-A649-A14C-D6F62CA13465}"/>
              </a:ext>
            </a:extLst>
          </p:cNvPr>
          <p:cNvSpPr txBox="1">
            <a:spLocks noChangeArrowheads="1"/>
          </p:cNvSpPr>
          <p:nvPr/>
        </p:nvSpPr>
        <p:spPr bwMode="auto">
          <a:xfrm>
            <a:off x="282575" y="6523038"/>
            <a:ext cx="9969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©2003 TBBMI</a:t>
            </a:r>
          </a:p>
        </p:txBody>
      </p:sp>
      <p:sp>
        <p:nvSpPr>
          <p:cNvPr id="213025" name="Rectangle 33">
            <a:extLst>
              <a:ext uri="{FF2B5EF4-FFF2-40B4-BE49-F238E27FC236}">
                <a16:creationId xmlns:a16="http://schemas.microsoft.com/office/drawing/2014/main" id="{E5B88FCC-2712-3442-90D5-EACCA01B8130}"/>
              </a:ext>
            </a:extLst>
          </p:cNvPr>
          <p:cNvSpPr>
            <a:spLocks noChangeArrowheads="1"/>
          </p:cNvSpPr>
          <p:nvPr/>
        </p:nvSpPr>
        <p:spPr bwMode="auto">
          <a:xfrm>
            <a:off x="7527925" y="6535738"/>
            <a:ext cx="73977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chemeClr val="tx1"/>
                </a:solidFill>
                <a:effectLst>
                  <a:outerShdw blurRad="38100" dist="38100" dir="2700000" algn="tl">
                    <a:srgbClr val="000000"/>
                  </a:outerShdw>
                </a:effectLst>
                <a:latin typeface="Comic Sans MS" panose="030F0902030302020204" pitchFamily="66" charset="0"/>
              </a:rPr>
              <a:t>9.65.01.</a:t>
            </a:r>
          </a:p>
        </p:txBody>
      </p:sp>
      <p:sp>
        <p:nvSpPr>
          <p:cNvPr id="213026" name="Text Box 34">
            <a:extLst>
              <a:ext uri="{FF2B5EF4-FFF2-40B4-BE49-F238E27FC236}">
                <a16:creationId xmlns:a16="http://schemas.microsoft.com/office/drawing/2014/main" id="{CA13E7A1-92AB-D748-9597-6B50EFC8CEE4}"/>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71</a:t>
            </a:r>
          </a:p>
        </p:txBody>
      </p:sp>
      <p:sp>
        <p:nvSpPr>
          <p:cNvPr id="213027" name="Text Box 35">
            <a:extLst>
              <a:ext uri="{FF2B5EF4-FFF2-40B4-BE49-F238E27FC236}">
                <a16:creationId xmlns:a16="http://schemas.microsoft.com/office/drawing/2014/main" id="{31819845-E00C-544E-AFCC-08AB45A9D9FA}"/>
              </a:ext>
            </a:extLst>
          </p:cNvPr>
          <p:cNvSpPr txBox="1">
            <a:spLocks noChangeArrowheads="1"/>
          </p:cNvSpPr>
          <p:nvPr/>
        </p:nvSpPr>
        <p:spPr bwMode="auto">
          <a:xfrm>
            <a:off x="8651875" y="6413500"/>
            <a:ext cx="4667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20</a:t>
            </a:r>
          </a:p>
        </p:txBody>
      </p:sp>
      <p:sp>
        <p:nvSpPr>
          <p:cNvPr id="213028" name="Text Box 36">
            <a:extLst>
              <a:ext uri="{FF2B5EF4-FFF2-40B4-BE49-F238E27FC236}">
                <a16:creationId xmlns:a16="http://schemas.microsoft.com/office/drawing/2014/main" id="{536C86D7-7897-C841-96E6-E22597712390}"/>
              </a:ext>
            </a:extLst>
          </p:cNvPr>
          <p:cNvSpPr txBox="1">
            <a:spLocks noChangeArrowheads="1"/>
          </p:cNvSpPr>
          <p:nvPr/>
        </p:nvSpPr>
        <p:spPr bwMode="auto">
          <a:xfrm>
            <a:off x="1974850" y="2947988"/>
            <a:ext cx="523875"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8000">
                <a:solidFill>
                  <a:srgbClr val="EF1F1D"/>
                </a:solidFill>
                <a:latin typeface="Arial" charset="0"/>
                <a:ea typeface="ＭＳ Ｐゴシック" charset="0"/>
              </a:rPr>
              <a:t>{</a:t>
            </a:r>
          </a:p>
        </p:txBody>
      </p:sp>
      <p:sp>
        <p:nvSpPr>
          <p:cNvPr id="213029" name="Text Box 37">
            <a:extLst>
              <a:ext uri="{FF2B5EF4-FFF2-40B4-BE49-F238E27FC236}">
                <a16:creationId xmlns:a16="http://schemas.microsoft.com/office/drawing/2014/main" id="{DBEFE845-3580-9D4B-8D64-26F41A819689}"/>
              </a:ext>
            </a:extLst>
          </p:cNvPr>
          <p:cNvSpPr txBox="1">
            <a:spLocks noChangeArrowheads="1"/>
          </p:cNvSpPr>
          <p:nvPr/>
        </p:nvSpPr>
        <p:spPr bwMode="auto">
          <a:xfrm>
            <a:off x="2422525" y="4191000"/>
            <a:ext cx="523875"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8000">
                <a:solidFill>
                  <a:srgbClr val="EF1F1D"/>
                </a:solidFill>
                <a:latin typeface="Arial" charset="0"/>
                <a:ea typeface="ＭＳ Ｐゴシック" charset="0"/>
              </a:rPr>
              <a:t>{</a:t>
            </a:r>
          </a:p>
        </p:txBody>
      </p:sp>
      <p:sp>
        <p:nvSpPr>
          <p:cNvPr id="213031" name="Rectangle 39">
            <a:extLst>
              <a:ext uri="{FF2B5EF4-FFF2-40B4-BE49-F238E27FC236}">
                <a16:creationId xmlns:a16="http://schemas.microsoft.com/office/drawing/2014/main" id="{AA7742C8-2385-BD4C-8EBE-C499E33A9AC3}"/>
              </a:ext>
            </a:extLst>
          </p:cNvPr>
          <p:cNvSpPr>
            <a:spLocks noChangeArrowheads="1"/>
          </p:cNvSpPr>
          <p:nvPr/>
        </p:nvSpPr>
        <p:spPr bwMode="auto">
          <a:xfrm>
            <a:off x="5810250" y="2352675"/>
            <a:ext cx="561975" cy="171450"/>
          </a:xfrm>
          <a:prstGeom prst="rect">
            <a:avLst/>
          </a:prstGeom>
          <a:solidFill>
            <a:schemeClr val="hlink"/>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000" b="1">
                <a:solidFill>
                  <a:srgbClr val="FF0000"/>
                </a:solidFill>
                <a:latin typeface="Arial" charset="0"/>
                <a:ea typeface="ＭＳ Ｐゴシック" charset="0"/>
              </a:rPr>
              <a:t>YESUS</a:t>
            </a:r>
          </a:p>
        </p:txBody>
      </p:sp>
      <p:sp>
        <p:nvSpPr>
          <p:cNvPr id="213034" name="Rectangle 42">
            <a:extLst>
              <a:ext uri="{FF2B5EF4-FFF2-40B4-BE49-F238E27FC236}">
                <a16:creationId xmlns:a16="http://schemas.microsoft.com/office/drawing/2014/main" id="{CB9BBA4E-1206-DE4F-901C-DF8422D4E215}"/>
              </a:ext>
            </a:extLst>
          </p:cNvPr>
          <p:cNvSpPr>
            <a:spLocks noChangeArrowheads="1"/>
          </p:cNvSpPr>
          <p:nvPr/>
        </p:nvSpPr>
        <p:spPr bwMode="auto">
          <a:xfrm>
            <a:off x="2933700" y="4457700"/>
            <a:ext cx="1133475" cy="228600"/>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13035" name="Rectangle 43">
            <a:extLst>
              <a:ext uri="{FF2B5EF4-FFF2-40B4-BE49-F238E27FC236}">
                <a16:creationId xmlns:a16="http://schemas.microsoft.com/office/drawing/2014/main" id="{EBEB0F54-1CB0-4443-BB6A-5CCF1B4F7CF5}"/>
              </a:ext>
            </a:extLst>
          </p:cNvPr>
          <p:cNvSpPr>
            <a:spLocks noChangeArrowheads="1"/>
          </p:cNvSpPr>
          <p:nvPr/>
        </p:nvSpPr>
        <p:spPr bwMode="auto">
          <a:xfrm>
            <a:off x="2781300" y="3162300"/>
            <a:ext cx="638175" cy="200025"/>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13036" name="Rectangle 44">
            <a:extLst>
              <a:ext uri="{FF2B5EF4-FFF2-40B4-BE49-F238E27FC236}">
                <a16:creationId xmlns:a16="http://schemas.microsoft.com/office/drawing/2014/main" id="{C621C381-1CCB-0946-966E-042118B35ABC}"/>
              </a:ext>
            </a:extLst>
          </p:cNvPr>
          <p:cNvSpPr>
            <a:spLocks noChangeArrowheads="1"/>
          </p:cNvSpPr>
          <p:nvPr/>
        </p:nvSpPr>
        <p:spPr bwMode="auto">
          <a:xfrm>
            <a:off x="2628900" y="3057525"/>
            <a:ext cx="161925" cy="314325"/>
          </a:xfrm>
          <a:prstGeom prst="rect">
            <a:avLst/>
          </a:prstGeom>
          <a:solidFill>
            <a:schemeClr val="hlink"/>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13037" name="Rectangle 45">
            <a:extLst>
              <a:ext uri="{FF2B5EF4-FFF2-40B4-BE49-F238E27FC236}">
                <a16:creationId xmlns:a16="http://schemas.microsoft.com/office/drawing/2014/main" id="{924F302F-B2C6-BC4B-B091-3158ED0B767D}"/>
              </a:ext>
            </a:extLst>
          </p:cNvPr>
          <p:cNvSpPr>
            <a:spLocks noChangeArrowheads="1"/>
          </p:cNvSpPr>
          <p:nvPr/>
        </p:nvSpPr>
        <p:spPr bwMode="auto">
          <a:xfrm>
            <a:off x="3133725" y="3095625"/>
            <a:ext cx="88900" cy="104775"/>
          </a:xfrm>
          <a:prstGeom prst="rect">
            <a:avLst/>
          </a:prstGeom>
          <a:solidFill>
            <a:schemeClr val="hlink"/>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13038" name="Rectangle 46">
            <a:extLst>
              <a:ext uri="{FF2B5EF4-FFF2-40B4-BE49-F238E27FC236}">
                <a16:creationId xmlns:a16="http://schemas.microsoft.com/office/drawing/2014/main" id="{FA22AD7E-B499-B444-AF29-CCC5463348EF}"/>
              </a:ext>
            </a:extLst>
          </p:cNvPr>
          <p:cNvSpPr>
            <a:spLocks noChangeArrowheads="1"/>
          </p:cNvSpPr>
          <p:nvPr/>
        </p:nvSpPr>
        <p:spPr bwMode="auto">
          <a:xfrm>
            <a:off x="2486025" y="3514725"/>
            <a:ext cx="133350" cy="161925"/>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13039" name="Rectangle 47">
            <a:extLst>
              <a:ext uri="{FF2B5EF4-FFF2-40B4-BE49-F238E27FC236}">
                <a16:creationId xmlns:a16="http://schemas.microsoft.com/office/drawing/2014/main" id="{FD1972B7-BCF0-5440-83C6-8BC567A4D704}"/>
              </a:ext>
            </a:extLst>
          </p:cNvPr>
          <p:cNvSpPr>
            <a:spLocks noChangeArrowheads="1"/>
          </p:cNvSpPr>
          <p:nvPr/>
        </p:nvSpPr>
        <p:spPr bwMode="auto">
          <a:xfrm>
            <a:off x="2495550" y="3943350"/>
            <a:ext cx="133350" cy="161925"/>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13040" name="Text Box 48">
            <a:extLst>
              <a:ext uri="{FF2B5EF4-FFF2-40B4-BE49-F238E27FC236}">
                <a16:creationId xmlns:a16="http://schemas.microsoft.com/office/drawing/2014/main" id="{D99A9B6B-4CB4-C649-B8E1-C7767F3D60C2}"/>
              </a:ext>
            </a:extLst>
          </p:cNvPr>
          <p:cNvSpPr txBox="1">
            <a:spLocks noChangeArrowheads="1"/>
          </p:cNvSpPr>
          <p:nvPr/>
        </p:nvSpPr>
        <p:spPr bwMode="auto">
          <a:xfrm>
            <a:off x="2416175" y="3425825"/>
            <a:ext cx="328613" cy="350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700" b="1">
                <a:solidFill>
                  <a:schemeClr val="bg2"/>
                </a:solidFill>
                <a:latin typeface="Bookman" charset="0"/>
                <a:ea typeface="ＭＳ Ｐゴシック" charset="0"/>
              </a:rPr>
              <a:t>Y</a:t>
            </a:r>
          </a:p>
        </p:txBody>
      </p:sp>
      <p:sp>
        <p:nvSpPr>
          <p:cNvPr id="213041" name="Text Box 49">
            <a:extLst>
              <a:ext uri="{FF2B5EF4-FFF2-40B4-BE49-F238E27FC236}">
                <a16:creationId xmlns:a16="http://schemas.microsoft.com/office/drawing/2014/main" id="{A402E620-8690-5B4C-8C2E-0B8F1F27257E}"/>
              </a:ext>
            </a:extLst>
          </p:cNvPr>
          <p:cNvSpPr txBox="1">
            <a:spLocks noChangeArrowheads="1"/>
          </p:cNvSpPr>
          <p:nvPr/>
        </p:nvSpPr>
        <p:spPr bwMode="auto">
          <a:xfrm>
            <a:off x="2406650" y="3844925"/>
            <a:ext cx="328613" cy="350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700" b="1">
                <a:solidFill>
                  <a:schemeClr val="bg2"/>
                </a:solidFill>
                <a:latin typeface="Bookman" charset="0"/>
                <a:ea typeface="ＭＳ Ｐゴシック" charset="0"/>
              </a:rPr>
              <a:t>Y</a:t>
            </a:r>
          </a:p>
        </p:txBody>
      </p:sp>
      <p:sp>
        <p:nvSpPr>
          <p:cNvPr id="213042" name="Rectangle 50">
            <a:extLst>
              <a:ext uri="{FF2B5EF4-FFF2-40B4-BE49-F238E27FC236}">
                <a16:creationId xmlns:a16="http://schemas.microsoft.com/office/drawing/2014/main" id="{A60FFE3E-D076-ED47-87D7-8EDBCDC2E674}"/>
              </a:ext>
            </a:extLst>
          </p:cNvPr>
          <p:cNvSpPr>
            <a:spLocks noChangeArrowheads="1"/>
          </p:cNvSpPr>
          <p:nvPr/>
        </p:nvSpPr>
        <p:spPr bwMode="auto">
          <a:xfrm>
            <a:off x="2895600" y="4933950"/>
            <a:ext cx="133350" cy="161925"/>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13043" name="Rectangle 51">
            <a:extLst>
              <a:ext uri="{FF2B5EF4-FFF2-40B4-BE49-F238E27FC236}">
                <a16:creationId xmlns:a16="http://schemas.microsoft.com/office/drawing/2014/main" id="{0CA51AEE-4CC7-5B4D-96A8-A59A01ABFB6A}"/>
              </a:ext>
            </a:extLst>
          </p:cNvPr>
          <p:cNvSpPr>
            <a:spLocks noChangeArrowheads="1"/>
          </p:cNvSpPr>
          <p:nvPr/>
        </p:nvSpPr>
        <p:spPr bwMode="auto">
          <a:xfrm>
            <a:off x="2886075" y="5143500"/>
            <a:ext cx="180975" cy="180975"/>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13044" name="Text Box 52">
            <a:extLst>
              <a:ext uri="{FF2B5EF4-FFF2-40B4-BE49-F238E27FC236}">
                <a16:creationId xmlns:a16="http://schemas.microsoft.com/office/drawing/2014/main" id="{7E25569C-08CD-E448-9532-D79D94E621D0}"/>
              </a:ext>
            </a:extLst>
          </p:cNvPr>
          <p:cNvSpPr txBox="1">
            <a:spLocks noChangeArrowheads="1"/>
          </p:cNvSpPr>
          <p:nvPr/>
        </p:nvSpPr>
        <p:spPr bwMode="auto">
          <a:xfrm>
            <a:off x="2809875" y="4826000"/>
            <a:ext cx="339725" cy="350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700" b="1">
                <a:solidFill>
                  <a:schemeClr val="bg2"/>
                </a:solidFill>
                <a:latin typeface="Bookman" charset="0"/>
                <a:ea typeface="ＭＳ Ｐゴシック" charset="0"/>
              </a:rPr>
              <a:t>K</a:t>
            </a:r>
          </a:p>
        </p:txBody>
      </p:sp>
      <p:sp>
        <p:nvSpPr>
          <p:cNvPr id="213045" name="Text Box 53">
            <a:extLst>
              <a:ext uri="{FF2B5EF4-FFF2-40B4-BE49-F238E27FC236}">
                <a16:creationId xmlns:a16="http://schemas.microsoft.com/office/drawing/2014/main" id="{D0885BF0-4615-E642-8649-C749052B120C}"/>
              </a:ext>
            </a:extLst>
          </p:cNvPr>
          <p:cNvSpPr txBox="1">
            <a:spLocks noChangeArrowheads="1"/>
          </p:cNvSpPr>
          <p:nvPr/>
        </p:nvSpPr>
        <p:spPr bwMode="auto">
          <a:xfrm>
            <a:off x="2825750" y="5054600"/>
            <a:ext cx="328613" cy="350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700" b="1">
                <a:solidFill>
                  <a:schemeClr val="bg2"/>
                </a:solidFill>
                <a:latin typeface="Bookman" charset="0"/>
                <a:ea typeface="ＭＳ Ｐゴシック" charset="0"/>
              </a:rPr>
              <a:t>P</a:t>
            </a:r>
          </a:p>
        </p:txBody>
      </p:sp>
      <p:sp>
        <p:nvSpPr>
          <p:cNvPr id="213047" name="Rectangle 55">
            <a:extLst>
              <a:ext uri="{FF2B5EF4-FFF2-40B4-BE49-F238E27FC236}">
                <a16:creationId xmlns:a16="http://schemas.microsoft.com/office/drawing/2014/main" id="{307F6660-C38B-0F4D-ACB3-465E2883A801}"/>
              </a:ext>
            </a:extLst>
          </p:cNvPr>
          <p:cNvSpPr>
            <a:spLocks noChangeArrowheads="1"/>
          </p:cNvSpPr>
          <p:nvPr/>
        </p:nvSpPr>
        <p:spPr bwMode="auto">
          <a:xfrm>
            <a:off x="2438400" y="5743575"/>
            <a:ext cx="4286250" cy="390525"/>
          </a:xfrm>
          <a:prstGeom prst="rect">
            <a:avLst/>
          </a:prstGeom>
          <a:solidFill>
            <a:schemeClr val="hlink"/>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b="1">
                <a:solidFill>
                  <a:schemeClr val="bg2"/>
                </a:solidFill>
                <a:latin typeface="Comic Sans MS" charset="0"/>
                <a:ea typeface="ＭＳ Ｐゴシック" charset="0"/>
              </a:rPr>
              <a:t>INGATAN ARSIP ALKITAB ANDA!</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13016"/>
                                        </p:tgtEl>
                                        <p:attrNameLst>
                                          <p:attrName>style.visibility</p:attrName>
                                        </p:attrNameLst>
                                      </p:cBhvr>
                                      <p:to>
                                        <p:strVal val="visible"/>
                                      </p:to>
                                    </p:set>
                                    <p:anim calcmode="lin" valueType="num">
                                      <p:cBhvr additive="base">
                                        <p:cTn id="7" dur="500" fill="hold"/>
                                        <p:tgtEl>
                                          <p:spTgt spid="213016"/>
                                        </p:tgtEl>
                                        <p:attrNameLst>
                                          <p:attrName>ppt_x</p:attrName>
                                        </p:attrNameLst>
                                      </p:cBhvr>
                                      <p:tavLst>
                                        <p:tav tm="0">
                                          <p:val>
                                            <p:strVal val="1+#ppt_w/2"/>
                                          </p:val>
                                        </p:tav>
                                        <p:tav tm="100000">
                                          <p:val>
                                            <p:strVal val="#ppt_x"/>
                                          </p:val>
                                        </p:tav>
                                      </p:tavLst>
                                    </p:anim>
                                    <p:anim calcmode="lin" valueType="num">
                                      <p:cBhvr additive="base">
                                        <p:cTn id="8" dur="500" fill="hold"/>
                                        <p:tgtEl>
                                          <p:spTgt spid="21301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12996"/>
                                        </p:tgtEl>
                                        <p:attrNameLst>
                                          <p:attrName>style.visibility</p:attrName>
                                        </p:attrNameLst>
                                      </p:cBhvr>
                                      <p:to>
                                        <p:strVal val="visible"/>
                                      </p:to>
                                    </p:set>
                                    <p:anim calcmode="lin" valueType="num">
                                      <p:cBhvr>
                                        <p:cTn id="13" dur="500" fill="hold"/>
                                        <p:tgtEl>
                                          <p:spTgt spid="212996"/>
                                        </p:tgtEl>
                                        <p:attrNameLst>
                                          <p:attrName>ppt_w</p:attrName>
                                        </p:attrNameLst>
                                      </p:cBhvr>
                                      <p:tavLst>
                                        <p:tav tm="0">
                                          <p:val>
                                            <p:strVal val="4*#ppt_w"/>
                                          </p:val>
                                        </p:tav>
                                        <p:tav tm="100000">
                                          <p:val>
                                            <p:strVal val="#ppt_w"/>
                                          </p:val>
                                        </p:tav>
                                      </p:tavLst>
                                    </p:anim>
                                    <p:anim calcmode="lin" valueType="num">
                                      <p:cBhvr>
                                        <p:cTn id="14" dur="500" fill="hold"/>
                                        <p:tgtEl>
                                          <p:spTgt spid="212996"/>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13000"/>
                                        </p:tgtEl>
                                        <p:attrNameLst>
                                          <p:attrName>style.visibility</p:attrName>
                                        </p:attrNameLst>
                                      </p:cBhvr>
                                      <p:to>
                                        <p:strVal val="visible"/>
                                      </p:to>
                                    </p:set>
                                    <p:anim calcmode="lin" valueType="num">
                                      <p:cBhvr>
                                        <p:cTn id="19" dur="500" fill="hold"/>
                                        <p:tgtEl>
                                          <p:spTgt spid="213000"/>
                                        </p:tgtEl>
                                        <p:attrNameLst>
                                          <p:attrName>ppt_w</p:attrName>
                                        </p:attrNameLst>
                                      </p:cBhvr>
                                      <p:tavLst>
                                        <p:tav tm="0">
                                          <p:val>
                                            <p:strVal val="4*#ppt_w"/>
                                          </p:val>
                                        </p:tav>
                                        <p:tav tm="100000">
                                          <p:val>
                                            <p:strVal val="#ppt_w"/>
                                          </p:val>
                                        </p:tav>
                                      </p:tavLst>
                                    </p:anim>
                                    <p:anim calcmode="lin" valueType="num">
                                      <p:cBhvr>
                                        <p:cTn id="20" dur="500" fill="hold"/>
                                        <p:tgtEl>
                                          <p:spTgt spid="213000"/>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212997"/>
                                        </p:tgtEl>
                                        <p:attrNameLst>
                                          <p:attrName>style.visibility</p:attrName>
                                        </p:attrNameLst>
                                      </p:cBhvr>
                                      <p:to>
                                        <p:strVal val="visible"/>
                                      </p:to>
                                    </p:set>
                                    <p:anim calcmode="lin" valueType="num">
                                      <p:cBhvr>
                                        <p:cTn id="25" dur="500" fill="hold"/>
                                        <p:tgtEl>
                                          <p:spTgt spid="212997"/>
                                        </p:tgtEl>
                                        <p:attrNameLst>
                                          <p:attrName>ppt_w</p:attrName>
                                        </p:attrNameLst>
                                      </p:cBhvr>
                                      <p:tavLst>
                                        <p:tav tm="0">
                                          <p:val>
                                            <p:strVal val="4*#ppt_w"/>
                                          </p:val>
                                        </p:tav>
                                        <p:tav tm="100000">
                                          <p:val>
                                            <p:strVal val="#ppt_w"/>
                                          </p:val>
                                        </p:tav>
                                      </p:tavLst>
                                    </p:anim>
                                    <p:anim calcmode="lin" valueType="num">
                                      <p:cBhvr>
                                        <p:cTn id="26" dur="500" fill="hold"/>
                                        <p:tgtEl>
                                          <p:spTgt spid="212997"/>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213002"/>
                                        </p:tgtEl>
                                        <p:attrNameLst>
                                          <p:attrName>style.visibility</p:attrName>
                                        </p:attrNameLst>
                                      </p:cBhvr>
                                      <p:to>
                                        <p:strVal val="visible"/>
                                      </p:to>
                                    </p:set>
                                    <p:anim calcmode="lin" valueType="num">
                                      <p:cBhvr>
                                        <p:cTn id="31" dur="500" fill="hold"/>
                                        <p:tgtEl>
                                          <p:spTgt spid="213002"/>
                                        </p:tgtEl>
                                        <p:attrNameLst>
                                          <p:attrName>ppt_w</p:attrName>
                                        </p:attrNameLst>
                                      </p:cBhvr>
                                      <p:tavLst>
                                        <p:tav tm="0">
                                          <p:val>
                                            <p:strVal val="4*#ppt_w"/>
                                          </p:val>
                                        </p:tav>
                                        <p:tav tm="100000">
                                          <p:val>
                                            <p:strVal val="#ppt_w"/>
                                          </p:val>
                                        </p:tav>
                                      </p:tavLst>
                                    </p:anim>
                                    <p:anim calcmode="lin" valueType="num">
                                      <p:cBhvr>
                                        <p:cTn id="32" dur="500" fill="hold"/>
                                        <p:tgtEl>
                                          <p:spTgt spid="213002"/>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13009"/>
                                        </p:tgtEl>
                                        <p:attrNameLst>
                                          <p:attrName>style.visibility</p:attrName>
                                        </p:attrNameLst>
                                      </p:cBhvr>
                                      <p:to>
                                        <p:strVal val="visible"/>
                                      </p:to>
                                    </p:set>
                                    <p:anim calcmode="lin" valueType="num">
                                      <p:cBhvr>
                                        <p:cTn id="37" dur="500" fill="hold"/>
                                        <p:tgtEl>
                                          <p:spTgt spid="213009"/>
                                        </p:tgtEl>
                                        <p:attrNameLst>
                                          <p:attrName>ppt_w</p:attrName>
                                        </p:attrNameLst>
                                      </p:cBhvr>
                                      <p:tavLst>
                                        <p:tav tm="0">
                                          <p:val>
                                            <p:strVal val="4*#ppt_w"/>
                                          </p:val>
                                        </p:tav>
                                        <p:tav tm="100000">
                                          <p:val>
                                            <p:strVal val="#ppt_w"/>
                                          </p:val>
                                        </p:tav>
                                      </p:tavLst>
                                    </p:anim>
                                    <p:anim calcmode="lin" valueType="num">
                                      <p:cBhvr>
                                        <p:cTn id="38" dur="500" fill="hold"/>
                                        <p:tgtEl>
                                          <p:spTgt spid="213009"/>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213003"/>
                                        </p:tgtEl>
                                        <p:attrNameLst>
                                          <p:attrName>style.visibility</p:attrName>
                                        </p:attrNameLst>
                                      </p:cBhvr>
                                      <p:to>
                                        <p:strVal val="visible"/>
                                      </p:to>
                                    </p:set>
                                    <p:anim calcmode="lin" valueType="num">
                                      <p:cBhvr>
                                        <p:cTn id="43" dur="500" fill="hold"/>
                                        <p:tgtEl>
                                          <p:spTgt spid="213003"/>
                                        </p:tgtEl>
                                        <p:attrNameLst>
                                          <p:attrName>ppt_w</p:attrName>
                                        </p:attrNameLst>
                                      </p:cBhvr>
                                      <p:tavLst>
                                        <p:tav tm="0">
                                          <p:val>
                                            <p:strVal val="4*#ppt_w"/>
                                          </p:val>
                                        </p:tav>
                                        <p:tav tm="100000">
                                          <p:val>
                                            <p:strVal val="#ppt_w"/>
                                          </p:val>
                                        </p:tav>
                                      </p:tavLst>
                                    </p:anim>
                                    <p:anim calcmode="lin" valueType="num">
                                      <p:cBhvr>
                                        <p:cTn id="44" dur="500" fill="hold"/>
                                        <p:tgtEl>
                                          <p:spTgt spid="213003"/>
                                        </p:tgtEl>
                                        <p:attrNameLst>
                                          <p:attrName>ppt_h</p:attrName>
                                        </p:attrNameLst>
                                      </p:cBhvr>
                                      <p:tavLst>
                                        <p:tav tm="0">
                                          <p:val>
                                            <p:strVal val="4*#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13010"/>
                                        </p:tgtEl>
                                        <p:attrNameLst>
                                          <p:attrName>style.visibility</p:attrName>
                                        </p:attrNameLst>
                                      </p:cBhvr>
                                      <p:to>
                                        <p:strVal val="visible"/>
                                      </p:to>
                                    </p:set>
                                    <p:anim calcmode="lin" valueType="num">
                                      <p:cBhvr>
                                        <p:cTn id="49" dur="500" fill="hold"/>
                                        <p:tgtEl>
                                          <p:spTgt spid="213010"/>
                                        </p:tgtEl>
                                        <p:attrNameLst>
                                          <p:attrName>ppt_w</p:attrName>
                                        </p:attrNameLst>
                                      </p:cBhvr>
                                      <p:tavLst>
                                        <p:tav tm="0">
                                          <p:val>
                                            <p:strVal val="4*#ppt_w"/>
                                          </p:val>
                                        </p:tav>
                                        <p:tav tm="100000">
                                          <p:val>
                                            <p:strVal val="#ppt_w"/>
                                          </p:val>
                                        </p:tav>
                                      </p:tavLst>
                                    </p:anim>
                                    <p:anim calcmode="lin" valueType="num">
                                      <p:cBhvr>
                                        <p:cTn id="50" dur="500" fill="hold"/>
                                        <p:tgtEl>
                                          <p:spTgt spid="213010"/>
                                        </p:tgtEl>
                                        <p:attrNameLst>
                                          <p:attrName>ppt_h</p:attrName>
                                        </p:attrNameLst>
                                      </p:cBhvr>
                                      <p:tavLst>
                                        <p:tav tm="0">
                                          <p:val>
                                            <p:strVal val="4*#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213004"/>
                                        </p:tgtEl>
                                        <p:attrNameLst>
                                          <p:attrName>style.visibility</p:attrName>
                                        </p:attrNameLst>
                                      </p:cBhvr>
                                      <p:to>
                                        <p:strVal val="visible"/>
                                      </p:to>
                                    </p:set>
                                    <p:anim calcmode="lin" valueType="num">
                                      <p:cBhvr>
                                        <p:cTn id="55" dur="500" fill="hold"/>
                                        <p:tgtEl>
                                          <p:spTgt spid="213004"/>
                                        </p:tgtEl>
                                        <p:attrNameLst>
                                          <p:attrName>ppt_w</p:attrName>
                                        </p:attrNameLst>
                                      </p:cBhvr>
                                      <p:tavLst>
                                        <p:tav tm="0">
                                          <p:val>
                                            <p:strVal val="4*#ppt_w"/>
                                          </p:val>
                                        </p:tav>
                                        <p:tav tm="100000">
                                          <p:val>
                                            <p:strVal val="#ppt_w"/>
                                          </p:val>
                                        </p:tav>
                                      </p:tavLst>
                                    </p:anim>
                                    <p:anim calcmode="lin" valueType="num">
                                      <p:cBhvr>
                                        <p:cTn id="56" dur="500" fill="hold"/>
                                        <p:tgtEl>
                                          <p:spTgt spid="213004"/>
                                        </p:tgtEl>
                                        <p:attrNameLst>
                                          <p:attrName>ppt_h</p:attrName>
                                        </p:attrNameLst>
                                      </p:cBhvr>
                                      <p:tavLst>
                                        <p:tav tm="0">
                                          <p:val>
                                            <p:strVal val="4*#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213011"/>
                                        </p:tgtEl>
                                        <p:attrNameLst>
                                          <p:attrName>style.visibility</p:attrName>
                                        </p:attrNameLst>
                                      </p:cBhvr>
                                      <p:to>
                                        <p:strVal val="visible"/>
                                      </p:to>
                                    </p:set>
                                    <p:anim calcmode="lin" valueType="num">
                                      <p:cBhvr>
                                        <p:cTn id="61" dur="500" fill="hold"/>
                                        <p:tgtEl>
                                          <p:spTgt spid="213011"/>
                                        </p:tgtEl>
                                        <p:attrNameLst>
                                          <p:attrName>ppt_w</p:attrName>
                                        </p:attrNameLst>
                                      </p:cBhvr>
                                      <p:tavLst>
                                        <p:tav tm="0">
                                          <p:val>
                                            <p:strVal val="4*#ppt_w"/>
                                          </p:val>
                                        </p:tav>
                                        <p:tav tm="100000">
                                          <p:val>
                                            <p:strVal val="#ppt_w"/>
                                          </p:val>
                                        </p:tav>
                                      </p:tavLst>
                                    </p:anim>
                                    <p:anim calcmode="lin" valueType="num">
                                      <p:cBhvr>
                                        <p:cTn id="62" dur="500" fill="hold"/>
                                        <p:tgtEl>
                                          <p:spTgt spid="213011"/>
                                        </p:tgtEl>
                                        <p:attrNameLst>
                                          <p:attrName>ppt_h</p:attrName>
                                        </p:attrNameLst>
                                      </p:cBhvr>
                                      <p:tavLst>
                                        <p:tav tm="0">
                                          <p:val>
                                            <p:strVal val="4*#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32" fill="hold" grpId="0" nodeType="clickEffect">
                                  <p:stCondLst>
                                    <p:cond delay="0"/>
                                  </p:stCondLst>
                                  <p:childTnLst>
                                    <p:set>
                                      <p:cBhvr>
                                        <p:cTn id="66" dur="1" fill="hold">
                                          <p:stCondLst>
                                            <p:cond delay="0"/>
                                          </p:stCondLst>
                                        </p:cTn>
                                        <p:tgtEl>
                                          <p:spTgt spid="213005"/>
                                        </p:tgtEl>
                                        <p:attrNameLst>
                                          <p:attrName>style.visibility</p:attrName>
                                        </p:attrNameLst>
                                      </p:cBhvr>
                                      <p:to>
                                        <p:strVal val="visible"/>
                                      </p:to>
                                    </p:set>
                                    <p:anim calcmode="lin" valueType="num">
                                      <p:cBhvr>
                                        <p:cTn id="67" dur="500" fill="hold"/>
                                        <p:tgtEl>
                                          <p:spTgt spid="213005"/>
                                        </p:tgtEl>
                                        <p:attrNameLst>
                                          <p:attrName>ppt_w</p:attrName>
                                        </p:attrNameLst>
                                      </p:cBhvr>
                                      <p:tavLst>
                                        <p:tav tm="0">
                                          <p:val>
                                            <p:strVal val="4*#ppt_w"/>
                                          </p:val>
                                        </p:tav>
                                        <p:tav tm="100000">
                                          <p:val>
                                            <p:strVal val="#ppt_w"/>
                                          </p:val>
                                        </p:tav>
                                      </p:tavLst>
                                    </p:anim>
                                    <p:anim calcmode="lin" valueType="num">
                                      <p:cBhvr>
                                        <p:cTn id="68" dur="500" fill="hold"/>
                                        <p:tgtEl>
                                          <p:spTgt spid="213005"/>
                                        </p:tgtEl>
                                        <p:attrNameLst>
                                          <p:attrName>ppt_h</p:attrName>
                                        </p:attrNameLst>
                                      </p:cBhvr>
                                      <p:tavLst>
                                        <p:tav tm="0">
                                          <p:val>
                                            <p:strVal val="4*#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213012"/>
                                        </p:tgtEl>
                                        <p:attrNameLst>
                                          <p:attrName>style.visibility</p:attrName>
                                        </p:attrNameLst>
                                      </p:cBhvr>
                                      <p:to>
                                        <p:strVal val="visible"/>
                                      </p:to>
                                    </p:set>
                                    <p:anim calcmode="lin" valueType="num">
                                      <p:cBhvr>
                                        <p:cTn id="73" dur="500" fill="hold"/>
                                        <p:tgtEl>
                                          <p:spTgt spid="213012"/>
                                        </p:tgtEl>
                                        <p:attrNameLst>
                                          <p:attrName>ppt_w</p:attrName>
                                        </p:attrNameLst>
                                      </p:cBhvr>
                                      <p:tavLst>
                                        <p:tav tm="0">
                                          <p:val>
                                            <p:strVal val="4*#ppt_w"/>
                                          </p:val>
                                        </p:tav>
                                        <p:tav tm="100000">
                                          <p:val>
                                            <p:strVal val="#ppt_w"/>
                                          </p:val>
                                        </p:tav>
                                      </p:tavLst>
                                    </p:anim>
                                    <p:anim calcmode="lin" valueType="num">
                                      <p:cBhvr>
                                        <p:cTn id="74" dur="500" fill="hold"/>
                                        <p:tgtEl>
                                          <p:spTgt spid="213012"/>
                                        </p:tgtEl>
                                        <p:attrNameLst>
                                          <p:attrName>ppt_h</p:attrName>
                                        </p:attrNameLst>
                                      </p:cBhvr>
                                      <p:tavLst>
                                        <p:tav tm="0">
                                          <p:val>
                                            <p:strVal val="4*#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2" fill="hold" grpId="0" nodeType="clickEffect">
                                  <p:stCondLst>
                                    <p:cond delay="0"/>
                                  </p:stCondLst>
                                  <p:childTnLst>
                                    <p:set>
                                      <p:cBhvr>
                                        <p:cTn id="78" dur="1" fill="hold">
                                          <p:stCondLst>
                                            <p:cond delay="0"/>
                                          </p:stCondLst>
                                        </p:cTn>
                                        <p:tgtEl>
                                          <p:spTgt spid="213006"/>
                                        </p:tgtEl>
                                        <p:attrNameLst>
                                          <p:attrName>style.visibility</p:attrName>
                                        </p:attrNameLst>
                                      </p:cBhvr>
                                      <p:to>
                                        <p:strVal val="visible"/>
                                      </p:to>
                                    </p:set>
                                    <p:anim calcmode="lin" valueType="num">
                                      <p:cBhvr>
                                        <p:cTn id="79" dur="500" fill="hold"/>
                                        <p:tgtEl>
                                          <p:spTgt spid="213006"/>
                                        </p:tgtEl>
                                        <p:attrNameLst>
                                          <p:attrName>ppt_w</p:attrName>
                                        </p:attrNameLst>
                                      </p:cBhvr>
                                      <p:tavLst>
                                        <p:tav tm="0">
                                          <p:val>
                                            <p:strVal val="4*#ppt_w"/>
                                          </p:val>
                                        </p:tav>
                                        <p:tav tm="100000">
                                          <p:val>
                                            <p:strVal val="#ppt_w"/>
                                          </p:val>
                                        </p:tav>
                                      </p:tavLst>
                                    </p:anim>
                                    <p:anim calcmode="lin" valueType="num">
                                      <p:cBhvr>
                                        <p:cTn id="80" dur="500" fill="hold"/>
                                        <p:tgtEl>
                                          <p:spTgt spid="213006"/>
                                        </p:tgtEl>
                                        <p:attrNameLst>
                                          <p:attrName>ppt_h</p:attrName>
                                        </p:attrNameLst>
                                      </p:cBhvr>
                                      <p:tavLst>
                                        <p:tav tm="0">
                                          <p:val>
                                            <p:strVal val="4*#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32" fill="hold" grpId="0" nodeType="clickEffect">
                                  <p:stCondLst>
                                    <p:cond delay="0"/>
                                  </p:stCondLst>
                                  <p:childTnLst>
                                    <p:set>
                                      <p:cBhvr>
                                        <p:cTn id="84" dur="1" fill="hold">
                                          <p:stCondLst>
                                            <p:cond delay="0"/>
                                          </p:stCondLst>
                                        </p:cTn>
                                        <p:tgtEl>
                                          <p:spTgt spid="213013"/>
                                        </p:tgtEl>
                                        <p:attrNameLst>
                                          <p:attrName>style.visibility</p:attrName>
                                        </p:attrNameLst>
                                      </p:cBhvr>
                                      <p:to>
                                        <p:strVal val="visible"/>
                                      </p:to>
                                    </p:set>
                                    <p:anim calcmode="lin" valueType="num">
                                      <p:cBhvr>
                                        <p:cTn id="85" dur="500" fill="hold"/>
                                        <p:tgtEl>
                                          <p:spTgt spid="213013"/>
                                        </p:tgtEl>
                                        <p:attrNameLst>
                                          <p:attrName>ppt_w</p:attrName>
                                        </p:attrNameLst>
                                      </p:cBhvr>
                                      <p:tavLst>
                                        <p:tav tm="0">
                                          <p:val>
                                            <p:strVal val="4*#ppt_w"/>
                                          </p:val>
                                        </p:tav>
                                        <p:tav tm="100000">
                                          <p:val>
                                            <p:strVal val="#ppt_w"/>
                                          </p:val>
                                        </p:tav>
                                      </p:tavLst>
                                    </p:anim>
                                    <p:anim calcmode="lin" valueType="num">
                                      <p:cBhvr>
                                        <p:cTn id="86" dur="500" fill="hold"/>
                                        <p:tgtEl>
                                          <p:spTgt spid="213013"/>
                                        </p:tgtEl>
                                        <p:attrNameLst>
                                          <p:attrName>ppt_h</p:attrName>
                                        </p:attrNameLst>
                                      </p:cBhvr>
                                      <p:tavLst>
                                        <p:tav tm="0">
                                          <p:val>
                                            <p:strVal val="4*#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32" fill="hold" grpId="0" nodeType="clickEffect">
                                  <p:stCondLst>
                                    <p:cond delay="0"/>
                                  </p:stCondLst>
                                  <p:childTnLst>
                                    <p:set>
                                      <p:cBhvr>
                                        <p:cTn id="90" dur="1" fill="hold">
                                          <p:stCondLst>
                                            <p:cond delay="0"/>
                                          </p:stCondLst>
                                        </p:cTn>
                                        <p:tgtEl>
                                          <p:spTgt spid="213007"/>
                                        </p:tgtEl>
                                        <p:attrNameLst>
                                          <p:attrName>style.visibility</p:attrName>
                                        </p:attrNameLst>
                                      </p:cBhvr>
                                      <p:to>
                                        <p:strVal val="visible"/>
                                      </p:to>
                                    </p:set>
                                    <p:anim calcmode="lin" valueType="num">
                                      <p:cBhvr>
                                        <p:cTn id="91" dur="500" fill="hold"/>
                                        <p:tgtEl>
                                          <p:spTgt spid="213007"/>
                                        </p:tgtEl>
                                        <p:attrNameLst>
                                          <p:attrName>ppt_w</p:attrName>
                                        </p:attrNameLst>
                                      </p:cBhvr>
                                      <p:tavLst>
                                        <p:tav tm="0">
                                          <p:val>
                                            <p:strVal val="4*#ppt_w"/>
                                          </p:val>
                                        </p:tav>
                                        <p:tav tm="100000">
                                          <p:val>
                                            <p:strVal val="#ppt_w"/>
                                          </p:val>
                                        </p:tav>
                                      </p:tavLst>
                                    </p:anim>
                                    <p:anim calcmode="lin" valueType="num">
                                      <p:cBhvr>
                                        <p:cTn id="92" dur="500" fill="hold"/>
                                        <p:tgtEl>
                                          <p:spTgt spid="213007"/>
                                        </p:tgtEl>
                                        <p:attrNameLst>
                                          <p:attrName>ppt_h</p:attrName>
                                        </p:attrNameLst>
                                      </p:cBhvr>
                                      <p:tavLst>
                                        <p:tav tm="0">
                                          <p:val>
                                            <p:strVal val="4*#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32" fill="hold" grpId="0" nodeType="clickEffect">
                                  <p:stCondLst>
                                    <p:cond delay="0"/>
                                  </p:stCondLst>
                                  <p:childTnLst>
                                    <p:set>
                                      <p:cBhvr>
                                        <p:cTn id="96" dur="1" fill="hold">
                                          <p:stCondLst>
                                            <p:cond delay="0"/>
                                          </p:stCondLst>
                                        </p:cTn>
                                        <p:tgtEl>
                                          <p:spTgt spid="213014"/>
                                        </p:tgtEl>
                                        <p:attrNameLst>
                                          <p:attrName>style.visibility</p:attrName>
                                        </p:attrNameLst>
                                      </p:cBhvr>
                                      <p:to>
                                        <p:strVal val="visible"/>
                                      </p:to>
                                    </p:set>
                                    <p:anim calcmode="lin" valueType="num">
                                      <p:cBhvr>
                                        <p:cTn id="97" dur="500" fill="hold"/>
                                        <p:tgtEl>
                                          <p:spTgt spid="213014"/>
                                        </p:tgtEl>
                                        <p:attrNameLst>
                                          <p:attrName>ppt_w</p:attrName>
                                        </p:attrNameLst>
                                      </p:cBhvr>
                                      <p:tavLst>
                                        <p:tav tm="0">
                                          <p:val>
                                            <p:strVal val="4*#ppt_w"/>
                                          </p:val>
                                        </p:tav>
                                        <p:tav tm="100000">
                                          <p:val>
                                            <p:strVal val="#ppt_w"/>
                                          </p:val>
                                        </p:tav>
                                      </p:tavLst>
                                    </p:anim>
                                    <p:anim calcmode="lin" valueType="num">
                                      <p:cBhvr>
                                        <p:cTn id="98" dur="500" fill="hold"/>
                                        <p:tgtEl>
                                          <p:spTgt spid="213014"/>
                                        </p:tgtEl>
                                        <p:attrNameLst>
                                          <p:attrName>ppt_h</p:attrName>
                                        </p:attrNameLst>
                                      </p:cBhvr>
                                      <p:tavLst>
                                        <p:tav tm="0">
                                          <p:val>
                                            <p:strVal val="4*#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2" fill="hold" grpId="0" nodeType="clickEffect">
                                  <p:stCondLst>
                                    <p:cond delay="0"/>
                                  </p:stCondLst>
                                  <p:childTnLst>
                                    <p:set>
                                      <p:cBhvr>
                                        <p:cTn id="102" dur="1" fill="hold">
                                          <p:stCondLst>
                                            <p:cond delay="0"/>
                                          </p:stCondLst>
                                        </p:cTn>
                                        <p:tgtEl>
                                          <p:spTgt spid="213008"/>
                                        </p:tgtEl>
                                        <p:attrNameLst>
                                          <p:attrName>style.visibility</p:attrName>
                                        </p:attrNameLst>
                                      </p:cBhvr>
                                      <p:to>
                                        <p:strVal val="visible"/>
                                      </p:to>
                                    </p:set>
                                    <p:anim calcmode="lin" valueType="num">
                                      <p:cBhvr>
                                        <p:cTn id="103" dur="500" fill="hold"/>
                                        <p:tgtEl>
                                          <p:spTgt spid="213008"/>
                                        </p:tgtEl>
                                        <p:attrNameLst>
                                          <p:attrName>ppt_w</p:attrName>
                                        </p:attrNameLst>
                                      </p:cBhvr>
                                      <p:tavLst>
                                        <p:tav tm="0">
                                          <p:val>
                                            <p:strVal val="4*#ppt_w"/>
                                          </p:val>
                                        </p:tav>
                                        <p:tav tm="100000">
                                          <p:val>
                                            <p:strVal val="#ppt_w"/>
                                          </p:val>
                                        </p:tav>
                                      </p:tavLst>
                                    </p:anim>
                                    <p:anim calcmode="lin" valueType="num">
                                      <p:cBhvr>
                                        <p:cTn id="104" dur="500" fill="hold"/>
                                        <p:tgtEl>
                                          <p:spTgt spid="213008"/>
                                        </p:tgtEl>
                                        <p:attrNameLst>
                                          <p:attrName>ppt_h</p:attrName>
                                        </p:attrNameLst>
                                      </p:cBhvr>
                                      <p:tavLst>
                                        <p:tav tm="0">
                                          <p:val>
                                            <p:strVal val="4*#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32" fill="hold" grpId="0" nodeType="clickEffect">
                                  <p:stCondLst>
                                    <p:cond delay="0"/>
                                  </p:stCondLst>
                                  <p:childTnLst>
                                    <p:set>
                                      <p:cBhvr>
                                        <p:cTn id="108" dur="1" fill="hold">
                                          <p:stCondLst>
                                            <p:cond delay="0"/>
                                          </p:stCondLst>
                                        </p:cTn>
                                        <p:tgtEl>
                                          <p:spTgt spid="213015"/>
                                        </p:tgtEl>
                                        <p:attrNameLst>
                                          <p:attrName>style.visibility</p:attrName>
                                        </p:attrNameLst>
                                      </p:cBhvr>
                                      <p:to>
                                        <p:strVal val="visible"/>
                                      </p:to>
                                    </p:set>
                                    <p:anim calcmode="lin" valueType="num">
                                      <p:cBhvr>
                                        <p:cTn id="109" dur="500" fill="hold"/>
                                        <p:tgtEl>
                                          <p:spTgt spid="213015"/>
                                        </p:tgtEl>
                                        <p:attrNameLst>
                                          <p:attrName>ppt_w</p:attrName>
                                        </p:attrNameLst>
                                      </p:cBhvr>
                                      <p:tavLst>
                                        <p:tav tm="0">
                                          <p:val>
                                            <p:strVal val="4*#ppt_w"/>
                                          </p:val>
                                        </p:tav>
                                        <p:tav tm="100000">
                                          <p:val>
                                            <p:strVal val="#ppt_w"/>
                                          </p:val>
                                        </p:tav>
                                      </p:tavLst>
                                    </p:anim>
                                    <p:anim calcmode="lin" valueType="num">
                                      <p:cBhvr>
                                        <p:cTn id="110" dur="500" fill="hold"/>
                                        <p:tgtEl>
                                          <p:spTgt spid="213015"/>
                                        </p:tgtEl>
                                        <p:attrNameLst>
                                          <p:attrName>ppt_h</p:attrName>
                                        </p:attrNameLst>
                                      </p:cBhvr>
                                      <p:tavLst>
                                        <p:tav tm="0">
                                          <p:val>
                                            <p:strVal val="4*#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32" fill="hold" grpId="0" nodeType="clickEffect">
                                  <p:stCondLst>
                                    <p:cond delay="0"/>
                                  </p:stCondLst>
                                  <p:childTnLst>
                                    <p:set>
                                      <p:cBhvr>
                                        <p:cTn id="114" dur="1" fill="hold">
                                          <p:stCondLst>
                                            <p:cond delay="0"/>
                                          </p:stCondLst>
                                        </p:cTn>
                                        <p:tgtEl>
                                          <p:spTgt spid="212998"/>
                                        </p:tgtEl>
                                        <p:attrNameLst>
                                          <p:attrName>style.visibility</p:attrName>
                                        </p:attrNameLst>
                                      </p:cBhvr>
                                      <p:to>
                                        <p:strVal val="visible"/>
                                      </p:to>
                                    </p:set>
                                    <p:anim calcmode="lin" valueType="num">
                                      <p:cBhvr>
                                        <p:cTn id="115" dur="500" fill="hold"/>
                                        <p:tgtEl>
                                          <p:spTgt spid="212998"/>
                                        </p:tgtEl>
                                        <p:attrNameLst>
                                          <p:attrName>ppt_w</p:attrName>
                                        </p:attrNameLst>
                                      </p:cBhvr>
                                      <p:tavLst>
                                        <p:tav tm="0">
                                          <p:val>
                                            <p:strVal val="4*#ppt_w"/>
                                          </p:val>
                                        </p:tav>
                                        <p:tav tm="100000">
                                          <p:val>
                                            <p:strVal val="#ppt_w"/>
                                          </p:val>
                                        </p:tav>
                                      </p:tavLst>
                                    </p:anim>
                                    <p:anim calcmode="lin" valueType="num">
                                      <p:cBhvr>
                                        <p:cTn id="116" dur="500" fill="hold"/>
                                        <p:tgtEl>
                                          <p:spTgt spid="212998"/>
                                        </p:tgtEl>
                                        <p:attrNameLst>
                                          <p:attrName>ppt_h</p:attrName>
                                        </p:attrNameLst>
                                      </p:cBhvr>
                                      <p:tavLst>
                                        <p:tav tm="0">
                                          <p:val>
                                            <p:strVal val="4*#ppt_h"/>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2" fill="hold" grpId="0" nodeType="clickEffect">
                                  <p:stCondLst>
                                    <p:cond delay="0"/>
                                  </p:stCondLst>
                                  <p:childTnLst>
                                    <p:set>
                                      <p:cBhvr>
                                        <p:cTn id="120" dur="1" fill="hold">
                                          <p:stCondLst>
                                            <p:cond delay="0"/>
                                          </p:stCondLst>
                                        </p:cTn>
                                        <p:tgtEl>
                                          <p:spTgt spid="213001"/>
                                        </p:tgtEl>
                                        <p:attrNameLst>
                                          <p:attrName>style.visibility</p:attrName>
                                        </p:attrNameLst>
                                      </p:cBhvr>
                                      <p:to>
                                        <p:strVal val="visible"/>
                                      </p:to>
                                    </p:set>
                                    <p:anim calcmode="lin" valueType="num">
                                      <p:cBhvr>
                                        <p:cTn id="121" dur="500" fill="hold"/>
                                        <p:tgtEl>
                                          <p:spTgt spid="213001"/>
                                        </p:tgtEl>
                                        <p:attrNameLst>
                                          <p:attrName>ppt_w</p:attrName>
                                        </p:attrNameLst>
                                      </p:cBhvr>
                                      <p:tavLst>
                                        <p:tav tm="0">
                                          <p:val>
                                            <p:strVal val="4*#ppt_w"/>
                                          </p:val>
                                        </p:tav>
                                        <p:tav tm="100000">
                                          <p:val>
                                            <p:strVal val="#ppt_w"/>
                                          </p:val>
                                        </p:tav>
                                      </p:tavLst>
                                    </p:anim>
                                    <p:anim calcmode="lin" valueType="num">
                                      <p:cBhvr>
                                        <p:cTn id="122" dur="500" fill="hold"/>
                                        <p:tgtEl>
                                          <p:spTgt spid="213001"/>
                                        </p:tgtEl>
                                        <p:attrNameLst>
                                          <p:attrName>ppt_h</p:attrName>
                                        </p:attrNameLst>
                                      </p:cBhvr>
                                      <p:tavLst>
                                        <p:tav tm="0">
                                          <p:val>
                                            <p:strVal val="4*#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32" fill="hold" grpId="0" nodeType="clickEffect">
                                  <p:stCondLst>
                                    <p:cond delay="0"/>
                                  </p:stCondLst>
                                  <p:childTnLst>
                                    <p:set>
                                      <p:cBhvr>
                                        <p:cTn id="126" dur="1" fill="hold">
                                          <p:stCondLst>
                                            <p:cond delay="0"/>
                                          </p:stCondLst>
                                        </p:cTn>
                                        <p:tgtEl>
                                          <p:spTgt spid="212999"/>
                                        </p:tgtEl>
                                        <p:attrNameLst>
                                          <p:attrName>style.visibility</p:attrName>
                                        </p:attrNameLst>
                                      </p:cBhvr>
                                      <p:to>
                                        <p:strVal val="visible"/>
                                      </p:to>
                                    </p:set>
                                    <p:anim calcmode="lin" valueType="num">
                                      <p:cBhvr>
                                        <p:cTn id="127" dur="500" fill="hold"/>
                                        <p:tgtEl>
                                          <p:spTgt spid="212999"/>
                                        </p:tgtEl>
                                        <p:attrNameLst>
                                          <p:attrName>ppt_w</p:attrName>
                                        </p:attrNameLst>
                                      </p:cBhvr>
                                      <p:tavLst>
                                        <p:tav tm="0">
                                          <p:val>
                                            <p:strVal val="4*#ppt_w"/>
                                          </p:val>
                                        </p:tav>
                                        <p:tav tm="100000">
                                          <p:val>
                                            <p:strVal val="#ppt_w"/>
                                          </p:val>
                                        </p:tav>
                                      </p:tavLst>
                                    </p:anim>
                                    <p:anim calcmode="lin" valueType="num">
                                      <p:cBhvr>
                                        <p:cTn id="128" dur="500" fill="hold"/>
                                        <p:tgtEl>
                                          <p:spTgt spid="21299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P spid="212997" grpId="0" autoUpdateAnimBg="0"/>
      <p:bldP spid="212998" grpId="0" autoUpdateAnimBg="0"/>
      <p:bldP spid="212999" grpId="0" autoUpdateAnimBg="0"/>
      <p:bldP spid="213000" grpId="0" autoUpdateAnimBg="0"/>
      <p:bldP spid="213001" grpId="0" autoUpdateAnimBg="0"/>
      <p:bldP spid="213002" grpId="0" autoUpdateAnimBg="0"/>
      <p:bldP spid="213003" grpId="0" autoUpdateAnimBg="0"/>
      <p:bldP spid="213004" grpId="0" autoUpdateAnimBg="0"/>
      <p:bldP spid="213005" grpId="0" autoUpdateAnimBg="0"/>
      <p:bldP spid="213006" grpId="0" autoUpdateAnimBg="0"/>
      <p:bldP spid="213007" grpId="0" autoUpdateAnimBg="0"/>
      <p:bldP spid="213008" grpId="0" autoUpdateAnimBg="0"/>
      <p:bldP spid="213009" grpId="0" autoUpdateAnimBg="0"/>
      <p:bldP spid="213010" grpId="0" autoUpdateAnimBg="0"/>
      <p:bldP spid="213011" grpId="0" autoUpdateAnimBg="0"/>
      <p:bldP spid="213012" grpId="0" autoUpdateAnimBg="0"/>
      <p:bldP spid="213013" grpId="0" autoUpdateAnimBg="0"/>
      <p:bldP spid="213014" grpId="0" autoUpdateAnimBg="0"/>
      <p:bldP spid="213015" grpId="0" autoUpdateAnimBg="0"/>
      <p:bldP spid="213016"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40F0E450-0372-4F4F-BE66-89F205580884}"/>
              </a:ext>
            </a:extLst>
          </p:cNvPr>
          <p:cNvSpPr>
            <a:spLocks noChangeArrowheads="1"/>
          </p:cNvSpPr>
          <p:nvPr/>
        </p:nvSpPr>
        <p:spPr bwMode="auto">
          <a:xfrm>
            <a:off x="0" y="0"/>
            <a:ext cx="9144000" cy="6858000"/>
          </a:xfrm>
          <a:prstGeom prst="rect">
            <a:avLst/>
          </a:prstGeom>
          <a:solidFill>
            <a:srgbClr val="00000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pic>
        <p:nvPicPr>
          <p:cNvPr id="145410" name="Picture 290">
            <a:extLst>
              <a:ext uri="{FF2B5EF4-FFF2-40B4-BE49-F238E27FC236}">
                <a16:creationId xmlns:a16="http://schemas.microsoft.com/office/drawing/2014/main" id="{FFE33EA7-8397-1E4E-AF4B-C09E5097C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713" t="11505" r="19537" b="3389"/>
          <a:stretch>
            <a:fillRect/>
          </a:stretch>
        </p:blipFill>
        <p:spPr bwMode="auto">
          <a:xfrm>
            <a:off x="1885950" y="0"/>
            <a:ext cx="5289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008" name="Rectangle 40">
            <a:extLst>
              <a:ext uri="{FF2B5EF4-FFF2-40B4-BE49-F238E27FC236}">
                <a16:creationId xmlns:a16="http://schemas.microsoft.com/office/drawing/2014/main" id="{D073EF2C-F9CE-5243-8B5F-150DE4AFD8DB}"/>
              </a:ext>
            </a:extLst>
          </p:cNvPr>
          <p:cNvSpPr>
            <a:spLocks noChangeArrowheads="1"/>
          </p:cNvSpPr>
          <p:nvPr/>
        </p:nvSpPr>
        <p:spPr bwMode="auto">
          <a:xfrm>
            <a:off x="2057400" y="800100"/>
            <a:ext cx="4956175" cy="5934075"/>
          </a:xfrm>
          <a:prstGeom prst="rect">
            <a:avLst/>
          </a:prstGeom>
          <a:solidFill>
            <a:schemeClr val="tx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11972" name="AutoShape 4">
            <a:extLst>
              <a:ext uri="{FF2B5EF4-FFF2-40B4-BE49-F238E27FC236}">
                <a16:creationId xmlns:a16="http://schemas.microsoft.com/office/drawing/2014/main" id="{87BF007E-F72D-5541-BFC8-58B27586C8DB}"/>
              </a:ext>
            </a:extLst>
          </p:cNvPr>
          <p:cNvSpPr>
            <a:spLocks noChangeArrowheads="1"/>
          </p:cNvSpPr>
          <p:nvPr/>
        </p:nvSpPr>
        <p:spPr bwMode="auto">
          <a:xfrm>
            <a:off x="2362200" y="1187450"/>
            <a:ext cx="3413125" cy="285750"/>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sz="4400">
              <a:latin typeface="Lucida Handwriting" charset="0"/>
              <a:ea typeface="ＭＳ Ｐゴシック" charset="0"/>
            </a:endParaRPr>
          </a:p>
        </p:txBody>
      </p:sp>
      <p:sp>
        <p:nvSpPr>
          <p:cNvPr id="211973" name="AutoShape 5">
            <a:extLst>
              <a:ext uri="{FF2B5EF4-FFF2-40B4-BE49-F238E27FC236}">
                <a16:creationId xmlns:a16="http://schemas.microsoft.com/office/drawing/2014/main" id="{B2B77D54-09F3-8A49-8703-72A9EE42E43E}"/>
              </a:ext>
            </a:extLst>
          </p:cNvPr>
          <p:cNvSpPr>
            <a:spLocks noChangeArrowheads="1"/>
          </p:cNvSpPr>
          <p:nvPr/>
        </p:nvSpPr>
        <p:spPr bwMode="auto">
          <a:xfrm>
            <a:off x="5862638" y="1158875"/>
            <a:ext cx="981075" cy="312738"/>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sz="4400">
              <a:latin typeface="Lucida Handwriting" charset="0"/>
              <a:ea typeface="ＭＳ Ｐゴシック" charset="0"/>
            </a:endParaRPr>
          </a:p>
        </p:txBody>
      </p:sp>
      <p:sp>
        <p:nvSpPr>
          <p:cNvPr id="211974" name="Oval 6">
            <a:extLst>
              <a:ext uri="{FF2B5EF4-FFF2-40B4-BE49-F238E27FC236}">
                <a16:creationId xmlns:a16="http://schemas.microsoft.com/office/drawing/2014/main" id="{17B80B97-96C6-BF45-BBDA-BACC82332E52}"/>
              </a:ext>
            </a:extLst>
          </p:cNvPr>
          <p:cNvSpPr>
            <a:spLocks noChangeArrowheads="1"/>
          </p:cNvSpPr>
          <p:nvPr/>
        </p:nvSpPr>
        <p:spPr bwMode="auto">
          <a:xfrm>
            <a:off x="2266950" y="1611313"/>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sp>
        <p:nvSpPr>
          <p:cNvPr id="211975" name="Oval 7">
            <a:extLst>
              <a:ext uri="{FF2B5EF4-FFF2-40B4-BE49-F238E27FC236}">
                <a16:creationId xmlns:a16="http://schemas.microsoft.com/office/drawing/2014/main" id="{F4291635-3E73-7F46-BFB5-18D4E18DA8D7}"/>
              </a:ext>
            </a:extLst>
          </p:cNvPr>
          <p:cNvSpPr>
            <a:spLocks noChangeArrowheads="1"/>
          </p:cNvSpPr>
          <p:nvPr/>
        </p:nvSpPr>
        <p:spPr bwMode="auto">
          <a:xfrm>
            <a:off x="2266950" y="1927225"/>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sp>
        <p:nvSpPr>
          <p:cNvPr id="211976" name="Oval 8">
            <a:extLst>
              <a:ext uri="{FF2B5EF4-FFF2-40B4-BE49-F238E27FC236}">
                <a16:creationId xmlns:a16="http://schemas.microsoft.com/office/drawing/2014/main" id="{A4CB09BE-3810-4141-A816-EB1D9871EB40}"/>
              </a:ext>
            </a:extLst>
          </p:cNvPr>
          <p:cNvSpPr>
            <a:spLocks noChangeArrowheads="1"/>
          </p:cNvSpPr>
          <p:nvPr/>
        </p:nvSpPr>
        <p:spPr bwMode="auto">
          <a:xfrm>
            <a:off x="2295525" y="2268538"/>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sp>
        <p:nvSpPr>
          <p:cNvPr id="211977" name="Oval 9">
            <a:extLst>
              <a:ext uri="{FF2B5EF4-FFF2-40B4-BE49-F238E27FC236}">
                <a16:creationId xmlns:a16="http://schemas.microsoft.com/office/drawing/2014/main" id="{8DD3B04B-F558-CF46-BDDF-9EFD38285FFC}"/>
              </a:ext>
            </a:extLst>
          </p:cNvPr>
          <p:cNvSpPr>
            <a:spLocks noChangeArrowheads="1"/>
          </p:cNvSpPr>
          <p:nvPr/>
        </p:nvSpPr>
        <p:spPr bwMode="auto">
          <a:xfrm>
            <a:off x="2300288" y="3078163"/>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sp>
        <p:nvSpPr>
          <p:cNvPr id="211978" name="Oval 10">
            <a:extLst>
              <a:ext uri="{FF2B5EF4-FFF2-40B4-BE49-F238E27FC236}">
                <a16:creationId xmlns:a16="http://schemas.microsoft.com/office/drawing/2014/main" id="{57397D44-BD17-6748-83DA-8947226546F5}"/>
              </a:ext>
            </a:extLst>
          </p:cNvPr>
          <p:cNvSpPr>
            <a:spLocks noChangeArrowheads="1"/>
          </p:cNvSpPr>
          <p:nvPr/>
        </p:nvSpPr>
        <p:spPr bwMode="auto">
          <a:xfrm>
            <a:off x="3230563" y="392588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sp>
        <p:nvSpPr>
          <p:cNvPr id="211979" name="Oval 11">
            <a:extLst>
              <a:ext uri="{FF2B5EF4-FFF2-40B4-BE49-F238E27FC236}">
                <a16:creationId xmlns:a16="http://schemas.microsoft.com/office/drawing/2014/main" id="{C6D72D82-6987-1B4E-B7E7-9B34ECA0E17C}"/>
              </a:ext>
            </a:extLst>
          </p:cNvPr>
          <p:cNvSpPr>
            <a:spLocks noChangeArrowheads="1"/>
          </p:cNvSpPr>
          <p:nvPr/>
        </p:nvSpPr>
        <p:spPr bwMode="auto">
          <a:xfrm>
            <a:off x="3411538" y="427037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sp>
        <p:nvSpPr>
          <p:cNvPr id="211980" name="Oval 12">
            <a:extLst>
              <a:ext uri="{FF2B5EF4-FFF2-40B4-BE49-F238E27FC236}">
                <a16:creationId xmlns:a16="http://schemas.microsoft.com/office/drawing/2014/main" id="{B9A5AB29-2E26-164A-A89F-D9F474F76B7E}"/>
              </a:ext>
            </a:extLst>
          </p:cNvPr>
          <p:cNvSpPr>
            <a:spLocks noChangeArrowheads="1"/>
          </p:cNvSpPr>
          <p:nvPr/>
        </p:nvSpPr>
        <p:spPr bwMode="auto">
          <a:xfrm>
            <a:off x="3808413" y="4627563"/>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sp>
        <p:nvSpPr>
          <p:cNvPr id="211983" name="Text Box 15">
            <a:extLst>
              <a:ext uri="{FF2B5EF4-FFF2-40B4-BE49-F238E27FC236}">
                <a16:creationId xmlns:a16="http://schemas.microsoft.com/office/drawing/2014/main" id="{3FA498BF-E163-3242-8585-3B4FB79063A5}"/>
              </a:ext>
            </a:extLst>
          </p:cNvPr>
          <p:cNvSpPr txBox="1">
            <a:spLocks noChangeArrowheads="1"/>
          </p:cNvSpPr>
          <p:nvPr/>
        </p:nvSpPr>
        <p:spPr bwMode="auto">
          <a:xfrm>
            <a:off x="3817938" y="4362450"/>
            <a:ext cx="434975" cy="371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600" b="1">
                <a:solidFill>
                  <a:srgbClr val="FF0000"/>
                </a:solidFill>
                <a:latin typeface="Lucida Handwriting" charset="0"/>
                <a:ea typeface="ＭＳ Ｐゴシック" charset="0"/>
              </a:rPr>
              <a:t>...</a:t>
            </a:r>
          </a:p>
        </p:txBody>
      </p:sp>
      <p:sp>
        <p:nvSpPr>
          <p:cNvPr id="211984" name="Text Box 16">
            <a:extLst>
              <a:ext uri="{FF2B5EF4-FFF2-40B4-BE49-F238E27FC236}">
                <a16:creationId xmlns:a16="http://schemas.microsoft.com/office/drawing/2014/main" id="{44339203-9A91-DE48-B90A-244C1F2EA363}"/>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a:solidFill>
                <a:srgbClr val="FFFFFF"/>
              </a:solidFill>
              <a:latin typeface="Arial" charset="0"/>
              <a:ea typeface="ＭＳ Ｐゴシック" charset="0"/>
            </a:endParaRPr>
          </a:p>
        </p:txBody>
      </p:sp>
      <p:sp>
        <p:nvSpPr>
          <p:cNvPr id="211988" name="Text Box 20">
            <a:extLst>
              <a:ext uri="{FF2B5EF4-FFF2-40B4-BE49-F238E27FC236}">
                <a16:creationId xmlns:a16="http://schemas.microsoft.com/office/drawing/2014/main" id="{8AAAC4C1-EE99-1F41-9C2D-4D4AB9A1C0FC}"/>
              </a:ext>
            </a:extLst>
          </p:cNvPr>
          <p:cNvSpPr txBox="1">
            <a:spLocks noChangeArrowheads="1"/>
          </p:cNvSpPr>
          <p:nvPr/>
        </p:nvSpPr>
        <p:spPr bwMode="auto">
          <a:xfrm>
            <a:off x="8394700" y="4378325"/>
            <a:ext cx="23336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400" b="1">
                <a:solidFill>
                  <a:srgbClr val="FFFFFF"/>
                </a:solidFill>
                <a:latin typeface="Arial" charset="0"/>
                <a:ea typeface="ＭＳ Ｐゴシック" charset="0"/>
              </a:rPr>
              <a:t> </a:t>
            </a:r>
          </a:p>
        </p:txBody>
      </p:sp>
      <p:sp>
        <p:nvSpPr>
          <p:cNvPr id="211989" name="Rectangle 21">
            <a:extLst>
              <a:ext uri="{FF2B5EF4-FFF2-40B4-BE49-F238E27FC236}">
                <a16:creationId xmlns:a16="http://schemas.microsoft.com/office/drawing/2014/main" id="{F23074A3-A855-6144-AC56-38E4FF74B50E}"/>
              </a:ext>
            </a:extLst>
          </p:cNvPr>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11990" name="Text Box 22">
            <a:extLst>
              <a:ext uri="{FF2B5EF4-FFF2-40B4-BE49-F238E27FC236}">
                <a16:creationId xmlns:a16="http://schemas.microsoft.com/office/drawing/2014/main" id="{6E058A57-0D00-7649-A16F-CF2E5605B730}"/>
              </a:ext>
            </a:extLst>
          </p:cNvPr>
          <p:cNvSpPr txBox="1">
            <a:spLocks noChangeArrowheads="1"/>
          </p:cNvSpPr>
          <p:nvPr/>
        </p:nvSpPr>
        <p:spPr bwMode="auto">
          <a:xfrm>
            <a:off x="8759825" y="6527800"/>
            <a:ext cx="1841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000" b="1">
              <a:solidFill>
                <a:srgbClr val="FFFFFF"/>
              </a:solidFill>
              <a:latin typeface="Arial" charset="0"/>
              <a:ea typeface="ＭＳ Ｐゴシック" charset="0"/>
            </a:endParaRPr>
          </a:p>
        </p:txBody>
      </p:sp>
      <p:sp>
        <p:nvSpPr>
          <p:cNvPr id="211991" name="Text Box 23">
            <a:extLst>
              <a:ext uri="{FF2B5EF4-FFF2-40B4-BE49-F238E27FC236}">
                <a16:creationId xmlns:a16="http://schemas.microsoft.com/office/drawing/2014/main" id="{2C91B292-9D89-AE43-9229-5CE6A63A0D2B}"/>
              </a:ext>
            </a:extLst>
          </p:cNvPr>
          <p:cNvSpPr txBox="1">
            <a:spLocks noChangeArrowheads="1"/>
          </p:cNvSpPr>
          <p:nvPr/>
        </p:nvSpPr>
        <p:spPr bwMode="auto">
          <a:xfrm>
            <a:off x="282575" y="6523038"/>
            <a:ext cx="9969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©2003 TBBMI</a:t>
            </a:r>
          </a:p>
        </p:txBody>
      </p:sp>
      <p:sp>
        <p:nvSpPr>
          <p:cNvPr id="211993" name="Text Box 25">
            <a:extLst>
              <a:ext uri="{FF2B5EF4-FFF2-40B4-BE49-F238E27FC236}">
                <a16:creationId xmlns:a16="http://schemas.microsoft.com/office/drawing/2014/main" id="{A44D327B-0BB2-8044-80FE-44792EE44D80}"/>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72</a:t>
            </a:r>
          </a:p>
        </p:txBody>
      </p:sp>
      <p:sp>
        <p:nvSpPr>
          <p:cNvPr id="211994" name="Text Box 26">
            <a:extLst>
              <a:ext uri="{FF2B5EF4-FFF2-40B4-BE49-F238E27FC236}">
                <a16:creationId xmlns:a16="http://schemas.microsoft.com/office/drawing/2014/main" id="{974B5B10-DEB5-1B40-A0D6-7E21DD16E55E}"/>
              </a:ext>
            </a:extLst>
          </p:cNvPr>
          <p:cNvSpPr txBox="1">
            <a:spLocks noChangeArrowheads="1"/>
          </p:cNvSpPr>
          <p:nvPr/>
        </p:nvSpPr>
        <p:spPr bwMode="auto">
          <a:xfrm>
            <a:off x="8721725" y="64135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9</a:t>
            </a:r>
          </a:p>
        </p:txBody>
      </p:sp>
      <p:sp>
        <p:nvSpPr>
          <p:cNvPr id="212101" name="Text Box 133">
            <a:extLst>
              <a:ext uri="{FF2B5EF4-FFF2-40B4-BE49-F238E27FC236}">
                <a16:creationId xmlns:a16="http://schemas.microsoft.com/office/drawing/2014/main" id="{D64367F9-323B-C44F-B8CA-D8CD36DCA0DE}"/>
              </a:ext>
            </a:extLst>
          </p:cNvPr>
          <p:cNvSpPr txBox="1">
            <a:spLocks noChangeArrowheads="1"/>
          </p:cNvSpPr>
          <p:nvPr/>
        </p:nvSpPr>
        <p:spPr bwMode="auto">
          <a:xfrm>
            <a:off x="2217738" y="742950"/>
            <a:ext cx="462121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chemeClr val="bg2"/>
                </a:solidFill>
                <a:latin typeface="Times New Roman" panose="02020603050405020304" pitchFamily="18" charset="0"/>
              </a:rPr>
              <a:t>Sekarang…coba untuk membuka arsip ingatan Alkitab Anda, bisa Anda lakukan sendiri atau dengan berlatih atau mengajukan kuis kepada orang lain.</a:t>
            </a:r>
          </a:p>
        </p:txBody>
      </p:sp>
      <p:sp>
        <p:nvSpPr>
          <p:cNvPr id="212102" name="Text Box 134">
            <a:extLst>
              <a:ext uri="{FF2B5EF4-FFF2-40B4-BE49-F238E27FC236}">
                <a16:creationId xmlns:a16="http://schemas.microsoft.com/office/drawing/2014/main" id="{15053459-02C4-854D-BAF8-6BFD343981A3}"/>
              </a:ext>
            </a:extLst>
          </p:cNvPr>
          <p:cNvSpPr txBox="1">
            <a:spLocks noChangeArrowheads="1"/>
          </p:cNvSpPr>
          <p:nvPr/>
        </p:nvSpPr>
        <p:spPr bwMode="auto">
          <a:xfrm>
            <a:off x="2371725" y="1192213"/>
            <a:ext cx="3124200"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1400" b="1">
                <a:solidFill>
                  <a:schemeClr val="bg2"/>
                </a:solidFill>
                <a:latin typeface="Times" charset="0"/>
                <a:ea typeface="ＭＳ Ｐゴシック" charset="0"/>
              </a:rPr>
              <a:t> Kunci untuk membuka Alkitab Anda:</a:t>
            </a:r>
          </a:p>
        </p:txBody>
      </p:sp>
      <p:sp>
        <p:nvSpPr>
          <p:cNvPr id="212103" name="Text Box 135">
            <a:extLst>
              <a:ext uri="{FF2B5EF4-FFF2-40B4-BE49-F238E27FC236}">
                <a16:creationId xmlns:a16="http://schemas.microsoft.com/office/drawing/2014/main" id="{87F2D7CF-93DE-2542-A874-CFE516036ABC}"/>
              </a:ext>
            </a:extLst>
          </p:cNvPr>
          <p:cNvSpPr txBox="1">
            <a:spLocks noChangeArrowheads="1"/>
          </p:cNvSpPr>
          <p:nvPr/>
        </p:nvSpPr>
        <p:spPr bwMode="auto">
          <a:xfrm>
            <a:off x="5246688" y="1144588"/>
            <a:ext cx="2227262"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u="sng">
                <a:solidFill>
                  <a:schemeClr val="bg2"/>
                </a:solidFill>
                <a:latin typeface="Times New Roman" charset="0"/>
                <a:ea typeface="ＭＳ Ｐゴシック" charset="0"/>
              </a:rPr>
              <a:t>C 7  S  Y </a:t>
            </a:r>
          </a:p>
        </p:txBody>
      </p:sp>
      <p:sp>
        <p:nvSpPr>
          <p:cNvPr id="212104" name="Text Box 136">
            <a:extLst>
              <a:ext uri="{FF2B5EF4-FFF2-40B4-BE49-F238E27FC236}">
                <a16:creationId xmlns:a16="http://schemas.microsoft.com/office/drawing/2014/main" id="{F7BDFC9D-F900-7244-85AB-3010911A746E}"/>
              </a:ext>
            </a:extLst>
          </p:cNvPr>
          <p:cNvSpPr txBox="1">
            <a:spLocks noChangeArrowheads="1"/>
          </p:cNvSpPr>
          <p:nvPr/>
        </p:nvSpPr>
        <p:spPr bwMode="auto">
          <a:xfrm>
            <a:off x="2446338" y="1512888"/>
            <a:ext cx="2401887"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400" b="1">
                <a:solidFill>
                  <a:schemeClr val="bg2"/>
                </a:solidFill>
                <a:latin typeface="Times" pitchFamily="2" charset="0"/>
              </a:rPr>
              <a:t>Huruf </a:t>
            </a:r>
            <a:r>
              <a:rPr lang="ja-JP" altLang="en-US" sz="1400" b="1">
                <a:solidFill>
                  <a:schemeClr val="bg2"/>
                </a:solidFill>
              </a:rPr>
              <a:t>“</a:t>
            </a:r>
            <a:r>
              <a:rPr lang="en-US" altLang="ja-JP" sz="1400" b="1">
                <a:solidFill>
                  <a:schemeClr val="bg2"/>
                </a:solidFill>
                <a:latin typeface="Times" pitchFamily="2" charset="0"/>
              </a:rPr>
              <a:t>C</a:t>
            </a:r>
            <a:r>
              <a:rPr lang="ja-JP" altLang="en-US" sz="1400" b="1">
                <a:solidFill>
                  <a:schemeClr val="bg2"/>
                </a:solidFill>
              </a:rPr>
              <a:t>”</a:t>
            </a:r>
            <a:r>
              <a:rPr lang="en-US" altLang="ja-JP" sz="1400" b="1">
                <a:solidFill>
                  <a:schemeClr val="bg2"/>
                </a:solidFill>
                <a:latin typeface="Times" pitchFamily="2" charset="0"/>
              </a:rPr>
              <a:t> singkatan untuk:</a:t>
            </a:r>
            <a:endParaRPr lang="en-US" altLang="en-US" sz="1400" b="1">
              <a:solidFill>
                <a:schemeClr val="bg2"/>
              </a:solidFill>
              <a:latin typeface="Times" pitchFamily="2" charset="0"/>
            </a:endParaRPr>
          </a:p>
        </p:txBody>
      </p:sp>
      <p:sp>
        <p:nvSpPr>
          <p:cNvPr id="212105" name="Text Box 137">
            <a:extLst>
              <a:ext uri="{FF2B5EF4-FFF2-40B4-BE49-F238E27FC236}">
                <a16:creationId xmlns:a16="http://schemas.microsoft.com/office/drawing/2014/main" id="{5CBA2298-D4E5-1F40-AF60-0478932FE79A}"/>
              </a:ext>
            </a:extLst>
          </p:cNvPr>
          <p:cNvSpPr txBox="1">
            <a:spLocks noChangeArrowheads="1"/>
          </p:cNvSpPr>
          <p:nvPr/>
        </p:nvSpPr>
        <p:spPr bwMode="auto">
          <a:xfrm>
            <a:off x="5178425" y="1511300"/>
            <a:ext cx="145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b="1" u="sng">
                <a:solidFill>
                  <a:schemeClr val="bg2"/>
                </a:solidFill>
                <a:latin typeface="Times New Roman" charset="0"/>
                <a:ea typeface="ＭＳ Ｐゴシック" charset="0"/>
              </a:rPr>
              <a:t>CIPTAAN</a:t>
            </a:r>
          </a:p>
        </p:txBody>
      </p:sp>
      <p:sp>
        <p:nvSpPr>
          <p:cNvPr id="212106" name="Text Box 138">
            <a:extLst>
              <a:ext uri="{FF2B5EF4-FFF2-40B4-BE49-F238E27FC236}">
                <a16:creationId xmlns:a16="http://schemas.microsoft.com/office/drawing/2014/main" id="{9D1B3C54-3138-FD47-BBBF-4F67674E3757}"/>
              </a:ext>
            </a:extLst>
          </p:cNvPr>
          <p:cNvSpPr txBox="1">
            <a:spLocks noChangeArrowheads="1"/>
          </p:cNvSpPr>
          <p:nvPr/>
        </p:nvSpPr>
        <p:spPr bwMode="auto">
          <a:xfrm>
            <a:off x="2439988" y="1828800"/>
            <a:ext cx="280193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1600" b="1">
                <a:solidFill>
                  <a:schemeClr val="bg2"/>
                </a:solidFill>
                <a:latin typeface="Times" charset="0"/>
                <a:ea typeface="ＭＳ Ｐゴシック" charset="0"/>
              </a:rPr>
              <a:t>7 = 4+3  dipecah menjadi:</a:t>
            </a:r>
          </a:p>
        </p:txBody>
      </p:sp>
      <p:sp>
        <p:nvSpPr>
          <p:cNvPr id="212107" name="Text Box 139">
            <a:extLst>
              <a:ext uri="{FF2B5EF4-FFF2-40B4-BE49-F238E27FC236}">
                <a16:creationId xmlns:a16="http://schemas.microsoft.com/office/drawing/2014/main" id="{B6924E30-68B4-A54B-A8F5-F163E326E665}"/>
              </a:ext>
            </a:extLst>
          </p:cNvPr>
          <p:cNvSpPr txBox="1">
            <a:spLocks noChangeArrowheads="1"/>
          </p:cNvSpPr>
          <p:nvPr/>
        </p:nvSpPr>
        <p:spPr bwMode="auto">
          <a:xfrm>
            <a:off x="4295775" y="1862138"/>
            <a:ext cx="333375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b="1" u="sng">
                <a:solidFill>
                  <a:schemeClr val="bg2"/>
                </a:solidFill>
                <a:latin typeface="Times New Roman" charset="0"/>
                <a:ea typeface="ＭＳ Ｐゴシック" charset="0"/>
              </a:rPr>
              <a:t>4 TOKOH &amp;  3 KOMUNITAS</a:t>
            </a:r>
          </a:p>
        </p:txBody>
      </p:sp>
      <p:sp>
        <p:nvSpPr>
          <p:cNvPr id="212108" name="Text Box 140">
            <a:extLst>
              <a:ext uri="{FF2B5EF4-FFF2-40B4-BE49-F238E27FC236}">
                <a16:creationId xmlns:a16="http://schemas.microsoft.com/office/drawing/2014/main" id="{162B9C32-CC2E-A147-A1A9-798E5FF38620}"/>
              </a:ext>
            </a:extLst>
          </p:cNvPr>
          <p:cNvSpPr txBox="1">
            <a:spLocks noChangeArrowheads="1"/>
          </p:cNvSpPr>
          <p:nvPr/>
        </p:nvSpPr>
        <p:spPr bwMode="auto">
          <a:xfrm>
            <a:off x="2470150" y="2184400"/>
            <a:ext cx="375126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1400" b="1">
                <a:solidFill>
                  <a:schemeClr val="bg2"/>
                </a:solidFill>
                <a:latin typeface="Times" charset="0"/>
                <a:ea typeface="ＭＳ Ｐゴシック" charset="0"/>
              </a:rPr>
              <a:t>EMPAT TOKOH tersebut adalah:</a:t>
            </a:r>
          </a:p>
        </p:txBody>
      </p:sp>
      <p:sp>
        <p:nvSpPr>
          <p:cNvPr id="212109" name="Text Box 141">
            <a:extLst>
              <a:ext uri="{FF2B5EF4-FFF2-40B4-BE49-F238E27FC236}">
                <a16:creationId xmlns:a16="http://schemas.microsoft.com/office/drawing/2014/main" id="{99840184-4789-9D45-BD8A-2BB820A346B6}"/>
              </a:ext>
            </a:extLst>
          </p:cNvPr>
          <p:cNvSpPr txBox="1">
            <a:spLocks noChangeArrowheads="1"/>
          </p:cNvSpPr>
          <p:nvPr/>
        </p:nvSpPr>
        <p:spPr bwMode="auto">
          <a:xfrm>
            <a:off x="5291138" y="2206625"/>
            <a:ext cx="1509712"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b="1" u="sng">
                <a:solidFill>
                  <a:schemeClr val="bg2"/>
                </a:solidFill>
                <a:latin typeface="Times New Roman" charset="0"/>
                <a:ea typeface="ＭＳ Ｐゴシック" charset="0"/>
              </a:rPr>
              <a:t>ABRAHAM               YUSUF                        MUSA                       YOSUA</a:t>
            </a:r>
          </a:p>
        </p:txBody>
      </p:sp>
      <p:sp>
        <p:nvSpPr>
          <p:cNvPr id="212110" name="Text Box 142">
            <a:extLst>
              <a:ext uri="{FF2B5EF4-FFF2-40B4-BE49-F238E27FC236}">
                <a16:creationId xmlns:a16="http://schemas.microsoft.com/office/drawing/2014/main" id="{357585CA-E713-0E43-9562-0D1396967067}"/>
              </a:ext>
            </a:extLst>
          </p:cNvPr>
          <p:cNvSpPr txBox="1">
            <a:spLocks noChangeArrowheads="1"/>
          </p:cNvSpPr>
          <p:nvPr/>
        </p:nvSpPr>
        <p:spPr bwMode="auto">
          <a:xfrm>
            <a:off x="2611438" y="2419350"/>
            <a:ext cx="2103437" cy="63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200" b="1" i="1">
                <a:solidFill>
                  <a:schemeClr val="accent1"/>
                </a:solidFill>
                <a:latin typeface="Times" pitchFamily="2" charset="0"/>
              </a:rPr>
              <a:t>Lalu…dipanggil keluar grup,sebutkan satu persatu Jawabannya?</a:t>
            </a:r>
          </a:p>
        </p:txBody>
      </p:sp>
      <p:sp>
        <p:nvSpPr>
          <p:cNvPr id="212111" name="Text Box 143">
            <a:extLst>
              <a:ext uri="{FF2B5EF4-FFF2-40B4-BE49-F238E27FC236}">
                <a16:creationId xmlns:a16="http://schemas.microsoft.com/office/drawing/2014/main" id="{9AD3D8D0-BEA3-5B40-8F05-8A20878D6072}"/>
              </a:ext>
            </a:extLst>
          </p:cNvPr>
          <p:cNvSpPr txBox="1">
            <a:spLocks noChangeArrowheads="1"/>
          </p:cNvSpPr>
          <p:nvPr/>
        </p:nvSpPr>
        <p:spPr bwMode="auto">
          <a:xfrm>
            <a:off x="2460625" y="2989263"/>
            <a:ext cx="26273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1400" b="1">
                <a:solidFill>
                  <a:schemeClr val="bg2"/>
                </a:solidFill>
                <a:latin typeface="Times" charset="0"/>
                <a:ea typeface="ＭＳ Ｐゴシック" charset="0"/>
              </a:rPr>
              <a:t>TIGA KOMUNITAS adalah:</a:t>
            </a:r>
          </a:p>
        </p:txBody>
      </p:sp>
      <p:sp>
        <p:nvSpPr>
          <p:cNvPr id="212112" name="Text Box 144">
            <a:extLst>
              <a:ext uri="{FF2B5EF4-FFF2-40B4-BE49-F238E27FC236}">
                <a16:creationId xmlns:a16="http://schemas.microsoft.com/office/drawing/2014/main" id="{5FFDD088-5C57-7341-8F15-F08FAC4B07B3}"/>
              </a:ext>
            </a:extLst>
          </p:cNvPr>
          <p:cNvSpPr txBox="1">
            <a:spLocks noChangeArrowheads="1"/>
          </p:cNvSpPr>
          <p:nvPr/>
        </p:nvSpPr>
        <p:spPr bwMode="auto">
          <a:xfrm>
            <a:off x="5118100" y="3008313"/>
            <a:ext cx="1871663" cy="731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200" b="1" u="sng">
                <a:solidFill>
                  <a:schemeClr val="bg2"/>
                </a:solidFill>
                <a:latin typeface="Times New Roman" panose="02020603050405020304" pitchFamily="18" charset="0"/>
              </a:rPr>
              <a:t>ANARKI</a:t>
            </a:r>
          </a:p>
          <a:p>
            <a:pPr>
              <a:spcBef>
                <a:spcPct val="50000"/>
              </a:spcBef>
            </a:pPr>
            <a:r>
              <a:rPr lang="en-US" altLang="en-US" sz="1200" b="1" u="sng">
                <a:solidFill>
                  <a:schemeClr val="bg2"/>
                </a:solidFill>
                <a:latin typeface="Times New Roman" panose="02020603050405020304" pitchFamily="18" charset="0"/>
              </a:rPr>
              <a:t>K</a:t>
            </a:r>
            <a:r>
              <a:rPr lang="ja-JP" altLang="en-US" sz="1200" b="1" u="sng">
                <a:solidFill>
                  <a:schemeClr val="bg2"/>
                </a:solidFill>
              </a:rPr>
              <a:t>’</a:t>
            </a:r>
            <a:r>
              <a:rPr lang="en-US" altLang="ja-JP" sz="1200" b="1" u="sng">
                <a:solidFill>
                  <a:schemeClr val="bg2"/>
                </a:solidFill>
                <a:latin typeface="Times New Roman" panose="02020603050405020304" pitchFamily="18" charset="0"/>
              </a:rPr>
              <a:t>RAJAAN                        PEMBUANGAN</a:t>
            </a:r>
            <a:endParaRPr lang="en-US" altLang="en-US" sz="1200" b="1" u="sng">
              <a:solidFill>
                <a:schemeClr val="bg2"/>
              </a:solidFill>
              <a:latin typeface="Times New Roman" panose="02020603050405020304" pitchFamily="18" charset="0"/>
            </a:endParaRPr>
          </a:p>
        </p:txBody>
      </p:sp>
      <p:sp>
        <p:nvSpPr>
          <p:cNvPr id="212114" name="Text Box 146">
            <a:extLst>
              <a:ext uri="{FF2B5EF4-FFF2-40B4-BE49-F238E27FC236}">
                <a16:creationId xmlns:a16="http://schemas.microsoft.com/office/drawing/2014/main" id="{3F40DEF4-3F01-284B-8FCE-1D1D14FECDF7}"/>
              </a:ext>
            </a:extLst>
          </p:cNvPr>
          <p:cNvSpPr txBox="1">
            <a:spLocks noChangeArrowheads="1"/>
          </p:cNvSpPr>
          <p:nvPr/>
        </p:nvSpPr>
        <p:spPr bwMode="auto">
          <a:xfrm>
            <a:off x="3951288" y="4532313"/>
            <a:ext cx="3395662"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400" b="1">
                <a:solidFill>
                  <a:schemeClr val="bg2"/>
                </a:solidFill>
                <a:latin typeface="Times" pitchFamily="2" charset="0"/>
              </a:rPr>
              <a:t>Oleh karena itu, kesepuluh kata…dan label untuk arsip Anda adalah:</a:t>
            </a:r>
          </a:p>
        </p:txBody>
      </p:sp>
      <p:sp>
        <p:nvSpPr>
          <p:cNvPr id="212115" name="Text Box 147">
            <a:extLst>
              <a:ext uri="{FF2B5EF4-FFF2-40B4-BE49-F238E27FC236}">
                <a16:creationId xmlns:a16="http://schemas.microsoft.com/office/drawing/2014/main" id="{9A22C7F0-0BE5-4142-835E-68D346937AAE}"/>
              </a:ext>
            </a:extLst>
          </p:cNvPr>
          <p:cNvSpPr txBox="1">
            <a:spLocks noChangeArrowheads="1"/>
          </p:cNvSpPr>
          <p:nvPr/>
        </p:nvSpPr>
        <p:spPr bwMode="auto">
          <a:xfrm>
            <a:off x="3414713" y="3846513"/>
            <a:ext cx="34417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400" b="1">
                <a:solidFill>
                  <a:schemeClr val="bg2"/>
                </a:solidFill>
                <a:latin typeface="Times" pitchFamily="2" charset="0"/>
              </a:rPr>
              <a:t>Huruf </a:t>
            </a:r>
            <a:r>
              <a:rPr lang="ja-JP" altLang="en-US" sz="1400" b="1">
                <a:solidFill>
                  <a:schemeClr val="bg2"/>
                </a:solidFill>
              </a:rPr>
              <a:t>“</a:t>
            </a:r>
            <a:r>
              <a:rPr lang="en-US" altLang="ja-JP" sz="1400" b="1">
                <a:solidFill>
                  <a:schemeClr val="bg2"/>
                </a:solidFill>
                <a:latin typeface="Times" pitchFamily="2" charset="0"/>
              </a:rPr>
              <a:t>S</a:t>
            </a:r>
            <a:r>
              <a:rPr lang="ja-JP" altLang="en-US" sz="1400" b="1">
                <a:solidFill>
                  <a:schemeClr val="bg2"/>
                </a:solidFill>
              </a:rPr>
              <a:t>”</a:t>
            </a:r>
            <a:r>
              <a:rPr lang="en-US" altLang="ja-JP" sz="1400" b="1">
                <a:solidFill>
                  <a:schemeClr val="bg2"/>
                </a:solidFill>
                <a:latin typeface="Times" pitchFamily="2" charset="0"/>
              </a:rPr>
              <a:t> singkatan untuk:</a:t>
            </a:r>
            <a:endParaRPr lang="en-US" altLang="en-US" sz="1400" b="1">
              <a:solidFill>
                <a:schemeClr val="bg2"/>
              </a:solidFill>
              <a:latin typeface="Times" pitchFamily="2" charset="0"/>
            </a:endParaRPr>
          </a:p>
        </p:txBody>
      </p:sp>
      <p:sp>
        <p:nvSpPr>
          <p:cNvPr id="212116" name="Text Box 148">
            <a:extLst>
              <a:ext uri="{FF2B5EF4-FFF2-40B4-BE49-F238E27FC236}">
                <a16:creationId xmlns:a16="http://schemas.microsoft.com/office/drawing/2014/main" id="{6C79EAB7-0914-6E4C-B014-5BB9BE400910}"/>
              </a:ext>
            </a:extLst>
          </p:cNvPr>
          <p:cNvSpPr txBox="1">
            <a:spLocks noChangeArrowheads="1"/>
          </p:cNvSpPr>
          <p:nvPr/>
        </p:nvSpPr>
        <p:spPr bwMode="auto">
          <a:xfrm>
            <a:off x="5541963" y="3898900"/>
            <a:ext cx="1592262"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b="1" u="sng">
                <a:solidFill>
                  <a:schemeClr val="bg2"/>
                </a:solidFill>
                <a:latin typeface="Times New Roman" charset="0"/>
                <a:ea typeface="ＭＳ Ｐゴシック" charset="0"/>
              </a:rPr>
              <a:t>SENYAP</a:t>
            </a:r>
          </a:p>
        </p:txBody>
      </p:sp>
      <p:sp>
        <p:nvSpPr>
          <p:cNvPr id="212117" name="Text Box 149">
            <a:extLst>
              <a:ext uri="{FF2B5EF4-FFF2-40B4-BE49-F238E27FC236}">
                <a16:creationId xmlns:a16="http://schemas.microsoft.com/office/drawing/2014/main" id="{778B9EA5-7DB0-7F4F-BCF7-198EB50C3511}"/>
              </a:ext>
            </a:extLst>
          </p:cNvPr>
          <p:cNvSpPr txBox="1">
            <a:spLocks noChangeArrowheads="1"/>
          </p:cNvSpPr>
          <p:nvPr/>
        </p:nvSpPr>
        <p:spPr bwMode="auto">
          <a:xfrm>
            <a:off x="3562350" y="4198938"/>
            <a:ext cx="32131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400" b="1">
                <a:solidFill>
                  <a:schemeClr val="bg2"/>
                </a:solidFill>
                <a:latin typeface="Times" pitchFamily="2" charset="0"/>
              </a:rPr>
              <a:t>Huruf </a:t>
            </a:r>
            <a:r>
              <a:rPr lang="ja-JP" altLang="en-US" sz="1400" b="1">
                <a:solidFill>
                  <a:schemeClr val="bg2"/>
                </a:solidFill>
              </a:rPr>
              <a:t>“</a:t>
            </a:r>
            <a:r>
              <a:rPr lang="en-US" altLang="ja-JP" sz="1400" b="1">
                <a:solidFill>
                  <a:schemeClr val="bg2"/>
                </a:solidFill>
                <a:latin typeface="Times" pitchFamily="2" charset="0"/>
              </a:rPr>
              <a:t>Y</a:t>
            </a:r>
            <a:r>
              <a:rPr lang="ja-JP" altLang="en-US" sz="1400" b="1">
                <a:solidFill>
                  <a:schemeClr val="bg2"/>
                </a:solidFill>
              </a:rPr>
              <a:t>”</a:t>
            </a:r>
            <a:r>
              <a:rPr lang="en-US" altLang="ja-JP" sz="1400" b="1">
                <a:solidFill>
                  <a:schemeClr val="bg2"/>
                </a:solidFill>
                <a:latin typeface="Times" pitchFamily="2" charset="0"/>
              </a:rPr>
              <a:t> singkatan untuk:</a:t>
            </a:r>
            <a:endParaRPr lang="en-US" altLang="en-US" sz="1400" b="1">
              <a:solidFill>
                <a:schemeClr val="bg2"/>
              </a:solidFill>
              <a:latin typeface="Times" pitchFamily="2" charset="0"/>
            </a:endParaRPr>
          </a:p>
        </p:txBody>
      </p:sp>
      <p:sp>
        <p:nvSpPr>
          <p:cNvPr id="212118" name="Text Box 150">
            <a:extLst>
              <a:ext uri="{FF2B5EF4-FFF2-40B4-BE49-F238E27FC236}">
                <a16:creationId xmlns:a16="http://schemas.microsoft.com/office/drawing/2014/main" id="{8ECC15A7-E745-2645-9809-947F33FBA02F}"/>
              </a:ext>
            </a:extLst>
          </p:cNvPr>
          <p:cNvSpPr txBox="1">
            <a:spLocks noChangeArrowheads="1"/>
          </p:cNvSpPr>
          <p:nvPr/>
        </p:nvSpPr>
        <p:spPr bwMode="auto">
          <a:xfrm>
            <a:off x="5648325" y="4224338"/>
            <a:ext cx="174625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b="1" u="sng">
                <a:solidFill>
                  <a:schemeClr val="bg2"/>
                </a:solidFill>
                <a:latin typeface="Times New Roman" charset="0"/>
                <a:ea typeface="ＭＳ Ｐゴシック" charset="0"/>
              </a:rPr>
              <a:t>YESUS</a:t>
            </a:r>
          </a:p>
        </p:txBody>
      </p:sp>
      <p:sp>
        <p:nvSpPr>
          <p:cNvPr id="145446" name="Freeform 220" descr="Blue tissue paper">
            <a:extLst>
              <a:ext uri="{FF2B5EF4-FFF2-40B4-BE49-F238E27FC236}">
                <a16:creationId xmlns:a16="http://schemas.microsoft.com/office/drawing/2014/main" id="{917B2007-A06B-234D-BE9B-EF53A34E3327}"/>
              </a:ext>
            </a:extLst>
          </p:cNvPr>
          <p:cNvSpPr>
            <a:spLocks/>
          </p:cNvSpPr>
          <p:nvPr/>
        </p:nvSpPr>
        <p:spPr bwMode="auto">
          <a:xfrm>
            <a:off x="2111375" y="3944938"/>
            <a:ext cx="803275" cy="436562"/>
          </a:xfrm>
          <a:custGeom>
            <a:avLst/>
            <a:gdLst>
              <a:gd name="T0" fmla="*/ 96912015 w 503"/>
              <a:gd name="T1" fmla="*/ 0 h 355"/>
              <a:gd name="T2" fmla="*/ 76509149 w 503"/>
              <a:gd name="T3" fmla="*/ 1512595 h 355"/>
              <a:gd name="T4" fmla="*/ 58656642 w 503"/>
              <a:gd name="T5" fmla="*/ 4536556 h 355"/>
              <a:gd name="T6" fmla="*/ 43354492 w 503"/>
              <a:gd name="T7" fmla="*/ 10585706 h 355"/>
              <a:gd name="T8" fmla="*/ 28053940 w 503"/>
              <a:gd name="T9" fmla="*/ 16634857 h 355"/>
              <a:gd name="T10" fmla="*/ 17852507 w 503"/>
              <a:gd name="T11" fmla="*/ 25709198 h 355"/>
              <a:gd name="T12" fmla="*/ 7651075 w 503"/>
              <a:gd name="T13" fmla="*/ 34782309 h 355"/>
              <a:gd name="T14" fmla="*/ 2550358 w 503"/>
              <a:gd name="T15" fmla="*/ 45369245 h 355"/>
              <a:gd name="T16" fmla="*/ 0 w 503"/>
              <a:gd name="T17" fmla="*/ 57467546 h 355"/>
              <a:gd name="T18" fmla="*/ 0 w 503"/>
              <a:gd name="T19" fmla="*/ 479395496 h 355"/>
              <a:gd name="T20" fmla="*/ 2550358 w 503"/>
              <a:gd name="T21" fmla="*/ 491493797 h 355"/>
              <a:gd name="T22" fmla="*/ 7651075 w 503"/>
              <a:gd name="T23" fmla="*/ 502080733 h 355"/>
              <a:gd name="T24" fmla="*/ 17852507 w 503"/>
              <a:gd name="T25" fmla="*/ 511153844 h 355"/>
              <a:gd name="T26" fmla="*/ 28053940 w 503"/>
              <a:gd name="T27" fmla="*/ 520228185 h 355"/>
              <a:gd name="T28" fmla="*/ 43354492 w 503"/>
              <a:gd name="T29" fmla="*/ 527788701 h 355"/>
              <a:gd name="T30" fmla="*/ 58656642 w 503"/>
              <a:gd name="T31" fmla="*/ 532326486 h 355"/>
              <a:gd name="T32" fmla="*/ 76509149 w 503"/>
              <a:gd name="T33" fmla="*/ 535350447 h 355"/>
              <a:gd name="T34" fmla="*/ 96912015 w 503"/>
              <a:gd name="T35" fmla="*/ 536863042 h 355"/>
              <a:gd name="T36" fmla="*/ 1185892609 w 503"/>
              <a:gd name="T37" fmla="*/ 536863042 h 355"/>
              <a:gd name="T38" fmla="*/ 1206295474 w 503"/>
              <a:gd name="T39" fmla="*/ 535350447 h 355"/>
              <a:gd name="T40" fmla="*/ 1224147982 w 503"/>
              <a:gd name="T41" fmla="*/ 532326486 h 355"/>
              <a:gd name="T42" fmla="*/ 1239450131 w 503"/>
              <a:gd name="T43" fmla="*/ 527788701 h 355"/>
              <a:gd name="T44" fmla="*/ 1254750683 w 503"/>
              <a:gd name="T45" fmla="*/ 520228185 h 355"/>
              <a:gd name="T46" fmla="*/ 1267502474 w 503"/>
              <a:gd name="T47" fmla="*/ 511153844 h 355"/>
              <a:gd name="T48" fmla="*/ 1275153549 w 503"/>
              <a:gd name="T49" fmla="*/ 502080733 h 355"/>
              <a:gd name="T50" fmla="*/ 1280254265 w 503"/>
              <a:gd name="T51" fmla="*/ 491493797 h 355"/>
              <a:gd name="T52" fmla="*/ 1282804624 w 503"/>
              <a:gd name="T53" fmla="*/ 479395496 h 355"/>
              <a:gd name="T54" fmla="*/ 1282804624 w 503"/>
              <a:gd name="T55" fmla="*/ 57467546 h 355"/>
              <a:gd name="T56" fmla="*/ 1280254265 w 503"/>
              <a:gd name="T57" fmla="*/ 45369245 h 355"/>
              <a:gd name="T58" fmla="*/ 1275153549 w 503"/>
              <a:gd name="T59" fmla="*/ 34782309 h 355"/>
              <a:gd name="T60" fmla="*/ 1267502474 w 503"/>
              <a:gd name="T61" fmla="*/ 25709198 h 355"/>
              <a:gd name="T62" fmla="*/ 1254750683 w 503"/>
              <a:gd name="T63" fmla="*/ 16634857 h 355"/>
              <a:gd name="T64" fmla="*/ 1239450131 w 503"/>
              <a:gd name="T65" fmla="*/ 10585706 h 355"/>
              <a:gd name="T66" fmla="*/ 1224147982 w 503"/>
              <a:gd name="T67" fmla="*/ 4536556 h 355"/>
              <a:gd name="T68" fmla="*/ 1206295474 w 503"/>
              <a:gd name="T69" fmla="*/ 1512595 h 355"/>
              <a:gd name="T70" fmla="*/ 1185892609 w 503"/>
              <a:gd name="T71" fmla="*/ 0 h 355"/>
              <a:gd name="T72" fmla="*/ 96912015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4"/>
            <a:srcRect/>
            <a:tile tx="0" ty="0" sx="100000" sy="100000" flip="none" algn="tl"/>
          </a:blipFill>
          <a:ln w="12700" cmpd="sng">
            <a:solidFill>
              <a:schemeClr val="bg2"/>
            </a:solidFill>
            <a:round/>
            <a:headEnd/>
            <a:tailEnd/>
          </a:ln>
        </p:spPr>
        <p:txBody>
          <a:bodyPr/>
          <a:lstStyle/>
          <a:p>
            <a:endParaRPr lang="en-US"/>
          </a:p>
        </p:txBody>
      </p:sp>
      <p:sp>
        <p:nvSpPr>
          <p:cNvPr id="145447" name="Rectangle 221" descr="Blue tissue paper">
            <a:extLst>
              <a:ext uri="{FF2B5EF4-FFF2-40B4-BE49-F238E27FC236}">
                <a16:creationId xmlns:a16="http://schemas.microsoft.com/office/drawing/2014/main" id="{FED383E8-A0F6-324D-AC5D-4D0A39A67EAF}"/>
              </a:ext>
            </a:extLst>
          </p:cNvPr>
          <p:cNvSpPr>
            <a:spLocks noChangeArrowheads="1"/>
          </p:cNvSpPr>
          <p:nvPr/>
        </p:nvSpPr>
        <p:spPr bwMode="auto">
          <a:xfrm>
            <a:off x="2108200" y="4137025"/>
            <a:ext cx="1133475" cy="360363"/>
          </a:xfrm>
          <a:prstGeom prst="rect">
            <a:avLst/>
          </a:prstGeom>
          <a:blipFill dpi="0" rotWithShape="0">
            <a:blip r:embed="rId4"/>
            <a:srcRect/>
            <a:tile tx="0" ty="0" sx="100000" sy="100000" flip="none" algn="tl"/>
          </a:blipFill>
          <a:ln w="12700">
            <a:solidFill>
              <a:schemeClr val="bg2"/>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45448" name="Freeform 226" descr="Blue tissue paper">
            <a:extLst>
              <a:ext uri="{FF2B5EF4-FFF2-40B4-BE49-F238E27FC236}">
                <a16:creationId xmlns:a16="http://schemas.microsoft.com/office/drawing/2014/main" id="{D98973FA-1D86-9244-9239-7DBB4B7923FB}"/>
              </a:ext>
            </a:extLst>
          </p:cNvPr>
          <p:cNvSpPr>
            <a:spLocks/>
          </p:cNvSpPr>
          <p:nvPr/>
        </p:nvSpPr>
        <p:spPr bwMode="auto">
          <a:xfrm>
            <a:off x="2308225" y="4184650"/>
            <a:ext cx="803275" cy="434975"/>
          </a:xfrm>
          <a:custGeom>
            <a:avLst/>
            <a:gdLst>
              <a:gd name="T0" fmla="*/ 96912015 w 503"/>
              <a:gd name="T1" fmla="*/ 0 h 355"/>
              <a:gd name="T2" fmla="*/ 76509149 w 503"/>
              <a:gd name="T3" fmla="*/ 1500970 h 355"/>
              <a:gd name="T4" fmla="*/ 58656642 w 503"/>
              <a:gd name="T5" fmla="*/ 4504135 h 355"/>
              <a:gd name="T6" fmla="*/ 43354492 w 503"/>
              <a:gd name="T7" fmla="*/ 10509241 h 355"/>
              <a:gd name="T8" fmla="*/ 28053940 w 503"/>
              <a:gd name="T9" fmla="*/ 16514347 h 355"/>
              <a:gd name="T10" fmla="*/ 17852507 w 503"/>
              <a:gd name="T11" fmla="*/ 25522618 h 355"/>
              <a:gd name="T12" fmla="*/ 7651075 w 503"/>
              <a:gd name="T13" fmla="*/ 34529663 h 355"/>
              <a:gd name="T14" fmla="*/ 2550358 w 503"/>
              <a:gd name="T15" fmla="*/ 45038904 h 355"/>
              <a:gd name="T16" fmla="*/ 0 w 503"/>
              <a:gd name="T17" fmla="*/ 57050341 h 355"/>
              <a:gd name="T18" fmla="*/ 0 w 503"/>
              <a:gd name="T19" fmla="*/ 475916562 h 355"/>
              <a:gd name="T20" fmla="*/ 2550358 w 503"/>
              <a:gd name="T21" fmla="*/ 487927999 h 355"/>
              <a:gd name="T22" fmla="*/ 7651075 w 503"/>
              <a:gd name="T23" fmla="*/ 498437240 h 355"/>
              <a:gd name="T24" fmla="*/ 17852507 w 503"/>
              <a:gd name="T25" fmla="*/ 507444286 h 355"/>
              <a:gd name="T26" fmla="*/ 28053940 w 503"/>
              <a:gd name="T27" fmla="*/ 516452557 h 355"/>
              <a:gd name="T28" fmla="*/ 43354492 w 503"/>
              <a:gd name="T29" fmla="*/ 523958632 h 355"/>
              <a:gd name="T30" fmla="*/ 58656642 w 503"/>
              <a:gd name="T31" fmla="*/ 528462768 h 355"/>
              <a:gd name="T32" fmla="*/ 76509149 w 503"/>
              <a:gd name="T33" fmla="*/ 531465933 h 355"/>
              <a:gd name="T34" fmla="*/ 96912015 w 503"/>
              <a:gd name="T35" fmla="*/ 532966903 h 355"/>
              <a:gd name="T36" fmla="*/ 1185892609 w 503"/>
              <a:gd name="T37" fmla="*/ 532966903 h 355"/>
              <a:gd name="T38" fmla="*/ 1206295474 w 503"/>
              <a:gd name="T39" fmla="*/ 531465933 h 355"/>
              <a:gd name="T40" fmla="*/ 1224147982 w 503"/>
              <a:gd name="T41" fmla="*/ 528462768 h 355"/>
              <a:gd name="T42" fmla="*/ 1239450131 w 503"/>
              <a:gd name="T43" fmla="*/ 523958632 h 355"/>
              <a:gd name="T44" fmla="*/ 1254750683 w 503"/>
              <a:gd name="T45" fmla="*/ 516452557 h 355"/>
              <a:gd name="T46" fmla="*/ 1267502474 w 503"/>
              <a:gd name="T47" fmla="*/ 507444286 h 355"/>
              <a:gd name="T48" fmla="*/ 1275153549 w 503"/>
              <a:gd name="T49" fmla="*/ 498437240 h 355"/>
              <a:gd name="T50" fmla="*/ 1280254265 w 503"/>
              <a:gd name="T51" fmla="*/ 487927999 h 355"/>
              <a:gd name="T52" fmla="*/ 1282804624 w 503"/>
              <a:gd name="T53" fmla="*/ 475916562 h 355"/>
              <a:gd name="T54" fmla="*/ 1282804624 w 503"/>
              <a:gd name="T55" fmla="*/ 57050341 h 355"/>
              <a:gd name="T56" fmla="*/ 1280254265 w 503"/>
              <a:gd name="T57" fmla="*/ 45038904 h 355"/>
              <a:gd name="T58" fmla="*/ 1275153549 w 503"/>
              <a:gd name="T59" fmla="*/ 34529663 h 355"/>
              <a:gd name="T60" fmla="*/ 1267502474 w 503"/>
              <a:gd name="T61" fmla="*/ 25522618 h 355"/>
              <a:gd name="T62" fmla="*/ 1254750683 w 503"/>
              <a:gd name="T63" fmla="*/ 16514347 h 355"/>
              <a:gd name="T64" fmla="*/ 1239450131 w 503"/>
              <a:gd name="T65" fmla="*/ 10509241 h 355"/>
              <a:gd name="T66" fmla="*/ 1224147982 w 503"/>
              <a:gd name="T67" fmla="*/ 4504135 h 355"/>
              <a:gd name="T68" fmla="*/ 1206295474 w 503"/>
              <a:gd name="T69" fmla="*/ 1500970 h 355"/>
              <a:gd name="T70" fmla="*/ 1185892609 w 503"/>
              <a:gd name="T71" fmla="*/ 0 h 355"/>
              <a:gd name="T72" fmla="*/ 96912015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4"/>
            <a:srcRect/>
            <a:tile tx="0" ty="0" sx="100000" sy="100000" flip="none" algn="tl"/>
          </a:blipFill>
          <a:ln w="12700" cmpd="sng">
            <a:solidFill>
              <a:schemeClr val="bg2"/>
            </a:solidFill>
            <a:round/>
            <a:headEnd/>
            <a:tailEnd/>
          </a:ln>
        </p:spPr>
        <p:txBody>
          <a:bodyPr/>
          <a:lstStyle/>
          <a:p>
            <a:endParaRPr lang="en-US"/>
          </a:p>
        </p:txBody>
      </p:sp>
      <p:sp>
        <p:nvSpPr>
          <p:cNvPr id="145449" name="Rectangle 227" descr="Blue tissue paper">
            <a:extLst>
              <a:ext uri="{FF2B5EF4-FFF2-40B4-BE49-F238E27FC236}">
                <a16:creationId xmlns:a16="http://schemas.microsoft.com/office/drawing/2014/main" id="{81A6ECD1-7D75-D94C-819F-88F1E760E100}"/>
              </a:ext>
            </a:extLst>
          </p:cNvPr>
          <p:cNvSpPr>
            <a:spLocks noChangeArrowheads="1"/>
          </p:cNvSpPr>
          <p:nvPr/>
        </p:nvSpPr>
        <p:spPr bwMode="auto">
          <a:xfrm>
            <a:off x="2305050" y="4375150"/>
            <a:ext cx="1133475" cy="360363"/>
          </a:xfrm>
          <a:prstGeom prst="rect">
            <a:avLst/>
          </a:prstGeom>
          <a:blipFill dpi="0" rotWithShape="0">
            <a:blip r:embed="rId4"/>
            <a:srcRect/>
            <a:tile tx="0" ty="0" sx="100000" sy="100000" flip="none" algn="tl"/>
          </a:blipFill>
          <a:ln w="12700">
            <a:solidFill>
              <a:schemeClr val="bg2"/>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45450" name="Freeform 232" descr="Blue tissue paper">
            <a:extLst>
              <a:ext uri="{FF2B5EF4-FFF2-40B4-BE49-F238E27FC236}">
                <a16:creationId xmlns:a16="http://schemas.microsoft.com/office/drawing/2014/main" id="{E5BF4990-F03F-4540-9790-C5CB36FEF85D}"/>
              </a:ext>
            </a:extLst>
          </p:cNvPr>
          <p:cNvSpPr>
            <a:spLocks/>
          </p:cNvSpPr>
          <p:nvPr/>
        </p:nvSpPr>
        <p:spPr bwMode="auto">
          <a:xfrm>
            <a:off x="2519363" y="4410075"/>
            <a:ext cx="803275" cy="434975"/>
          </a:xfrm>
          <a:custGeom>
            <a:avLst/>
            <a:gdLst>
              <a:gd name="T0" fmla="*/ 96912015 w 503"/>
              <a:gd name="T1" fmla="*/ 0 h 355"/>
              <a:gd name="T2" fmla="*/ 76509149 w 503"/>
              <a:gd name="T3" fmla="*/ 1500970 h 355"/>
              <a:gd name="T4" fmla="*/ 58656642 w 503"/>
              <a:gd name="T5" fmla="*/ 4504135 h 355"/>
              <a:gd name="T6" fmla="*/ 43354492 w 503"/>
              <a:gd name="T7" fmla="*/ 10509241 h 355"/>
              <a:gd name="T8" fmla="*/ 28053940 w 503"/>
              <a:gd name="T9" fmla="*/ 16514347 h 355"/>
              <a:gd name="T10" fmla="*/ 17852507 w 503"/>
              <a:gd name="T11" fmla="*/ 25522618 h 355"/>
              <a:gd name="T12" fmla="*/ 7651075 w 503"/>
              <a:gd name="T13" fmla="*/ 34529663 h 355"/>
              <a:gd name="T14" fmla="*/ 2550358 w 503"/>
              <a:gd name="T15" fmla="*/ 45038904 h 355"/>
              <a:gd name="T16" fmla="*/ 0 w 503"/>
              <a:gd name="T17" fmla="*/ 57050341 h 355"/>
              <a:gd name="T18" fmla="*/ 0 w 503"/>
              <a:gd name="T19" fmla="*/ 475916562 h 355"/>
              <a:gd name="T20" fmla="*/ 2550358 w 503"/>
              <a:gd name="T21" fmla="*/ 487927999 h 355"/>
              <a:gd name="T22" fmla="*/ 7651075 w 503"/>
              <a:gd name="T23" fmla="*/ 498437240 h 355"/>
              <a:gd name="T24" fmla="*/ 17852507 w 503"/>
              <a:gd name="T25" fmla="*/ 507444286 h 355"/>
              <a:gd name="T26" fmla="*/ 28053940 w 503"/>
              <a:gd name="T27" fmla="*/ 516452557 h 355"/>
              <a:gd name="T28" fmla="*/ 43354492 w 503"/>
              <a:gd name="T29" fmla="*/ 523958632 h 355"/>
              <a:gd name="T30" fmla="*/ 58656642 w 503"/>
              <a:gd name="T31" fmla="*/ 528462768 h 355"/>
              <a:gd name="T32" fmla="*/ 76509149 w 503"/>
              <a:gd name="T33" fmla="*/ 531465933 h 355"/>
              <a:gd name="T34" fmla="*/ 96912015 w 503"/>
              <a:gd name="T35" fmla="*/ 532966903 h 355"/>
              <a:gd name="T36" fmla="*/ 1185892609 w 503"/>
              <a:gd name="T37" fmla="*/ 532966903 h 355"/>
              <a:gd name="T38" fmla="*/ 1206295474 w 503"/>
              <a:gd name="T39" fmla="*/ 531465933 h 355"/>
              <a:gd name="T40" fmla="*/ 1224147982 w 503"/>
              <a:gd name="T41" fmla="*/ 528462768 h 355"/>
              <a:gd name="T42" fmla="*/ 1239450131 w 503"/>
              <a:gd name="T43" fmla="*/ 523958632 h 355"/>
              <a:gd name="T44" fmla="*/ 1254750683 w 503"/>
              <a:gd name="T45" fmla="*/ 516452557 h 355"/>
              <a:gd name="T46" fmla="*/ 1267502474 w 503"/>
              <a:gd name="T47" fmla="*/ 507444286 h 355"/>
              <a:gd name="T48" fmla="*/ 1275153549 w 503"/>
              <a:gd name="T49" fmla="*/ 498437240 h 355"/>
              <a:gd name="T50" fmla="*/ 1280254265 w 503"/>
              <a:gd name="T51" fmla="*/ 487927999 h 355"/>
              <a:gd name="T52" fmla="*/ 1282804624 w 503"/>
              <a:gd name="T53" fmla="*/ 475916562 h 355"/>
              <a:gd name="T54" fmla="*/ 1282804624 w 503"/>
              <a:gd name="T55" fmla="*/ 57050341 h 355"/>
              <a:gd name="T56" fmla="*/ 1280254265 w 503"/>
              <a:gd name="T57" fmla="*/ 45038904 h 355"/>
              <a:gd name="T58" fmla="*/ 1275153549 w 503"/>
              <a:gd name="T59" fmla="*/ 34529663 h 355"/>
              <a:gd name="T60" fmla="*/ 1267502474 w 503"/>
              <a:gd name="T61" fmla="*/ 25522618 h 355"/>
              <a:gd name="T62" fmla="*/ 1254750683 w 503"/>
              <a:gd name="T63" fmla="*/ 16514347 h 355"/>
              <a:gd name="T64" fmla="*/ 1239450131 w 503"/>
              <a:gd name="T65" fmla="*/ 10509241 h 355"/>
              <a:gd name="T66" fmla="*/ 1224147982 w 503"/>
              <a:gd name="T67" fmla="*/ 4504135 h 355"/>
              <a:gd name="T68" fmla="*/ 1206295474 w 503"/>
              <a:gd name="T69" fmla="*/ 1500970 h 355"/>
              <a:gd name="T70" fmla="*/ 1185892609 w 503"/>
              <a:gd name="T71" fmla="*/ 0 h 355"/>
              <a:gd name="T72" fmla="*/ 96912015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4"/>
            <a:srcRect/>
            <a:tile tx="0" ty="0" sx="100000" sy="100000" flip="none" algn="tl"/>
          </a:blipFill>
          <a:ln w="12700" cmpd="sng">
            <a:solidFill>
              <a:schemeClr val="bg2"/>
            </a:solidFill>
            <a:round/>
            <a:headEnd/>
            <a:tailEnd/>
          </a:ln>
        </p:spPr>
        <p:txBody>
          <a:bodyPr/>
          <a:lstStyle/>
          <a:p>
            <a:endParaRPr lang="en-US"/>
          </a:p>
        </p:txBody>
      </p:sp>
      <p:sp>
        <p:nvSpPr>
          <p:cNvPr id="145451" name="Rectangle 233" descr="Blue tissue paper">
            <a:extLst>
              <a:ext uri="{FF2B5EF4-FFF2-40B4-BE49-F238E27FC236}">
                <a16:creationId xmlns:a16="http://schemas.microsoft.com/office/drawing/2014/main" id="{F5F6C61C-FA82-B246-9B16-E1293E107A1B}"/>
              </a:ext>
            </a:extLst>
          </p:cNvPr>
          <p:cNvSpPr>
            <a:spLocks noChangeArrowheads="1"/>
          </p:cNvSpPr>
          <p:nvPr/>
        </p:nvSpPr>
        <p:spPr bwMode="auto">
          <a:xfrm>
            <a:off x="2516188" y="4600575"/>
            <a:ext cx="1133475" cy="360363"/>
          </a:xfrm>
          <a:prstGeom prst="rect">
            <a:avLst/>
          </a:prstGeom>
          <a:blipFill dpi="0" rotWithShape="0">
            <a:blip r:embed="rId4"/>
            <a:srcRect/>
            <a:tile tx="0" ty="0" sx="100000" sy="100000" flip="none" algn="tl"/>
          </a:blipFill>
          <a:ln w="12700">
            <a:solidFill>
              <a:schemeClr val="bg2"/>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45452" name="Freeform 238" descr="Blue tissue paper">
            <a:extLst>
              <a:ext uri="{FF2B5EF4-FFF2-40B4-BE49-F238E27FC236}">
                <a16:creationId xmlns:a16="http://schemas.microsoft.com/office/drawing/2014/main" id="{6D57065D-62D0-7E43-8E53-F3635625DFF0}"/>
              </a:ext>
            </a:extLst>
          </p:cNvPr>
          <p:cNvSpPr>
            <a:spLocks/>
          </p:cNvSpPr>
          <p:nvPr/>
        </p:nvSpPr>
        <p:spPr bwMode="auto">
          <a:xfrm>
            <a:off x="2730500" y="4649788"/>
            <a:ext cx="803275" cy="434975"/>
          </a:xfrm>
          <a:custGeom>
            <a:avLst/>
            <a:gdLst>
              <a:gd name="T0" fmla="*/ 96912015 w 503"/>
              <a:gd name="T1" fmla="*/ 0 h 355"/>
              <a:gd name="T2" fmla="*/ 76509149 w 503"/>
              <a:gd name="T3" fmla="*/ 1500970 h 355"/>
              <a:gd name="T4" fmla="*/ 58656642 w 503"/>
              <a:gd name="T5" fmla="*/ 4504135 h 355"/>
              <a:gd name="T6" fmla="*/ 43354492 w 503"/>
              <a:gd name="T7" fmla="*/ 10509241 h 355"/>
              <a:gd name="T8" fmla="*/ 28053940 w 503"/>
              <a:gd name="T9" fmla="*/ 16514347 h 355"/>
              <a:gd name="T10" fmla="*/ 17852507 w 503"/>
              <a:gd name="T11" fmla="*/ 25522618 h 355"/>
              <a:gd name="T12" fmla="*/ 7651075 w 503"/>
              <a:gd name="T13" fmla="*/ 34529663 h 355"/>
              <a:gd name="T14" fmla="*/ 2550358 w 503"/>
              <a:gd name="T15" fmla="*/ 45038904 h 355"/>
              <a:gd name="T16" fmla="*/ 0 w 503"/>
              <a:gd name="T17" fmla="*/ 57050341 h 355"/>
              <a:gd name="T18" fmla="*/ 0 w 503"/>
              <a:gd name="T19" fmla="*/ 475916562 h 355"/>
              <a:gd name="T20" fmla="*/ 2550358 w 503"/>
              <a:gd name="T21" fmla="*/ 487927999 h 355"/>
              <a:gd name="T22" fmla="*/ 7651075 w 503"/>
              <a:gd name="T23" fmla="*/ 498437240 h 355"/>
              <a:gd name="T24" fmla="*/ 17852507 w 503"/>
              <a:gd name="T25" fmla="*/ 507444286 h 355"/>
              <a:gd name="T26" fmla="*/ 28053940 w 503"/>
              <a:gd name="T27" fmla="*/ 516452557 h 355"/>
              <a:gd name="T28" fmla="*/ 43354492 w 503"/>
              <a:gd name="T29" fmla="*/ 523958632 h 355"/>
              <a:gd name="T30" fmla="*/ 58656642 w 503"/>
              <a:gd name="T31" fmla="*/ 528462768 h 355"/>
              <a:gd name="T32" fmla="*/ 76509149 w 503"/>
              <a:gd name="T33" fmla="*/ 531465933 h 355"/>
              <a:gd name="T34" fmla="*/ 96912015 w 503"/>
              <a:gd name="T35" fmla="*/ 532966903 h 355"/>
              <a:gd name="T36" fmla="*/ 1185892609 w 503"/>
              <a:gd name="T37" fmla="*/ 532966903 h 355"/>
              <a:gd name="T38" fmla="*/ 1206295474 w 503"/>
              <a:gd name="T39" fmla="*/ 531465933 h 355"/>
              <a:gd name="T40" fmla="*/ 1224147982 w 503"/>
              <a:gd name="T41" fmla="*/ 528462768 h 355"/>
              <a:gd name="T42" fmla="*/ 1239450131 w 503"/>
              <a:gd name="T43" fmla="*/ 523958632 h 355"/>
              <a:gd name="T44" fmla="*/ 1254750683 w 503"/>
              <a:gd name="T45" fmla="*/ 516452557 h 355"/>
              <a:gd name="T46" fmla="*/ 1267502474 w 503"/>
              <a:gd name="T47" fmla="*/ 507444286 h 355"/>
              <a:gd name="T48" fmla="*/ 1275153549 w 503"/>
              <a:gd name="T49" fmla="*/ 498437240 h 355"/>
              <a:gd name="T50" fmla="*/ 1280254265 w 503"/>
              <a:gd name="T51" fmla="*/ 487927999 h 355"/>
              <a:gd name="T52" fmla="*/ 1282804624 w 503"/>
              <a:gd name="T53" fmla="*/ 475916562 h 355"/>
              <a:gd name="T54" fmla="*/ 1282804624 w 503"/>
              <a:gd name="T55" fmla="*/ 57050341 h 355"/>
              <a:gd name="T56" fmla="*/ 1280254265 w 503"/>
              <a:gd name="T57" fmla="*/ 45038904 h 355"/>
              <a:gd name="T58" fmla="*/ 1275153549 w 503"/>
              <a:gd name="T59" fmla="*/ 34529663 h 355"/>
              <a:gd name="T60" fmla="*/ 1267502474 w 503"/>
              <a:gd name="T61" fmla="*/ 25522618 h 355"/>
              <a:gd name="T62" fmla="*/ 1254750683 w 503"/>
              <a:gd name="T63" fmla="*/ 16514347 h 355"/>
              <a:gd name="T64" fmla="*/ 1239450131 w 503"/>
              <a:gd name="T65" fmla="*/ 10509241 h 355"/>
              <a:gd name="T66" fmla="*/ 1224147982 w 503"/>
              <a:gd name="T67" fmla="*/ 4504135 h 355"/>
              <a:gd name="T68" fmla="*/ 1206295474 w 503"/>
              <a:gd name="T69" fmla="*/ 1500970 h 355"/>
              <a:gd name="T70" fmla="*/ 1185892609 w 503"/>
              <a:gd name="T71" fmla="*/ 0 h 355"/>
              <a:gd name="T72" fmla="*/ 96912015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4"/>
            <a:srcRect/>
            <a:tile tx="0" ty="0" sx="100000" sy="100000" flip="none" algn="tl"/>
          </a:blipFill>
          <a:ln w="12700" cmpd="sng">
            <a:solidFill>
              <a:schemeClr val="bg2"/>
            </a:solidFill>
            <a:round/>
            <a:headEnd/>
            <a:tailEnd/>
          </a:ln>
        </p:spPr>
        <p:txBody>
          <a:bodyPr/>
          <a:lstStyle/>
          <a:p>
            <a:endParaRPr lang="en-US"/>
          </a:p>
        </p:txBody>
      </p:sp>
      <p:sp>
        <p:nvSpPr>
          <p:cNvPr id="145453" name="Rectangle 239" descr="Blue tissue paper">
            <a:extLst>
              <a:ext uri="{FF2B5EF4-FFF2-40B4-BE49-F238E27FC236}">
                <a16:creationId xmlns:a16="http://schemas.microsoft.com/office/drawing/2014/main" id="{3F0E958A-F3ED-4E41-9E48-4AF6328A90A8}"/>
              </a:ext>
            </a:extLst>
          </p:cNvPr>
          <p:cNvSpPr>
            <a:spLocks noChangeArrowheads="1"/>
          </p:cNvSpPr>
          <p:nvPr/>
        </p:nvSpPr>
        <p:spPr bwMode="auto">
          <a:xfrm>
            <a:off x="2727325" y="4840288"/>
            <a:ext cx="1133475" cy="360362"/>
          </a:xfrm>
          <a:prstGeom prst="rect">
            <a:avLst/>
          </a:prstGeom>
          <a:blipFill dpi="0" rotWithShape="0">
            <a:blip r:embed="rId4"/>
            <a:srcRect/>
            <a:tile tx="0" ty="0" sx="100000" sy="100000" flip="none" algn="tl"/>
          </a:blipFill>
          <a:ln w="12700">
            <a:solidFill>
              <a:schemeClr val="bg2"/>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45454" name="Freeform 244" descr="Blue tissue paper">
            <a:extLst>
              <a:ext uri="{FF2B5EF4-FFF2-40B4-BE49-F238E27FC236}">
                <a16:creationId xmlns:a16="http://schemas.microsoft.com/office/drawing/2014/main" id="{80DE642F-D2BC-A74A-875B-2AA99F8B77E9}"/>
              </a:ext>
            </a:extLst>
          </p:cNvPr>
          <p:cNvSpPr>
            <a:spLocks/>
          </p:cNvSpPr>
          <p:nvPr/>
        </p:nvSpPr>
        <p:spPr bwMode="auto">
          <a:xfrm>
            <a:off x="2957513" y="4887913"/>
            <a:ext cx="803275" cy="434975"/>
          </a:xfrm>
          <a:custGeom>
            <a:avLst/>
            <a:gdLst>
              <a:gd name="T0" fmla="*/ 96912015 w 503"/>
              <a:gd name="T1" fmla="*/ 0 h 355"/>
              <a:gd name="T2" fmla="*/ 76509149 w 503"/>
              <a:gd name="T3" fmla="*/ 1500970 h 355"/>
              <a:gd name="T4" fmla="*/ 58656642 w 503"/>
              <a:gd name="T5" fmla="*/ 4504135 h 355"/>
              <a:gd name="T6" fmla="*/ 43354492 w 503"/>
              <a:gd name="T7" fmla="*/ 10509241 h 355"/>
              <a:gd name="T8" fmla="*/ 28053940 w 503"/>
              <a:gd name="T9" fmla="*/ 16514347 h 355"/>
              <a:gd name="T10" fmla="*/ 17852507 w 503"/>
              <a:gd name="T11" fmla="*/ 25522618 h 355"/>
              <a:gd name="T12" fmla="*/ 7651075 w 503"/>
              <a:gd name="T13" fmla="*/ 34529663 h 355"/>
              <a:gd name="T14" fmla="*/ 2550358 w 503"/>
              <a:gd name="T15" fmla="*/ 45038904 h 355"/>
              <a:gd name="T16" fmla="*/ 0 w 503"/>
              <a:gd name="T17" fmla="*/ 57050341 h 355"/>
              <a:gd name="T18" fmla="*/ 0 w 503"/>
              <a:gd name="T19" fmla="*/ 475916562 h 355"/>
              <a:gd name="T20" fmla="*/ 2550358 w 503"/>
              <a:gd name="T21" fmla="*/ 487927999 h 355"/>
              <a:gd name="T22" fmla="*/ 7651075 w 503"/>
              <a:gd name="T23" fmla="*/ 498437240 h 355"/>
              <a:gd name="T24" fmla="*/ 17852507 w 503"/>
              <a:gd name="T25" fmla="*/ 507444286 h 355"/>
              <a:gd name="T26" fmla="*/ 28053940 w 503"/>
              <a:gd name="T27" fmla="*/ 516452557 h 355"/>
              <a:gd name="T28" fmla="*/ 43354492 w 503"/>
              <a:gd name="T29" fmla="*/ 523958632 h 355"/>
              <a:gd name="T30" fmla="*/ 58656642 w 503"/>
              <a:gd name="T31" fmla="*/ 528462768 h 355"/>
              <a:gd name="T32" fmla="*/ 76509149 w 503"/>
              <a:gd name="T33" fmla="*/ 531465933 h 355"/>
              <a:gd name="T34" fmla="*/ 96912015 w 503"/>
              <a:gd name="T35" fmla="*/ 532966903 h 355"/>
              <a:gd name="T36" fmla="*/ 1185892609 w 503"/>
              <a:gd name="T37" fmla="*/ 532966903 h 355"/>
              <a:gd name="T38" fmla="*/ 1206295474 w 503"/>
              <a:gd name="T39" fmla="*/ 531465933 h 355"/>
              <a:gd name="T40" fmla="*/ 1224147982 w 503"/>
              <a:gd name="T41" fmla="*/ 528462768 h 355"/>
              <a:gd name="T42" fmla="*/ 1239450131 w 503"/>
              <a:gd name="T43" fmla="*/ 523958632 h 355"/>
              <a:gd name="T44" fmla="*/ 1254750683 w 503"/>
              <a:gd name="T45" fmla="*/ 516452557 h 355"/>
              <a:gd name="T46" fmla="*/ 1267502474 w 503"/>
              <a:gd name="T47" fmla="*/ 507444286 h 355"/>
              <a:gd name="T48" fmla="*/ 1275153549 w 503"/>
              <a:gd name="T49" fmla="*/ 498437240 h 355"/>
              <a:gd name="T50" fmla="*/ 1280254265 w 503"/>
              <a:gd name="T51" fmla="*/ 487927999 h 355"/>
              <a:gd name="T52" fmla="*/ 1282804624 w 503"/>
              <a:gd name="T53" fmla="*/ 475916562 h 355"/>
              <a:gd name="T54" fmla="*/ 1282804624 w 503"/>
              <a:gd name="T55" fmla="*/ 57050341 h 355"/>
              <a:gd name="T56" fmla="*/ 1280254265 w 503"/>
              <a:gd name="T57" fmla="*/ 45038904 h 355"/>
              <a:gd name="T58" fmla="*/ 1275153549 w 503"/>
              <a:gd name="T59" fmla="*/ 34529663 h 355"/>
              <a:gd name="T60" fmla="*/ 1267502474 w 503"/>
              <a:gd name="T61" fmla="*/ 25522618 h 355"/>
              <a:gd name="T62" fmla="*/ 1254750683 w 503"/>
              <a:gd name="T63" fmla="*/ 16514347 h 355"/>
              <a:gd name="T64" fmla="*/ 1239450131 w 503"/>
              <a:gd name="T65" fmla="*/ 10509241 h 355"/>
              <a:gd name="T66" fmla="*/ 1224147982 w 503"/>
              <a:gd name="T67" fmla="*/ 4504135 h 355"/>
              <a:gd name="T68" fmla="*/ 1206295474 w 503"/>
              <a:gd name="T69" fmla="*/ 1500970 h 355"/>
              <a:gd name="T70" fmla="*/ 1185892609 w 503"/>
              <a:gd name="T71" fmla="*/ 0 h 355"/>
              <a:gd name="T72" fmla="*/ 96912015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4"/>
            <a:srcRect/>
            <a:tile tx="0" ty="0" sx="100000" sy="100000" flip="none" algn="tl"/>
          </a:blipFill>
          <a:ln w="12700" cmpd="sng">
            <a:solidFill>
              <a:schemeClr val="bg2"/>
            </a:solidFill>
            <a:round/>
            <a:headEnd/>
            <a:tailEnd/>
          </a:ln>
        </p:spPr>
        <p:txBody>
          <a:bodyPr/>
          <a:lstStyle/>
          <a:p>
            <a:endParaRPr lang="en-US"/>
          </a:p>
        </p:txBody>
      </p:sp>
      <p:sp>
        <p:nvSpPr>
          <p:cNvPr id="145455" name="Rectangle 245" descr="Blue tissue paper">
            <a:extLst>
              <a:ext uri="{FF2B5EF4-FFF2-40B4-BE49-F238E27FC236}">
                <a16:creationId xmlns:a16="http://schemas.microsoft.com/office/drawing/2014/main" id="{0D12D6CE-490B-144B-9347-B91DF6E42E1F}"/>
              </a:ext>
            </a:extLst>
          </p:cNvPr>
          <p:cNvSpPr>
            <a:spLocks noChangeArrowheads="1"/>
          </p:cNvSpPr>
          <p:nvPr/>
        </p:nvSpPr>
        <p:spPr bwMode="auto">
          <a:xfrm>
            <a:off x="2954338" y="5078413"/>
            <a:ext cx="1131887" cy="360362"/>
          </a:xfrm>
          <a:prstGeom prst="rect">
            <a:avLst/>
          </a:prstGeom>
          <a:blipFill dpi="0" rotWithShape="0">
            <a:blip r:embed="rId4"/>
            <a:srcRect/>
            <a:tile tx="0" ty="0" sx="100000" sy="100000" flip="none" algn="tl"/>
          </a:blipFill>
          <a:ln w="12700">
            <a:solidFill>
              <a:schemeClr val="bg2"/>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45456" name="Freeform 250" descr="Blue tissue paper">
            <a:extLst>
              <a:ext uri="{FF2B5EF4-FFF2-40B4-BE49-F238E27FC236}">
                <a16:creationId xmlns:a16="http://schemas.microsoft.com/office/drawing/2014/main" id="{3E078F5B-A884-7249-936B-B7B7FA041B1C}"/>
              </a:ext>
            </a:extLst>
          </p:cNvPr>
          <p:cNvSpPr>
            <a:spLocks/>
          </p:cNvSpPr>
          <p:nvPr/>
        </p:nvSpPr>
        <p:spPr bwMode="auto">
          <a:xfrm>
            <a:off x="3182938" y="5140325"/>
            <a:ext cx="803275" cy="434975"/>
          </a:xfrm>
          <a:custGeom>
            <a:avLst/>
            <a:gdLst>
              <a:gd name="T0" fmla="*/ 96912015 w 503"/>
              <a:gd name="T1" fmla="*/ 0 h 355"/>
              <a:gd name="T2" fmla="*/ 76509149 w 503"/>
              <a:gd name="T3" fmla="*/ 1500970 h 355"/>
              <a:gd name="T4" fmla="*/ 58656642 w 503"/>
              <a:gd name="T5" fmla="*/ 4504135 h 355"/>
              <a:gd name="T6" fmla="*/ 43354492 w 503"/>
              <a:gd name="T7" fmla="*/ 10509241 h 355"/>
              <a:gd name="T8" fmla="*/ 28053940 w 503"/>
              <a:gd name="T9" fmla="*/ 16514347 h 355"/>
              <a:gd name="T10" fmla="*/ 17852507 w 503"/>
              <a:gd name="T11" fmla="*/ 25522618 h 355"/>
              <a:gd name="T12" fmla="*/ 7651075 w 503"/>
              <a:gd name="T13" fmla="*/ 34529663 h 355"/>
              <a:gd name="T14" fmla="*/ 2550358 w 503"/>
              <a:gd name="T15" fmla="*/ 45038904 h 355"/>
              <a:gd name="T16" fmla="*/ 0 w 503"/>
              <a:gd name="T17" fmla="*/ 57050341 h 355"/>
              <a:gd name="T18" fmla="*/ 0 w 503"/>
              <a:gd name="T19" fmla="*/ 475916562 h 355"/>
              <a:gd name="T20" fmla="*/ 2550358 w 503"/>
              <a:gd name="T21" fmla="*/ 487927999 h 355"/>
              <a:gd name="T22" fmla="*/ 7651075 w 503"/>
              <a:gd name="T23" fmla="*/ 498437240 h 355"/>
              <a:gd name="T24" fmla="*/ 17852507 w 503"/>
              <a:gd name="T25" fmla="*/ 507444286 h 355"/>
              <a:gd name="T26" fmla="*/ 28053940 w 503"/>
              <a:gd name="T27" fmla="*/ 516452557 h 355"/>
              <a:gd name="T28" fmla="*/ 43354492 w 503"/>
              <a:gd name="T29" fmla="*/ 523958632 h 355"/>
              <a:gd name="T30" fmla="*/ 58656642 w 503"/>
              <a:gd name="T31" fmla="*/ 528462768 h 355"/>
              <a:gd name="T32" fmla="*/ 76509149 w 503"/>
              <a:gd name="T33" fmla="*/ 531465933 h 355"/>
              <a:gd name="T34" fmla="*/ 96912015 w 503"/>
              <a:gd name="T35" fmla="*/ 532966903 h 355"/>
              <a:gd name="T36" fmla="*/ 1185892609 w 503"/>
              <a:gd name="T37" fmla="*/ 532966903 h 355"/>
              <a:gd name="T38" fmla="*/ 1206295474 w 503"/>
              <a:gd name="T39" fmla="*/ 531465933 h 355"/>
              <a:gd name="T40" fmla="*/ 1224147982 w 503"/>
              <a:gd name="T41" fmla="*/ 528462768 h 355"/>
              <a:gd name="T42" fmla="*/ 1239450131 w 503"/>
              <a:gd name="T43" fmla="*/ 523958632 h 355"/>
              <a:gd name="T44" fmla="*/ 1254750683 w 503"/>
              <a:gd name="T45" fmla="*/ 516452557 h 355"/>
              <a:gd name="T46" fmla="*/ 1267502474 w 503"/>
              <a:gd name="T47" fmla="*/ 507444286 h 355"/>
              <a:gd name="T48" fmla="*/ 1275153549 w 503"/>
              <a:gd name="T49" fmla="*/ 498437240 h 355"/>
              <a:gd name="T50" fmla="*/ 1280254265 w 503"/>
              <a:gd name="T51" fmla="*/ 487927999 h 355"/>
              <a:gd name="T52" fmla="*/ 1282804624 w 503"/>
              <a:gd name="T53" fmla="*/ 475916562 h 355"/>
              <a:gd name="T54" fmla="*/ 1282804624 w 503"/>
              <a:gd name="T55" fmla="*/ 57050341 h 355"/>
              <a:gd name="T56" fmla="*/ 1280254265 w 503"/>
              <a:gd name="T57" fmla="*/ 45038904 h 355"/>
              <a:gd name="T58" fmla="*/ 1275153549 w 503"/>
              <a:gd name="T59" fmla="*/ 34529663 h 355"/>
              <a:gd name="T60" fmla="*/ 1267502474 w 503"/>
              <a:gd name="T61" fmla="*/ 25522618 h 355"/>
              <a:gd name="T62" fmla="*/ 1254750683 w 503"/>
              <a:gd name="T63" fmla="*/ 16514347 h 355"/>
              <a:gd name="T64" fmla="*/ 1239450131 w 503"/>
              <a:gd name="T65" fmla="*/ 10509241 h 355"/>
              <a:gd name="T66" fmla="*/ 1224147982 w 503"/>
              <a:gd name="T67" fmla="*/ 4504135 h 355"/>
              <a:gd name="T68" fmla="*/ 1206295474 w 503"/>
              <a:gd name="T69" fmla="*/ 1500970 h 355"/>
              <a:gd name="T70" fmla="*/ 1185892609 w 503"/>
              <a:gd name="T71" fmla="*/ 0 h 355"/>
              <a:gd name="T72" fmla="*/ 96912015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4"/>
            <a:srcRect/>
            <a:tile tx="0" ty="0" sx="100000" sy="100000" flip="none" algn="tl"/>
          </a:blipFill>
          <a:ln w="12700" cmpd="sng">
            <a:solidFill>
              <a:schemeClr val="bg2"/>
            </a:solidFill>
            <a:round/>
            <a:headEnd/>
            <a:tailEnd/>
          </a:ln>
        </p:spPr>
        <p:txBody>
          <a:bodyPr/>
          <a:lstStyle/>
          <a:p>
            <a:endParaRPr lang="en-US"/>
          </a:p>
        </p:txBody>
      </p:sp>
      <p:sp>
        <p:nvSpPr>
          <p:cNvPr id="145457" name="Rectangle 251" descr="Blue tissue paper">
            <a:extLst>
              <a:ext uri="{FF2B5EF4-FFF2-40B4-BE49-F238E27FC236}">
                <a16:creationId xmlns:a16="http://schemas.microsoft.com/office/drawing/2014/main" id="{172995B3-DE53-DD48-9560-51C42BF81657}"/>
              </a:ext>
            </a:extLst>
          </p:cNvPr>
          <p:cNvSpPr>
            <a:spLocks noChangeArrowheads="1"/>
          </p:cNvSpPr>
          <p:nvPr/>
        </p:nvSpPr>
        <p:spPr bwMode="auto">
          <a:xfrm>
            <a:off x="3179763" y="5330825"/>
            <a:ext cx="1131887" cy="360363"/>
          </a:xfrm>
          <a:prstGeom prst="rect">
            <a:avLst/>
          </a:prstGeom>
          <a:blipFill dpi="0" rotWithShape="0">
            <a:blip r:embed="rId4"/>
            <a:srcRect/>
            <a:tile tx="0" ty="0" sx="100000" sy="100000" flip="none" algn="tl"/>
          </a:blipFill>
          <a:ln w="12700">
            <a:solidFill>
              <a:schemeClr val="bg2"/>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45458" name="Freeform 256" descr="Blue tissue paper">
            <a:extLst>
              <a:ext uri="{FF2B5EF4-FFF2-40B4-BE49-F238E27FC236}">
                <a16:creationId xmlns:a16="http://schemas.microsoft.com/office/drawing/2014/main" id="{8C3CC4A7-087B-FC4D-8C10-0DECD4E8D3A7}"/>
              </a:ext>
            </a:extLst>
          </p:cNvPr>
          <p:cNvSpPr>
            <a:spLocks/>
          </p:cNvSpPr>
          <p:nvPr/>
        </p:nvSpPr>
        <p:spPr bwMode="auto">
          <a:xfrm>
            <a:off x="3394075" y="5378450"/>
            <a:ext cx="803275" cy="434975"/>
          </a:xfrm>
          <a:custGeom>
            <a:avLst/>
            <a:gdLst>
              <a:gd name="T0" fmla="*/ 96912015 w 503"/>
              <a:gd name="T1" fmla="*/ 0 h 355"/>
              <a:gd name="T2" fmla="*/ 76509149 w 503"/>
              <a:gd name="T3" fmla="*/ 1500970 h 355"/>
              <a:gd name="T4" fmla="*/ 58656642 w 503"/>
              <a:gd name="T5" fmla="*/ 4504135 h 355"/>
              <a:gd name="T6" fmla="*/ 43354492 w 503"/>
              <a:gd name="T7" fmla="*/ 10509241 h 355"/>
              <a:gd name="T8" fmla="*/ 28053940 w 503"/>
              <a:gd name="T9" fmla="*/ 16514347 h 355"/>
              <a:gd name="T10" fmla="*/ 17852507 w 503"/>
              <a:gd name="T11" fmla="*/ 25522618 h 355"/>
              <a:gd name="T12" fmla="*/ 7651075 w 503"/>
              <a:gd name="T13" fmla="*/ 34529663 h 355"/>
              <a:gd name="T14" fmla="*/ 2550358 w 503"/>
              <a:gd name="T15" fmla="*/ 45038904 h 355"/>
              <a:gd name="T16" fmla="*/ 0 w 503"/>
              <a:gd name="T17" fmla="*/ 57050341 h 355"/>
              <a:gd name="T18" fmla="*/ 0 w 503"/>
              <a:gd name="T19" fmla="*/ 475916562 h 355"/>
              <a:gd name="T20" fmla="*/ 2550358 w 503"/>
              <a:gd name="T21" fmla="*/ 487927999 h 355"/>
              <a:gd name="T22" fmla="*/ 7651075 w 503"/>
              <a:gd name="T23" fmla="*/ 498437240 h 355"/>
              <a:gd name="T24" fmla="*/ 17852507 w 503"/>
              <a:gd name="T25" fmla="*/ 507444286 h 355"/>
              <a:gd name="T26" fmla="*/ 28053940 w 503"/>
              <a:gd name="T27" fmla="*/ 516452557 h 355"/>
              <a:gd name="T28" fmla="*/ 43354492 w 503"/>
              <a:gd name="T29" fmla="*/ 523958632 h 355"/>
              <a:gd name="T30" fmla="*/ 58656642 w 503"/>
              <a:gd name="T31" fmla="*/ 528462768 h 355"/>
              <a:gd name="T32" fmla="*/ 76509149 w 503"/>
              <a:gd name="T33" fmla="*/ 531465933 h 355"/>
              <a:gd name="T34" fmla="*/ 96912015 w 503"/>
              <a:gd name="T35" fmla="*/ 532966903 h 355"/>
              <a:gd name="T36" fmla="*/ 1185892609 w 503"/>
              <a:gd name="T37" fmla="*/ 532966903 h 355"/>
              <a:gd name="T38" fmla="*/ 1206295474 w 503"/>
              <a:gd name="T39" fmla="*/ 531465933 h 355"/>
              <a:gd name="T40" fmla="*/ 1224147982 w 503"/>
              <a:gd name="T41" fmla="*/ 528462768 h 355"/>
              <a:gd name="T42" fmla="*/ 1239450131 w 503"/>
              <a:gd name="T43" fmla="*/ 523958632 h 355"/>
              <a:gd name="T44" fmla="*/ 1254750683 w 503"/>
              <a:gd name="T45" fmla="*/ 516452557 h 355"/>
              <a:gd name="T46" fmla="*/ 1267502474 w 503"/>
              <a:gd name="T47" fmla="*/ 507444286 h 355"/>
              <a:gd name="T48" fmla="*/ 1275153549 w 503"/>
              <a:gd name="T49" fmla="*/ 498437240 h 355"/>
              <a:gd name="T50" fmla="*/ 1280254265 w 503"/>
              <a:gd name="T51" fmla="*/ 487927999 h 355"/>
              <a:gd name="T52" fmla="*/ 1282804624 w 503"/>
              <a:gd name="T53" fmla="*/ 475916562 h 355"/>
              <a:gd name="T54" fmla="*/ 1282804624 w 503"/>
              <a:gd name="T55" fmla="*/ 57050341 h 355"/>
              <a:gd name="T56" fmla="*/ 1280254265 w 503"/>
              <a:gd name="T57" fmla="*/ 45038904 h 355"/>
              <a:gd name="T58" fmla="*/ 1275153549 w 503"/>
              <a:gd name="T59" fmla="*/ 34529663 h 355"/>
              <a:gd name="T60" fmla="*/ 1267502474 w 503"/>
              <a:gd name="T61" fmla="*/ 25522618 h 355"/>
              <a:gd name="T62" fmla="*/ 1254750683 w 503"/>
              <a:gd name="T63" fmla="*/ 16514347 h 355"/>
              <a:gd name="T64" fmla="*/ 1239450131 w 503"/>
              <a:gd name="T65" fmla="*/ 10509241 h 355"/>
              <a:gd name="T66" fmla="*/ 1224147982 w 503"/>
              <a:gd name="T67" fmla="*/ 4504135 h 355"/>
              <a:gd name="T68" fmla="*/ 1206295474 w 503"/>
              <a:gd name="T69" fmla="*/ 1500970 h 355"/>
              <a:gd name="T70" fmla="*/ 1185892609 w 503"/>
              <a:gd name="T71" fmla="*/ 0 h 355"/>
              <a:gd name="T72" fmla="*/ 96912015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4"/>
            <a:srcRect/>
            <a:tile tx="0" ty="0" sx="100000" sy="100000" flip="none" algn="tl"/>
          </a:blipFill>
          <a:ln w="12700" cmpd="sng">
            <a:solidFill>
              <a:schemeClr val="bg2"/>
            </a:solidFill>
            <a:round/>
            <a:headEnd/>
            <a:tailEnd/>
          </a:ln>
        </p:spPr>
        <p:txBody>
          <a:bodyPr/>
          <a:lstStyle/>
          <a:p>
            <a:endParaRPr lang="en-US"/>
          </a:p>
        </p:txBody>
      </p:sp>
      <p:sp>
        <p:nvSpPr>
          <p:cNvPr id="145459" name="Rectangle 257" descr="Blue tissue paper">
            <a:extLst>
              <a:ext uri="{FF2B5EF4-FFF2-40B4-BE49-F238E27FC236}">
                <a16:creationId xmlns:a16="http://schemas.microsoft.com/office/drawing/2014/main" id="{E1F9E8AE-14C6-A14B-AFA0-74124A29CA13}"/>
              </a:ext>
            </a:extLst>
          </p:cNvPr>
          <p:cNvSpPr>
            <a:spLocks noChangeArrowheads="1"/>
          </p:cNvSpPr>
          <p:nvPr/>
        </p:nvSpPr>
        <p:spPr bwMode="auto">
          <a:xfrm>
            <a:off x="3390900" y="5568950"/>
            <a:ext cx="1133475" cy="360363"/>
          </a:xfrm>
          <a:prstGeom prst="rect">
            <a:avLst/>
          </a:prstGeom>
          <a:blipFill dpi="0" rotWithShape="0">
            <a:blip r:embed="rId4"/>
            <a:srcRect/>
            <a:tile tx="0" ty="0" sx="100000" sy="100000" flip="none" algn="tl"/>
          </a:blipFill>
          <a:ln w="12700">
            <a:solidFill>
              <a:schemeClr val="bg2"/>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45460" name="Freeform 262" descr="Blue tissue paper">
            <a:extLst>
              <a:ext uri="{FF2B5EF4-FFF2-40B4-BE49-F238E27FC236}">
                <a16:creationId xmlns:a16="http://schemas.microsoft.com/office/drawing/2014/main" id="{707C5BA1-3F11-CC42-B604-F3AC104182C3}"/>
              </a:ext>
            </a:extLst>
          </p:cNvPr>
          <p:cNvSpPr>
            <a:spLocks/>
          </p:cNvSpPr>
          <p:nvPr/>
        </p:nvSpPr>
        <p:spPr bwMode="auto">
          <a:xfrm>
            <a:off x="3605213" y="5630863"/>
            <a:ext cx="803275" cy="434975"/>
          </a:xfrm>
          <a:custGeom>
            <a:avLst/>
            <a:gdLst>
              <a:gd name="T0" fmla="*/ 96912015 w 503"/>
              <a:gd name="T1" fmla="*/ 0 h 355"/>
              <a:gd name="T2" fmla="*/ 76509149 w 503"/>
              <a:gd name="T3" fmla="*/ 1500970 h 355"/>
              <a:gd name="T4" fmla="*/ 58656642 w 503"/>
              <a:gd name="T5" fmla="*/ 4504135 h 355"/>
              <a:gd name="T6" fmla="*/ 43354492 w 503"/>
              <a:gd name="T7" fmla="*/ 10509241 h 355"/>
              <a:gd name="T8" fmla="*/ 28053940 w 503"/>
              <a:gd name="T9" fmla="*/ 16514347 h 355"/>
              <a:gd name="T10" fmla="*/ 17852507 w 503"/>
              <a:gd name="T11" fmla="*/ 25522618 h 355"/>
              <a:gd name="T12" fmla="*/ 7651075 w 503"/>
              <a:gd name="T13" fmla="*/ 34529663 h 355"/>
              <a:gd name="T14" fmla="*/ 2550358 w 503"/>
              <a:gd name="T15" fmla="*/ 45038904 h 355"/>
              <a:gd name="T16" fmla="*/ 0 w 503"/>
              <a:gd name="T17" fmla="*/ 57050341 h 355"/>
              <a:gd name="T18" fmla="*/ 0 w 503"/>
              <a:gd name="T19" fmla="*/ 475916562 h 355"/>
              <a:gd name="T20" fmla="*/ 2550358 w 503"/>
              <a:gd name="T21" fmla="*/ 487927999 h 355"/>
              <a:gd name="T22" fmla="*/ 7651075 w 503"/>
              <a:gd name="T23" fmla="*/ 498437240 h 355"/>
              <a:gd name="T24" fmla="*/ 17852507 w 503"/>
              <a:gd name="T25" fmla="*/ 507444286 h 355"/>
              <a:gd name="T26" fmla="*/ 28053940 w 503"/>
              <a:gd name="T27" fmla="*/ 516452557 h 355"/>
              <a:gd name="T28" fmla="*/ 43354492 w 503"/>
              <a:gd name="T29" fmla="*/ 523958632 h 355"/>
              <a:gd name="T30" fmla="*/ 58656642 w 503"/>
              <a:gd name="T31" fmla="*/ 528462768 h 355"/>
              <a:gd name="T32" fmla="*/ 76509149 w 503"/>
              <a:gd name="T33" fmla="*/ 531465933 h 355"/>
              <a:gd name="T34" fmla="*/ 96912015 w 503"/>
              <a:gd name="T35" fmla="*/ 532966903 h 355"/>
              <a:gd name="T36" fmla="*/ 1185892609 w 503"/>
              <a:gd name="T37" fmla="*/ 532966903 h 355"/>
              <a:gd name="T38" fmla="*/ 1206295474 w 503"/>
              <a:gd name="T39" fmla="*/ 531465933 h 355"/>
              <a:gd name="T40" fmla="*/ 1224147982 w 503"/>
              <a:gd name="T41" fmla="*/ 528462768 h 355"/>
              <a:gd name="T42" fmla="*/ 1239450131 w 503"/>
              <a:gd name="T43" fmla="*/ 523958632 h 355"/>
              <a:gd name="T44" fmla="*/ 1254750683 w 503"/>
              <a:gd name="T45" fmla="*/ 516452557 h 355"/>
              <a:gd name="T46" fmla="*/ 1267502474 w 503"/>
              <a:gd name="T47" fmla="*/ 507444286 h 355"/>
              <a:gd name="T48" fmla="*/ 1275153549 w 503"/>
              <a:gd name="T49" fmla="*/ 498437240 h 355"/>
              <a:gd name="T50" fmla="*/ 1280254265 w 503"/>
              <a:gd name="T51" fmla="*/ 487927999 h 355"/>
              <a:gd name="T52" fmla="*/ 1282804624 w 503"/>
              <a:gd name="T53" fmla="*/ 475916562 h 355"/>
              <a:gd name="T54" fmla="*/ 1282804624 w 503"/>
              <a:gd name="T55" fmla="*/ 57050341 h 355"/>
              <a:gd name="T56" fmla="*/ 1280254265 w 503"/>
              <a:gd name="T57" fmla="*/ 45038904 h 355"/>
              <a:gd name="T58" fmla="*/ 1275153549 w 503"/>
              <a:gd name="T59" fmla="*/ 34529663 h 355"/>
              <a:gd name="T60" fmla="*/ 1267502474 w 503"/>
              <a:gd name="T61" fmla="*/ 25522618 h 355"/>
              <a:gd name="T62" fmla="*/ 1254750683 w 503"/>
              <a:gd name="T63" fmla="*/ 16514347 h 355"/>
              <a:gd name="T64" fmla="*/ 1239450131 w 503"/>
              <a:gd name="T65" fmla="*/ 10509241 h 355"/>
              <a:gd name="T66" fmla="*/ 1224147982 w 503"/>
              <a:gd name="T67" fmla="*/ 4504135 h 355"/>
              <a:gd name="T68" fmla="*/ 1206295474 w 503"/>
              <a:gd name="T69" fmla="*/ 1500970 h 355"/>
              <a:gd name="T70" fmla="*/ 1185892609 w 503"/>
              <a:gd name="T71" fmla="*/ 0 h 355"/>
              <a:gd name="T72" fmla="*/ 96912015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4"/>
            <a:srcRect/>
            <a:tile tx="0" ty="0" sx="100000" sy="100000" flip="none" algn="tl"/>
          </a:blipFill>
          <a:ln w="12700" cmpd="sng">
            <a:solidFill>
              <a:schemeClr val="bg2"/>
            </a:solidFill>
            <a:round/>
            <a:headEnd/>
            <a:tailEnd/>
          </a:ln>
        </p:spPr>
        <p:txBody>
          <a:bodyPr/>
          <a:lstStyle/>
          <a:p>
            <a:endParaRPr lang="en-US"/>
          </a:p>
        </p:txBody>
      </p:sp>
      <p:sp>
        <p:nvSpPr>
          <p:cNvPr id="145461" name="Rectangle 263" descr="Blue tissue paper">
            <a:extLst>
              <a:ext uri="{FF2B5EF4-FFF2-40B4-BE49-F238E27FC236}">
                <a16:creationId xmlns:a16="http://schemas.microsoft.com/office/drawing/2014/main" id="{0BDACEE1-AB2F-6C44-A734-E081E9D1BC8B}"/>
              </a:ext>
            </a:extLst>
          </p:cNvPr>
          <p:cNvSpPr>
            <a:spLocks noChangeArrowheads="1"/>
          </p:cNvSpPr>
          <p:nvPr/>
        </p:nvSpPr>
        <p:spPr bwMode="auto">
          <a:xfrm>
            <a:off x="3602038" y="5821363"/>
            <a:ext cx="1133475" cy="360362"/>
          </a:xfrm>
          <a:prstGeom prst="rect">
            <a:avLst/>
          </a:prstGeom>
          <a:blipFill dpi="0" rotWithShape="0">
            <a:blip r:embed="rId4"/>
            <a:srcRect/>
            <a:tile tx="0" ty="0" sx="100000" sy="100000" flip="none" algn="tl"/>
          </a:blipFill>
          <a:ln w="12700">
            <a:solidFill>
              <a:schemeClr val="bg2"/>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45462" name="Freeform 268" descr="Blue tissue paper">
            <a:extLst>
              <a:ext uri="{FF2B5EF4-FFF2-40B4-BE49-F238E27FC236}">
                <a16:creationId xmlns:a16="http://schemas.microsoft.com/office/drawing/2014/main" id="{210CEDA6-4630-FD4B-8D78-E0A1E365EE7F}"/>
              </a:ext>
            </a:extLst>
          </p:cNvPr>
          <p:cNvSpPr>
            <a:spLocks/>
          </p:cNvSpPr>
          <p:nvPr/>
        </p:nvSpPr>
        <p:spPr bwMode="auto">
          <a:xfrm>
            <a:off x="3817938" y="5883275"/>
            <a:ext cx="803275" cy="434975"/>
          </a:xfrm>
          <a:custGeom>
            <a:avLst/>
            <a:gdLst>
              <a:gd name="T0" fmla="*/ 96912015 w 503"/>
              <a:gd name="T1" fmla="*/ 0 h 355"/>
              <a:gd name="T2" fmla="*/ 76509149 w 503"/>
              <a:gd name="T3" fmla="*/ 1500970 h 355"/>
              <a:gd name="T4" fmla="*/ 58656642 w 503"/>
              <a:gd name="T5" fmla="*/ 4504135 h 355"/>
              <a:gd name="T6" fmla="*/ 43354492 w 503"/>
              <a:gd name="T7" fmla="*/ 10509241 h 355"/>
              <a:gd name="T8" fmla="*/ 28053940 w 503"/>
              <a:gd name="T9" fmla="*/ 16514347 h 355"/>
              <a:gd name="T10" fmla="*/ 17852507 w 503"/>
              <a:gd name="T11" fmla="*/ 25522618 h 355"/>
              <a:gd name="T12" fmla="*/ 7651075 w 503"/>
              <a:gd name="T13" fmla="*/ 34529663 h 355"/>
              <a:gd name="T14" fmla="*/ 2550358 w 503"/>
              <a:gd name="T15" fmla="*/ 45038904 h 355"/>
              <a:gd name="T16" fmla="*/ 0 w 503"/>
              <a:gd name="T17" fmla="*/ 57050341 h 355"/>
              <a:gd name="T18" fmla="*/ 0 w 503"/>
              <a:gd name="T19" fmla="*/ 475916562 h 355"/>
              <a:gd name="T20" fmla="*/ 2550358 w 503"/>
              <a:gd name="T21" fmla="*/ 487927999 h 355"/>
              <a:gd name="T22" fmla="*/ 7651075 w 503"/>
              <a:gd name="T23" fmla="*/ 498437240 h 355"/>
              <a:gd name="T24" fmla="*/ 17852507 w 503"/>
              <a:gd name="T25" fmla="*/ 507444286 h 355"/>
              <a:gd name="T26" fmla="*/ 28053940 w 503"/>
              <a:gd name="T27" fmla="*/ 516452557 h 355"/>
              <a:gd name="T28" fmla="*/ 43354492 w 503"/>
              <a:gd name="T29" fmla="*/ 523958632 h 355"/>
              <a:gd name="T30" fmla="*/ 58656642 w 503"/>
              <a:gd name="T31" fmla="*/ 528462768 h 355"/>
              <a:gd name="T32" fmla="*/ 76509149 w 503"/>
              <a:gd name="T33" fmla="*/ 531465933 h 355"/>
              <a:gd name="T34" fmla="*/ 96912015 w 503"/>
              <a:gd name="T35" fmla="*/ 532966903 h 355"/>
              <a:gd name="T36" fmla="*/ 1185892609 w 503"/>
              <a:gd name="T37" fmla="*/ 532966903 h 355"/>
              <a:gd name="T38" fmla="*/ 1206295474 w 503"/>
              <a:gd name="T39" fmla="*/ 531465933 h 355"/>
              <a:gd name="T40" fmla="*/ 1224147982 w 503"/>
              <a:gd name="T41" fmla="*/ 528462768 h 355"/>
              <a:gd name="T42" fmla="*/ 1239450131 w 503"/>
              <a:gd name="T43" fmla="*/ 523958632 h 355"/>
              <a:gd name="T44" fmla="*/ 1254750683 w 503"/>
              <a:gd name="T45" fmla="*/ 516452557 h 355"/>
              <a:gd name="T46" fmla="*/ 1267502474 w 503"/>
              <a:gd name="T47" fmla="*/ 507444286 h 355"/>
              <a:gd name="T48" fmla="*/ 1275153549 w 503"/>
              <a:gd name="T49" fmla="*/ 498437240 h 355"/>
              <a:gd name="T50" fmla="*/ 1280254265 w 503"/>
              <a:gd name="T51" fmla="*/ 487927999 h 355"/>
              <a:gd name="T52" fmla="*/ 1282804624 w 503"/>
              <a:gd name="T53" fmla="*/ 475916562 h 355"/>
              <a:gd name="T54" fmla="*/ 1282804624 w 503"/>
              <a:gd name="T55" fmla="*/ 57050341 h 355"/>
              <a:gd name="T56" fmla="*/ 1280254265 w 503"/>
              <a:gd name="T57" fmla="*/ 45038904 h 355"/>
              <a:gd name="T58" fmla="*/ 1275153549 w 503"/>
              <a:gd name="T59" fmla="*/ 34529663 h 355"/>
              <a:gd name="T60" fmla="*/ 1267502474 w 503"/>
              <a:gd name="T61" fmla="*/ 25522618 h 355"/>
              <a:gd name="T62" fmla="*/ 1254750683 w 503"/>
              <a:gd name="T63" fmla="*/ 16514347 h 355"/>
              <a:gd name="T64" fmla="*/ 1239450131 w 503"/>
              <a:gd name="T65" fmla="*/ 10509241 h 355"/>
              <a:gd name="T66" fmla="*/ 1224147982 w 503"/>
              <a:gd name="T67" fmla="*/ 4504135 h 355"/>
              <a:gd name="T68" fmla="*/ 1206295474 w 503"/>
              <a:gd name="T69" fmla="*/ 1500970 h 355"/>
              <a:gd name="T70" fmla="*/ 1185892609 w 503"/>
              <a:gd name="T71" fmla="*/ 0 h 355"/>
              <a:gd name="T72" fmla="*/ 96912015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4"/>
            <a:srcRect/>
            <a:tile tx="0" ty="0" sx="100000" sy="100000" flip="none" algn="tl"/>
          </a:blipFill>
          <a:ln w="12700" cmpd="sng">
            <a:solidFill>
              <a:schemeClr val="bg2"/>
            </a:solidFill>
            <a:round/>
            <a:headEnd/>
            <a:tailEnd/>
          </a:ln>
        </p:spPr>
        <p:txBody>
          <a:bodyPr/>
          <a:lstStyle/>
          <a:p>
            <a:endParaRPr lang="en-US"/>
          </a:p>
        </p:txBody>
      </p:sp>
      <p:sp>
        <p:nvSpPr>
          <p:cNvPr id="145463" name="Rectangle 269" descr="Blue tissue paper">
            <a:extLst>
              <a:ext uri="{FF2B5EF4-FFF2-40B4-BE49-F238E27FC236}">
                <a16:creationId xmlns:a16="http://schemas.microsoft.com/office/drawing/2014/main" id="{2DD769A2-7B33-484A-AFAB-06BF04C4A196}"/>
              </a:ext>
            </a:extLst>
          </p:cNvPr>
          <p:cNvSpPr>
            <a:spLocks noChangeArrowheads="1"/>
          </p:cNvSpPr>
          <p:nvPr/>
        </p:nvSpPr>
        <p:spPr bwMode="auto">
          <a:xfrm>
            <a:off x="3814763" y="6073775"/>
            <a:ext cx="1131887" cy="360363"/>
          </a:xfrm>
          <a:prstGeom prst="rect">
            <a:avLst/>
          </a:prstGeom>
          <a:blipFill dpi="0" rotWithShape="0">
            <a:blip r:embed="rId4"/>
            <a:srcRect/>
            <a:tile tx="0" ty="0" sx="100000" sy="100000" flip="none" algn="tl"/>
          </a:blipFill>
          <a:ln w="12700">
            <a:solidFill>
              <a:schemeClr val="bg2"/>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45464" name="Freeform 274" descr="Blue tissue paper">
            <a:extLst>
              <a:ext uri="{FF2B5EF4-FFF2-40B4-BE49-F238E27FC236}">
                <a16:creationId xmlns:a16="http://schemas.microsoft.com/office/drawing/2014/main" id="{4DAECB75-7C6C-C246-9793-150EC2CFA4D8}"/>
              </a:ext>
            </a:extLst>
          </p:cNvPr>
          <p:cNvSpPr>
            <a:spLocks/>
          </p:cNvSpPr>
          <p:nvPr/>
        </p:nvSpPr>
        <p:spPr bwMode="auto">
          <a:xfrm>
            <a:off x="4043363" y="6135688"/>
            <a:ext cx="803275" cy="434975"/>
          </a:xfrm>
          <a:custGeom>
            <a:avLst/>
            <a:gdLst>
              <a:gd name="T0" fmla="*/ 96912015 w 503"/>
              <a:gd name="T1" fmla="*/ 0 h 355"/>
              <a:gd name="T2" fmla="*/ 76509149 w 503"/>
              <a:gd name="T3" fmla="*/ 1500970 h 355"/>
              <a:gd name="T4" fmla="*/ 58656642 w 503"/>
              <a:gd name="T5" fmla="*/ 4504135 h 355"/>
              <a:gd name="T6" fmla="*/ 43354492 w 503"/>
              <a:gd name="T7" fmla="*/ 10509241 h 355"/>
              <a:gd name="T8" fmla="*/ 28053940 w 503"/>
              <a:gd name="T9" fmla="*/ 16514347 h 355"/>
              <a:gd name="T10" fmla="*/ 17852507 w 503"/>
              <a:gd name="T11" fmla="*/ 25522618 h 355"/>
              <a:gd name="T12" fmla="*/ 7651075 w 503"/>
              <a:gd name="T13" fmla="*/ 34529663 h 355"/>
              <a:gd name="T14" fmla="*/ 2550358 w 503"/>
              <a:gd name="T15" fmla="*/ 45038904 h 355"/>
              <a:gd name="T16" fmla="*/ 0 w 503"/>
              <a:gd name="T17" fmla="*/ 57050341 h 355"/>
              <a:gd name="T18" fmla="*/ 0 w 503"/>
              <a:gd name="T19" fmla="*/ 475916562 h 355"/>
              <a:gd name="T20" fmla="*/ 2550358 w 503"/>
              <a:gd name="T21" fmla="*/ 487927999 h 355"/>
              <a:gd name="T22" fmla="*/ 7651075 w 503"/>
              <a:gd name="T23" fmla="*/ 498437240 h 355"/>
              <a:gd name="T24" fmla="*/ 17852507 w 503"/>
              <a:gd name="T25" fmla="*/ 507444286 h 355"/>
              <a:gd name="T26" fmla="*/ 28053940 w 503"/>
              <a:gd name="T27" fmla="*/ 516452557 h 355"/>
              <a:gd name="T28" fmla="*/ 43354492 w 503"/>
              <a:gd name="T29" fmla="*/ 523958632 h 355"/>
              <a:gd name="T30" fmla="*/ 58656642 w 503"/>
              <a:gd name="T31" fmla="*/ 528462768 h 355"/>
              <a:gd name="T32" fmla="*/ 76509149 w 503"/>
              <a:gd name="T33" fmla="*/ 531465933 h 355"/>
              <a:gd name="T34" fmla="*/ 96912015 w 503"/>
              <a:gd name="T35" fmla="*/ 532966903 h 355"/>
              <a:gd name="T36" fmla="*/ 1185892609 w 503"/>
              <a:gd name="T37" fmla="*/ 532966903 h 355"/>
              <a:gd name="T38" fmla="*/ 1206295474 w 503"/>
              <a:gd name="T39" fmla="*/ 531465933 h 355"/>
              <a:gd name="T40" fmla="*/ 1224147982 w 503"/>
              <a:gd name="T41" fmla="*/ 528462768 h 355"/>
              <a:gd name="T42" fmla="*/ 1239450131 w 503"/>
              <a:gd name="T43" fmla="*/ 523958632 h 355"/>
              <a:gd name="T44" fmla="*/ 1254750683 w 503"/>
              <a:gd name="T45" fmla="*/ 516452557 h 355"/>
              <a:gd name="T46" fmla="*/ 1267502474 w 503"/>
              <a:gd name="T47" fmla="*/ 507444286 h 355"/>
              <a:gd name="T48" fmla="*/ 1275153549 w 503"/>
              <a:gd name="T49" fmla="*/ 498437240 h 355"/>
              <a:gd name="T50" fmla="*/ 1280254265 w 503"/>
              <a:gd name="T51" fmla="*/ 487927999 h 355"/>
              <a:gd name="T52" fmla="*/ 1282804624 w 503"/>
              <a:gd name="T53" fmla="*/ 475916562 h 355"/>
              <a:gd name="T54" fmla="*/ 1282804624 w 503"/>
              <a:gd name="T55" fmla="*/ 57050341 h 355"/>
              <a:gd name="T56" fmla="*/ 1280254265 w 503"/>
              <a:gd name="T57" fmla="*/ 45038904 h 355"/>
              <a:gd name="T58" fmla="*/ 1275153549 w 503"/>
              <a:gd name="T59" fmla="*/ 34529663 h 355"/>
              <a:gd name="T60" fmla="*/ 1267502474 w 503"/>
              <a:gd name="T61" fmla="*/ 25522618 h 355"/>
              <a:gd name="T62" fmla="*/ 1254750683 w 503"/>
              <a:gd name="T63" fmla="*/ 16514347 h 355"/>
              <a:gd name="T64" fmla="*/ 1239450131 w 503"/>
              <a:gd name="T65" fmla="*/ 10509241 h 355"/>
              <a:gd name="T66" fmla="*/ 1224147982 w 503"/>
              <a:gd name="T67" fmla="*/ 4504135 h 355"/>
              <a:gd name="T68" fmla="*/ 1206295474 w 503"/>
              <a:gd name="T69" fmla="*/ 1500970 h 355"/>
              <a:gd name="T70" fmla="*/ 1185892609 w 503"/>
              <a:gd name="T71" fmla="*/ 0 h 355"/>
              <a:gd name="T72" fmla="*/ 96912015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4"/>
            <a:srcRect/>
            <a:tile tx="0" ty="0" sx="100000" sy="100000" flip="none" algn="tl"/>
          </a:blipFill>
          <a:ln w="12700" cmpd="sng">
            <a:solidFill>
              <a:schemeClr val="bg2"/>
            </a:solidFill>
            <a:round/>
            <a:headEnd/>
            <a:tailEnd/>
          </a:ln>
        </p:spPr>
        <p:txBody>
          <a:bodyPr/>
          <a:lstStyle/>
          <a:p>
            <a:endParaRPr lang="en-US"/>
          </a:p>
        </p:txBody>
      </p:sp>
      <p:sp>
        <p:nvSpPr>
          <p:cNvPr id="145465" name="Rectangle 275" descr="Blue tissue paper">
            <a:extLst>
              <a:ext uri="{FF2B5EF4-FFF2-40B4-BE49-F238E27FC236}">
                <a16:creationId xmlns:a16="http://schemas.microsoft.com/office/drawing/2014/main" id="{07A1B9BF-AA5E-5344-B731-337AC4542957}"/>
              </a:ext>
            </a:extLst>
          </p:cNvPr>
          <p:cNvSpPr>
            <a:spLocks noChangeArrowheads="1"/>
          </p:cNvSpPr>
          <p:nvPr/>
        </p:nvSpPr>
        <p:spPr bwMode="auto">
          <a:xfrm>
            <a:off x="4040188" y="6326188"/>
            <a:ext cx="1131887" cy="360362"/>
          </a:xfrm>
          <a:prstGeom prst="rect">
            <a:avLst/>
          </a:prstGeom>
          <a:blipFill dpi="0" rotWithShape="0">
            <a:blip r:embed="rId4"/>
            <a:srcRect/>
            <a:tile tx="0" ty="0" sx="100000" sy="100000" flip="none" algn="tl"/>
          </a:blipFill>
          <a:ln w="12700">
            <a:solidFill>
              <a:schemeClr val="bg2"/>
            </a:solidFill>
            <a:miter lim="800000"/>
            <a:headEnd/>
            <a:tailEnd/>
          </a:ln>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212247" name="Text Box 279">
            <a:extLst>
              <a:ext uri="{FF2B5EF4-FFF2-40B4-BE49-F238E27FC236}">
                <a16:creationId xmlns:a16="http://schemas.microsoft.com/office/drawing/2014/main" id="{5E7E65FD-65A2-5D4F-8A36-58B25F135B96}"/>
              </a:ext>
            </a:extLst>
          </p:cNvPr>
          <p:cNvSpPr txBox="1">
            <a:spLocks noChangeArrowheads="1"/>
          </p:cNvSpPr>
          <p:nvPr/>
        </p:nvSpPr>
        <p:spPr bwMode="auto">
          <a:xfrm>
            <a:off x="2001838" y="3903663"/>
            <a:ext cx="1782762"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1000" b="1">
                <a:solidFill>
                  <a:schemeClr val="bg2"/>
                </a:solidFill>
                <a:latin typeface="Times New Roman" charset="0"/>
                <a:ea typeface="ＭＳ Ｐゴシック" charset="0"/>
              </a:rPr>
              <a:t>CIPTAAN</a:t>
            </a:r>
          </a:p>
        </p:txBody>
      </p:sp>
      <p:sp>
        <p:nvSpPr>
          <p:cNvPr id="212248" name="Text Box 280">
            <a:extLst>
              <a:ext uri="{FF2B5EF4-FFF2-40B4-BE49-F238E27FC236}">
                <a16:creationId xmlns:a16="http://schemas.microsoft.com/office/drawing/2014/main" id="{9D3CB887-479C-5342-B70C-D916F9773E82}"/>
              </a:ext>
            </a:extLst>
          </p:cNvPr>
          <p:cNvSpPr txBox="1">
            <a:spLocks noChangeArrowheads="1"/>
          </p:cNvSpPr>
          <p:nvPr/>
        </p:nvSpPr>
        <p:spPr bwMode="auto">
          <a:xfrm>
            <a:off x="2219325" y="4154488"/>
            <a:ext cx="17811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1200" b="1">
                <a:solidFill>
                  <a:schemeClr val="bg2"/>
                </a:solidFill>
                <a:latin typeface="Times New Roman" charset="0"/>
                <a:ea typeface="ＭＳ Ｐゴシック" charset="0"/>
              </a:rPr>
              <a:t>ABRAHAM</a:t>
            </a:r>
          </a:p>
        </p:txBody>
      </p:sp>
      <p:sp>
        <p:nvSpPr>
          <p:cNvPr id="212249" name="Text Box 281">
            <a:extLst>
              <a:ext uri="{FF2B5EF4-FFF2-40B4-BE49-F238E27FC236}">
                <a16:creationId xmlns:a16="http://schemas.microsoft.com/office/drawing/2014/main" id="{D710DB58-361B-0A4B-BE84-77538B512409}"/>
              </a:ext>
            </a:extLst>
          </p:cNvPr>
          <p:cNvSpPr txBox="1">
            <a:spLocks noChangeArrowheads="1"/>
          </p:cNvSpPr>
          <p:nvPr/>
        </p:nvSpPr>
        <p:spPr bwMode="auto">
          <a:xfrm>
            <a:off x="2578100" y="4362450"/>
            <a:ext cx="1782763"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1200" b="1">
                <a:solidFill>
                  <a:schemeClr val="bg2"/>
                </a:solidFill>
                <a:latin typeface="Times New Roman" charset="0"/>
                <a:ea typeface="ＭＳ Ｐゴシック" charset="0"/>
              </a:rPr>
              <a:t>YUSUF</a:t>
            </a:r>
          </a:p>
        </p:txBody>
      </p:sp>
      <p:sp>
        <p:nvSpPr>
          <p:cNvPr id="212250" name="Text Box 282">
            <a:extLst>
              <a:ext uri="{FF2B5EF4-FFF2-40B4-BE49-F238E27FC236}">
                <a16:creationId xmlns:a16="http://schemas.microsoft.com/office/drawing/2014/main" id="{ABBE2B71-30DB-D742-824F-536A614AB0C3}"/>
              </a:ext>
            </a:extLst>
          </p:cNvPr>
          <p:cNvSpPr txBox="1">
            <a:spLocks noChangeArrowheads="1"/>
          </p:cNvSpPr>
          <p:nvPr/>
        </p:nvSpPr>
        <p:spPr bwMode="auto">
          <a:xfrm>
            <a:off x="2786063" y="4610100"/>
            <a:ext cx="17843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1200" b="1">
                <a:solidFill>
                  <a:schemeClr val="bg2"/>
                </a:solidFill>
                <a:latin typeface="Times New Roman" charset="0"/>
                <a:ea typeface="ＭＳ Ｐゴシック" charset="0"/>
              </a:rPr>
              <a:t>MUSA</a:t>
            </a:r>
          </a:p>
        </p:txBody>
      </p:sp>
      <p:sp>
        <p:nvSpPr>
          <p:cNvPr id="212251" name="Text Box 283">
            <a:extLst>
              <a:ext uri="{FF2B5EF4-FFF2-40B4-BE49-F238E27FC236}">
                <a16:creationId xmlns:a16="http://schemas.microsoft.com/office/drawing/2014/main" id="{38B5760D-B621-894F-8621-C7495AFC7233}"/>
              </a:ext>
            </a:extLst>
          </p:cNvPr>
          <p:cNvSpPr txBox="1">
            <a:spLocks noChangeArrowheads="1"/>
          </p:cNvSpPr>
          <p:nvPr/>
        </p:nvSpPr>
        <p:spPr bwMode="auto">
          <a:xfrm>
            <a:off x="2990850" y="4833938"/>
            <a:ext cx="17811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1200" b="1">
                <a:solidFill>
                  <a:schemeClr val="bg2"/>
                </a:solidFill>
                <a:latin typeface="Times New Roman" charset="0"/>
                <a:ea typeface="ＭＳ Ｐゴシック" charset="0"/>
              </a:rPr>
              <a:t>YOSUA</a:t>
            </a:r>
          </a:p>
        </p:txBody>
      </p:sp>
      <p:sp>
        <p:nvSpPr>
          <p:cNvPr id="212252" name="Text Box 284">
            <a:extLst>
              <a:ext uri="{FF2B5EF4-FFF2-40B4-BE49-F238E27FC236}">
                <a16:creationId xmlns:a16="http://schemas.microsoft.com/office/drawing/2014/main" id="{6CBED5D6-A823-3D4A-AA90-14C062AF0692}"/>
              </a:ext>
            </a:extLst>
          </p:cNvPr>
          <p:cNvSpPr txBox="1">
            <a:spLocks noChangeArrowheads="1"/>
          </p:cNvSpPr>
          <p:nvPr/>
        </p:nvSpPr>
        <p:spPr bwMode="auto">
          <a:xfrm>
            <a:off x="3095625" y="5091113"/>
            <a:ext cx="1782763"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1200" b="1">
                <a:solidFill>
                  <a:schemeClr val="bg2"/>
                </a:solidFill>
                <a:latin typeface="Times New Roman" charset="0"/>
                <a:ea typeface="ＭＳ Ｐゴシック" charset="0"/>
              </a:rPr>
              <a:t>ANARKI</a:t>
            </a:r>
          </a:p>
        </p:txBody>
      </p:sp>
      <p:sp>
        <p:nvSpPr>
          <p:cNvPr id="212253" name="Text Box 285">
            <a:extLst>
              <a:ext uri="{FF2B5EF4-FFF2-40B4-BE49-F238E27FC236}">
                <a16:creationId xmlns:a16="http://schemas.microsoft.com/office/drawing/2014/main" id="{002617EC-FB24-5342-898B-A76B05E1059A}"/>
              </a:ext>
            </a:extLst>
          </p:cNvPr>
          <p:cNvSpPr txBox="1">
            <a:spLocks noChangeArrowheads="1"/>
          </p:cNvSpPr>
          <p:nvPr/>
        </p:nvSpPr>
        <p:spPr bwMode="auto">
          <a:xfrm>
            <a:off x="3282950" y="5359400"/>
            <a:ext cx="1782763"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200" b="1">
                <a:solidFill>
                  <a:schemeClr val="bg2"/>
                </a:solidFill>
                <a:latin typeface="Times New Roman" panose="02020603050405020304" pitchFamily="18" charset="0"/>
              </a:rPr>
              <a:t>    K</a:t>
            </a:r>
            <a:r>
              <a:rPr lang="ja-JP" altLang="en-US" sz="1200" b="1">
                <a:solidFill>
                  <a:schemeClr val="bg2"/>
                </a:solidFill>
              </a:rPr>
              <a:t>’</a:t>
            </a:r>
            <a:r>
              <a:rPr lang="en-US" altLang="ja-JP" sz="1200" b="1">
                <a:solidFill>
                  <a:schemeClr val="bg2"/>
                </a:solidFill>
                <a:latin typeface="Times New Roman" panose="02020603050405020304" pitchFamily="18" charset="0"/>
              </a:rPr>
              <a:t>RAJAAN</a:t>
            </a:r>
            <a:endParaRPr lang="en-US" altLang="en-US" sz="1200" b="1">
              <a:solidFill>
                <a:schemeClr val="bg2"/>
              </a:solidFill>
              <a:latin typeface="Times New Roman" panose="02020603050405020304" pitchFamily="18" charset="0"/>
            </a:endParaRPr>
          </a:p>
        </p:txBody>
      </p:sp>
      <p:sp>
        <p:nvSpPr>
          <p:cNvPr id="212254" name="Text Box 286">
            <a:extLst>
              <a:ext uri="{FF2B5EF4-FFF2-40B4-BE49-F238E27FC236}">
                <a16:creationId xmlns:a16="http://schemas.microsoft.com/office/drawing/2014/main" id="{CC4CA2C9-8F0E-AA43-8654-1187CCF21FFA}"/>
              </a:ext>
            </a:extLst>
          </p:cNvPr>
          <p:cNvSpPr txBox="1">
            <a:spLocks noChangeArrowheads="1"/>
          </p:cNvSpPr>
          <p:nvPr/>
        </p:nvSpPr>
        <p:spPr bwMode="auto">
          <a:xfrm>
            <a:off x="3468688" y="5605463"/>
            <a:ext cx="1782762"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1000" b="1">
                <a:solidFill>
                  <a:schemeClr val="bg2"/>
                </a:solidFill>
                <a:latin typeface="Times New Roman" charset="0"/>
                <a:ea typeface="ＭＳ Ｐゴシック" charset="0"/>
              </a:rPr>
              <a:t>PEMBUANGAN</a:t>
            </a:r>
          </a:p>
        </p:txBody>
      </p:sp>
      <p:sp>
        <p:nvSpPr>
          <p:cNvPr id="212255" name="Text Box 287">
            <a:extLst>
              <a:ext uri="{FF2B5EF4-FFF2-40B4-BE49-F238E27FC236}">
                <a16:creationId xmlns:a16="http://schemas.microsoft.com/office/drawing/2014/main" id="{4F3270BA-B8B4-3740-85CF-25583AC0A172}"/>
              </a:ext>
            </a:extLst>
          </p:cNvPr>
          <p:cNvSpPr txBox="1">
            <a:spLocks noChangeArrowheads="1"/>
          </p:cNvSpPr>
          <p:nvPr/>
        </p:nvSpPr>
        <p:spPr bwMode="auto">
          <a:xfrm>
            <a:off x="3830638" y="5837238"/>
            <a:ext cx="1782762"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1200" b="1">
                <a:solidFill>
                  <a:schemeClr val="bg2"/>
                </a:solidFill>
                <a:latin typeface="Times New Roman" charset="0"/>
                <a:ea typeface="ＭＳ Ｐゴシック" charset="0"/>
              </a:rPr>
              <a:t>SENYAP</a:t>
            </a:r>
          </a:p>
        </p:txBody>
      </p:sp>
      <p:sp>
        <p:nvSpPr>
          <p:cNvPr id="212256" name="Text Box 288">
            <a:extLst>
              <a:ext uri="{FF2B5EF4-FFF2-40B4-BE49-F238E27FC236}">
                <a16:creationId xmlns:a16="http://schemas.microsoft.com/office/drawing/2014/main" id="{C8BBD15D-5A5C-444D-B52A-77349730AA82}"/>
              </a:ext>
            </a:extLst>
          </p:cNvPr>
          <p:cNvSpPr txBox="1">
            <a:spLocks noChangeArrowheads="1"/>
          </p:cNvSpPr>
          <p:nvPr/>
        </p:nvSpPr>
        <p:spPr bwMode="auto">
          <a:xfrm>
            <a:off x="4102100" y="6091238"/>
            <a:ext cx="1782763"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1200" b="1">
                <a:solidFill>
                  <a:schemeClr val="bg2"/>
                </a:solidFill>
                <a:latin typeface="Times New Roman" charset="0"/>
                <a:ea typeface="ＭＳ Ｐゴシック" charset="0"/>
              </a:rPr>
              <a:t>YESUS</a:t>
            </a:r>
          </a:p>
        </p:txBody>
      </p:sp>
      <p:sp>
        <p:nvSpPr>
          <p:cNvPr id="212259" name="AutoShape 291">
            <a:extLst>
              <a:ext uri="{FF2B5EF4-FFF2-40B4-BE49-F238E27FC236}">
                <a16:creationId xmlns:a16="http://schemas.microsoft.com/office/drawing/2014/main" id="{783D405D-CBFE-DC4E-9047-0984D2EF912D}"/>
              </a:ext>
            </a:extLst>
          </p:cNvPr>
          <p:cNvSpPr>
            <a:spLocks noChangeArrowheads="1"/>
          </p:cNvSpPr>
          <p:nvPr/>
        </p:nvSpPr>
        <p:spPr bwMode="auto">
          <a:xfrm rot="5766511">
            <a:off x="5100638" y="5494338"/>
            <a:ext cx="1452562" cy="862012"/>
          </a:xfrm>
          <a:prstGeom prst="curvedDownArrow">
            <a:avLst>
              <a:gd name="adj1" fmla="val 33702"/>
              <a:gd name="adj2" fmla="val 67403"/>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12119" name="Rectangle 151">
            <a:extLst>
              <a:ext uri="{FF2B5EF4-FFF2-40B4-BE49-F238E27FC236}">
                <a16:creationId xmlns:a16="http://schemas.microsoft.com/office/drawing/2014/main" id="{30F242AB-4E74-E346-9C59-03B26877ACCE}"/>
              </a:ext>
            </a:extLst>
          </p:cNvPr>
          <p:cNvSpPr>
            <a:spLocks noChangeArrowheads="1"/>
          </p:cNvSpPr>
          <p:nvPr/>
        </p:nvSpPr>
        <p:spPr bwMode="auto">
          <a:xfrm>
            <a:off x="2176463" y="5346700"/>
            <a:ext cx="1303337" cy="1276350"/>
          </a:xfrm>
          <a:prstGeom prst="rect">
            <a:avLst/>
          </a:prstGeom>
          <a:noFill/>
          <a:ln>
            <a:noFill/>
          </a:ln>
          <a:effectLst>
            <a:outerShdw blurRad="63500" dist="46662" dir="3284183"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l">
              <a:defRPr/>
            </a:pPr>
            <a:r>
              <a:rPr lang="en-US" sz="1800" b="1">
                <a:solidFill>
                  <a:schemeClr val="bg2"/>
                </a:solidFill>
                <a:latin typeface="Comic Sans MS" charset="0"/>
                <a:ea typeface="ＭＳ Ｐゴシック" charset="0"/>
              </a:rPr>
              <a:t>INGATAN</a:t>
            </a:r>
          </a:p>
          <a:p>
            <a:pPr algn="l">
              <a:defRPr/>
            </a:pPr>
            <a:r>
              <a:rPr lang="en-US" sz="1800" b="1">
                <a:solidFill>
                  <a:schemeClr val="bg2"/>
                </a:solidFill>
                <a:latin typeface="Comic Sans MS" charset="0"/>
                <a:ea typeface="ＭＳ Ｐゴシック" charset="0"/>
              </a:rPr>
              <a:t>ARSIP ALKITAB ANDA!</a:t>
            </a:r>
            <a:endParaRPr lang="en-US" sz="1800">
              <a:solidFill>
                <a:schemeClr val="bg2"/>
              </a:solidFill>
              <a:latin typeface="Times" charset="0"/>
              <a:ea typeface="ＭＳ Ｐゴシック" charset="0"/>
            </a:endParaRPr>
          </a:p>
        </p:txBody>
      </p:sp>
      <p:sp>
        <p:nvSpPr>
          <p:cNvPr id="211981" name="Text Box 13">
            <a:extLst>
              <a:ext uri="{FF2B5EF4-FFF2-40B4-BE49-F238E27FC236}">
                <a16:creationId xmlns:a16="http://schemas.microsoft.com/office/drawing/2014/main" id="{095D3E6C-4260-3B43-A40F-0BB4E38E7AA7}"/>
              </a:ext>
            </a:extLst>
          </p:cNvPr>
          <p:cNvSpPr txBox="1">
            <a:spLocks noChangeArrowheads="1"/>
          </p:cNvSpPr>
          <p:nvPr/>
        </p:nvSpPr>
        <p:spPr bwMode="auto">
          <a:xfrm>
            <a:off x="6151563" y="5049838"/>
            <a:ext cx="3179762" cy="39370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en-US" sz="1600" b="1">
                <a:solidFill>
                  <a:srgbClr val="FFFF00"/>
                </a:solidFill>
                <a:latin typeface="Comic Sans MS" charset="0"/>
                <a:ea typeface="ＭＳ Ｐゴシック" charset="0"/>
              </a:rPr>
              <a:t>PENOLONG BELAJAR #02</a:t>
            </a:r>
          </a:p>
        </p:txBody>
      </p:sp>
      <p:sp>
        <p:nvSpPr>
          <p:cNvPr id="212260" name="Text Box 292">
            <a:extLst>
              <a:ext uri="{FF2B5EF4-FFF2-40B4-BE49-F238E27FC236}">
                <a16:creationId xmlns:a16="http://schemas.microsoft.com/office/drawing/2014/main" id="{DA7672CA-6D27-3648-81F3-CFD7C8DAEF43}"/>
              </a:ext>
            </a:extLst>
          </p:cNvPr>
          <p:cNvSpPr txBox="1">
            <a:spLocks noChangeArrowheads="1"/>
          </p:cNvSpPr>
          <p:nvPr/>
        </p:nvSpPr>
        <p:spPr bwMode="auto">
          <a:xfrm>
            <a:off x="2563813" y="3271838"/>
            <a:ext cx="2103437" cy="639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200" b="1" i="1">
                <a:solidFill>
                  <a:schemeClr val="accent1"/>
                </a:solidFill>
                <a:latin typeface="Times" pitchFamily="2" charset="0"/>
              </a:rPr>
              <a:t>Lalu…dipanggil keluar grup,sebutkan satu persatu Jawabannya?</a:t>
            </a:r>
          </a:p>
        </p:txBody>
      </p:sp>
      <p:sp>
        <p:nvSpPr>
          <p:cNvPr id="212261" name="Rectangle 293">
            <a:extLst>
              <a:ext uri="{FF2B5EF4-FFF2-40B4-BE49-F238E27FC236}">
                <a16:creationId xmlns:a16="http://schemas.microsoft.com/office/drawing/2014/main" id="{4D41A846-08F5-7348-BE4A-F8E1F5D3A5B9}"/>
              </a:ext>
            </a:extLst>
          </p:cNvPr>
          <p:cNvSpPr>
            <a:spLocks noChangeArrowheads="1"/>
          </p:cNvSpPr>
          <p:nvPr/>
        </p:nvSpPr>
        <p:spPr bwMode="auto">
          <a:xfrm>
            <a:off x="7527925" y="6535738"/>
            <a:ext cx="73977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chemeClr val="tx1"/>
                </a:solidFill>
                <a:effectLst>
                  <a:outerShdw blurRad="38100" dist="38100" dir="2700000" algn="tl">
                    <a:srgbClr val="000000"/>
                  </a:outerShdw>
                </a:effectLst>
                <a:latin typeface="Comic Sans MS" panose="030F0902030302020204" pitchFamily="66" charset="0"/>
              </a:rPr>
              <a:t>9.65.01.</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11981"/>
                                        </p:tgtEl>
                                        <p:attrNameLst>
                                          <p:attrName>style.visibility</p:attrName>
                                        </p:attrNameLst>
                                      </p:cBhvr>
                                      <p:to>
                                        <p:strVal val="visible"/>
                                      </p:to>
                                    </p:set>
                                    <p:anim calcmode="lin" valueType="num">
                                      <p:cBhvr additive="base">
                                        <p:cTn id="7" dur="500" fill="hold"/>
                                        <p:tgtEl>
                                          <p:spTgt spid="211981"/>
                                        </p:tgtEl>
                                        <p:attrNameLst>
                                          <p:attrName>ppt_x</p:attrName>
                                        </p:attrNameLst>
                                      </p:cBhvr>
                                      <p:tavLst>
                                        <p:tav tm="0">
                                          <p:val>
                                            <p:strVal val="0-#ppt_w/2"/>
                                          </p:val>
                                        </p:tav>
                                        <p:tav tm="100000">
                                          <p:val>
                                            <p:strVal val="#ppt_x"/>
                                          </p:val>
                                        </p:tav>
                                      </p:tavLst>
                                    </p:anim>
                                    <p:anim calcmode="lin" valueType="num">
                                      <p:cBhvr additive="base">
                                        <p:cTn id="8" dur="500" fill="hold"/>
                                        <p:tgtEl>
                                          <p:spTgt spid="2119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Effect transition="in" filter="dissolve">
                                      <p:cBhvr>
                                        <p:cTn id="13" dur="500"/>
                                        <p:tgtEl>
                                          <p:spTgt spid="211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11973"/>
                                        </p:tgtEl>
                                        <p:attrNameLst>
                                          <p:attrName>style.visibility</p:attrName>
                                        </p:attrNameLst>
                                      </p:cBhvr>
                                      <p:to>
                                        <p:strVal val="visible"/>
                                      </p:to>
                                    </p:set>
                                    <p:animEffect transition="in" filter="dissolve">
                                      <p:cBhvr>
                                        <p:cTn id="18" dur="500"/>
                                        <p:tgtEl>
                                          <p:spTgt spid="2119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11974"/>
                                        </p:tgtEl>
                                        <p:attrNameLst>
                                          <p:attrName>style.visibility</p:attrName>
                                        </p:attrNameLst>
                                      </p:cBhvr>
                                      <p:to>
                                        <p:strVal val="visible"/>
                                      </p:to>
                                    </p:set>
                                    <p:animEffect transition="in" filter="dissolve">
                                      <p:cBhvr>
                                        <p:cTn id="23" dur="500"/>
                                        <p:tgtEl>
                                          <p:spTgt spid="211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11975"/>
                                        </p:tgtEl>
                                        <p:attrNameLst>
                                          <p:attrName>style.visibility</p:attrName>
                                        </p:attrNameLst>
                                      </p:cBhvr>
                                      <p:to>
                                        <p:strVal val="visible"/>
                                      </p:to>
                                    </p:set>
                                    <p:animEffect transition="in" filter="dissolve">
                                      <p:cBhvr>
                                        <p:cTn id="28" dur="500"/>
                                        <p:tgtEl>
                                          <p:spTgt spid="2119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11976"/>
                                        </p:tgtEl>
                                        <p:attrNameLst>
                                          <p:attrName>style.visibility</p:attrName>
                                        </p:attrNameLst>
                                      </p:cBhvr>
                                      <p:to>
                                        <p:strVal val="visible"/>
                                      </p:to>
                                    </p:set>
                                    <p:animEffect transition="in" filter="dissolve">
                                      <p:cBhvr>
                                        <p:cTn id="33" dur="500"/>
                                        <p:tgtEl>
                                          <p:spTgt spid="2119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11977"/>
                                        </p:tgtEl>
                                        <p:attrNameLst>
                                          <p:attrName>style.visibility</p:attrName>
                                        </p:attrNameLst>
                                      </p:cBhvr>
                                      <p:to>
                                        <p:strVal val="visible"/>
                                      </p:to>
                                    </p:set>
                                    <p:animEffect transition="in" filter="dissolve">
                                      <p:cBhvr>
                                        <p:cTn id="38" dur="500"/>
                                        <p:tgtEl>
                                          <p:spTgt spid="2119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11978"/>
                                        </p:tgtEl>
                                        <p:attrNameLst>
                                          <p:attrName>style.visibility</p:attrName>
                                        </p:attrNameLst>
                                      </p:cBhvr>
                                      <p:to>
                                        <p:strVal val="visible"/>
                                      </p:to>
                                    </p:set>
                                    <p:animEffect transition="in" filter="dissolve">
                                      <p:cBhvr>
                                        <p:cTn id="43" dur="500"/>
                                        <p:tgtEl>
                                          <p:spTgt spid="2119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11979"/>
                                        </p:tgtEl>
                                        <p:attrNameLst>
                                          <p:attrName>style.visibility</p:attrName>
                                        </p:attrNameLst>
                                      </p:cBhvr>
                                      <p:to>
                                        <p:strVal val="visible"/>
                                      </p:to>
                                    </p:set>
                                    <p:animEffect transition="in" filter="dissolve">
                                      <p:cBhvr>
                                        <p:cTn id="48" dur="500"/>
                                        <p:tgtEl>
                                          <p:spTgt spid="21197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11980"/>
                                        </p:tgtEl>
                                        <p:attrNameLst>
                                          <p:attrName>style.visibility</p:attrName>
                                        </p:attrNameLst>
                                      </p:cBhvr>
                                      <p:to>
                                        <p:strVal val="visible"/>
                                      </p:to>
                                    </p:set>
                                    <p:animEffect transition="in" filter="dissolve">
                                      <p:cBhvr>
                                        <p:cTn id="53" dur="500"/>
                                        <p:tgtEl>
                                          <p:spTgt spid="211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P spid="211973" grpId="0" animBg="1" autoUpdateAnimBg="0"/>
      <p:bldP spid="211974" grpId="0" animBg="1"/>
      <p:bldP spid="211975" grpId="0" animBg="1"/>
      <p:bldP spid="211976" grpId="0" animBg="1"/>
      <p:bldP spid="211977" grpId="0" animBg="1"/>
      <p:bldP spid="211978" grpId="0" animBg="1"/>
      <p:bldP spid="211979" grpId="0" animBg="1"/>
      <p:bldP spid="211980" grpId="0" animBg="1"/>
      <p:bldP spid="211981"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Line 2">
            <a:extLst>
              <a:ext uri="{FF2B5EF4-FFF2-40B4-BE49-F238E27FC236}">
                <a16:creationId xmlns:a16="http://schemas.microsoft.com/office/drawing/2014/main" id="{454B61E1-03C3-574F-BCAB-3118BA6AC351}"/>
              </a:ext>
            </a:extLst>
          </p:cNvPr>
          <p:cNvSpPr>
            <a:spLocks noChangeShapeType="1"/>
          </p:cNvSpPr>
          <p:nvPr/>
        </p:nvSpPr>
        <p:spPr bwMode="auto">
          <a:xfrm>
            <a:off x="0" y="9753600"/>
            <a:ext cx="0" cy="10668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nvGrpSpPr>
          <p:cNvPr id="147458" name="Group 3">
            <a:extLst>
              <a:ext uri="{FF2B5EF4-FFF2-40B4-BE49-F238E27FC236}">
                <a16:creationId xmlns:a16="http://schemas.microsoft.com/office/drawing/2014/main" id="{06455612-EDAF-2544-BDA1-ADD36E8B33B6}"/>
              </a:ext>
            </a:extLst>
          </p:cNvPr>
          <p:cNvGrpSpPr>
            <a:grpSpLocks/>
          </p:cNvGrpSpPr>
          <p:nvPr/>
        </p:nvGrpSpPr>
        <p:grpSpPr bwMode="auto">
          <a:xfrm>
            <a:off x="2747963" y="0"/>
            <a:ext cx="3348037" cy="6919913"/>
            <a:chOff x="1971" y="0"/>
            <a:chExt cx="2109" cy="4359"/>
          </a:xfrm>
        </p:grpSpPr>
        <p:sp>
          <p:nvSpPr>
            <p:cNvPr id="87044" name="Text Box 4">
              <a:extLst>
                <a:ext uri="{FF2B5EF4-FFF2-40B4-BE49-F238E27FC236}">
                  <a16:creationId xmlns:a16="http://schemas.microsoft.com/office/drawing/2014/main" id="{5EA7D620-D52D-BE46-A69E-1C63A53C57FD}"/>
                </a:ext>
              </a:extLst>
            </p:cNvPr>
            <p:cNvSpPr txBox="1">
              <a:spLocks noChangeArrowheads="1"/>
            </p:cNvSpPr>
            <p:nvPr/>
          </p:nvSpPr>
          <p:spPr bwMode="auto">
            <a:xfrm>
              <a:off x="1971" y="0"/>
              <a:ext cx="2109" cy="43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44800" i="1">
                  <a:solidFill>
                    <a:srgbClr val="FFFF00"/>
                  </a:solidFill>
                  <a:effectLst>
                    <a:outerShdw blurRad="38100" dist="38100" dir="2700000" algn="tl">
                      <a:srgbClr val="000000"/>
                    </a:outerShdw>
                  </a:effectLst>
                </a:rPr>
                <a:t>7</a:t>
              </a:r>
            </a:p>
          </p:txBody>
        </p:sp>
        <p:sp>
          <p:nvSpPr>
            <p:cNvPr id="87045" name="Rectangle 5">
              <a:extLst>
                <a:ext uri="{FF2B5EF4-FFF2-40B4-BE49-F238E27FC236}">
                  <a16:creationId xmlns:a16="http://schemas.microsoft.com/office/drawing/2014/main" id="{0C8D861C-9481-E644-8120-34CFC8EE6B46}"/>
                </a:ext>
              </a:extLst>
            </p:cNvPr>
            <p:cNvSpPr>
              <a:spLocks noChangeArrowheads="1"/>
            </p:cNvSpPr>
            <p:nvPr/>
          </p:nvSpPr>
          <p:spPr bwMode="auto">
            <a:xfrm>
              <a:off x="2640" y="1968"/>
              <a:ext cx="1114" cy="288"/>
            </a:xfrm>
            <a:prstGeom prst="rect">
              <a:avLst/>
            </a:prstGeom>
            <a:solidFill>
              <a:srgbClr val="E9F416"/>
            </a:solidFill>
            <a:ln w="12700">
              <a:solidFill>
                <a:srgbClr val="EDF636"/>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grpSp>
      <p:sp>
        <p:nvSpPr>
          <p:cNvPr id="87048" name="Text Box 8">
            <a:extLst>
              <a:ext uri="{FF2B5EF4-FFF2-40B4-BE49-F238E27FC236}">
                <a16:creationId xmlns:a16="http://schemas.microsoft.com/office/drawing/2014/main" id="{A70E2AA2-B0E5-E54E-801D-294061B4F1A3}"/>
              </a:ext>
            </a:extLst>
          </p:cNvPr>
          <p:cNvSpPr txBox="1">
            <a:spLocks noChangeArrowheads="1"/>
          </p:cNvSpPr>
          <p:nvPr/>
        </p:nvSpPr>
        <p:spPr bwMode="auto">
          <a:xfrm>
            <a:off x="8723313" y="66675"/>
            <a:ext cx="2603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atin typeface="Comic Sans MS" charset="0"/>
                <a:ea typeface="ＭＳ Ｐゴシック" charset="0"/>
              </a:rPr>
              <a:t> </a:t>
            </a:r>
          </a:p>
        </p:txBody>
      </p:sp>
      <p:sp>
        <p:nvSpPr>
          <p:cNvPr id="87053" name="Text Box 13">
            <a:extLst>
              <a:ext uri="{FF2B5EF4-FFF2-40B4-BE49-F238E27FC236}">
                <a16:creationId xmlns:a16="http://schemas.microsoft.com/office/drawing/2014/main" id="{C036FEE7-5057-B644-ADAA-A922EEBC05F2}"/>
              </a:ext>
            </a:extLst>
          </p:cNvPr>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400" b="1">
              <a:solidFill>
                <a:srgbClr val="FFFFFF"/>
              </a:solidFill>
              <a:latin typeface="Arial" charset="0"/>
              <a:ea typeface="ＭＳ Ｐゴシック" charset="0"/>
            </a:endParaRPr>
          </a:p>
        </p:txBody>
      </p:sp>
      <p:sp>
        <p:nvSpPr>
          <p:cNvPr id="87054" name="Text Box 14">
            <a:extLst>
              <a:ext uri="{FF2B5EF4-FFF2-40B4-BE49-F238E27FC236}">
                <a16:creationId xmlns:a16="http://schemas.microsoft.com/office/drawing/2014/main" id="{A90A8801-637D-D24C-ACD7-99BACE51D17B}"/>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73</a:t>
            </a:r>
          </a:p>
        </p:txBody>
      </p:sp>
    </p:spTree>
  </p:cSld>
  <p:clrMapOvr>
    <a:masterClrMapping/>
  </p:clrMapOvr>
  <p:transition>
    <p:wheel spokes="0"/>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9505" name="Group 36">
            <a:extLst>
              <a:ext uri="{FF2B5EF4-FFF2-40B4-BE49-F238E27FC236}">
                <a16:creationId xmlns:a16="http://schemas.microsoft.com/office/drawing/2014/main" id="{0FFDA24E-FC3F-884A-A984-DB6FFEE0991F}"/>
              </a:ext>
            </a:extLst>
          </p:cNvPr>
          <p:cNvGrpSpPr>
            <a:grpSpLocks/>
          </p:cNvGrpSpPr>
          <p:nvPr/>
        </p:nvGrpSpPr>
        <p:grpSpPr bwMode="auto">
          <a:xfrm>
            <a:off x="552450" y="508000"/>
            <a:ext cx="8013700" cy="5822950"/>
            <a:chOff x="348" y="320"/>
            <a:chExt cx="5048" cy="3558"/>
          </a:xfrm>
        </p:grpSpPr>
        <p:pic>
          <p:nvPicPr>
            <p:cNvPr id="82970" name="Picture 26">
              <a:extLst>
                <a:ext uri="{FF2B5EF4-FFF2-40B4-BE49-F238E27FC236}">
                  <a16:creationId xmlns:a16="http://schemas.microsoft.com/office/drawing/2014/main" id="{37BE0016-9BA2-0747-A216-32672A904B4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 y="327"/>
              <a:ext cx="4062" cy="3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2972" name="Rectangle 28">
              <a:extLst>
                <a:ext uri="{FF2B5EF4-FFF2-40B4-BE49-F238E27FC236}">
                  <a16:creationId xmlns:a16="http://schemas.microsoft.com/office/drawing/2014/main" id="{77D3429A-1644-2542-AAD7-18775FECEE64}"/>
                </a:ext>
              </a:extLst>
            </p:cNvPr>
            <p:cNvSpPr>
              <a:spLocks noChangeArrowheads="1"/>
            </p:cNvSpPr>
            <p:nvPr/>
          </p:nvSpPr>
          <p:spPr bwMode="auto">
            <a:xfrm>
              <a:off x="4875" y="320"/>
              <a:ext cx="521" cy="3537"/>
            </a:xfrm>
            <a:prstGeom prst="rect">
              <a:avLst/>
            </a:prstGeom>
            <a:solidFill>
              <a:srgbClr val="7E400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2974" name="Rectangle 30">
              <a:extLst>
                <a:ext uri="{FF2B5EF4-FFF2-40B4-BE49-F238E27FC236}">
                  <a16:creationId xmlns:a16="http://schemas.microsoft.com/office/drawing/2014/main" id="{348193DE-2FE6-AD47-B21D-1DA5BA546304}"/>
                </a:ext>
              </a:extLst>
            </p:cNvPr>
            <p:cNvSpPr>
              <a:spLocks noChangeArrowheads="1"/>
            </p:cNvSpPr>
            <p:nvPr/>
          </p:nvSpPr>
          <p:spPr bwMode="auto">
            <a:xfrm>
              <a:off x="348" y="341"/>
              <a:ext cx="496" cy="3537"/>
            </a:xfrm>
            <a:prstGeom prst="rect">
              <a:avLst/>
            </a:prstGeom>
            <a:solidFill>
              <a:srgbClr val="7E400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sp>
        <p:nvSpPr>
          <p:cNvPr id="82963" name="Text Box 19">
            <a:extLst>
              <a:ext uri="{FF2B5EF4-FFF2-40B4-BE49-F238E27FC236}">
                <a16:creationId xmlns:a16="http://schemas.microsoft.com/office/drawing/2014/main" id="{63DEFA4D-598C-EE4B-B8DC-ECEE21D60480}"/>
              </a:ext>
            </a:extLst>
          </p:cNvPr>
          <p:cNvSpPr txBox="1">
            <a:spLocks noChangeArrowheads="1"/>
          </p:cNvSpPr>
          <p:nvPr/>
        </p:nvSpPr>
        <p:spPr bwMode="auto">
          <a:xfrm>
            <a:off x="8723313" y="66675"/>
            <a:ext cx="2603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atin typeface="Comic Sans MS" charset="0"/>
                <a:ea typeface="ＭＳ Ｐゴシック" charset="0"/>
              </a:rPr>
              <a:t> </a:t>
            </a:r>
          </a:p>
        </p:txBody>
      </p:sp>
      <p:sp>
        <p:nvSpPr>
          <p:cNvPr id="82969" name="Text Box 25">
            <a:extLst>
              <a:ext uri="{FF2B5EF4-FFF2-40B4-BE49-F238E27FC236}">
                <a16:creationId xmlns:a16="http://schemas.microsoft.com/office/drawing/2014/main" id="{74DD6894-1D50-5244-8D08-04BE3C98BC6C}"/>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74</a:t>
            </a:r>
          </a:p>
        </p:txBody>
      </p:sp>
      <p:sp>
        <p:nvSpPr>
          <p:cNvPr id="82947" name="Rectangle 3">
            <a:extLst>
              <a:ext uri="{FF2B5EF4-FFF2-40B4-BE49-F238E27FC236}">
                <a16:creationId xmlns:a16="http://schemas.microsoft.com/office/drawing/2014/main" id="{C468AD90-C6F5-0748-8C62-CFA0D269279D}"/>
              </a:ext>
            </a:extLst>
          </p:cNvPr>
          <p:cNvSpPr>
            <a:spLocks noChangeArrowheads="1"/>
          </p:cNvSpPr>
          <p:nvPr/>
        </p:nvSpPr>
        <p:spPr bwMode="auto">
          <a:xfrm>
            <a:off x="7945438" y="2332038"/>
            <a:ext cx="549275" cy="5159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defRPr/>
            </a:pPr>
            <a:endParaRPr lang="en-US" sz="2800" i="1">
              <a:solidFill>
                <a:srgbClr val="FAFD00"/>
              </a:solidFill>
              <a:latin typeface="Times" charset="0"/>
              <a:ea typeface="ＭＳ Ｐゴシック" charset="0"/>
            </a:endParaRPr>
          </a:p>
        </p:txBody>
      </p:sp>
      <p:grpSp>
        <p:nvGrpSpPr>
          <p:cNvPr id="82965" name="Group 21">
            <a:extLst>
              <a:ext uri="{FF2B5EF4-FFF2-40B4-BE49-F238E27FC236}">
                <a16:creationId xmlns:a16="http://schemas.microsoft.com/office/drawing/2014/main" id="{F95FAD75-D39D-7C4C-B2C4-6CB22A86E0E5}"/>
              </a:ext>
            </a:extLst>
          </p:cNvPr>
          <p:cNvGrpSpPr>
            <a:grpSpLocks/>
          </p:cNvGrpSpPr>
          <p:nvPr/>
        </p:nvGrpSpPr>
        <p:grpSpPr bwMode="auto">
          <a:xfrm>
            <a:off x="720725" y="2368550"/>
            <a:ext cx="7920038" cy="896938"/>
            <a:chOff x="411" y="1382"/>
            <a:chExt cx="4989" cy="565"/>
          </a:xfrm>
        </p:grpSpPr>
        <p:sp>
          <p:nvSpPr>
            <p:cNvPr id="82961" name="Rectangle 17">
              <a:extLst>
                <a:ext uri="{FF2B5EF4-FFF2-40B4-BE49-F238E27FC236}">
                  <a16:creationId xmlns:a16="http://schemas.microsoft.com/office/drawing/2014/main" id="{312E422B-B84B-644D-A724-38AE6CF1067D}"/>
                </a:ext>
              </a:extLst>
            </p:cNvPr>
            <p:cNvSpPr>
              <a:spLocks noChangeArrowheads="1"/>
            </p:cNvSpPr>
            <p:nvPr/>
          </p:nvSpPr>
          <p:spPr bwMode="auto">
            <a:xfrm>
              <a:off x="5117" y="1496"/>
              <a:ext cx="283" cy="24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b="1">
                  <a:solidFill>
                    <a:srgbClr val="FAFD00"/>
                  </a:solidFill>
                  <a:latin typeface="Times" pitchFamily="2" charset="0"/>
                </a:rPr>
                <a:t>©</a:t>
              </a:r>
            </a:p>
          </p:txBody>
        </p:sp>
        <p:sp>
          <p:nvSpPr>
            <p:cNvPr id="82962" name="Rectangle 18">
              <a:extLst>
                <a:ext uri="{FF2B5EF4-FFF2-40B4-BE49-F238E27FC236}">
                  <a16:creationId xmlns:a16="http://schemas.microsoft.com/office/drawing/2014/main" id="{889E054F-6537-9F4D-9973-2E073B2F187A}"/>
                </a:ext>
              </a:extLst>
            </p:cNvPr>
            <p:cNvSpPr>
              <a:spLocks noChangeArrowheads="1"/>
            </p:cNvSpPr>
            <p:nvPr/>
          </p:nvSpPr>
          <p:spPr bwMode="auto">
            <a:xfrm>
              <a:off x="411" y="1382"/>
              <a:ext cx="4896" cy="56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nchor="ctr"/>
            <a:lstStyle/>
            <a:p>
              <a:pPr>
                <a:defRPr/>
              </a:pPr>
              <a:r>
                <a:rPr lang="en-US" sz="6000" b="1" i="1">
                  <a:solidFill>
                    <a:srgbClr val="F6FE0A"/>
                  </a:solidFill>
                  <a:latin typeface="Arial" charset="0"/>
                  <a:ea typeface="ＭＳ Ｐゴシック" charset="0"/>
                </a:rPr>
                <a:t>Kronologi Praktis</a:t>
              </a:r>
            </a:p>
          </p:txBody>
        </p:sp>
      </p:grpSp>
      <p:sp>
        <p:nvSpPr>
          <p:cNvPr id="82949" name="Rectangle 5">
            <a:extLst>
              <a:ext uri="{FF2B5EF4-FFF2-40B4-BE49-F238E27FC236}">
                <a16:creationId xmlns:a16="http://schemas.microsoft.com/office/drawing/2014/main" id="{9D8B7FD5-B7F6-0C4E-84B1-36F8F3CAD6BA}"/>
              </a:ext>
            </a:extLst>
          </p:cNvPr>
          <p:cNvSpPr>
            <a:spLocks noChangeArrowheads="1"/>
          </p:cNvSpPr>
          <p:nvPr/>
        </p:nvSpPr>
        <p:spPr bwMode="auto">
          <a:xfrm>
            <a:off x="582613" y="4195763"/>
            <a:ext cx="7772400" cy="1143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nchor="ct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5400" b="1">
                <a:solidFill>
                  <a:srgbClr val="00FF00"/>
                </a:solidFill>
                <a:effectLst>
                  <a:outerShdw blurRad="38100" dist="38100" dir="2700000" algn="tl">
                    <a:srgbClr val="000000"/>
                  </a:outerShdw>
                </a:effectLst>
                <a:latin typeface="Times" pitchFamily="2" charset="0"/>
              </a:rPr>
              <a:t>Kunci untuk Membuka </a:t>
            </a:r>
            <a:br>
              <a:rPr lang="en-US" altLang="en-US" sz="5400" b="1">
                <a:solidFill>
                  <a:srgbClr val="00FF00"/>
                </a:solidFill>
                <a:effectLst>
                  <a:outerShdw blurRad="38100" dist="38100" dir="2700000" algn="tl">
                    <a:srgbClr val="000000"/>
                  </a:outerShdw>
                </a:effectLst>
                <a:latin typeface="Times" pitchFamily="2" charset="0"/>
              </a:rPr>
            </a:br>
            <a:r>
              <a:rPr lang="ja-JP" altLang="en-US" sz="7200" b="1" i="1">
                <a:solidFill>
                  <a:schemeClr val="tx1"/>
                </a:solidFill>
                <a:effectLst>
                  <a:outerShdw blurRad="38100" dist="38100" dir="2700000" algn="tl">
                    <a:srgbClr val="000000"/>
                  </a:outerShdw>
                </a:effectLst>
              </a:rPr>
              <a:t>“</a:t>
            </a:r>
            <a:r>
              <a:rPr lang="en-US" altLang="ja-JP" sz="7200" b="1" i="1">
                <a:solidFill>
                  <a:schemeClr val="tx1"/>
                </a:solidFill>
                <a:effectLst>
                  <a:outerShdw blurRad="38100" dist="38100" dir="2700000" algn="tl">
                    <a:srgbClr val="000000"/>
                  </a:outerShdw>
                </a:effectLst>
                <a:latin typeface="Times" pitchFamily="2" charset="0"/>
              </a:rPr>
              <a:t>Arsip Alkitab Anda</a:t>
            </a:r>
            <a:r>
              <a:rPr lang="ja-JP" altLang="en-US" sz="7200" b="1" i="1">
                <a:solidFill>
                  <a:schemeClr val="tx1"/>
                </a:solidFill>
                <a:effectLst>
                  <a:outerShdw blurRad="38100" dist="38100" dir="2700000" algn="tl">
                    <a:srgbClr val="000000"/>
                  </a:outerShdw>
                </a:effectLst>
              </a:rPr>
              <a:t>”</a:t>
            </a:r>
            <a:endParaRPr lang="en-US" altLang="en-US" sz="7200" b="1" i="1">
              <a:solidFill>
                <a:srgbClr val="00FF00"/>
              </a:solidFill>
              <a:effectLst>
                <a:outerShdw blurRad="38100" dist="38100" dir="2700000" algn="tl">
                  <a:srgbClr val="000000"/>
                </a:outerShdw>
              </a:effectLst>
              <a:latin typeface="Times" pitchFamily="2" charset="0"/>
            </a:endParaRP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dissolve">
                                      <p:cBhvr>
                                        <p:cTn id="7" dur="500"/>
                                        <p:tgtEl>
                                          <p:spTgt spid="8294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82965"/>
                                        </p:tgtEl>
                                        <p:attrNameLst>
                                          <p:attrName>style.visibility</p:attrName>
                                        </p:attrNameLst>
                                      </p:cBhvr>
                                      <p:to>
                                        <p:strVal val="visible"/>
                                      </p:to>
                                    </p:set>
                                    <p:animEffect transition="in" filter="dissolve">
                                      <p:cBhvr>
                                        <p:cTn id="11" dur="500"/>
                                        <p:tgtEl>
                                          <p:spTgt spid="82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1553" name="Picture 3">
            <a:extLst>
              <a:ext uri="{FF2B5EF4-FFF2-40B4-BE49-F238E27FC236}">
                <a16:creationId xmlns:a16="http://schemas.microsoft.com/office/drawing/2014/main" id="{54BC1234-E699-D041-912A-7369F8BB96D3}"/>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65100" y="219075"/>
            <a:ext cx="206057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Oval 4">
            <a:extLst>
              <a:ext uri="{FF2B5EF4-FFF2-40B4-BE49-F238E27FC236}">
                <a16:creationId xmlns:a16="http://schemas.microsoft.com/office/drawing/2014/main" id="{1FE7F24C-3E10-FA4B-B827-4CB859ABF5AC}"/>
              </a:ext>
            </a:extLst>
          </p:cNvPr>
          <p:cNvSpPr>
            <a:spLocks noChangeArrowheads="1"/>
          </p:cNvSpPr>
          <p:nvPr/>
        </p:nvSpPr>
        <p:spPr bwMode="auto">
          <a:xfrm>
            <a:off x="68580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sz="2400">
              <a:solidFill>
                <a:srgbClr val="FFEC14"/>
              </a:solidFill>
              <a:latin typeface="Times" charset="0"/>
              <a:ea typeface="ＭＳ Ｐゴシック" charset="0"/>
            </a:endParaRPr>
          </a:p>
        </p:txBody>
      </p:sp>
      <p:sp>
        <p:nvSpPr>
          <p:cNvPr id="229381" name="Text Box 5">
            <a:extLst>
              <a:ext uri="{FF2B5EF4-FFF2-40B4-BE49-F238E27FC236}">
                <a16:creationId xmlns:a16="http://schemas.microsoft.com/office/drawing/2014/main" id="{1408F157-D79E-6443-8263-244D367C3971}"/>
              </a:ext>
            </a:extLst>
          </p:cNvPr>
          <p:cNvSpPr txBox="1">
            <a:spLocks noChangeArrowheads="1"/>
          </p:cNvSpPr>
          <p:nvPr/>
        </p:nvSpPr>
        <p:spPr bwMode="auto">
          <a:xfrm>
            <a:off x="2162175" y="385763"/>
            <a:ext cx="6981825" cy="12255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3200" b="1" i="1">
                <a:solidFill>
                  <a:schemeClr val="tx1"/>
                </a:solidFill>
                <a:latin typeface="Comic Sans MS" panose="030F0902030302020204" pitchFamily="66" charset="0"/>
              </a:rPr>
              <a:t>Sekarang setelah Anda merasakan ini yang telah kita lakukan…</a:t>
            </a:r>
            <a:endParaRPr lang="en-US" altLang="en-US" sz="3200" b="1" i="1">
              <a:solidFill>
                <a:srgbClr val="FF0A1E"/>
              </a:solidFill>
              <a:latin typeface="Comic Sans MS" panose="030F0902030302020204" pitchFamily="66" charset="0"/>
            </a:endParaRPr>
          </a:p>
        </p:txBody>
      </p:sp>
      <p:sp>
        <p:nvSpPr>
          <p:cNvPr id="229382" name="Text Box 6">
            <a:extLst>
              <a:ext uri="{FF2B5EF4-FFF2-40B4-BE49-F238E27FC236}">
                <a16:creationId xmlns:a16="http://schemas.microsoft.com/office/drawing/2014/main" id="{DA09BF2E-841F-764B-AE9A-E39A3E21E8AA}"/>
              </a:ext>
            </a:extLst>
          </p:cNvPr>
          <p:cNvSpPr txBox="1">
            <a:spLocks noChangeArrowheads="1"/>
          </p:cNvSpPr>
          <p:nvPr/>
        </p:nvSpPr>
        <p:spPr bwMode="auto">
          <a:xfrm>
            <a:off x="-12700" y="1579563"/>
            <a:ext cx="9336088" cy="429260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63F1B"/>
                </a:solidFill>
                <a:miter lim="800000"/>
                <a:headEnd/>
                <a:tailEnd/>
              </a14:hiddenLine>
            </a:ext>
          </a:extLst>
        </p:spPr>
        <p:txBody>
          <a:bodyPr>
            <a:spAutoFit/>
          </a:bodyPr>
          <a:lstStyle>
            <a:lvl1pPr marL="174625" indent="-174625">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2400" b="1">
                <a:solidFill>
                  <a:srgbClr val="FFEA18"/>
                </a:solidFill>
                <a:latin typeface="Comic Sans MS" panose="030F0902030302020204" pitchFamily="66" charset="0"/>
              </a:rPr>
              <a:t>                   •Sebuah ide bernama </a:t>
            </a:r>
            <a:r>
              <a:rPr lang="ja-JP" altLang="en-US" sz="2400" b="1">
                <a:solidFill>
                  <a:srgbClr val="43F22C"/>
                </a:solidFill>
              </a:rPr>
              <a:t>“</a:t>
            </a:r>
            <a:r>
              <a:rPr lang="en-US" altLang="ja-JP" sz="2400" b="1">
                <a:solidFill>
                  <a:srgbClr val="43F22C"/>
                </a:solidFill>
                <a:latin typeface="Comic Sans MS" panose="030F0902030302020204" pitchFamily="66" charset="0"/>
              </a:rPr>
              <a:t>Arsip Alkitab</a:t>
            </a:r>
            <a:r>
              <a:rPr lang="ja-JP" altLang="en-US" sz="2400" b="1">
                <a:solidFill>
                  <a:srgbClr val="43F22C"/>
                </a:solidFill>
              </a:rPr>
              <a:t>”</a:t>
            </a:r>
            <a:endParaRPr lang="en-US" altLang="ja-JP" sz="2400" b="1">
              <a:solidFill>
                <a:srgbClr val="43F22C"/>
              </a:solidFill>
              <a:latin typeface="Comic Sans MS" panose="030F0902030302020204" pitchFamily="66" charset="0"/>
            </a:endParaRPr>
          </a:p>
          <a:p>
            <a:pPr algn="l">
              <a:spcBef>
                <a:spcPct val="50000"/>
              </a:spcBef>
            </a:pPr>
            <a:r>
              <a:rPr lang="en-US" altLang="en-US" sz="2400" b="1">
                <a:solidFill>
                  <a:srgbClr val="FFEA18"/>
                </a:solidFill>
                <a:latin typeface="Comic Sans MS" panose="030F0902030302020204" pitchFamily="66" charset="0"/>
              </a:rPr>
              <a:t>•Kunci Ingatan untuk Membuka </a:t>
            </a:r>
            <a:r>
              <a:rPr lang="ja-JP" altLang="en-US" sz="2400" b="1">
                <a:solidFill>
                  <a:srgbClr val="FFEA18"/>
                </a:solidFill>
              </a:rPr>
              <a:t>“</a:t>
            </a:r>
            <a:r>
              <a:rPr lang="en-US" altLang="ja-JP" sz="2400" b="1">
                <a:solidFill>
                  <a:srgbClr val="FFEA18"/>
                </a:solidFill>
                <a:latin typeface="Comic Sans MS" panose="030F0902030302020204" pitchFamily="66" charset="0"/>
              </a:rPr>
              <a:t>Arsip Alkitab</a:t>
            </a:r>
            <a:r>
              <a:rPr lang="ja-JP" altLang="en-US" sz="2400" b="1">
                <a:solidFill>
                  <a:srgbClr val="FFEA18"/>
                </a:solidFill>
              </a:rPr>
              <a:t>”</a:t>
            </a:r>
            <a:r>
              <a:rPr lang="en-US" altLang="ja-JP" sz="2400" b="1">
                <a:solidFill>
                  <a:srgbClr val="FFEA18"/>
                </a:solidFill>
                <a:latin typeface="Comic Sans MS" panose="030F0902030302020204" pitchFamily="66" charset="0"/>
              </a:rPr>
              <a:t>…</a:t>
            </a:r>
            <a:r>
              <a:rPr lang="en-US" altLang="ja-JP" sz="2400" b="1">
                <a:solidFill>
                  <a:srgbClr val="43F22C"/>
                </a:solidFill>
                <a:latin typeface="Comic Sans MS" panose="030F0902030302020204" pitchFamily="66" charset="0"/>
              </a:rPr>
              <a:t>C 7 S Y</a:t>
            </a:r>
          </a:p>
          <a:p>
            <a:pPr algn="l">
              <a:spcBef>
                <a:spcPct val="50000"/>
              </a:spcBef>
            </a:pPr>
            <a:r>
              <a:rPr lang="en-US" altLang="en-US" sz="2400" b="1">
                <a:solidFill>
                  <a:srgbClr val="FFEA18"/>
                </a:solidFill>
                <a:latin typeface="Comic Sans MS" panose="030F0902030302020204" pitchFamily="66" charset="0"/>
              </a:rPr>
              <a:t>•Peta Ingatan menempatkan peristiwa besar ALKITAB</a:t>
            </a:r>
          </a:p>
          <a:p>
            <a:pPr algn="l">
              <a:spcBef>
                <a:spcPct val="50000"/>
              </a:spcBef>
            </a:pPr>
            <a:r>
              <a:rPr lang="en-US" altLang="en-US" sz="2400" b="1">
                <a:solidFill>
                  <a:srgbClr val="FFEA18"/>
                </a:solidFill>
                <a:latin typeface="Comic Sans MS" panose="030F0902030302020204" pitchFamily="66" charset="0"/>
              </a:rPr>
              <a:t>•Inti </a:t>
            </a:r>
            <a:r>
              <a:rPr lang="ja-JP" altLang="en-US" sz="2400" b="1">
                <a:solidFill>
                  <a:srgbClr val="FFEA18"/>
                </a:solidFill>
              </a:rPr>
              <a:t>“</a:t>
            </a:r>
            <a:r>
              <a:rPr lang="en-US" altLang="ja-JP" sz="2400" b="1">
                <a:solidFill>
                  <a:srgbClr val="FFEA18"/>
                </a:solidFill>
                <a:latin typeface="Comic Sans MS" panose="030F0902030302020204" pitchFamily="66" charset="0"/>
              </a:rPr>
              <a:t>CERITA</a:t>
            </a:r>
            <a:r>
              <a:rPr lang="ja-JP" altLang="en-US" sz="2400" b="1">
                <a:solidFill>
                  <a:srgbClr val="FFEA18"/>
                </a:solidFill>
              </a:rPr>
              <a:t>”</a:t>
            </a:r>
            <a:r>
              <a:rPr lang="en-US" altLang="ja-JP" sz="2400" b="1">
                <a:solidFill>
                  <a:srgbClr val="FFEA18"/>
                </a:solidFill>
                <a:latin typeface="Comic Sans MS" panose="030F0902030302020204" pitchFamily="66" charset="0"/>
              </a:rPr>
              <a:t> Alkitab: </a:t>
            </a:r>
            <a:r>
              <a:rPr lang="ja-JP" altLang="en-US" sz="2400" b="1">
                <a:solidFill>
                  <a:srgbClr val="43F22C"/>
                </a:solidFill>
              </a:rPr>
              <a:t>“</a:t>
            </a:r>
            <a:r>
              <a:rPr lang="en-US" altLang="ja-JP" sz="3200" b="1">
                <a:solidFill>
                  <a:srgbClr val="43F22C"/>
                </a:solidFill>
              </a:rPr>
              <a:t>Kronologi Singkat</a:t>
            </a:r>
            <a:r>
              <a:rPr lang="ja-JP" altLang="en-US" sz="2400" b="1">
                <a:solidFill>
                  <a:srgbClr val="43F22C"/>
                </a:solidFill>
              </a:rPr>
              <a:t>”</a:t>
            </a:r>
            <a:r>
              <a:rPr lang="en-US" altLang="ja-JP" sz="2400" b="1">
                <a:solidFill>
                  <a:srgbClr val="FFEA18"/>
                </a:solidFill>
                <a:latin typeface="Comic Sans MS" panose="030F0902030302020204" pitchFamily="66" charset="0"/>
              </a:rPr>
              <a:t> </a:t>
            </a:r>
          </a:p>
          <a:p>
            <a:pPr algn="l">
              <a:spcBef>
                <a:spcPct val="50000"/>
              </a:spcBef>
            </a:pPr>
            <a:r>
              <a:rPr lang="en-US" altLang="en-US" sz="2400" b="1">
                <a:solidFill>
                  <a:srgbClr val="FFEA18"/>
                </a:solidFill>
                <a:latin typeface="Comic Sans MS" panose="030F0902030302020204" pitchFamily="66" charset="0"/>
              </a:rPr>
              <a:t>•</a:t>
            </a:r>
            <a:r>
              <a:rPr lang="en-US" altLang="en-US" sz="2400" b="1">
                <a:solidFill>
                  <a:srgbClr val="43F22C"/>
                </a:solidFill>
                <a:latin typeface="Comic Sans MS" panose="030F0902030302020204" pitchFamily="66" charset="0"/>
              </a:rPr>
              <a:t>Perjanjian ALLAH dengan Abraham</a:t>
            </a:r>
            <a:r>
              <a:rPr lang="en-US" altLang="en-US" sz="2400" b="1">
                <a:solidFill>
                  <a:srgbClr val="FFEA18"/>
                </a:solidFill>
                <a:latin typeface="Comic Sans MS" panose="030F0902030302020204" pitchFamily="66" charset="0"/>
              </a:rPr>
              <a:t> dalam Alkitab membimbing langsung kepada pelayanan Tuhan Yesus Kristus</a:t>
            </a:r>
          </a:p>
          <a:p>
            <a:pPr algn="l">
              <a:spcBef>
                <a:spcPct val="50000"/>
              </a:spcBef>
            </a:pPr>
            <a:r>
              <a:rPr lang="en-US" altLang="en-US" sz="2400" b="1">
                <a:solidFill>
                  <a:srgbClr val="FFEA18"/>
                </a:solidFill>
                <a:latin typeface="Comic Sans MS" panose="030F0902030302020204" pitchFamily="66" charset="0"/>
              </a:rPr>
              <a:t>•</a:t>
            </a:r>
            <a:r>
              <a:rPr lang="en-US" altLang="en-US" sz="2400" b="1">
                <a:solidFill>
                  <a:srgbClr val="43F22C"/>
                </a:solidFill>
                <a:latin typeface="Comic Sans MS" panose="030F0902030302020204" pitchFamily="66" charset="0"/>
              </a:rPr>
              <a:t>Arsitektur Alkitab</a:t>
            </a:r>
            <a:r>
              <a:rPr lang="en-US" altLang="en-US" sz="2400" b="1">
                <a:solidFill>
                  <a:srgbClr val="FFEA18"/>
                </a:solidFill>
                <a:latin typeface="Comic Sans MS" panose="030F0902030302020204" pitchFamily="66" charset="0"/>
              </a:rPr>
              <a:t> berdasarkan </a:t>
            </a:r>
            <a:r>
              <a:rPr lang="ja-JP" altLang="en-US" sz="2400" b="1">
                <a:solidFill>
                  <a:srgbClr val="FFEA18"/>
                </a:solidFill>
              </a:rPr>
              <a:t>“</a:t>
            </a:r>
            <a:r>
              <a:rPr lang="en-US" altLang="ja-JP" sz="2400" b="1">
                <a:solidFill>
                  <a:srgbClr val="FFEA18"/>
                </a:solidFill>
                <a:latin typeface="Comic Sans MS" panose="030F0902030302020204" pitchFamily="66" charset="0"/>
              </a:rPr>
              <a:t>Cerita</a:t>
            </a:r>
            <a:r>
              <a:rPr lang="ja-JP" altLang="en-US" sz="2400" b="1">
                <a:solidFill>
                  <a:srgbClr val="FFEA18"/>
                </a:solidFill>
              </a:rPr>
              <a:t>”</a:t>
            </a:r>
            <a:r>
              <a:rPr lang="en-US" altLang="ja-JP" sz="2400" b="1">
                <a:solidFill>
                  <a:srgbClr val="FFEA18"/>
                </a:solidFill>
                <a:latin typeface="Comic Sans MS" panose="030F0902030302020204" pitchFamily="66" charset="0"/>
              </a:rPr>
              <a:t> </a:t>
            </a:r>
          </a:p>
          <a:p>
            <a:pPr algn="l">
              <a:spcBef>
                <a:spcPct val="50000"/>
              </a:spcBef>
            </a:pPr>
            <a:r>
              <a:rPr lang="en-US" altLang="en-US" sz="2400" b="1">
                <a:solidFill>
                  <a:srgbClr val="FFEA18"/>
                </a:solidFill>
                <a:latin typeface="Comic Sans MS" panose="030F0902030302020204" pitchFamily="66" charset="0"/>
              </a:rPr>
              <a:t>•</a:t>
            </a:r>
            <a:r>
              <a:rPr lang="en-US" altLang="en-US" sz="2400" b="1">
                <a:solidFill>
                  <a:srgbClr val="43F22C"/>
                </a:solidFill>
                <a:latin typeface="Comic Sans MS" panose="030F0902030302020204" pitchFamily="66" charset="0"/>
              </a:rPr>
              <a:t>Kitab dan Tema </a:t>
            </a:r>
            <a:r>
              <a:rPr lang="en-US" altLang="en-US" sz="2400" b="1">
                <a:solidFill>
                  <a:srgbClr val="FFEA18"/>
                </a:solidFill>
                <a:latin typeface="Comic Sans MS" panose="030F0902030302020204" pitchFamily="66" charset="0"/>
              </a:rPr>
              <a:t>Perjanjian Lama dan Perjanjian Baru </a:t>
            </a:r>
          </a:p>
        </p:txBody>
      </p:sp>
      <p:sp>
        <p:nvSpPr>
          <p:cNvPr id="229386" name="Text Box 10">
            <a:extLst>
              <a:ext uri="{FF2B5EF4-FFF2-40B4-BE49-F238E27FC236}">
                <a16:creationId xmlns:a16="http://schemas.microsoft.com/office/drawing/2014/main" id="{463145ED-2B91-4341-8FB0-1B04C6DB95B0}"/>
              </a:ext>
            </a:extLst>
          </p:cNvPr>
          <p:cNvSpPr txBox="1">
            <a:spLocks noChangeArrowheads="1"/>
          </p:cNvSpPr>
          <p:nvPr/>
        </p:nvSpPr>
        <p:spPr bwMode="auto">
          <a:xfrm>
            <a:off x="355600" y="6262688"/>
            <a:ext cx="15335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2400">
                <a:solidFill>
                  <a:srgbClr val="333333"/>
                </a:solidFill>
                <a:latin typeface="Webdings" charset="0"/>
                <a:ea typeface="ＭＳ Ｐゴシック" charset="0"/>
              </a:rPr>
              <a:t></a:t>
            </a:r>
          </a:p>
        </p:txBody>
      </p:sp>
      <p:sp>
        <p:nvSpPr>
          <p:cNvPr id="229390" name="Text Box 14">
            <a:extLst>
              <a:ext uri="{FF2B5EF4-FFF2-40B4-BE49-F238E27FC236}">
                <a16:creationId xmlns:a16="http://schemas.microsoft.com/office/drawing/2014/main" id="{AEAFF4B6-7C10-6744-812C-BF1F8E0A822E}"/>
              </a:ext>
            </a:extLst>
          </p:cNvPr>
          <p:cNvSpPr txBox="1">
            <a:spLocks noChangeArrowheads="1"/>
          </p:cNvSpPr>
          <p:nvPr/>
        </p:nvSpPr>
        <p:spPr bwMode="auto">
          <a:xfrm>
            <a:off x="8086725" y="65341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75</a:t>
            </a:r>
          </a:p>
        </p:txBody>
      </p:sp>
      <p:sp>
        <p:nvSpPr>
          <p:cNvPr id="229392" name="Text Box 16">
            <a:extLst>
              <a:ext uri="{FF2B5EF4-FFF2-40B4-BE49-F238E27FC236}">
                <a16:creationId xmlns:a16="http://schemas.microsoft.com/office/drawing/2014/main" id="{DAEBFF0C-2BDC-E747-A052-14E9BAF78BE3}"/>
              </a:ext>
            </a:extLst>
          </p:cNvPr>
          <p:cNvSpPr txBox="1">
            <a:spLocks noChangeArrowheads="1"/>
          </p:cNvSpPr>
          <p:nvPr/>
        </p:nvSpPr>
        <p:spPr bwMode="auto">
          <a:xfrm>
            <a:off x="8759825" y="6527800"/>
            <a:ext cx="1841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endParaRPr lang="en-US" sz="1000" b="1">
              <a:solidFill>
                <a:srgbClr val="FFFFFF"/>
              </a:solidFill>
              <a:latin typeface="Arial" charset="0"/>
              <a:ea typeface="ＭＳ Ｐゴシック" charset="0"/>
            </a:endParaRPr>
          </a:p>
        </p:txBody>
      </p:sp>
      <p:sp>
        <p:nvSpPr>
          <p:cNvPr id="229393" name="Text Box 17">
            <a:extLst>
              <a:ext uri="{FF2B5EF4-FFF2-40B4-BE49-F238E27FC236}">
                <a16:creationId xmlns:a16="http://schemas.microsoft.com/office/drawing/2014/main" id="{44866741-046C-C845-B37B-1480775C6EEB}"/>
              </a:ext>
            </a:extLst>
          </p:cNvPr>
          <p:cNvSpPr txBox="1">
            <a:spLocks noChangeArrowheads="1"/>
          </p:cNvSpPr>
          <p:nvPr/>
        </p:nvSpPr>
        <p:spPr bwMode="auto">
          <a:xfrm>
            <a:off x="8721725" y="64135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7</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p:cTn id="7" dur="500" fill="hold"/>
                                        <p:tgtEl>
                                          <p:spTgt spid="229380"/>
                                        </p:tgtEl>
                                        <p:attrNameLst>
                                          <p:attrName>ppt_w</p:attrName>
                                        </p:attrNameLst>
                                      </p:cBhvr>
                                      <p:tavLst>
                                        <p:tav tm="0">
                                          <p:val>
                                            <p:strVal val="2/3*#ppt_w"/>
                                          </p:val>
                                        </p:tav>
                                        <p:tav tm="100000">
                                          <p:val>
                                            <p:strVal val="#ppt_w"/>
                                          </p:val>
                                        </p:tav>
                                      </p:tavLst>
                                    </p:anim>
                                    <p:anim calcmode="lin" valueType="num">
                                      <p:cBhvr>
                                        <p:cTn id="8" dur="500" fill="hold"/>
                                        <p:tgtEl>
                                          <p:spTgt spid="22938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29382">
                                            <p:txEl>
                                              <p:pRg st="0" end="0"/>
                                            </p:txEl>
                                          </p:spTgt>
                                        </p:tgtEl>
                                        <p:attrNameLst>
                                          <p:attrName>style.visibility</p:attrName>
                                        </p:attrNameLst>
                                      </p:cBhvr>
                                      <p:to>
                                        <p:strVal val="visible"/>
                                      </p:to>
                                    </p:set>
                                    <p:animEffect transition="in" filter="box(out)">
                                      <p:cBhvr>
                                        <p:cTn id="13" dur="500"/>
                                        <p:tgtEl>
                                          <p:spTgt spid="22938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29382">
                                            <p:txEl>
                                              <p:pRg st="1" end="1"/>
                                            </p:txEl>
                                          </p:spTgt>
                                        </p:tgtEl>
                                        <p:attrNameLst>
                                          <p:attrName>style.visibility</p:attrName>
                                        </p:attrNameLst>
                                      </p:cBhvr>
                                      <p:to>
                                        <p:strVal val="visible"/>
                                      </p:to>
                                    </p:set>
                                    <p:animEffect transition="in" filter="box(out)">
                                      <p:cBhvr>
                                        <p:cTn id="18" dur="500"/>
                                        <p:tgtEl>
                                          <p:spTgt spid="2293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29382">
                                            <p:txEl>
                                              <p:pRg st="2" end="2"/>
                                            </p:txEl>
                                          </p:spTgt>
                                        </p:tgtEl>
                                        <p:attrNameLst>
                                          <p:attrName>style.visibility</p:attrName>
                                        </p:attrNameLst>
                                      </p:cBhvr>
                                      <p:to>
                                        <p:strVal val="visible"/>
                                      </p:to>
                                    </p:set>
                                    <p:animEffect transition="in" filter="box(out)">
                                      <p:cBhvr>
                                        <p:cTn id="23" dur="500"/>
                                        <p:tgtEl>
                                          <p:spTgt spid="22938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29382">
                                            <p:txEl>
                                              <p:pRg st="3" end="3"/>
                                            </p:txEl>
                                          </p:spTgt>
                                        </p:tgtEl>
                                        <p:attrNameLst>
                                          <p:attrName>style.visibility</p:attrName>
                                        </p:attrNameLst>
                                      </p:cBhvr>
                                      <p:to>
                                        <p:strVal val="visible"/>
                                      </p:to>
                                    </p:set>
                                    <p:animEffect transition="in" filter="box(out)">
                                      <p:cBhvr>
                                        <p:cTn id="28" dur="500"/>
                                        <p:tgtEl>
                                          <p:spTgt spid="22938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29382">
                                            <p:txEl>
                                              <p:pRg st="4" end="4"/>
                                            </p:txEl>
                                          </p:spTgt>
                                        </p:tgtEl>
                                        <p:attrNameLst>
                                          <p:attrName>style.visibility</p:attrName>
                                        </p:attrNameLst>
                                      </p:cBhvr>
                                      <p:to>
                                        <p:strVal val="visible"/>
                                      </p:to>
                                    </p:set>
                                    <p:animEffect transition="in" filter="box(out)">
                                      <p:cBhvr>
                                        <p:cTn id="33" dur="500"/>
                                        <p:tgtEl>
                                          <p:spTgt spid="22938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29382">
                                            <p:txEl>
                                              <p:pRg st="5" end="5"/>
                                            </p:txEl>
                                          </p:spTgt>
                                        </p:tgtEl>
                                        <p:attrNameLst>
                                          <p:attrName>style.visibility</p:attrName>
                                        </p:attrNameLst>
                                      </p:cBhvr>
                                      <p:to>
                                        <p:strVal val="visible"/>
                                      </p:to>
                                    </p:set>
                                    <p:animEffect transition="in" filter="box(out)">
                                      <p:cBhvr>
                                        <p:cTn id="38" dur="500"/>
                                        <p:tgtEl>
                                          <p:spTgt spid="229382">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229382">
                                            <p:txEl>
                                              <p:pRg st="6" end="6"/>
                                            </p:txEl>
                                          </p:spTgt>
                                        </p:tgtEl>
                                        <p:attrNameLst>
                                          <p:attrName>style.visibility</p:attrName>
                                        </p:attrNameLst>
                                      </p:cBhvr>
                                      <p:to>
                                        <p:strVal val="visible"/>
                                      </p:to>
                                    </p:set>
                                    <p:animEffect transition="in" filter="box(out)">
                                      <p:cBhvr>
                                        <p:cTn id="43" dur="500"/>
                                        <p:tgtEl>
                                          <p:spTgt spid="2293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autoUpdateAnimBg="0"/>
      <p:bldP spid="229382"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a:extLst>
              <a:ext uri="{FF2B5EF4-FFF2-40B4-BE49-F238E27FC236}">
                <a16:creationId xmlns:a16="http://schemas.microsoft.com/office/drawing/2014/main" id="{DE0AD8E3-EAE2-8247-B12E-397E80AE894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122" name="Picture 3" descr="BACKGR Indonesia6">
            <a:extLst>
              <a:ext uri="{FF2B5EF4-FFF2-40B4-BE49-F238E27FC236}">
                <a16:creationId xmlns:a16="http://schemas.microsoft.com/office/drawing/2014/main" id="{E8F0CB7D-DD54-294A-A30C-B409C3F50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Group 4">
            <a:extLst>
              <a:ext uri="{FF2B5EF4-FFF2-40B4-BE49-F238E27FC236}">
                <a16:creationId xmlns:a16="http://schemas.microsoft.com/office/drawing/2014/main" id="{391C88A6-60C6-664D-A603-4EB45750B010}"/>
              </a:ext>
            </a:extLst>
          </p:cNvPr>
          <p:cNvGrpSpPr>
            <a:grpSpLocks/>
          </p:cNvGrpSpPr>
          <p:nvPr/>
        </p:nvGrpSpPr>
        <p:grpSpPr bwMode="auto">
          <a:xfrm>
            <a:off x="76200" y="5435600"/>
            <a:ext cx="8596313" cy="1346200"/>
            <a:chOff x="48" y="3424"/>
            <a:chExt cx="5415" cy="848"/>
          </a:xfrm>
        </p:grpSpPr>
        <p:sp>
          <p:nvSpPr>
            <p:cNvPr id="308229" name="Text Box 5">
              <a:extLst>
                <a:ext uri="{FF2B5EF4-FFF2-40B4-BE49-F238E27FC236}">
                  <a16:creationId xmlns:a16="http://schemas.microsoft.com/office/drawing/2014/main" id="{3FC0E653-141F-B444-B231-249DBC4ACFED}"/>
                </a:ext>
              </a:extLst>
            </p:cNvPr>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charset="0"/>
                <a:ea typeface="ＭＳ Ｐゴシック" charset="0"/>
                <a:cs typeface="+mn-cs"/>
              </a:endParaRPr>
            </a:p>
          </p:txBody>
        </p:sp>
        <p:sp>
          <p:nvSpPr>
            <p:cNvPr id="308230" name="Text Box 6">
              <a:extLst>
                <a:ext uri="{FF2B5EF4-FFF2-40B4-BE49-F238E27FC236}">
                  <a16:creationId xmlns:a16="http://schemas.microsoft.com/office/drawing/2014/main" id="{40194C69-8AAF-C947-9132-8CD2C245CFEF}"/>
                </a:ext>
              </a:extLst>
            </p:cNvPr>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000" b="1" i="1" u="none" strike="noStrike" kern="1200" cap="none" spc="0" normalizeH="0" baseline="0" noProof="0">
                  <a:ln>
                    <a:noFill/>
                  </a:ln>
                  <a:solidFill>
                    <a:srgbClr val="FAFD00"/>
                  </a:solidFill>
                  <a:effectLst/>
                  <a:uLnTx/>
                  <a:uFillTx/>
                  <a:latin typeface="Times New Roman" panose="02020603050405020304" pitchFamily="18" charset="0"/>
                  <a:ea typeface="ＭＳ Ｐゴシック" panose="020B0600070205080204" pitchFamily="34" charset="-128"/>
                  <a:cs typeface="+mn-cs"/>
                </a:rPr>
                <a:t>Presentasi dari The Bible…Basically Ministries International Inc.                Fort Worth, Texas</a:t>
              </a:r>
              <a:endParaRPr kumimoji="0" lang="en-US" altLang="en-US" sz="1800" b="1" i="0" u="none" strike="noStrike" kern="1200" cap="none" spc="0" normalizeH="0" baseline="0" noProof="0">
                <a:ln>
                  <a:noFill/>
                </a:ln>
                <a:solidFill>
                  <a:srgbClr val="FAFD00"/>
                </a:solidFill>
                <a:effectLst/>
                <a:uLnTx/>
                <a:uFillTx/>
                <a:latin typeface="Times New Roman" panose="02020603050405020304" pitchFamily="18" charset="0"/>
                <a:ea typeface="ＭＳ Ｐゴシック" panose="020B0600070205080204" pitchFamily="34" charset="-128"/>
                <a:cs typeface="+mn-cs"/>
              </a:endParaRPr>
            </a:p>
          </p:txBody>
        </p:sp>
        <p:sp>
          <p:nvSpPr>
            <p:cNvPr id="308231" name="Text Box 7">
              <a:extLst>
                <a:ext uri="{FF2B5EF4-FFF2-40B4-BE49-F238E27FC236}">
                  <a16:creationId xmlns:a16="http://schemas.microsoft.com/office/drawing/2014/main" id="{C7FF3702-67A3-6D45-B74B-8A9DFB8AC3C7}"/>
                </a:ext>
              </a:extLst>
            </p:cNvPr>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FB0C"/>
                  </a:solidFill>
                  <a:effectLst/>
                  <a:uLnTx/>
                  <a:uFillTx/>
                  <a:latin typeface="Helvetica" charset="0"/>
                  <a:ea typeface="ＭＳ Ｐゴシック" charset="0"/>
                  <a:cs typeface="+mn-cs"/>
                </a:rPr>
                <a:t>BibleBasically.org</a:t>
              </a:r>
            </a:p>
          </p:txBody>
        </p:sp>
      </p:grpSp>
      <p:sp>
        <p:nvSpPr>
          <p:cNvPr id="308232" name="Text Box 8">
            <a:extLst>
              <a:ext uri="{FF2B5EF4-FFF2-40B4-BE49-F238E27FC236}">
                <a16:creationId xmlns:a16="http://schemas.microsoft.com/office/drawing/2014/main" id="{89C9F6F8-E32F-E846-87FB-ED99D9630432}"/>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308233" name="Text Box 9">
            <a:extLst>
              <a:ext uri="{FF2B5EF4-FFF2-40B4-BE49-F238E27FC236}">
                <a16:creationId xmlns:a16="http://schemas.microsoft.com/office/drawing/2014/main" id="{6920202D-4F2B-084B-A742-7B848ECF46C0}"/>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©2006 TBBMI</a:t>
            </a:r>
          </a:p>
        </p:txBody>
      </p:sp>
      <p:sp>
        <p:nvSpPr>
          <p:cNvPr id="308234" name="Rectangle 10">
            <a:extLst>
              <a:ext uri="{FF2B5EF4-FFF2-40B4-BE49-F238E27FC236}">
                <a16:creationId xmlns:a16="http://schemas.microsoft.com/office/drawing/2014/main" id="{986A4438-1A6F-6047-B658-D533C98E02BE}"/>
              </a:ext>
            </a:extLst>
          </p:cNvPr>
          <p:cNvSpPr>
            <a:spLocks noChangeArrowheads="1"/>
          </p:cNvSpPr>
          <p:nvPr/>
        </p:nvSpPr>
        <p:spPr bwMode="auto">
          <a:xfrm>
            <a:off x="7580313" y="6526213"/>
            <a:ext cx="73977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anose="030F0902030302020204" pitchFamily="66" charset="0"/>
                <a:ea typeface="ＭＳ Ｐゴシック" panose="020B0600070205080204" pitchFamily="34" charset="-128"/>
                <a:cs typeface="+mn-cs"/>
              </a:rPr>
              <a:t>9.65.01.</a:t>
            </a:r>
          </a:p>
        </p:txBody>
      </p:sp>
      <p:sp>
        <p:nvSpPr>
          <p:cNvPr id="308235" name="Text Box 11">
            <a:extLst>
              <a:ext uri="{FF2B5EF4-FFF2-40B4-BE49-F238E27FC236}">
                <a16:creationId xmlns:a16="http://schemas.microsoft.com/office/drawing/2014/main" id="{EECD9BA1-CFF0-6F48-A8C3-1BB6287255F9}"/>
              </a:ext>
            </a:extLst>
          </p:cNvPr>
          <p:cNvSpPr txBox="1">
            <a:spLocks noChangeArrowheads="1"/>
          </p:cNvSpPr>
          <p:nvPr/>
        </p:nvSpPr>
        <p:spPr bwMode="auto">
          <a:xfrm>
            <a:off x="8158163" y="6519863"/>
            <a:ext cx="32543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charset="0"/>
                <a:ea typeface="ＭＳ Ｐゴシック" charset="0"/>
                <a:cs typeface="+mn-cs"/>
              </a:rPr>
              <a:t>01</a:t>
            </a:r>
          </a:p>
        </p:txBody>
      </p:sp>
      <p:sp>
        <p:nvSpPr>
          <p:cNvPr id="12" name="Rectangle 11">
            <a:extLst>
              <a:ext uri="{FF2B5EF4-FFF2-40B4-BE49-F238E27FC236}">
                <a16:creationId xmlns:a16="http://schemas.microsoft.com/office/drawing/2014/main" id="{9DCA0979-4097-564F-8CCE-F67B5BFFC49C}"/>
              </a:ext>
            </a:extLst>
          </p:cNvPr>
          <p:cNvSpPr>
            <a:spLocks noChangeArrowheads="1"/>
          </p:cNvSpPr>
          <p:nvPr/>
        </p:nvSpPr>
        <p:spPr bwMode="auto">
          <a:xfrm>
            <a:off x="-10048" y="5435601"/>
            <a:ext cx="9252520" cy="140970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0" fontAlgn="base" latinLnBrk="0" hangingPunct="0">
              <a:lnSpc>
                <a:spcPct val="100000"/>
              </a:lnSpc>
              <a:spcBef>
                <a:spcPct val="20000"/>
              </a:spcBef>
              <a:spcAft>
                <a:spcPct val="0"/>
              </a:spcAft>
              <a:buClr>
                <a:srgbClr val="FFCC00"/>
              </a:buClr>
              <a:buSzPct val="70000"/>
              <a:buFontTx/>
              <a:buNone/>
              <a:tabLst/>
              <a:defRPr/>
            </a:pPr>
            <a:r>
              <a:rPr kumimoji="0" lang="en-US"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Presentasi</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en-US"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dari</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Dr. John Fryman, Texas, USA • BibleBasically.org</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Taught by Dr. Rick Griffith,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1897397029"/>
      </p:ext>
    </p:extLst>
  </p:cSld>
  <p:clrMapOvr>
    <a:masterClrMapping/>
  </p:clrMapOvr>
  <p:transition spd="slow">
    <p:wheel spokes="0"/>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5" name="Rectangle 5">
            <a:hlinkClick r:id="rId2" action="ppaction://hlinkpres?slideindex=1&amp;slidetitle=PowerPoint Presentation"/>
            <a:extLst>
              <a:ext uri="{FF2B5EF4-FFF2-40B4-BE49-F238E27FC236}">
                <a16:creationId xmlns:a16="http://schemas.microsoft.com/office/drawing/2014/main" id="{EB76C1AF-EA86-9241-B438-9B1BB0E85798}"/>
              </a:ext>
            </a:extLst>
          </p:cNvPr>
          <p:cNvSpPr>
            <a:spLocks noChangeArrowheads="1"/>
          </p:cNvSpPr>
          <p:nvPr/>
        </p:nvSpPr>
        <p:spPr bwMode="auto">
          <a:xfrm>
            <a:off x="0" y="0"/>
            <a:ext cx="9304338" cy="6858000"/>
          </a:xfrm>
          <a:prstGeom prst="rect">
            <a:avLst/>
          </a:prstGeom>
          <a:solidFill>
            <a:schemeClr val="bg2"/>
          </a:solidFill>
          <a:ln w="12700">
            <a:solidFill>
              <a:schemeClr val="bg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66248" name="Text Box 8">
            <a:extLst>
              <a:ext uri="{FF2B5EF4-FFF2-40B4-BE49-F238E27FC236}">
                <a16:creationId xmlns:a16="http://schemas.microsoft.com/office/drawing/2014/main" id="{AB3797A2-7D0F-4849-874F-BFB84182F213}"/>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900" b="1">
                <a:solidFill>
                  <a:srgbClr val="FFFFFF"/>
                </a:solidFill>
              </a:rPr>
              <a:t>©2003 TBBMI</a:t>
            </a:r>
          </a:p>
        </p:txBody>
      </p:sp>
      <p:sp>
        <p:nvSpPr>
          <p:cNvPr id="266250" name="Text Box 10">
            <a:extLst>
              <a:ext uri="{FF2B5EF4-FFF2-40B4-BE49-F238E27FC236}">
                <a16:creationId xmlns:a16="http://schemas.microsoft.com/office/drawing/2014/main" id="{C73EDCF7-ABF5-4843-8938-7A7E26C4BE39}"/>
              </a:ext>
            </a:extLst>
          </p:cNvPr>
          <p:cNvSpPr txBox="1">
            <a:spLocks noChangeArrowheads="1"/>
          </p:cNvSpPr>
          <p:nvPr/>
        </p:nvSpPr>
        <p:spPr bwMode="auto">
          <a:xfrm>
            <a:off x="8085138" y="65325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77</a:t>
            </a:r>
          </a:p>
        </p:txBody>
      </p:sp>
      <p:sp>
        <p:nvSpPr>
          <p:cNvPr id="266251" name="Rectangle 11">
            <a:extLst>
              <a:ext uri="{FF2B5EF4-FFF2-40B4-BE49-F238E27FC236}">
                <a16:creationId xmlns:a16="http://schemas.microsoft.com/office/drawing/2014/main" id="{2DB3FEF5-DCAA-8E42-80A9-831EBC847BCF}"/>
              </a:ext>
            </a:extLst>
          </p:cNvPr>
          <p:cNvSpPr>
            <a:spLocks noChangeArrowheads="1"/>
          </p:cNvSpPr>
          <p:nvPr/>
        </p:nvSpPr>
        <p:spPr bwMode="auto">
          <a:xfrm>
            <a:off x="7527925" y="6535738"/>
            <a:ext cx="73977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chemeClr val="tx1"/>
                </a:solidFill>
                <a:effectLst>
                  <a:outerShdw blurRad="38100" dist="38100" dir="2700000" algn="tl">
                    <a:srgbClr val="000000"/>
                  </a:outerShdw>
                </a:effectLst>
                <a:latin typeface="Comic Sans MS" panose="030F0902030302020204" pitchFamily="66" charset="0"/>
              </a:rPr>
              <a:t>9.65.01.</a:t>
            </a:r>
          </a:p>
        </p:txBody>
      </p:sp>
    </p:spTree>
  </p:cSld>
  <p:clrMapOvr>
    <a:masterClrMapping/>
  </p:clrMapOvr>
  <p:transition>
    <p:wheel spokes="0"/>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solidFill>
                  <a:srgbClr val="FFFFFF"/>
                </a:solidFill>
                <a:latin typeface="Arial" charset="0"/>
                <a:ea typeface="ＭＳ Ｐゴシック" charset="0"/>
              </a:rPr>
              <a:t>Link </a:t>
            </a:r>
            <a:r>
              <a:rPr lang="en-US" sz="2800" b="1" dirty="0" err="1">
                <a:solidFill>
                  <a:srgbClr val="FFFFFF"/>
                </a:solidFill>
                <a:latin typeface="Arial" charset="0"/>
                <a:ea typeface="ＭＳ Ｐゴシック" charset="0"/>
              </a:rPr>
              <a:t>Intisari</a:t>
            </a:r>
            <a:r>
              <a:rPr lang="en-US" sz="2800" b="1" dirty="0">
                <a:solidFill>
                  <a:srgbClr val="FFFFFF"/>
                </a:solidFill>
                <a:latin typeface="Arial" charset="0"/>
                <a:ea typeface="ＭＳ Ｐゴシック" charset="0"/>
              </a:rPr>
              <a:t>… </a:t>
            </a:r>
            <a:r>
              <a:rPr lang="en-US" sz="2800" b="1" dirty="0" err="1">
                <a:solidFill>
                  <a:srgbClr val="FFFFFF"/>
                </a:solidFill>
                <a:latin typeface="Arial" charset="0"/>
                <a:ea typeface="ＭＳ Ｐゴシック" charset="0"/>
              </a:rPr>
              <a:t>Alkitab</a:t>
            </a:r>
            <a:r>
              <a:rPr lang="en-US" sz="2800" b="1" dirty="0">
                <a:solidFill>
                  <a:srgbClr val="FFFFFF"/>
                </a:solidFill>
                <a:latin typeface="Arial" charset="0"/>
                <a:ea typeface="ＭＳ Ｐゴシック" charset="0"/>
              </a:rPr>
              <a:t> di BibleStudyDownloads.org</a:t>
            </a:r>
            <a:endParaRPr lang="en-US" sz="1000" b="1" dirty="0">
              <a:solidFill>
                <a:srgbClr val="FFFFFF"/>
              </a:solidFill>
              <a:latin typeface="Arial" charset="0"/>
              <a:ea typeface="MS PGothic" charset="0"/>
            </a:endParaRPr>
          </a:p>
        </p:txBody>
      </p:sp>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MS PGothic" charset="0"/>
              </a:rPr>
              <a:t>Dapatkan slide ini tanpa biaya</a:t>
            </a:r>
            <a:endParaRPr kumimoji="0" lang="en-US" sz="1400" b="1" i="0" u="none" strike="noStrike" kern="1200" cap="none" spc="0" normalizeH="0" baseline="0" noProof="0">
              <a:ln>
                <a:noFill/>
              </a:ln>
              <a:solidFill>
                <a:srgbClr val="FFFFFF"/>
              </a:solidFill>
              <a:effectLst/>
              <a:uLnTx/>
              <a:uFillTx/>
              <a:latin typeface="Arial" charset="0"/>
              <a:ea typeface="MS PGothic"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9951747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E1EF2779-3B36-354A-93DF-FDBAE4599246}"/>
              </a:ext>
            </a:extLst>
          </p:cNvPr>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93891" name="Rectangle 3">
            <a:extLst>
              <a:ext uri="{FF2B5EF4-FFF2-40B4-BE49-F238E27FC236}">
                <a16:creationId xmlns:a16="http://schemas.microsoft.com/office/drawing/2014/main" id="{C3305816-EBAC-4249-B3FB-79AC99C5A29C}"/>
              </a:ext>
            </a:extLst>
          </p:cNvPr>
          <p:cNvSpPr>
            <a:spLocks noChangeArrowheads="1"/>
          </p:cNvSpPr>
          <p:nvPr/>
        </p:nvSpPr>
        <p:spPr bwMode="auto">
          <a:xfrm>
            <a:off x="755650" y="762000"/>
            <a:ext cx="8086725" cy="5915025"/>
          </a:xfrm>
          <a:prstGeom prst="rect">
            <a:avLst/>
          </a:prstGeom>
          <a:solidFill>
            <a:schemeClr val="bg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pic>
        <p:nvPicPr>
          <p:cNvPr id="293892" name="Picture 4">
            <a:extLst>
              <a:ext uri="{FF2B5EF4-FFF2-40B4-BE49-F238E27FC236}">
                <a16:creationId xmlns:a16="http://schemas.microsoft.com/office/drawing/2014/main" id="{B2FD88FF-1EE4-144C-8DFC-1D5B0CA0E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3" y="650875"/>
            <a:ext cx="7854950" cy="5648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40161" dir="1106097" algn="ctr" rotWithShape="0">
                    <a:schemeClr val="bg1">
                      <a:alpha val="74998"/>
                    </a:schemeClr>
                  </a:outerShdw>
                </a:effectLst>
              </a14:hiddenEffects>
            </a:ext>
          </a:extLst>
        </p:spPr>
      </p:pic>
      <p:sp>
        <p:nvSpPr>
          <p:cNvPr id="293893" name="Rectangle 5">
            <a:extLst>
              <a:ext uri="{FF2B5EF4-FFF2-40B4-BE49-F238E27FC236}">
                <a16:creationId xmlns:a16="http://schemas.microsoft.com/office/drawing/2014/main" id="{AB240331-2E1F-1A4A-A8C9-B47C6FD77F47}"/>
              </a:ext>
            </a:extLst>
          </p:cNvPr>
          <p:cNvSpPr>
            <a:spLocks noChangeArrowheads="1"/>
          </p:cNvSpPr>
          <p:nvPr/>
        </p:nvSpPr>
        <p:spPr bwMode="auto">
          <a:xfrm>
            <a:off x="-1047750" y="1225550"/>
            <a:ext cx="7870825" cy="5640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0">
                <a:solidFill>
                  <a:schemeClr val="accent2"/>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pic>
        <p:nvPicPr>
          <p:cNvPr id="293894" name="Picture 6">
            <a:extLst>
              <a:ext uri="{FF2B5EF4-FFF2-40B4-BE49-F238E27FC236}">
                <a16:creationId xmlns:a16="http://schemas.microsoft.com/office/drawing/2014/main" id="{443AFF63-6084-9A4D-9CAC-3969CA648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625475"/>
            <a:ext cx="7854950" cy="5648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40161" dir="1106097" algn="ctr" rotWithShape="0">
                    <a:schemeClr val="bg1">
                      <a:alpha val="74998"/>
                    </a:schemeClr>
                  </a:outerShdw>
                </a:effectLst>
              </a14:hiddenEffects>
            </a:ext>
          </a:extLst>
        </p:spPr>
      </p:pic>
      <p:sp>
        <p:nvSpPr>
          <p:cNvPr id="293895" name="Rectangle 7">
            <a:extLst>
              <a:ext uri="{FF2B5EF4-FFF2-40B4-BE49-F238E27FC236}">
                <a16:creationId xmlns:a16="http://schemas.microsoft.com/office/drawing/2014/main" id="{C2A270E0-D921-6041-A812-BE367D2DF0AE}"/>
              </a:ext>
            </a:extLst>
          </p:cNvPr>
          <p:cNvSpPr>
            <a:spLocks noChangeArrowheads="1"/>
          </p:cNvSpPr>
          <p:nvPr/>
        </p:nvSpPr>
        <p:spPr bwMode="auto">
          <a:xfrm>
            <a:off x="606425" y="623888"/>
            <a:ext cx="7859713" cy="5649912"/>
          </a:xfrm>
          <a:prstGeom prst="rect">
            <a:avLst/>
          </a:prstGeom>
          <a:solidFill>
            <a:srgbClr val="080808">
              <a:alpha val="50000"/>
            </a:srgbClr>
          </a:solidFill>
          <a:ln>
            <a:noFill/>
          </a:ln>
          <a:effectLst/>
          <a:extLs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93896" name="Text Box 8">
            <a:extLst>
              <a:ext uri="{FF2B5EF4-FFF2-40B4-BE49-F238E27FC236}">
                <a16:creationId xmlns:a16="http://schemas.microsoft.com/office/drawing/2014/main" id="{860015A2-4A1E-AC4B-92EC-420235BB2D2F}"/>
              </a:ext>
            </a:extLst>
          </p:cNvPr>
          <p:cNvSpPr txBox="1">
            <a:spLocks noChangeArrowheads="1"/>
          </p:cNvSpPr>
          <p:nvPr/>
        </p:nvSpPr>
        <p:spPr bwMode="auto">
          <a:xfrm>
            <a:off x="246063" y="3367088"/>
            <a:ext cx="8618537" cy="222726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3200" b="1">
                <a:solidFill>
                  <a:schemeClr val="tx1"/>
                </a:solidFill>
                <a:effectLst>
                  <a:outerShdw blurRad="38100" dist="38100" dir="2700000" algn="tl">
                    <a:srgbClr val="000000"/>
                  </a:outerShdw>
                </a:effectLst>
              </a:rPr>
              <a:t>BAGIAN PERTAMA</a:t>
            </a:r>
          </a:p>
          <a:p>
            <a:pPr>
              <a:spcBef>
                <a:spcPct val="50000"/>
              </a:spcBef>
            </a:pPr>
            <a:r>
              <a:rPr lang="en-US" altLang="en-US" sz="3600" b="1" i="1">
                <a:solidFill>
                  <a:srgbClr val="77FD68"/>
                </a:solidFill>
                <a:effectLst>
                  <a:outerShdw blurRad="38100" dist="38100" dir="2700000" algn="tl">
                    <a:srgbClr val="000000"/>
                  </a:outerShdw>
                </a:effectLst>
              </a:rPr>
              <a:t>MEMBUKA </a:t>
            </a:r>
          </a:p>
          <a:p>
            <a:pPr>
              <a:spcBef>
                <a:spcPct val="50000"/>
              </a:spcBef>
            </a:pPr>
            <a:r>
              <a:rPr lang="ja-JP" altLang="en-US" sz="3600" b="1" i="1">
                <a:solidFill>
                  <a:srgbClr val="77FD68"/>
                </a:solidFill>
                <a:effectLst>
                  <a:outerShdw blurRad="38100" dist="38100" dir="2700000" algn="tl">
                    <a:srgbClr val="000000"/>
                  </a:outerShdw>
                </a:effectLst>
              </a:rPr>
              <a:t>“</a:t>
            </a:r>
            <a:r>
              <a:rPr lang="en-US" altLang="ja-JP" sz="3600" b="1" i="1">
                <a:solidFill>
                  <a:srgbClr val="77FD68"/>
                </a:solidFill>
                <a:effectLst>
                  <a:outerShdw blurRad="38100" dist="38100" dir="2700000" algn="tl">
                    <a:srgbClr val="000000"/>
                  </a:outerShdw>
                </a:effectLst>
              </a:rPr>
              <a:t>ARSIP ALKITAB</a:t>
            </a:r>
            <a:r>
              <a:rPr lang="ja-JP" altLang="en-US" sz="3600" b="1" i="1">
                <a:solidFill>
                  <a:srgbClr val="77FD68"/>
                </a:solidFill>
                <a:effectLst>
                  <a:outerShdw blurRad="38100" dist="38100" dir="2700000" algn="tl">
                    <a:srgbClr val="000000"/>
                  </a:outerShdw>
                </a:effectLst>
              </a:rPr>
              <a:t>”</a:t>
            </a:r>
            <a:r>
              <a:rPr lang="en-US" altLang="ja-JP" sz="3600" b="1" i="1">
                <a:solidFill>
                  <a:srgbClr val="77FD68"/>
                </a:solidFill>
                <a:effectLst>
                  <a:outerShdw blurRad="38100" dist="38100" dir="2700000" algn="tl">
                    <a:srgbClr val="000000"/>
                  </a:outerShdw>
                </a:effectLst>
              </a:rPr>
              <a:t> ANDA</a:t>
            </a:r>
            <a:endParaRPr lang="en-US" altLang="en-US" sz="3600" b="1" i="1">
              <a:solidFill>
                <a:srgbClr val="77FD68"/>
              </a:solidFill>
              <a:effectLst>
                <a:outerShdw blurRad="38100" dist="38100" dir="2700000" algn="tl">
                  <a:srgbClr val="000000"/>
                </a:outerShdw>
              </a:effectLst>
            </a:endParaRPr>
          </a:p>
        </p:txBody>
      </p:sp>
      <p:grpSp>
        <p:nvGrpSpPr>
          <p:cNvPr id="293897" name="Group 9">
            <a:extLst>
              <a:ext uri="{FF2B5EF4-FFF2-40B4-BE49-F238E27FC236}">
                <a16:creationId xmlns:a16="http://schemas.microsoft.com/office/drawing/2014/main" id="{A5CBDBC1-D8A0-B143-8F3B-962D5B9F4D97}"/>
              </a:ext>
            </a:extLst>
          </p:cNvPr>
          <p:cNvGrpSpPr>
            <a:grpSpLocks/>
          </p:cNvGrpSpPr>
          <p:nvPr/>
        </p:nvGrpSpPr>
        <p:grpSpPr bwMode="auto">
          <a:xfrm>
            <a:off x="688975" y="2014538"/>
            <a:ext cx="7696200" cy="1098550"/>
            <a:chOff x="434" y="1269"/>
            <a:chExt cx="4848" cy="692"/>
          </a:xfrm>
        </p:grpSpPr>
        <p:sp>
          <p:nvSpPr>
            <p:cNvPr id="293898" name="Text Box 10">
              <a:extLst>
                <a:ext uri="{FF2B5EF4-FFF2-40B4-BE49-F238E27FC236}">
                  <a16:creationId xmlns:a16="http://schemas.microsoft.com/office/drawing/2014/main" id="{AD6E37DE-BF7D-5744-B901-9843F710AEB9}"/>
                </a:ext>
              </a:extLst>
            </p:cNvPr>
            <p:cNvSpPr txBox="1">
              <a:spLocks noChangeArrowheads="1"/>
            </p:cNvSpPr>
            <p:nvPr/>
          </p:nvSpPr>
          <p:spPr bwMode="auto">
            <a:xfrm>
              <a:off x="5019" y="1342"/>
              <a:ext cx="25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2400" b="1" i="1">
                  <a:solidFill>
                    <a:srgbClr val="FFFC1E"/>
                  </a:solidFill>
                </a:rPr>
                <a:t>®</a:t>
              </a:r>
            </a:p>
          </p:txBody>
        </p:sp>
        <p:sp>
          <p:nvSpPr>
            <p:cNvPr id="293899" name="Text Box 11">
              <a:extLst>
                <a:ext uri="{FF2B5EF4-FFF2-40B4-BE49-F238E27FC236}">
                  <a16:creationId xmlns:a16="http://schemas.microsoft.com/office/drawing/2014/main" id="{23C03BAA-3CA0-D449-ADBD-771A26FD517D}"/>
                </a:ext>
              </a:extLst>
            </p:cNvPr>
            <p:cNvSpPr txBox="1">
              <a:spLocks noChangeArrowheads="1"/>
            </p:cNvSpPr>
            <p:nvPr/>
          </p:nvSpPr>
          <p:spPr bwMode="auto">
            <a:xfrm>
              <a:off x="434" y="1269"/>
              <a:ext cx="4848" cy="69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6600" i="1">
                  <a:solidFill>
                    <a:srgbClr val="FFFC1E"/>
                  </a:solidFill>
                  <a:latin typeface="Kosher-Normal" charset="0"/>
                </a:rPr>
                <a:t>Alkitab…Dasar</a:t>
              </a:r>
              <a:endParaRPr lang="en-US" altLang="en-US" sz="600" i="1" baseline="100000">
                <a:solidFill>
                  <a:srgbClr val="27FC31"/>
                </a:solidFill>
                <a:latin typeface="Kosher-Normal" charset="0"/>
              </a:endParaRPr>
            </a:p>
          </p:txBody>
        </p:sp>
      </p:grpSp>
      <p:sp>
        <p:nvSpPr>
          <p:cNvPr id="293900" name="Rectangle 12">
            <a:extLst>
              <a:ext uri="{FF2B5EF4-FFF2-40B4-BE49-F238E27FC236}">
                <a16:creationId xmlns:a16="http://schemas.microsoft.com/office/drawing/2014/main" id="{E603BF7E-E0AD-3742-B9F5-D229684978EC}"/>
              </a:ext>
            </a:extLst>
          </p:cNvPr>
          <p:cNvSpPr>
            <a:spLocks noChangeArrowheads="1"/>
          </p:cNvSpPr>
          <p:nvPr/>
        </p:nvSpPr>
        <p:spPr bwMode="auto">
          <a:xfrm>
            <a:off x="660400" y="654050"/>
            <a:ext cx="7870825" cy="5640388"/>
          </a:xfrm>
          <a:prstGeom prst="rect">
            <a:avLst/>
          </a:prstGeom>
          <a:noFill/>
          <a:ln w="190500">
            <a:solidFill>
              <a:srgbClr val="790015"/>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93901" name="Text Box 13">
            <a:extLst>
              <a:ext uri="{FF2B5EF4-FFF2-40B4-BE49-F238E27FC236}">
                <a16:creationId xmlns:a16="http://schemas.microsoft.com/office/drawing/2014/main" id="{3DF00764-2B59-2C40-BF0B-DC5D35B6093A}"/>
              </a:ext>
            </a:extLst>
          </p:cNvPr>
          <p:cNvSpPr txBox="1">
            <a:spLocks noChangeArrowheads="1"/>
          </p:cNvSpPr>
          <p:nvPr/>
        </p:nvSpPr>
        <p:spPr bwMode="auto">
          <a:xfrm>
            <a:off x="8166100" y="6542088"/>
            <a:ext cx="3254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07</a:t>
            </a:r>
            <a:endParaRPr lang="en-US" sz="1400">
              <a:solidFill>
                <a:srgbClr val="FFFFFF"/>
              </a:solidFill>
              <a:latin typeface="Arial" charset="0"/>
              <a:ea typeface="ＭＳ Ｐゴシック" charset="0"/>
            </a:endParaRPr>
          </a:p>
        </p:txBody>
      </p:sp>
      <p:sp>
        <p:nvSpPr>
          <p:cNvPr id="293904" name="Text Box 16">
            <a:extLst>
              <a:ext uri="{FF2B5EF4-FFF2-40B4-BE49-F238E27FC236}">
                <a16:creationId xmlns:a16="http://schemas.microsoft.com/office/drawing/2014/main" id="{6690789C-CBAB-E341-98C2-632538371559}"/>
              </a:ext>
            </a:extLst>
          </p:cNvPr>
          <p:cNvSpPr txBox="1">
            <a:spLocks noChangeArrowheads="1"/>
          </p:cNvSpPr>
          <p:nvPr/>
        </p:nvSpPr>
        <p:spPr bwMode="auto">
          <a:xfrm>
            <a:off x="517525" y="1014413"/>
            <a:ext cx="8061325" cy="1066800"/>
          </a:xfrm>
          <a:prstGeom prst="rect">
            <a:avLst/>
          </a:prstGeom>
          <a:noFill/>
          <a:ln>
            <a:noFill/>
          </a:ln>
          <a:effectLst>
            <a:outerShdw blurRad="63500" dist="81320" dir="2319588"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3200" b="1" i="1">
                <a:solidFill>
                  <a:schemeClr val="tx1"/>
                </a:solidFill>
                <a:effectLst>
                  <a:outerShdw blurRad="38100" dist="38100" dir="2700000" algn="tl">
                    <a:srgbClr val="000000"/>
                  </a:outerShdw>
                </a:effectLst>
              </a:rPr>
              <a:t>(Objektif: secara mental menata pengertian anda mengenai Alkitab!)</a:t>
            </a:r>
          </a:p>
        </p:txBody>
      </p:sp>
      <p:sp>
        <p:nvSpPr>
          <p:cNvPr id="293906" name="Text Box 18">
            <a:extLst>
              <a:ext uri="{FF2B5EF4-FFF2-40B4-BE49-F238E27FC236}">
                <a16:creationId xmlns:a16="http://schemas.microsoft.com/office/drawing/2014/main" id="{496D52D1-752B-E34C-86E6-9A49D5DD288A}"/>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900" b="1">
                <a:solidFill>
                  <a:srgbClr val="FFFFFF"/>
                </a:solidFill>
              </a:rPr>
              <a:t>©2004 TBBMI</a:t>
            </a:r>
          </a:p>
        </p:txBody>
      </p:sp>
      <p:sp>
        <p:nvSpPr>
          <p:cNvPr id="293907" name="Rectangle 19">
            <a:extLst>
              <a:ext uri="{FF2B5EF4-FFF2-40B4-BE49-F238E27FC236}">
                <a16:creationId xmlns:a16="http://schemas.microsoft.com/office/drawing/2014/main" id="{5BA45B4C-3458-D046-93DE-8980F36DFDD3}"/>
              </a:ext>
            </a:extLst>
          </p:cNvPr>
          <p:cNvSpPr>
            <a:spLocks noChangeArrowheads="1"/>
          </p:cNvSpPr>
          <p:nvPr/>
        </p:nvSpPr>
        <p:spPr bwMode="auto">
          <a:xfrm>
            <a:off x="7580313" y="6538913"/>
            <a:ext cx="73977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chemeClr val="tx1"/>
                </a:solidFill>
                <a:effectLst>
                  <a:outerShdw blurRad="38100" dist="38100" dir="2700000" algn="tl">
                    <a:srgbClr val="000000"/>
                  </a:outerShdw>
                </a:effectLst>
                <a:latin typeface="Comic Sans MS" panose="030F0902030302020204" pitchFamily="66" charset="0"/>
              </a:rPr>
              <a:t>9.65.01.</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93894"/>
                                        </p:tgtEl>
                                        <p:attrNameLst>
                                          <p:attrName>style.visibility</p:attrName>
                                        </p:attrNameLst>
                                      </p:cBhvr>
                                      <p:to>
                                        <p:strVal val="visible"/>
                                      </p:to>
                                    </p:set>
                                    <p:animEffect transition="in" filter="dissolve">
                                      <p:cBhvr>
                                        <p:cTn id="7" dur="500"/>
                                        <p:tgtEl>
                                          <p:spTgt spid="293894"/>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293895"/>
                                        </p:tgtEl>
                                        <p:attrNameLst>
                                          <p:attrName>style.visibility</p:attrName>
                                        </p:attrNameLst>
                                      </p:cBhvr>
                                      <p:to>
                                        <p:strVal val="visible"/>
                                      </p:to>
                                    </p:set>
                                    <p:animEffect transition="in" filter="dissolve">
                                      <p:cBhvr>
                                        <p:cTn id="11" dur="500"/>
                                        <p:tgtEl>
                                          <p:spTgt spid="293895"/>
                                        </p:tgtEl>
                                      </p:cBhvr>
                                    </p:animEffect>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293897"/>
                                        </p:tgtEl>
                                        <p:attrNameLst>
                                          <p:attrName>style.visibility</p:attrName>
                                        </p:attrNameLst>
                                      </p:cBhvr>
                                      <p:to>
                                        <p:strVal val="visible"/>
                                      </p:to>
                                    </p:set>
                                    <p:animEffect transition="in" filter="dissolve">
                                      <p:cBhvr>
                                        <p:cTn id="15" dur="500"/>
                                        <p:tgtEl>
                                          <p:spTgt spid="293897"/>
                                        </p:tgtEl>
                                      </p:cBhvr>
                                    </p:animEffect>
                                  </p:childTnLst>
                                </p:cTn>
                              </p:par>
                            </p:childTnLst>
                          </p:cTn>
                        </p:par>
                        <p:par>
                          <p:cTn id="16" fill="hold" nodeType="afterGroup">
                            <p:stCondLst>
                              <p:cond delay="3500"/>
                            </p:stCondLst>
                            <p:childTnLst>
                              <p:par>
                                <p:cTn id="17" presetID="9" presetClass="entr" presetSubtype="0" fill="hold" grpId="0" nodeType="afterEffect">
                                  <p:stCondLst>
                                    <p:cond delay="0"/>
                                  </p:stCondLst>
                                  <p:childTnLst>
                                    <p:set>
                                      <p:cBhvr>
                                        <p:cTn id="18" dur="1" fill="hold">
                                          <p:stCondLst>
                                            <p:cond delay="0"/>
                                          </p:stCondLst>
                                        </p:cTn>
                                        <p:tgtEl>
                                          <p:spTgt spid="293896"/>
                                        </p:tgtEl>
                                        <p:attrNameLst>
                                          <p:attrName>style.visibility</p:attrName>
                                        </p:attrNameLst>
                                      </p:cBhvr>
                                      <p:to>
                                        <p:strVal val="visible"/>
                                      </p:to>
                                    </p:set>
                                    <p:animEffect transition="in" filter="dissolve">
                                      <p:cBhvr>
                                        <p:cTn id="19" dur="500"/>
                                        <p:tgtEl>
                                          <p:spTgt spid="293896"/>
                                        </p:tgtEl>
                                      </p:cBhvr>
                                    </p:animEffect>
                                  </p:childTnLst>
                                </p:cTn>
                              </p:par>
                            </p:childTnLst>
                          </p:cTn>
                        </p:par>
                        <p:par>
                          <p:cTn id="20" fill="hold" nodeType="afterGroup">
                            <p:stCondLst>
                              <p:cond delay="4000"/>
                            </p:stCondLst>
                            <p:childTnLst>
                              <p:par>
                                <p:cTn id="21" presetID="2" presetClass="entr" presetSubtype="8" fill="hold" grpId="0" nodeType="afterEffect">
                                  <p:stCondLst>
                                    <p:cond delay="0"/>
                                  </p:stCondLst>
                                  <p:childTnLst>
                                    <p:set>
                                      <p:cBhvr>
                                        <p:cTn id="22" dur="1" fill="hold">
                                          <p:stCondLst>
                                            <p:cond delay="0"/>
                                          </p:stCondLst>
                                        </p:cTn>
                                        <p:tgtEl>
                                          <p:spTgt spid="293904"/>
                                        </p:tgtEl>
                                        <p:attrNameLst>
                                          <p:attrName>style.visibility</p:attrName>
                                        </p:attrNameLst>
                                      </p:cBhvr>
                                      <p:to>
                                        <p:strVal val="visible"/>
                                      </p:to>
                                    </p:set>
                                    <p:anim calcmode="lin" valueType="num">
                                      <p:cBhvr additive="base">
                                        <p:cTn id="23" dur="500" fill="hold"/>
                                        <p:tgtEl>
                                          <p:spTgt spid="293904"/>
                                        </p:tgtEl>
                                        <p:attrNameLst>
                                          <p:attrName>ppt_x</p:attrName>
                                        </p:attrNameLst>
                                      </p:cBhvr>
                                      <p:tavLst>
                                        <p:tav tm="0">
                                          <p:val>
                                            <p:strVal val="0-#ppt_w/2"/>
                                          </p:val>
                                        </p:tav>
                                        <p:tav tm="100000">
                                          <p:val>
                                            <p:strVal val="#ppt_x"/>
                                          </p:val>
                                        </p:tav>
                                      </p:tavLst>
                                    </p:anim>
                                    <p:anim calcmode="lin" valueType="num">
                                      <p:cBhvr additive="base">
                                        <p:cTn id="24" dur="500" fill="hold"/>
                                        <p:tgtEl>
                                          <p:spTgt spid="2939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5" grpId="0" animBg="1"/>
      <p:bldP spid="293896" grpId="0" autoUpdateAnimBg="0"/>
      <p:bldP spid="29390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7" name="Rectangle 9">
            <a:extLst>
              <a:ext uri="{FF2B5EF4-FFF2-40B4-BE49-F238E27FC236}">
                <a16:creationId xmlns:a16="http://schemas.microsoft.com/office/drawing/2014/main" id="{EA368EAD-F476-8949-BF0E-A6D57FA2803B}"/>
              </a:ext>
            </a:extLst>
          </p:cNvPr>
          <p:cNvSpPr>
            <a:spLocks noChangeArrowheads="1"/>
          </p:cNvSpPr>
          <p:nvPr/>
        </p:nvSpPr>
        <p:spPr bwMode="auto">
          <a:xfrm>
            <a:off x="0" y="-84138"/>
            <a:ext cx="939800" cy="6888163"/>
          </a:xfrm>
          <a:prstGeom prst="rect">
            <a:avLst/>
          </a:prstGeom>
          <a:solidFill>
            <a:srgbClr val="10101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71842" dir="2700000" algn="ctr" rotWithShape="0">
                    <a:srgbClr val="040404">
                      <a:alpha val="74998"/>
                    </a:srgbClr>
                  </a:outerShdw>
                </a:effectLst>
              </a14:hiddenEffects>
            </a:ext>
          </a:extLst>
        </p:spPr>
        <p:txBody>
          <a:bodyPr wrap="none" anchor="ctr"/>
          <a:lstStyle/>
          <a:p>
            <a:pPr>
              <a:defRPr/>
            </a:pPr>
            <a:endParaRPr lang="en-US">
              <a:latin typeface="Arial" charset="0"/>
              <a:ea typeface="ＭＳ Ｐゴシック" charset="0"/>
            </a:endParaRPr>
          </a:p>
        </p:txBody>
      </p:sp>
      <p:grpSp>
        <p:nvGrpSpPr>
          <p:cNvPr id="14338" name="Group 100">
            <a:extLst>
              <a:ext uri="{FF2B5EF4-FFF2-40B4-BE49-F238E27FC236}">
                <a16:creationId xmlns:a16="http://schemas.microsoft.com/office/drawing/2014/main" id="{783CB9EA-8AC2-B940-B51C-6F49F36E5B76}"/>
              </a:ext>
            </a:extLst>
          </p:cNvPr>
          <p:cNvGrpSpPr>
            <a:grpSpLocks/>
          </p:cNvGrpSpPr>
          <p:nvPr/>
        </p:nvGrpSpPr>
        <p:grpSpPr bwMode="auto">
          <a:xfrm>
            <a:off x="0" y="-142875"/>
            <a:ext cx="9144000" cy="7000875"/>
            <a:chOff x="0" y="-90"/>
            <a:chExt cx="5760" cy="4410"/>
          </a:xfrm>
        </p:grpSpPr>
        <p:pic>
          <p:nvPicPr>
            <p:cNvPr id="191491" name="Picture 3">
              <a:extLst>
                <a:ext uri="{FF2B5EF4-FFF2-40B4-BE49-F238E27FC236}">
                  <a16:creationId xmlns:a16="http://schemas.microsoft.com/office/drawing/2014/main" id="{2197E4B0-437F-AF4E-8D70-4F873820FCD6}"/>
                </a:ext>
              </a:extLst>
            </p:cNvPr>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0" y="-90"/>
              <a:ext cx="5760" cy="4391"/>
            </a:xfrm>
            <a:prstGeom prst="rect">
              <a:avLst/>
            </a:prstGeom>
            <a:solidFill>
              <a:schemeClr val="bg2"/>
            </a:solidFill>
            <a:ln>
              <a:noFill/>
            </a:ln>
            <a:effectLst>
              <a:outerShdw blurRad="63500" dist="71842" dir="2700000" algn="ctr" rotWithShape="0">
                <a:srgbClr val="040404">
                  <a:alpha val="74998"/>
                </a:srgbClr>
              </a:outerShdw>
            </a:effectLst>
            <a:extLst>
              <a:ext uri="{91240B29-F687-4f45-9708-019B960494DF}">
                <a14:hiddenLine xmlns="" xmlns:a14="http://schemas.microsoft.com/office/drawing/2010/main" w="12700">
                  <a:solidFill>
                    <a:schemeClr val="tx1"/>
                  </a:solidFill>
                  <a:miter lim="800000"/>
                  <a:headEnd/>
                  <a:tailEnd/>
                </a14:hiddenLine>
              </a:ext>
            </a:extLst>
          </p:spPr>
        </p:pic>
        <p:sp>
          <p:nvSpPr>
            <p:cNvPr id="191492" name="Rectangle 4">
              <a:extLst>
                <a:ext uri="{FF2B5EF4-FFF2-40B4-BE49-F238E27FC236}">
                  <a16:creationId xmlns:a16="http://schemas.microsoft.com/office/drawing/2014/main" id="{C539911D-E69E-3A42-8FFF-1478E36ADADA}"/>
                </a:ext>
              </a:extLst>
            </p:cNvPr>
            <p:cNvSpPr>
              <a:spLocks noChangeArrowheads="1"/>
            </p:cNvSpPr>
            <p:nvPr/>
          </p:nvSpPr>
          <p:spPr bwMode="auto">
            <a:xfrm>
              <a:off x="5357" y="-84"/>
              <a:ext cx="403" cy="4404"/>
            </a:xfrm>
            <a:prstGeom prst="rect">
              <a:avLst/>
            </a:prstGeom>
            <a:solidFill>
              <a:srgbClr val="101010"/>
            </a:solidFill>
            <a:ln>
              <a:noFill/>
            </a:ln>
            <a:effectLst>
              <a:outerShdw blurRad="63500" dist="71842" dir="2700000" algn="ctr" rotWithShape="0">
                <a:srgbClr val="040404">
                  <a:alpha val="74998"/>
                </a:srgbClr>
              </a:outerShdw>
            </a:effectLst>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191493" name="Rectangle 5">
              <a:extLst>
                <a:ext uri="{FF2B5EF4-FFF2-40B4-BE49-F238E27FC236}">
                  <a16:creationId xmlns:a16="http://schemas.microsoft.com/office/drawing/2014/main" id="{1043B4E8-DBF7-924F-AF47-AEC80CD3C1D4}"/>
                </a:ext>
              </a:extLst>
            </p:cNvPr>
            <p:cNvSpPr>
              <a:spLocks noChangeArrowheads="1"/>
            </p:cNvSpPr>
            <p:nvPr/>
          </p:nvSpPr>
          <p:spPr bwMode="auto">
            <a:xfrm>
              <a:off x="0" y="-72"/>
              <a:ext cx="483" cy="4339"/>
            </a:xfrm>
            <a:prstGeom prst="rect">
              <a:avLst/>
            </a:prstGeom>
            <a:solidFill>
              <a:srgbClr val="10101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71842" dir="2700000" algn="ctr" rotWithShape="0">
                      <a:srgbClr val="040404">
                        <a:alpha val="74998"/>
                      </a:srgbClr>
                    </a:outerShdw>
                  </a:effectLst>
                </a14:hiddenEffects>
              </a:ext>
            </a:extLst>
          </p:spPr>
          <p:txBody>
            <a:bodyPr wrap="none" anchor="ctr"/>
            <a:lstStyle/>
            <a:p>
              <a:pPr>
                <a:defRPr/>
              </a:pPr>
              <a:endParaRPr lang="en-US">
                <a:latin typeface="Arial" charset="0"/>
                <a:ea typeface="ＭＳ Ｐゴシック" charset="0"/>
              </a:endParaRPr>
            </a:p>
          </p:txBody>
        </p:sp>
      </p:grpSp>
      <p:grpSp>
        <p:nvGrpSpPr>
          <p:cNvPr id="191587" name="Group 99">
            <a:extLst>
              <a:ext uri="{FF2B5EF4-FFF2-40B4-BE49-F238E27FC236}">
                <a16:creationId xmlns:a16="http://schemas.microsoft.com/office/drawing/2014/main" id="{F1D3EACD-ED78-7647-B04D-1B00F9037174}"/>
              </a:ext>
            </a:extLst>
          </p:cNvPr>
          <p:cNvGrpSpPr>
            <a:grpSpLocks/>
          </p:cNvGrpSpPr>
          <p:nvPr/>
        </p:nvGrpSpPr>
        <p:grpSpPr bwMode="auto">
          <a:xfrm>
            <a:off x="-6350" y="-114300"/>
            <a:ext cx="9150350" cy="7067550"/>
            <a:chOff x="-4" y="-83"/>
            <a:chExt cx="5716" cy="4452"/>
          </a:xfrm>
        </p:grpSpPr>
        <p:pic>
          <p:nvPicPr>
            <p:cNvPr id="14360" name="Picture 93">
              <a:extLst>
                <a:ext uri="{FF2B5EF4-FFF2-40B4-BE49-F238E27FC236}">
                  <a16:creationId xmlns:a16="http://schemas.microsoft.com/office/drawing/2014/main" id="{5DACD479-044C-CA48-B0A5-22C44C740B41}"/>
                </a:ext>
              </a:extLst>
            </p:cNvPr>
            <p:cNvPicPr>
              <a:picLocks noChangeAspect="1" noChangeArrowheads="1"/>
            </p:cNvPicPr>
            <p:nvPr/>
          </p:nvPicPr>
          <p:blipFill>
            <a:blip r:embed="rId4">
              <a:lum bright="-64000"/>
              <a:extLst>
                <a:ext uri="{28A0092B-C50C-407E-A947-70E740481C1C}">
                  <a14:useLocalDpi xmlns:a14="http://schemas.microsoft.com/office/drawing/2010/main" val="0"/>
                </a:ext>
              </a:extLst>
            </a:blip>
            <a:srcRect/>
            <a:stretch>
              <a:fillRect/>
            </a:stretch>
          </p:blipFill>
          <p:spPr bwMode="auto">
            <a:xfrm>
              <a:off x="271" y="-83"/>
              <a:ext cx="5237" cy="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Rectangle 94">
              <a:extLst>
                <a:ext uri="{FF2B5EF4-FFF2-40B4-BE49-F238E27FC236}">
                  <a16:creationId xmlns:a16="http://schemas.microsoft.com/office/drawing/2014/main" id="{78E8D1B1-C0A2-A94B-B16B-BE7578360D0D}"/>
                </a:ext>
              </a:extLst>
            </p:cNvPr>
            <p:cNvSpPr>
              <a:spLocks noChangeArrowheads="1"/>
            </p:cNvSpPr>
            <p:nvPr/>
          </p:nvSpPr>
          <p:spPr bwMode="auto">
            <a:xfrm>
              <a:off x="-4" y="-34"/>
              <a:ext cx="415" cy="44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91496" name="Rectangle 8">
              <a:extLst>
                <a:ext uri="{FF2B5EF4-FFF2-40B4-BE49-F238E27FC236}">
                  <a16:creationId xmlns:a16="http://schemas.microsoft.com/office/drawing/2014/main" id="{A452A7D8-F380-C645-BC13-A35261E19722}"/>
                </a:ext>
              </a:extLst>
            </p:cNvPr>
            <p:cNvSpPr>
              <a:spLocks noChangeArrowheads="1"/>
            </p:cNvSpPr>
            <p:nvPr/>
          </p:nvSpPr>
          <p:spPr bwMode="auto">
            <a:xfrm>
              <a:off x="5000" y="-55"/>
              <a:ext cx="712" cy="4339"/>
            </a:xfrm>
            <a:prstGeom prst="rect">
              <a:avLst/>
            </a:prstGeom>
            <a:solidFill>
              <a:srgbClr val="00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71842" dir="2700000" algn="ctr" rotWithShape="0">
                      <a:srgbClr val="040404">
                        <a:alpha val="74998"/>
                      </a:srgbClr>
                    </a:outerShdw>
                  </a:effectLst>
                </a14:hiddenEffects>
              </a:ext>
            </a:extLst>
          </p:spPr>
          <p:txBody>
            <a:bodyPr wrap="none" anchor="ctr"/>
            <a:lstStyle/>
            <a:p>
              <a:pPr>
                <a:defRPr/>
              </a:pPr>
              <a:endParaRPr lang="en-US">
                <a:latin typeface="Arial" charset="0"/>
                <a:ea typeface="ＭＳ Ｐゴシック" charset="0"/>
              </a:endParaRPr>
            </a:p>
          </p:txBody>
        </p:sp>
      </p:grpSp>
      <p:sp>
        <p:nvSpPr>
          <p:cNvPr id="191513" name="Text Box 25">
            <a:extLst>
              <a:ext uri="{FF2B5EF4-FFF2-40B4-BE49-F238E27FC236}">
                <a16:creationId xmlns:a16="http://schemas.microsoft.com/office/drawing/2014/main" id="{CB2201F1-4D4C-EA48-B3E8-12D0942D3917}"/>
              </a:ext>
            </a:extLst>
          </p:cNvPr>
          <p:cNvSpPr txBox="1">
            <a:spLocks noChangeArrowheads="1"/>
          </p:cNvSpPr>
          <p:nvPr/>
        </p:nvSpPr>
        <p:spPr bwMode="auto">
          <a:xfrm>
            <a:off x="2322513" y="-527050"/>
            <a:ext cx="4465637" cy="7526338"/>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6000" b="1">
                <a:solidFill>
                  <a:srgbClr val="FFFF00"/>
                </a:solidFill>
                <a:latin typeface="Comic Sans MS" charset="0"/>
                <a:ea typeface="ＭＳ Ｐゴシック" charset="0"/>
              </a:rPr>
              <a:t>Mari memulai seminar ini dengan satu pikiran besar!</a:t>
            </a:r>
          </a:p>
        </p:txBody>
      </p:sp>
      <p:sp>
        <p:nvSpPr>
          <p:cNvPr id="191590" name="Text Box 102">
            <a:extLst>
              <a:ext uri="{FF2B5EF4-FFF2-40B4-BE49-F238E27FC236}">
                <a16:creationId xmlns:a16="http://schemas.microsoft.com/office/drawing/2014/main" id="{4B1AC918-5395-4F47-81CD-BFC88BCF363D}"/>
              </a:ext>
            </a:extLst>
          </p:cNvPr>
          <p:cNvSpPr txBox="1">
            <a:spLocks noChangeArrowheads="1"/>
          </p:cNvSpPr>
          <p:nvPr/>
        </p:nvSpPr>
        <p:spPr bwMode="auto">
          <a:xfrm>
            <a:off x="7542213" y="122238"/>
            <a:ext cx="260350" cy="446087"/>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a:latin typeface="Comic Sans MS" charset="0"/>
                <a:ea typeface="ＭＳ Ｐゴシック" charset="0"/>
              </a:rPr>
              <a:t> </a:t>
            </a:r>
          </a:p>
        </p:txBody>
      </p:sp>
      <p:sp>
        <p:nvSpPr>
          <p:cNvPr id="191606" name="Text Box 118">
            <a:extLst>
              <a:ext uri="{FF2B5EF4-FFF2-40B4-BE49-F238E27FC236}">
                <a16:creationId xmlns:a16="http://schemas.microsoft.com/office/drawing/2014/main" id="{49574405-068F-9D40-8D8A-E6F368D5AC65}"/>
              </a:ext>
            </a:extLst>
          </p:cNvPr>
          <p:cNvSpPr txBox="1">
            <a:spLocks noChangeArrowheads="1"/>
          </p:cNvSpPr>
          <p:nvPr/>
        </p:nvSpPr>
        <p:spPr bwMode="auto">
          <a:xfrm>
            <a:off x="8651875" y="6413500"/>
            <a:ext cx="4667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solidFill>
                  <a:srgbClr val="FFFFFF"/>
                </a:solidFill>
                <a:latin typeface="Arial" charset="0"/>
                <a:ea typeface="ＭＳ Ｐゴシック" charset="0"/>
              </a:rPr>
              <a:t>15</a:t>
            </a:r>
          </a:p>
        </p:txBody>
      </p:sp>
      <p:sp>
        <p:nvSpPr>
          <p:cNvPr id="191618" name="Text Box 130">
            <a:extLst>
              <a:ext uri="{FF2B5EF4-FFF2-40B4-BE49-F238E27FC236}">
                <a16:creationId xmlns:a16="http://schemas.microsoft.com/office/drawing/2014/main" id="{4A495C80-11C9-A940-A4A1-4BA9E19F7951}"/>
              </a:ext>
            </a:extLst>
          </p:cNvPr>
          <p:cNvSpPr txBox="1">
            <a:spLocks noChangeArrowheads="1"/>
          </p:cNvSpPr>
          <p:nvPr/>
        </p:nvSpPr>
        <p:spPr bwMode="auto">
          <a:xfrm>
            <a:off x="2370138" y="115888"/>
            <a:ext cx="4375150" cy="871537"/>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2400" b="1">
                <a:solidFill>
                  <a:schemeClr val="tx1"/>
                </a:solidFill>
                <a:latin typeface="Comic Sans MS" panose="030F0902030302020204" pitchFamily="66" charset="0"/>
              </a:rPr>
              <a:t>APAKAH </a:t>
            </a:r>
            <a:r>
              <a:rPr lang="en-US" altLang="en-US" sz="2800" b="1" i="1" u="sng">
                <a:solidFill>
                  <a:schemeClr val="tx1"/>
                </a:solidFill>
                <a:latin typeface="Comic Sans MS" panose="030F0902030302020204" pitchFamily="66" charset="0"/>
              </a:rPr>
              <a:t>SUMBER</a:t>
            </a:r>
            <a:r>
              <a:rPr lang="en-US" altLang="en-US" sz="2400" b="1">
                <a:solidFill>
                  <a:schemeClr val="tx1"/>
                </a:solidFill>
                <a:latin typeface="Comic Sans MS" panose="030F0902030302020204" pitchFamily="66" charset="0"/>
              </a:rPr>
              <a:t> DARI…</a:t>
            </a:r>
            <a:r>
              <a:rPr lang="en-US" altLang="en-US" sz="4400">
                <a:solidFill>
                  <a:schemeClr val="tx1"/>
                </a:solidFill>
                <a:latin typeface="Comic Sans MS" panose="030F0902030302020204" pitchFamily="66" charset="0"/>
              </a:rPr>
              <a:t> </a:t>
            </a:r>
          </a:p>
        </p:txBody>
      </p:sp>
      <p:sp>
        <p:nvSpPr>
          <p:cNvPr id="191619" name="Text Box 131">
            <a:extLst>
              <a:ext uri="{FF2B5EF4-FFF2-40B4-BE49-F238E27FC236}">
                <a16:creationId xmlns:a16="http://schemas.microsoft.com/office/drawing/2014/main" id="{3A5DA850-176D-DC49-93C2-6EE7587F2629}"/>
              </a:ext>
            </a:extLst>
          </p:cNvPr>
          <p:cNvSpPr txBox="1">
            <a:spLocks noChangeArrowheads="1"/>
          </p:cNvSpPr>
          <p:nvPr/>
        </p:nvSpPr>
        <p:spPr bwMode="auto">
          <a:xfrm>
            <a:off x="2478088" y="1846263"/>
            <a:ext cx="4159250"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a:solidFill>
                  <a:schemeClr val="tx1"/>
                </a:solidFill>
                <a:latin typeface="Comic Sans MS" charset="0"/>
                <a:ea typeface="ＭＳ Ｐゴシック" charset="0"/>
              </a:rPr>
              <a:t>Dasar Alkitab setiap buku:</a:t>
            </a:r>
          </a:p>
        </p:txBody>
      </p:sp>
      <p:sp>
        <p:nvSpPr>
          <p:cNvPr id="191621" name="Text Box 133">
            <a:extLst>
              <a:ext uri="{FF2B5EF4-FFF2-40B4-BE49-F238E27FC236}">
                <a16:creationId xmlns:a16="http://schemas.microsoft.com/office/drawing/2014/main" id="{903C8B75-EED4-1742-923E-114AE11DDBC3}"/>
              </a:ext>
            </a:extLst>
          </p:cNvPr>
          <p:cNvSpPr txBox="1">
            <a:spLocks noChangeArrowheads="1"/>
          </p:cNvSpPr>
          <p:nvPr/>
        </p:nvSpPr>
        <p:spPr bwMode="auto">
          <a:xfrm>
            <a:off x="3352800" y="874713"/>
            <a:ext cx="2436813"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a:solidFill>
                  <a:srgbClr val="FFFF00"/>
                </a:solidFill>
                <a:latin typeface="Comic Sans MS" charset="0"/>
                <a:ea typeface="ＭＳ Ｐゴシック" charset="0"/>
              </a:rPr>
              <a:t>Doktrin Kristen</a:t>
            </a:r>
          </a:p>
        </p:txBody>
      </p:sp>
      <p:sp>
        <p:nvSpPr>
          <p:cNvPr id="191620" name="Text Box 132">
            <a:extLst>
              <a:ext uri="{FF2B5EF4-FFF2-40B4-BE49-F238E27FC236}">
                <a16:creationId xmlns:a16="http://schemas.microsoft.com/office/drawing/2014/main" id="{F73859CF-24DC-8D48-A0E2-3DC3EB7735FE}"/>
              </a:ext>
            </a:extLst>
          </p:cNvPr>
          <p:cNvSpPr txBox="1">
            <a:spLocks noChangeArrowheads="1"/>
          </p:cNvSpPr>
          <p:nvPr/>
        </p:nvSpPr>
        <p:spPr bwMode="auto">
          <a:xfrm>
            <a:off x="2417763" y="1358900"/>
            <a:ext cx="4313237"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a:solidFill>
                  <a:srgbClr val="FFFF00"/>
                </a:solidFill>
                <a:latin typeface="Comic Sans MS" charset="0"/>
                <a:ea typeface="ＭＳ Ｐゴシック" charset="0"/>
              </a:rPr>
              <a:t>Sistem Kepercayaan Kristen</a:t>
            </a:r>
          </a:p>
        </p:txBody>
      </p:sp>
      <p:sp>
        <p:nvSpPr>
          <p:cNvPr id="191622" name="Text Box 134">
            <a:extLst>
              <a:ext uri="{FF2B5EF4-FFF2-40B4-BE49-F238E27FC236}">
                <a16:creationId xmlns:a16="http://schemas.microsoft.com/office/drawing/2014/main" id="{EDA1422E-04CA-3C4B-8E31-934700E28372}"/>
              </a:ext>
            </a:extLst>
          </p:cNvPr>
          <p:cNvSpPr txBox="1">
            <a:spLocks noChangeArrowheads="1"/>
          </p:cNvSpPr>
          <p:nvPr/>
        </p:nvSpPr>
        <p:spPr bwMode="auto">
          <a:xfrm>
            <a:off x="2347913" y="4635500"/>
            <a:ext cx="4462462"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a:solidFill>
                  <a:srgbClr val="FFFF00"/>
                </a:solidFill>
                <a:latin typeface="Comic Sans MS" charset="0"/>
                <a:ea typeface="ＭＳ Ｐゴシック" charset="0"/>
              </a:rPr>
              <a:t>Dalam Hampir Setiap Bahasa</a:t>
            </a:r>
          </a:p>
        </p:txBody>
      </p:sp>
      <p:sp>
        <p:nvSpPr>
          <p:cNvPr id="191623" name="Text Box 135">
            <a:extLst>
              <a:ext uri="{FF2B5EF4-FFF2-40B4-BE49-F238E27FC236}">
                <a16:creationId xmlns:a16="http://schemas.microsoft.com/office/drawing/2014/main" id="{2041DC0B-9B09-E540-AAF4-B46A2DA73198}"/>
              </a:ext>
            </a:extLst>
          </p:cNvPr>
          <p:cNvSpPr txBox="1">
            <a:spLocks noChangeArrowheads="1"/>
          </p:cNvSpPr>
          <p:nvPr/>
        </p:nvSpPr>
        <p:spPr bwMode="auto">
          <a:xfrm>
            <a:off x="2532063" y="4165600"/>
            <a:ext cx="4019550"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a:solidFill>
                  <a:srgbClr val="FFFF00"/>
                </a:solidFill>
                <a:latin typeface="Comic Sans MS" charset="0"/>
                <a:ea typeface="ＭＳ Ｐゴシック" charset="0"/>
              </a:rPr>
              <a:t>Di setiap Negara di Dunia</a:t>
            </a:r>
          </a:p>
        </p:txBody>
      </p:sp>
      <p:sp>
        <p:nvSpPr>
          <p:cNvPr id="191624" name="Text Box 136">
            <a:extLst>
              <a:ext uri="{FF2B5EF4-FFF2-40B4-BE49-F238E27FC236}">
                <a16:creationId xmlns:a16="http://schemas.microsoft.com/office/drawing/2014/main" id="{3C1E2ECB-115E-5643-9B50-4A750C21469C}"/>
              </a:ext>
            </a:extLst>
          </p:cNvPr>
          <p:cNvSpPr txBox="1">
            <a:spLocks noChangeArrowheads="1"/>
          </p:cNvSpPr>
          <p:nvPr/>
        </p:nvSpPr>
        <p:spPr bwMode="auto">
          <a:xfrm>
            <a:off x="2573338" y="2311400"/>
            <a:ext cx="3943350"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a:solidFill>
                  <a:srgbClr val="FFFF00"/>
                </a:solidFill>
                <a:latin typeface="Comic Sans MS" charset="0"/>
                <a:ea typeface="ＭＳ Ｐゴシック" charset="0"/>
              </a:rPr>
              <a:t>Di Perpustakaan Seminari</a:t>
            </a:r>
          </a:p>
        </p:txBody>
      </p:sp>
      <p:sp>
        <p:nvSpPr>
          <p:cNvPr id="191625" name="Text Box 137">
            <a:extLst>
              <a:ext uri="{FF2B5EF4-FFF2-40B4-BE49-F238E27FC236}">
                <a16:creationId xmlns:a16="http://schemas.microsoft.com/office/drawing/2014/main" id="{017E230E-95B0-174D-8F1B-BDB819C44503}"/>
              </a:ext>
            </a:extLst>
          </p:cNvPr>
          <p:cNvSpPr txBox="1">
            <a:spLocks noChangeArrowheads="1"/>
          </p:cNvSpPr>
          <p:nvPr/>
        </p:nvSpPr>
        <p:spPr bwMode="auto">
          <a:xfrm>
            <a:off x="4097338" y="5105400"/>
            <a:ext cx="874712"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a:solidFill>
                  <a:srgbClr val="FFFF00"/>
                </a:solidFill>
                <a:latin typeface="Comic Sans MS" charset="0"/>
                <a:ea typeface="ＭＳ Ｐゴシック" charset="0"/>
              </a:rPr>
              <a:t>DAN</a:t>
            </a:r>
          </a:p>
        </p:txBody>
      </p:sp>
      <p:sp>
        <p:nvSpPr>
          <p:cNvPr id="191626" name="Text Box 138">
            <a:extLst>
              <a:ext uri="{FF2B5EF4-FFF2-40B4-BE49-F238E27FC236}">
                <a16:creationId xmlns:a16="http://schemas.microsoft.com/office/drawing/2014/main" id="{182B780B-3ADB-B341-A08F-EC389A636CDB}"/>
              </a:ext>
            </a:extLst>
          </p:cNvPr>
          <p:cNvSpPr txBox="1">
            <a:spLocks noChangeArrowheads="1"/>
          </p:cNvSpPr>
          <p:nvPr/>
        </p:nvSpPr>
        <p:spPr bwMode="auto">
          <a:xfrm>
            <a:off x="1892300" y="3708400"/>
            <a:ext cx="5321300"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a:solidFill>
                  <a:srgbClr val="FFFF00"/>
                </a:solidFill>
                <a:latin typeface="Comic Sans MS" charset="0"/>
                <a:ea typeface="ＭＳ Ｐゴシック" charset="0"/>
              </a:rPr>
              <a:t>Di setiap Perpustakaan Universitas</a:t>
            </a:r>
          </a:p>
        </p:txBody>
      </p:sp>
      <p:sp>
        <p:nvSpPr>
          <p:cNvPr id="191627" name="Text Box 139">
            <a:extLst>
              <a:ext uri="{FF2B5EF4-FFF2-40B4-BE49-F238E27FC236}">
                <a16:creationId xmlns:a16="http://schemas.microsoft.com/office/drawing/2014/main" id="{3679425A-D96E-F941-AD06-E87A21082B30}"/>
              </a:ext>
            </a:extLst>
          </p:cNvPr>
          <p:cNvSpPr txBox="1">
            <a:spLocks noChangeArrowheads="1"/>
          </p:cNvSpPr>
          <p:nvPr/>
        </p:nvSpPr>
        <p:spPr bwMode="auto">
          <a:xfrm>
            <a:off x="128588" y="6075363"/>
            <a:ext cx="8888412"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a:solidFill>
                  <a:srgbClr val="FFFF00"/>
                </a:solidFill>
                <a:latin typeface="Comic Sans MS" charset="0"/>
                <a:ea typeface="ＭＳ Ｐゴシック" charset="0"/>
              </a:rPr>
              <a:t>Setiap orang percaya dan yang belum percaya di planet ini</a:t>
            </a:r>
          </a:p>
        </p:txBody>
      </p:sp>
      <p:sp>
        <p:nvSpPr>
          <p:cNvPr id="191628" name="Text Box 140">
            <a:extLst>
              <a:ext uri="{FF2B5EF4-FFF2-40B4-BE49-F238E27FC236}">
                <a16:creationId xmlns:a16="http://schemas.microsoft.com/office/drawing/2014/main" id="{931CE629-FF76-0642-941B-3C586AAB332A}"/>
              </a:ext>
            </a:extLst>
          </p:cNvPr>
          <p:cNvSpPr txBox="1">
            <a:spLocks noChangeArrowheads="1"/>
          </p:cNvSpPr>
          <p:nvPr/>
        </p:nvSpPr>
        <p:spPr bwMode="auto">
          <a:xfrm>
            <a:off x="1630363" y="5711825"/>
            <a:ext cx="5873750" cy="347663"/>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lnSpc>
                <a:spcPct val="60000"/>
              </a:lnSpc>
              <a:spcBef>
                <a:spcPct val="50000"/>
              </a:spcBef>
              <a:defRPr/>
            </a:pPr>
            <a:r>
              <a:rPr lang="en-US" sz="2400" b="1">
                <a:solidFill>
                  <a:schemeClr val="tx1"/>
                </a:solidFill>
                <a:latin typeface="Comic Sans MS" charset="0"/>
                <a:ea typeface="ＭＳ Ｐゴシック" charset="0"/>
              </a:rPr>
              <a:t>Pemikiran dasar secara alkitabiah dari</a:t>
            </a:r>
          </a:p>
        </p:txBody>
      </p:sp>
      <p:sp>
        <p:nvSpPr>
          <p:cNvPr id="191629" name="Text Box 141">
            <a:extLst>
              <a:ext uri="{FF2B5EF4-FFF2-40B4-BE49-F238E27FC236}">
                <a16:creationId xmlns:a16="http://schemas.microsoft.com/office/drawing/2014/main" id="{C6B9929F-0037-8849-A705-F97AEBC4C107}"/>
              </a:ext>
            </a:extLst>
          </p:cNvPr>
          <p:cNvSpPr txBox="1">
            <a:spLocks noChangeArrowheads="1"/>
          </p:cNvSpPr>
          <p:nvPr/>
        </p:nvSpPr>
        <p:spPr bwMode="auto">
          <a:xfrm>
            <a:off x="2209800" y="3238500"/>
            <a:ext cx="4700588"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a:solidFill>
                  <a:srgbClr val="FFFF00"/>
                </a:solidFill>
                <a:latin typeface="Comic Sans MS" charset="0"/>
                <a:ea typeface="ＭＳ Ｐゴシック" charset="0"/>
              </a:rPr>
              <a:t>Di setiap Perpustakaan Pribadi</a:t>
            </a:r>
          </a:p>
        </p:txBody>
      </p:sp>
      <p:sp>
        <p:nvSpPr>
          <p:cNvPr id="191630" name="Text Box 142">
            <a:extLst>
              <a:ext uri="{FF2B5EF4-FFF2-40B4-BE49-F238E27FC236}">
                <a16:creationId xmlns:a16="http://schemas.microsoft.com/office/drawing/2014/main" id="{0400FCA1-DCF2-9F4C-ADF1-50E2E682C7EF}"/>
              </a:ext>
            </a:extLst>
          </p:cNvPr>
          <p:cNvSpPr txBox="1">
            <a:spLocks noChangeArrowheads="1"/>
          </p:cNvSpPr>
          <p:nvPr/>
        </p:nvSpPr>
        <p:spPr bwMode="auto">
          <a:xfrm>
            <a:off x="2262188" y="2768600"/>
            <a:ext cx="4548187"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sz="2400" b="1">
                <a:solidFill>
                  <a:srgbClr val="FFFF00"/>
                </a:solidFill>
                <a:latin typeface="Comic Sans MS" charset="0"/>
                <a:ea typeface="ＭＳ Ｐゴシック" charset="0"/>
              </a:rPr>
              <a:t>Di setiap Perpustakaan Umum</a:t>
            </a:r>
          </a:p>
        </p:txBody>
      </p:sp>
      <p:sp>
        <p:nvSpPr>
          <p:cNvPr id="191631" name="Text Box 143">
            <a:extLst>
              <a:ext uri="{FF2B5EF4-FFF2-40B4-BE49-F238E27FC236}">
                <a16:creationId xmlns:a16="http://schemas.microsoft.com/office/drawing/2014/main" id="{F650AF79-F0F0-7B41-BE22-425F9DC5CC98}"/>
              </a:ext>
            </a:extLst>
          </p:cNvPr>
          <p:cNvSpPr txBox="1">
            <a:spLocks noChangeArrowheads="1"/>
          </p:cNvSpPr>
          <p:nvPr/>
        </p:nvSpPr>
        <p:spPr bwMode="auto">
          <a:xfrm>
            <a:off x="2381250" y="-455613"/>
            <a:ext cx="4387850" cy="8351838"/>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defRPr/>
            </a:pPr>
            <a:r>
              <a:rPr lang="en-US" sz="54200" b="1">
                <a:solidFill>
                  <a:srgbClr val="CC1417"/>
                </a:solidFill>
                <a:latin typeface="Helvetica" charset="0"/>
                <a:ea typeface="ＭＳ Ｐゴシック" charset="0"/>
              </a:rPr>
              <a:t>?</a:t>
            </a:r>
          </a:p>
        </p:txBody>
      </p:sp>
      <p:sp>
        <p:nvSpPr>
          <p:cNvPr id="191632" name="Text Box 144">
            <a:extLst>
              <a:ext uri="{FF2B5EF4-FFF2-40B4-BE49-F238E27FC236}">
                <a16:creationId xmlns:a16="http://schemas.microsoft.com/office/drawing/2014/main" id="{1399B6F0-E367-9743-A534-9654817B1DB6}"/>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900" b="1">
                <a:solidFill>
                  <a:srgbClr val="FFFFFF"/>
                </a:solidFill>
              </a:rPr>
              <a:t>©2004 TBBMI</a:t>
            </a:r>
          </a:p>
        </p:txBody>
      </p:sp>
      <p:sp>
        <p:nvSpPr>
          <p:cNvPr id="191633" name="Rectangle 145">
            <a:extLst>
              <a:ext uri="{FF2B5EF4-FFF2-40B4-BE49-F238E27FC236}">
                <a16:creationId xmlns:a16="http://schemas.microsoft.com/office/drawing/2014/main" id="{E6D97580-163C-2445-AD92-74BA229A25D1}"/>
              </a:ext>
            </a:extLst>
          </p:cNvPr>
          <p:cNvSpPr>
            <a:spLocks noChangeArrowheads="1"/>
          </p:cNvSpPr>
          <p:nvPr/>
        </p:nvSpPr>
        <p:spPr bwMode="auto">
          <a:xfrm>
            <a:off x="7580313" y="6526213"/>
            <a:ext cx="73977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chemeClr val="tx1"/>
                </a:solidFill>
                <a:effectLst>
                  <a:outerShdw blurRad="38100" dist="38100" dir="2700000" algn="tl">
                    <a:srgbClr val="000000"/>
                  </a:outerShdw>
                </a:effectLst>
                <a:latin typeface="Comic Sans MS" panose="030F0902030302020204" pitchFamily="66" charset="0"/>
              </a:rPr>
              <a:t>9.65.01.</a:t>
            </a:r>
          </a:p>
        </p:txBody>
      </p:sp>
      <p:sp>
        <p:nvSpPr>
          <p:cNvPr id="191634" name="Text Box 146">
            <a:extLst>
              <a:ext uri="{FF2B5EF4-FFF2-40B4-BE49-F238E27FC236}">
                <a16:creationId xmlns:a16="http://schemas.microsoft.com/office/drawing/2014/main" id="{822D66B0-B25C-AB45-9EE0-CF5354E2089A}"/>
              </a:ext>
            </a:extLst>
          </p:cNvPr>
          <p:cNvSpPr txBox="1">
            <a:spLocks noChangeArrowheads="1"/>
          </p:cNvSpPr>
          <p:nvPr/>
        </p:nvSpPr>
        <p:spPr bwMode="auto">
          <a:xfrm>
            <a:off x="8172450"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sz="1000" b="1">
                <a:solidFill>
                  <a:srgbClr val="FFFFFF"/>
                </a:solidFill>
                <a:latin typeface="Arial" charset="0"/>
                <a:ea typeface="ＭＳ Ｐゴシック" charset="0"/>
              </a:rPr>
              <a:t>08</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1587"/>
                                        </p:tgtEl>
                                        <p:attrNameLst>
                                          <p:attrName>style.visibility</p:attrName>
                                        </p:attrNameLst>
                                      </p:cBhvr>
                                      <p:to>
                                        <p:strVal val="visible"/>
                                      </p:to>
                                    </p:set>
                                    <p:animEffect transition="in" filter="dissolve">
                                      <p:cBhvr>
                                        <p:cTn id="7" dur="500"/>
                                        <p:tgtEl>
                                          <p:spTgt spid="191587"/>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1513"/>
                                        </p:tgtEl>
                                        <p:attrNameLst>
                                          <p:attrName>style.visibility</p:attrName>
                                        </p:attrNameLst>
                                      </p:cBhvr>
                                      <p:to>
                                        <p:strVal val="visible"/>
                                      </p:to>
                                    </p:set>
                                    <p:animEffect transition="in" filter="wipe(up)">
                                      <p:cBhvr>
                                        <p:cTn id="11" dur="500"/>
                                        <p:tgtEl>
                                          <p:spTgt spid="191513"/>
                                        </p:tgtEl>
                                      </p:cBhvr>
                                    </p:animEffect>
                                  </p:childTnLst>
                                  <p:subTnLst>
                                    <p:set>
                                      <p:cBhvr override="childStyle">
                                        <p:cTn dur="1" fill="hold" display="0" masterRel="nextClick" afterEffect="1"/>
                                        <p:tgtEl>
                                          <p:spTgt spid="191513"/>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191618"/>
                                        </p:tgtEl>
                                        <p:attrNameLst>
                                          <p:attrName>style.visibility</p:attrName>
                                        </p:attrNameLst>
                                      </p:cBhvr>
                                      <p:to>
                                        <p:strVal val="visible"/>
                                      </p:to>
                                    </p:set>
                                    <p:anim calcmode="lin" valueType="num">
                                      <p:cBhvr>
                                        <p:cTn id="16" dur="500" fill="hold"/>
                                        <p:tgtEl>
                                          <p:spTgt spid="191618"/>
                                        </p:tgtEl>
                                        <p:attrNameLst>
                                          <p:attrName>ppt_w</p:attrName>
                                        </p:attrNameLst>
                                      </p:cBhvr>
                                      <p:tavLst>
                                        <p:tav tm="0">
                                          <p:val>
                                            <p:fltVal val="0"/>
                                          </p:val>
                                        </p:tav>
                                        <p:tav tm="100000">
                                          <p:val>
                                            <p:strVal val="#ppt_w"/>
                                          </p:val>
                                        </p:tav>
                                      </p:tavLst>
                                    </p:anim>
                                    <p:anim calcmode="lin" valueType="num">
                                      <p:cBhvr>
                                        <p:cTn id="17" dur="500" fill="hold"/>
                                        <p:tgtEl>
                                          <p:spTgt spid="191618"/>
                                        </p:tgtEl>
                                        <p:attrNameLst>
                                          <p:attrName>ppt_h</p:attrName>
                                        </p:attrNameLst>
                                      </p:cBhvr>
                                      <p:tavLst>
                                        <p:tav tm="0">
                                          <p:val>
                                            <p:fltVal val="0"/>
                                          </p:val>
                                        </p:tav>
                                        <p:tav tm="100000">
                                          <p:val>
                                            <p:strVal val="#ppt_h"/>
                                          </p:val>
                                        </p:tav>
                                      </p:tavLst>
                                    </p:anim>
                                    <p:anim calcmode="lin" valueType="num">
                                      <p:cBhvr>
                                        <p:cTn id="18" dur="500" fill="hold"/>
                                        <p:tgtEl>
                                          <p:spTgt spid="191618"/>
                                        </p:tgtEl>
                                        <p:attrNameLst>
                                          <p:attrName>ppt_x</p:attrName>
                                        </p:attrNameLst>
                                      </p:cBhvr>
                                      <p:tavLst>
                                        <p:tav tm="0">
                                          <p:val>
                                            <p:fltVal val="0.5"/>
                                          </p:val>
                                        </p:tav>
                                        <p:tav tm="100000">
                                          <p:val>
                                            <p:strVal val="#ppt_x"/>
                                          </p:val>
                                        </p:tav>
                                      </p:tavLst>
                                    </p:anim>
                                    <p:anim calcmode="lin" valueType="num">
                                      <p:cBhvr>
                                        <p:cTn id="19" dur="500" fill="hold"/>
                                        <p:tgtEl>
                                          <p:spTgt spid="191618"/>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grpId="0" nodeType="clickEffect">
                                  <p:stCondLst>
                                    <p:cond delay="0"/>
                                  </p:stCondLst>
                                  <p:childTnLst>
                                    <p:set>
                                      <p:cBhvr>
                                        <p:cTn id="23" dur="1" fill="hold">
                                          <p:stCondLst>
                                            <p:cond delay="0"/>
                                          </p:stCondLst>
                                        </p:cTn>
                                        <p:tgtEl>
                                          <p:spTgt spid="191621"/>
                                        </p:tgtEl>
                                        <p:attrNameLst>
                                          <p:attrName>style.visibility</p:attrName>
                                        </p:attrNameLst>
                                      </p:cBhvr>
                                      <p:to>
                                        <p:strVal val="visible"/>
                                      </p:to>
                                    </p:set>
                                    <p:anim calcmode="lin" valueType="num">
                                      <p:cBhvr>
                                        <p:cTn id="24" dur="500" fill="hold"/>
                                        <p:tgtEl>
                                          <p:spTgt spid="191621"/>
                                        </p:tgtEl>
                                        <p:attrNameLst>
                                          <p:attrName>ppt_w</p:attrName>
                                        </p:attrNameLst>
                                      </p:cBhvr>
                                      <p:tavLst>
                                        <p:tav tm="0">
                                          <p:val>
                                            <p:fltVal val="0"/>
                                          </p:val>
                                        </p:tav>
                                        <p:tav tm="100000">
                                          <p:val>
                                            <p:strVal val="#ppt_w"/>
                                          </p:val>
                                        </p:tav>
                                      </p:tavLst>
                                    </p:anim>
                                    <p:anim calcmode="lin" valueType="num">
                                      <p:cBhvr>
                                        <p:cTn id="25" dur="500" fill="hold"/>
                                        <p:tgtEl>
                                          <p:spTgt spid="191621"/>
                                        </p:tgtEl>
                                        <p:attrNameLst>
                                          <p:attrName>ppt_h</p:attrName>
                                        </p:attrNameLst>
                                      </p:cBhvr>
                                      <p:tavLst>
                                        <p:tav tm="0">
                                          <p:val>
                                            <p:fltVal val="0"/>
                                          </p:val>
                                        </p:tav>
                                        <p:tav tm="100000">
                                          <p:val>
                                            <p:strVal val="#ppt_h"/>
                                          </p:val>
                                        </p:tav>
                                      </p:tavLst>
                                    </p:anim>
                                    <p:anim calcmode="lin" valueType="num">
                                      <p:cBhvr>
                                        <p:cTn id="26" dur="500" fill="hold"/>
                                        <p:tgtEl>
                                          <p:spTgt spid="191621"/>
                                        </p:tgtEl>
                                        <p:attrNameLst>
                                          <p:attrName>ppt_x</p:attrName>
                                        </p:attrNameLst>
                                      </p:cBhvr>
                                      <p:tavLst>
                                        <p:tav tm="0">
                                          <p:val>
                                            <p:fltVal val="0.5"/>
                                          </p:val>
                                        </p:tav>
                                        <p:tav tm="100000">
                                          <p:val>
                                            <p:strVal val="#ppt_x"/>
                                          </p:val>
                                        </p:tav>
                                      </p:tavLst>
                                    </p:anim>
                                    <p:anim calcmode="lin" valueType="num">
                                      <p:cBhvr>
                                        <p:cTn id="27" dur="500" fill="hold"/>
                                        <p:tgtEl>
                                          <p:spTgt spid="191621"/>
                                        </p:tgtEl>
                                        <p:attrNameLst>
                                          <p:attrName>ppt_y</p:attrName>
                                        </p:attrNameLst>
                                      </p:cBhvr>
                                      <p:tavLst>
                                        <p:tav tm="0">
                                          <p:val>
                                            <p:fltVal val="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191620"/>
                                        </p:tgtEl>
                                        <p:attrNameLst>
                                          <p:attrName>style.visibility</p:attrName>
                                        </p:attrNameLst>
                                      </p:cBhvr>
                                      <p:to>
                                        <p:strVal val="visible"/>
                                      </p:to>
                                    </p:set>
                                    <p:anim calcmode="lin" valueType="num">
                                      <p:cBhvr>
                                        <p:cTn id="32" dur="500" fill="hold"/>
                                        <p:tgtEl>
                                          <p:spTgt spid="191620"/>
                                        </p:tgtEl>
                                        <p:attrNameLst>
                                          <p:attrName>ppt_w</p:attrName>
                                        </p:attrNameLst>
                                      </p:cBhvr>
                                      <p:tavLst>
                                        <p:tav tm="0">
                                          <p:val>
                                            <p:fltVal val="0"/>
                                          </p:val>
                                        </p:tav>
                                        <p:tav tm="100000">
                                          <p:val>
                                            <p:strVal val="#ppt_w"/>
                                          </p:val>
                                        </p:tav>
                                      </p:tavLst>
                                    </p:anim>
                                    <p:anim calcmode="lin" valueType="num">
                                      <p:cBhvr>
                                        <p:cTn id="33" dur="500" fill="hold"/>
                                        <p:tgtEl>
                                          <p:spTgt spid="191620"/>
                                        </p:tgtEl>
                                        <p:attrNameLst>
                                          <p:attrName>ppt_h</p:attrName>
                                        </p:attrNameLst>
                                      </p:cBhvr>
                                      <p:tavLst>
                                        <p:tav tm="0">
                                          <p:val>
                                            <p:fltVal val="0"/>
                                          </p:val>
                                        </p:tav>
                                        <p:tav tm="100000">
                                          <p:val>
                                            <p:strVal val="#ppt_h"/>
                                          </p:val>
                                        </p:tav>
                                      </p:tavLst>
                                    </p:anim>
                                    <p:anim calcmode="lin" valueType="num">
                                      <p:cBhvr>
                                        <p:cTn id="34" dur="500" fill="hold"/>
                                        <p:tgtEl>
                                          <p:spTgt spid="191620"/>
                                        </p:tgtEl>
                                        <p:attrNameLst>
                                          <p:attrName>ppt_x</p:attrName>
                                        </p:attrNameLst>
                                      </p:cBhvr>
                                      <p:tavLst>
                                        <p:tav tm="0">
                                          <p:val>
                                            <p:fltVal val="0.5"/>
                                          </p:val>
                                        </p:tav>
                                        <p:tav tm="100000">
                                          <p:val>
                                            <p:strVal val="#ppt_x"/>
                                          </p:val>
                                        </p:tav>
                                      </p:tavLst>
                                    </p:anim>
                                    <p:anim calcmode="lin" valueType="num">
                                      <p:cBhvr>
                                        <p:cTn id="35" dur="500" fill="hold"/>
                                        <p:tgtEl>
                                          <p:spTgt spid="191620"/>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191619"/>
                                        </p:tgtEl>
                                        <p:attrNameLst>
                                          <p:attrName>style.visibility</p:attrName>
                                        </p:attrNameLst>
                                      </p:cBhvr>
                                      <p:to>
                                        <p:strVal val="visible"/>
                                      </p:to>
                                    </p:set>
                                    <p:anim calcmode="lin" valueType="num">
                                      <p:cBhvr>
                                        <p:cTn id="40" dur="500" fill="hold"/>
                                        <p:tgtEl>
                                          <p:spTgt spid="191619"/>
                                        </p:tgtEl>
                                        <p:attrNameLst>
                                          <p:attrName>ppt_w</p:attrName>
                                        </p:attrNameLst>
                                      </p:cBhvr>
                                      <p:tavLst>
                                        <p:tav tm="0">
                                          <p:val>
                                            <p:fltVal val="0"/>
                                          </p:val>
                                        </p:tav>
                                        <p:tav tm="100000">
                                          <p:val>
                                            <p:strVal val="#ppt_w"/>
                                          </p:val>
                                        </p:tav>
                                      </p:tavLst>
                                    </p:anim>
                                    <p:anim calcmode="lin" valueType="num">
                                      <p:cBhvr>
                                        <p:cTn id="41" dur="500" fill="hold"/>
                                        <p:tgtEl>
                                          <p:spTgt spid="191619"/>
                                        </p:tgtEl>
                                        <p:attrNameLst>
                                          <p:attrName>ppt_h</p:attrName>
                                        </p:attrNameLst>
                                      </p:cBhvr>
                                      <p:tavLst>
                                        <p:tav tm="0">
                                          <p:val>
                                            <p:fltVal val="0"/>
                                          </p:val>
                                        </p:tav>
                                        <p:tav tm="100000">
                                          <p:val>
                                            <p:strVal val="#ppt_h"/>
                                          </p:val>
                                        </p:tav>
                                      </p:tavLst>
                                    </p:anim>
                                    <p:anim calcmode="lin" valueType="num">
                                      <p:cBhvr>
                                        <p:cTn id="42" dur="500" fill="hold"/>
                                        <p:tgtEl>
                                          <p:spTgt spid="191619"/>
                                        </p:tgtEl>
                                        <p:attrNameLst>
                                          <p:attrName>ppt_x</p:attrName>
                                        </p:attrNameLst>
                                      </p:cBhvr>
                                      <p:tavLst>
                                        <p:tav tm="0">
                                          <p:val>
                                            <p:fltVal val="0.5"/>
                                          </p:val>
                                        </p:tav>
                                        <p:tav tm="100000">
                                          <p:val>
                                            <p:strVal val="#ppt_x"/>
                                          </p:val>
                                        </p:tav>
                                      </p:tavLst>
                                    </p:anim>
                                    <p:anim calcmode="lin" valueType="num">
                                      <p:cBhvr>
                                        <p:cTn id="43" dur="500" fill="hold"/>
                                        <p:tgtEl>
                                          <p:spTgt spid="191619"/>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91624"/>
                                        </p:tgtEl>
                                        <p:attrNameLst>
                                          <p:attrName>style.visibility</p:attrName>
                                        </p:attrNameLst>
                                      </p:cBhvr>
                                      <p:to>
                                        <p:strVal val="visible"/>
                                      </p:to>
                                    </p:set>
                                    <p:anim calcmode="lin" valueType="num">
                                      <p:cBhvr>
                                        <p:cTn id="48" dur="500" fill="hold"/>
                                        <p:tgtEl>
                                          <p:spTgt spid="191624"/>
                                        </p:tgtEl>
                                        <p:attrNameLst>
                                          <p:attrName>ppt_w</p:attrName>
                                        </p:attrNameLst>
                                      </p:cBhvr>
                                      <p:tavLst>
                                        <p:tav tm="0">
                                          <p:val>
                                            <p:fltVal val="0"/>
                                          </p:val>
                                        </p:tav>
                                        <p:tav tm="100000">
                                          <p:val>
                                            <p:strVal val="#ppt_w"/>
                                          </p:val>
                                        </p:tav>
                                      </p:tavLst>
                                    </p:anim>
                                    <p:anim calcmode="lin" valueType="num">
                                      <p:cBhvr>
                                        <p:cTn id="49" dur="500" fill="hold"/>
                                        <p:tgtEl>
                                          <p:spTgt spid="191624"/>
                                        </p:tgtEl>
                                        <p:attrNameLst>
                                          <p:attrName>ppt_h</p:attrName>
                                        </p:attrNameLst>
                                      </p:cBhvr>
                                      <p:tavLst>
                                        <p:tav tm="0">
                                          <p:val>
                                            <p:fltVal val="0"/>
                                          </p:val>
                                        </p:tav>
                                        <p:tav tm="100000">
                                          <p:val>
                                            <p:strVal val="#ppt_h"/>
                                          </p:val>
                                        </p:tav>
                                      </p:tavLst>
                                    </p:anim>
                                    <p:anim calcmode="lin" valueType="num">
                                      <p:cBhvr>
                                        <p:cTn id="50" dur="500" fill="hold"/>
                                        <p:tgtEl>
                                          <p:spTgt spid="191624"/>
                                        </p:tgtEl>
                                        <p:attrNameLst>
                                          <p:attrName>ppt_x</p:attrName>
                                        </p:attrNameLst>
                                      </p:cBhvr>
                                      <p:tavLst>
                                        <p:tav tm="0">
                                          <p:val>
                                            <p:fltVal val="0.5"/>
                                          </p:val>
                                        </p:tav>
                                        <p:tav tm="100000">
                                          <p:val>
                                            <p:strVal val="#ppt_x"/>
                                          </p:val>
                                        </p:tav>
                                      </p:tavLst>
                                    </p:anim>
                                    <p:anim calcmode="lin" valueType="num">
                                      <p:cBhvr>
                                        <p:cTn id="51" dur="500" fill="hold"/>
                                        <p:tgtEl>
                                          <p:spTgt spid="191624"/>
                                        </p:tgtEl>
                                        <p:attrNameLst>
                                          <p:attrName>ppt_y</p:attrName>
                                        </p:attrNameLst>
                                      </p:cBhvr>
                                      <p:tavLst>
                                        <p:tav tm="0">
                                          <p:val>
                                            <p:fltVal val="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528" fill="hold" grpId="0" nodeType="clickEffect">
                                  <p:stCondLst>
                                    <p:cond delay="0"/>
                                  </p:stCondLst>
                                  <p:childTnLst>
                                    <p:set>
                                      <p:cBhvr>
                                        <p:cTn id="55" dur="1" fill="hold">
                                          <p:stCondLst>
                                            <p:cond delay="0"/>
                                          </p:stCondLst>
                                        </p:cTn>
                                        <p:tgtEl>
                                          <p:spTgt spid="191630"/>
                                        </p:tgtEl>
                                        <p:attrNameLst>
                                          <p:attrName>style.visibility</p:attrName>
                                        </p:attrNameLst>
                                      </p:cBhvr>
                                      <p:to>
                                        <p:strVal val="visible"/>
                                      </p:to>
                                    </p:set>
                                    <p:anim calcmode="lin" valueType="num">
                                      <p:cBhvr>
                                        <p:cTn id="56" dur="500" fill="hold"/>
                                        <p:tgtEl>
                                          <p:spTgt spid="191630"/>
                                        </p:tgtEl>
                                        <p:attrNameLst>
                                          <p:attrName>ppt_w</p:attrName>
                                        </p:attrNameLst>
                                      </p:cBhvr>
                                      <p:tavLst>
                                        <p:tav tm="0">
                                          <p:val>
                                            <p:fltVal val="0"/>
                                          </p:val>
                                        </p:tav>
                                        <p:tav tm="100000">
                                          <p:val>
                                            <p:strVal val="#ppt_w"/>
                                          </p:val>
                                        </p:tav>
                                      </p:tavLst>
                                    </p:anim>
                                    <p:anim calcmode="lin" valueType="num">
                                      <p:cBhvr>
                                        <p:cTn id="57" dur="500" fill="hold"/>
                                        <p:tgtEl>
                                          <p:spTgt spid="191630"/>
                                        </p:tgtEl>
                                        <p:attrNameLst>
                                          <p:attrName>ppt_h</p:attrName>
                                        </p:attrNameLst>
                                      </p:cBhvr>
                                      <p:tavLst>
                                        <p:tav tm="0">
                                          <p:val>
                                            <p:fltVal val="0"/>
                                          </p:val>
                                        </p:tav>
                                        <p:tav tm="100000">
                                          <p:val>
                                            <p:strVal val="#ppt_h"/>
                                          </p:val>
                                        </p:tav>
                                      </p:tavLst>
                                    </p:anim>
                                    <p:anim calcmode="lin" valueType="num">
                                      <p:cBhvr>
                                        <p:cTn id="58" dur="500" fill="hold"/>
                                        <p:tgtEl>
                                          <p:spTgt spid="191630"/>
                                        </p:tgtEl>
                                        <p:attrNameLst>
                                          <p:attrName>ppt_x</p:attrName>
                                        </p:attrNameLst>
                                      </p:cBhvr>
                                      <p:tavLst>
                                        <p:tav tm="0">
                                          <p:val>
                                            <p:fltVal val="0.5"/>
                                          </p:val>
                                        </p:tav>
                                        <p:tav tm="100000">
                                          <p:val>
                                            <p:strVal val="#ppt_x"/>
                                          </p:val>
                                        </p:tav>
                                      </p:tavLst>
                                    </p:anim>
                                    <p:anim calcmode="lin" valueType="num">
                                      <p:cBhvr>
                                        <p:cTn id="59" dur="500" fill="hold"/>
                                        <p:tgtEl>
                                          <p:spTgt spid="191630"/>
                                        </p:tgtEl>
                                        <p:attrNameLst>
                                          <p:attrName>ppt_y</p:attrName>
                                        </p:attrNameLst>
                                      </p:cBhvr>
                                      <p:tavLst>
                                        <p:tav tm="0">
                                          <p:val>
                                            <p:fltVal val="0.5"/>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528" fill="hold" grpId="0" nodeType="clickEffect">
                                  <p:stCondLst>
                                    <p:cond delay="0"/>
                                  </p:stCondLst>
                                  <p:childTnLst>
                                    <p:set>
                                      <p:cBhvr>
                                        <p:cTn id="63" dur="1" fill="hold">
                                          <p:stCondLst>
                                            <p:cond delay="0"/>
                                          </p:stCondLst>
                                        </p:cTn>
                                        <p:tgtEl>
                                          <p:spTgt spid="191629"/>
                                        </p:tgtEl>
                                        <p:attrNameLst>
                                          <p:attrName>style.visibility</p:attrName>
                                        </p:attrNameLst>
                                      </p:cBhvr>
                                      <p:to>
                                        <p:strVal val="visible"/>
                                      </p:to>
                                    </p:set>
                                    <p:anim calcmode="lin" valueType="num">
                                      <p:cBhvr>
                                        <p:cTn id="64" dur="500" fill="hold"/>
                                        <p:tgtEl>
                                          <p:spTgt spid="191629"/>
                                        </p:tgtEl>
                                        <p:attrNameLst>
                                          <p:attrName>ppt_w</p:attrName>
                                        </p:attrNameLst>
                                      </p:cBhvr>
                                      <p:tavLst>
                                        <p:tav tm="0">
                                          <p:val>
                                            <p:fltVal val="0"/>
                                          </p:val>
                                        </p:tav>
                                        <p:tav tm="100000">
                                          <p:val>
                                            <p:strVal val="#ppt_w"/>
                                          </p:val>
                                        </p:tav>
                                      </p:tavLst>
                                    </p:anim>
                                    <p:anim calcmode="lin" valueType="num">
                                      <p:cBhvr>
                                        <p:cTn id="65" dur="500" fill="hold"/>
                                        <p:tgtEl>
                                          <p:spTgt spid="191629"/>
                                        </p:tgtEl>
                                        <p:attrNameLst>
                                          <p:attrName>ppt_h</p:attrName>
                                        </p:attrNameLst>
                                      </p:cBhvr>
                                      <p:tavLst>
                                        <p:tav tm="0">
                                          <p:val>
                                            <p:fltVal val="0"/>
                                          </p:val>
                                        </p:tav>
                                        <p:tav tm="100000">
                                          <p:val>
                                            <p:strVal val="#ppt_h"/>
                                          </p:val>
                                        </p:tav>
                                      </p:tavLst>
                                    </p:anim>
                                    <p:anim calcmode="lin" valueType="num">
                                      <p:cBhvr>
                                        <p:cTn id="66" dur="500" fill="hold"/>
                                        <p:tgtEl>
                                          <p:spTgt spid="191629"/>
                                        </p:tgtEl>
                                        <p:attrNameLst>
                                          <p:attrName>ppt_x</p:attrName>
                                        </p:attrNameLst>
                                      </p:cBhvr>
                                      <p:tavLst>
                                        <p:tav tm="0">
                                          <p:val>
                                            <p:fltVal val="0.5"/>
                                          </p:val>
                                        </p:tav>
                                        <p:tav tm="100000">
                                          <p:val>
                                            <p:strVal val="#ppt_x"/>
                                          </p:val>
                                        </p:tav>
                                      </p:tavLst>
                                    </p:anim>
                                    <p:anim calcmode="lin" valueType="num">
                                      <p:cBhvr>
                                        <p:cTn id="67" dur="500" fill="hold"/>
                                        <p:tgtEl>
                                          <p:spTgt spid="191629"/>
                                        </p:tgtEl>
                                        <p:attrNameLst>
                                          <p:attrName>ppt_y</p:attrName>
                                        </p:attrNameLst>
                                      </p:cBhvr>
                                      <p:tavLst>
                                        <p:tav tm="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528" fill="hold" grpId="0" nodeType="clickEffect">
                                  <p:stCondLst>
                                    <p:cond delay="0"/>
                                  </p:stCondLst>
                                  <p:childTnLst>
                                    <p:set>
                                      <p:cBhvr>
                                        <p:cTn id="71" dur="1" fill="hold">
                                          <p:stCondLst>
                                            <p:cond delay="0"/>
                                          </p:stCondLst>
                                        </p:cTn>
                                        <p:tgtEl>
                                          <p:spTgt spid="191626"/>
                                        </p:tgtEl>
                                        <p:attrNameLst>
                                          <p:attrName>style.visibility</p:attrName>
                                        </p:attrNameLst>
                                      </p:cBhvr>
                                      <p:to>
                                        <p:strVal val="visible"/>
                                      </p:to>
                                    </p:set>
                                    <p:anim calcmode="lin" valueType="num">
                                      <p:cBhvr>
                                        <p:cTn id="72" dur="500" fill="hold"/>
                                        <p:tgtEl>
                                          <p:spTgt spid="191626"/>
                                        </p:tgtEl>
                                        <p:attrNameLst>
                                          <p:attrName>ppt_w</p:attrName>
                                        </p:attrNameLst>
                                      </p:cBhvr>
                                      <p:tavLst>
                                        <p:tav tm="0">
                                          <p:val>
                                            <p:fltVal val="0"/>
                                          </p:val>
                                        </p:tav>
                                        <p:tav tm="100000">
                                          <p:val>
                                            <p:strVal val="#ppt_w"/>
                                          </p:val>
                                        </p:tav>
                                      </p:tavLst>
                                    </p:anim>
                                    <p:anim calcmode="lin" valueType="num">
                                      <p:cBhvr>
                                        <p:cTn id="73" dur="500" fill="hold"/>
                                        <p:tgtEl>
                                          <p:spTgt spid="191626"/>
                                        </p:tgtEl>
                                        <p:attrNameLst>
                                          <p:attrName>ppt_h</p:attrName>
                                        </p:attrNameLst>
                                      </p:cBhvr>
                                      <p:tavLst>
                                        <p:tav tm="0">
                                          <p:val>
                                            <p:fltVal val="0"/>
                                          </p:val>
                                        </p:tav>
                                        <p:tav tm="100000">
                                          <p:val>
                                            <p:strVal val="#ppt_h"/>
                                          </p:val>
                                        </p:tav>
                                      </p:tavLst>
                                    </p:anim>
                                    <p:anim calcmode="lin" valueType="num">
                                      <p:cBhvr>
                                        <p:cTn id="74" dur="500" fill="hold"/>
                                        <p:tgtEl>
                                          <p:spTgt spid="191626"/>
                                        </p:tgtEl>
                                        <p:attrNameLst>
                                          <p:attrName>ppt_x</p:attrName>
                                        </p:attrNameLst>
                                      </p:cBhvr>
                                      <p:tavLst>
                                        <p:tav tm="0">
                                          <p:val>
                                            <p:fltVal val="0.5"/>
                                          </p:val>
                                        </p:tav>
                                        <p:tav tm="100000">
                                          <p:val>
                                            <p:strVal val="#ppt_x"/>
                                          </p:val>
                                        </p:tav>
                                      </p:tavLst>
                                    </p:anim>
                                    <p:anim calcmode="lin" valueType="num">
                                      <p:cBhvr>
                                        <p:cTn id="75" dur="500" fill="hold"/>
                                        <p:tgtEl>
                                          <p:spTgt spid="191626"/>
                                        </p:tgtEl>
                                        <p:attrNameLst>
                                          <p:attrName>ppt_y</p:attrName>
                                        </p:attrNameLst>
                                      </p:cBhvr>
                                      <p:tavLst>
                                        <p:tav tm="0">
                                          <p:val>
                                            <p:fltVal val="0.5"/>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528" fill="hold" grpId="0" nodeType="clickEffect">
                                  <p:stCondLst>
                                    <p:cond delay="0"/>
                                  </p:stCondLst>
                                  <p:childTnLst>
                                    <p:set>
                                      <p:cBhvr>
                                        <p:cTn id="79" dur="1" fill="hold">
                                          <p:stCondLst>
                                            <p:cond delay="0"/>
                                          </p:stCondLst>
                                        </p:cTn>
                                        <p:tgtEl>
                                          <p:spTgt spid="191623"/>
                                        </p:tgtEl>
                                        <p:attrNameLst>
                                          <p:attrName>style.visibility</p:attrName>
                                        </p:attrNameLst>
                                      </p:cBhvr>
                                      <p:to>
                                        <p:strVal val="visible"/>
                                      </p:to>
                                    </p:set>
                                    <p:anim calcmode="lin" valueType="num">
                                      <p:cBhvr>
                                        <p:cTn id="80" dur="500" fill="hold"/>
                                        <p:tgtEl>
                                          <p:spTgt spid="191623"/>
                                        </p:tgtEl>
                                        <p:attrNameLst>
                                          <p:attrName>ppt_w</p:attrName>
                                        </p:attrNameLst>
                                      </p:cBhvr>
                                      <p:tavLst>
                                        <p:tav tm="0">
                                          <p:val>
                                            <p:fltVal val="0"/>
                                          </p:val>
                                        </p:tav>
                                        <p:tav tm="100000">
                                          <p:val>
                                            <p:strVal val="#ppt_w"/>
                                          </p:val>
                                        </p:tav>
                                      </p:tavLst>
                                    </p:anim>
                                    <p:anim calcmode="lin" valueType="num">
                                      <p:cBhvr>
                                        <p:cTn id="81" dur="500" fill="hold"/>
                                        <p:tgtEl>
                                          <p:spTgt spid="191623"/>
                                        </p:tgtEl>
                                        <p:attrNameLst>
                                          <p:attrName>ppt_h</p:attrName>
                                        </p:attrNameLst>
                                      </p:cBhvr>
                                      <p:tavLst>
                                        <p:tav tm="0">
                                          <p:val>
                                            <p:fltVal val="0"/>
                                          </p:val>
                                        </p:tav>
                                        <p:tav tm="100000">
                                          <p:val>
                                            <p:strVal val="#ppt_h"/>
                                          </p:val>
                                        </p:tav>
                                      </p:tavLst>
                                    </p:anim>
                                    <p:anim calcmode="lin" valueType="num">
                                      <p:cBhvr>
                                        <p:cTn id="82" dur="500" fill="hold"/>
                                        <p:tgtEl>
                                          <p:spTgt spid="191623"/>
                                        </p:tgtEl>
                                        <p:attrNameLst>
                                          <p:attrName>ppt_x</p:attrName>
                                        </p:attrNameLst>
                                      </p:cBhvr>
                                      <p:tavLst>
                                        <p:tav tm="0">
                                          <p:val>
                                            <p:fltVal val="0.5"/>
                                          </p:val>
                                        </p:tav>
                                        <p:tav tm="100000">
                                          <p:val>
                                            <p:strVal val="#ppt_x"/>
                                          </p:val>
                                        </p:tav>
                                      </p:tavLst>
                                    </p:anim>
                                    <p:anim calcmode="lin" valueType="num">
                                      <p:cBhvr>
                                        <p:cTn id="83" dur="500" fill="hold"/>
                                        <p:tgtEl>
                                          <p:spTgt spid="191623"/>
                                        </p:tgtEl>
                                        <p:attrNameLst>
                                          <p:attrName>ppt_y</p:attrName>
                                        </p:attrNameLst>
                                      </p:cBhvr>
                                      <p:tavLst>
                                        <p:tav tm="0">
                                          <p:val>
                                            <p:fltVal val="0.5"/>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528" fill="hold" grpId="0" nodeType="clickEffect">
                                  <p:stCondLst>
                                    <p:cond delay="0"/>
                                  </p:stCondLst>
                                  <p:childTnLst>
                                    <p:set>
                                      <p:cBhvr>
                                        <p:cTn id="87" dur="1" fill="hold">
                                          <p:stCondLst>
                                            <p:cond delay="0"/>
                                          </p:stCondLst>
                                        </p:cTn>
                                        <p:tgtEl>
                                          <p:spTgt spid="191622"/>
                                        </p:tgtEl>
                                        <p:attrNameLst>
                                          <p:attrName>style.visibility</p:attrName>
                                        </p:attrNameLst>
                                      </p:cBhvr>
                                      <p:to>
                                        <p:strVal val="visible"/>
                                      </p:to>
                                    </p:set>
                                    <p:anim calcmode="lin" valueType="num">
                                      <p:cBhvr>
                                        <p:cTn id="88" dur="500" fill="hold"/>
                                        <p:tgtEl>
                                          <p:spTgt spid="191622"/>
                                        </p:tgtEl>
                                        <p:attrNameLst>
                                          <p:attrName>ppt_w</p:attrName>
                                        </p:attrNameLst>
                                      </p:cBhvr>
                                      <p:tavLst>
                                        <p:tav tm="0">
                                          <p:val>
                                            <p:fltVal val="0"/>
                                          </p:val>
                                        </p:tav>
                                        <p:tav tm="100000">
                                          <p:val>
                                            <p:strVal val="#ppt_w"/>
                                          </p:val>
                                        </p:tav>
                                      </p:tavLst>
                                    </p:anim>
                                    <p:anim calcmode="lin" valueType="num">
                                      <p:cBhvr>
                                        <p:cTn id="89" dur="500" fill="hold"/>
                                        <p:tgtEl>
                                          <p:spTgt spid="191622"/>
                                        </p:tgtEl>
                                        <p:attrNameLst>
                                          <p:attrName>ppt_h</p:attrName>
                                        </p:attrNameLst>
                                      </p:cBhvr>
                                      <p:tavLst>
                                        <p:tav tm="0">
                                          <p:val>
                                            <p:fltVal val="0"/>
                                          </p:val>
                                        </p:tav>
                                        <p:tav tm="100000">
                                          <p:val>
                                            <p:strVal val="#ppt_h"/>
                                          </p:val>
                                        </p:tav>
                                      </p:tavLst>
                                    </p:anim>
                                    <p:anim calcmode="lin" valueType="num">
                                      <p:cBhvr>
                                        <p:cTn id="90" dur="500" fill="hold"/>
                                        <p:tgtEl>
                                          <p:spTgt spid="191622"/>
                                        </p:tgtEl>
                                        <p:attrNameLst>
                                          <p:attrName>ppt_x</p:attrName>
                                        </p:attrNameLst>
                                      </p:cBhvr>
                                      <p:tavLst>
                                        <p:tav tm="0">
                                          <p:val>
                                            <p:fltVal val="0.5"/>
                                          </p:val>
                                        </p:tav>
                                        <p:tav tm="100000">
                                          <p:val>
                                            <p:strVal val="#ppt_x"/>
                                          </p:val>
                                        </p:tav>
                                      </p:tavLst>
                                    </p:anim>
                                    <p:anim calcmode="lin" valueType="num">
                                      <p:cBhvr>
                                        <p:cTn id="91" dur="500" fill="hold"/>
                                        <p:tgtEl>
                                          <p:spTgt spid="191622"/>
                                        </p:tgtEl>
                                        <p:attrNameLst>
                                          <p:attrName>ppt_y</p:attrName>
                                        </p:attrNameLst>
                                      </p:cBhvr>
                                      <p:tavLst>
                                        <p:tav tm="0">
                                          <p:val>
                                            <p:fltVal val="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528" fill="hold" grpId="0" nodeType="clickEffect">
                                  <p:stCondLst>
                                    <p:cond delay="0"/>
                                  </p:stCondLst>
                                  <p:childTnLst>
                                    <p:set>
                                      <p:cBhvr>
                                        <p:cTn id="95" dur="1" fill="hold">
                                          <p:stCondLst>
                                            <p:cond delay="0"/>
                                          </p:stCondLst>
                                        </p:cTn>
                                        <p:tgtEl>
                                          <p:spTgt spid="191625"/>
                                        </p:tgtEl>
                                        <p:attrNameLst>
                                          <p:attrName>style.visibility</p:attrName>
                                        </p:attrNameLst>
                                      </p:cBhvr>
                                      <p:to>
                                        <p:strVal val="visible"/>
                                      </p:to>
                                    </p:set>
                                    <p:anim calcmode="lin" valueType="num">
                                      <p:cBhvr>
                                        <p:cTn id="96" dur="500" fill="hold"/>
                                        <p:tgtEl>
                                          <p:spTgt spid="191625"/>
                                        </p:tgtEl>
                                        <p:attrNameLst>
                                          <p:attrName>ppt_w</p:attrName>
                                        </p:attrNameLst>
                                      </p:cBhvr>
                                      <p:tavLst>
                                        <p:tav tm="0">
                                          <p:val>
                                            <p:fltVal val="0"/>
                                          </p:val>
                                        </p:tav>
                                        <p:tav tm="100000">
                                          <p:val>
                                            <p:strVal val="#ppt_w"/>
                                          </p:val>
                                        </p:tav>
                                      </p:tavLst>
                                    </p:anim>
                                    <p:anim calcmode="lin" valueType="num">
                                      <p:cBhvr>
                                        <p:cTn id="97" dur="500" fill="hold"/>
                                        <p:tgtEl>
                                          <p:spTgt spid="191625"/>
                                        </p:tgtEl>
                                        <p:attrNameLst>
                                          <p:attrName>ppt_h</p:attrName>
                                        </p:attrNameLst>
                                      </p:cBhvr>
                                      <p:tavLst>
                                        <p:tav tm="0">
                                          <p:val>
                                            <p:fltVal val="0"/>
                                          </p:val>
                                        </p:tav>
                                        <p:tav tm="100000">
                                          <p:val>
                                            <p:strVal val="#ppt_h"/>
                                          </p:val>
                                        </p:tav>
                                      </p:tavLst>
                                    </p:anim>
                                    <p:anim calcmode="lin" valueType="num">
                                      <p:cBhvr>
                                        <p:cTn id="98" dur="500" fill="hold"/>
                                        <p:tgtEl>
                                          <p:spTgt spid="191625"/>
                                        </p:tgtEl>
                                        <p:attrNameLst>
                                          <p:attrName>ppt_x</p:attrName>
                                        </p:attrNameLst>
                                      </p:cBhvr>
                                      <p:tavLst>
                                        <p:tav tm="0">
                                          <p:val>
                                            <p:fltVal val="0.5"/>
                                          </p:val>
                                        </p:tav>
                                        <p:tav tm="100000">
                                          <p:val>
                                            <p:strVal val="#ppt_x"/>
                                          </p:val>
                                        </p:tav>
                                      </p:tavLst>
                                    </p:anim>
                                    <p:anim calcmode="lin" valueType="num">
                                      <p:cBhvr>
                                        <p:cTn id="99" dur="500" fill="hold"/>
                                        <p:tgtEl>
                                          <p:spTgt spid="191625"/>
                                        </p:tgtEl>
                                        <p:attrNameLst>
                                          <p:attrName>ppt_y</p:attrName>
                                        </p:attrNameLst>
                                      </p:cBhvr>
                                      <p:tavLst>
                                        <p:tav tm="0">
                                          <p:val>
                                            <p:fltVal val="0.5"/>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528" fill="hold" grpId="0" nodeType="clickEffect">
                                  <p:stCondLst>
                                    <p:cond delay="0"/>
                                  </p:stCondLst>
                                  <p:childTnLst>
                                    <p:set>
                                      <p:cBhvr>
                                        <p:cTn id="103" dur="1" fill="hold">
                                          <p:stCondLst>
                                            <p:cond delay="0"/>
                                          </p:stCondLst>
                                        </p:cTn>
                                        <p:tgtEl>
                                          <p:spTgt spid="191628"/>
                                        </p:tgtEl>
                                        <p:attrNameLst>
                                          <p:attrName>style.visibility</p:attrName>
                                        </p:attrNameLst>
                                      </p:cBhvr>
                                      <p:to>
                                        <p:strVal val="visible"/>
                                      </p:to>
                                    </p:set>
                                    <p:anim calcmode="lin" valueType="num">
                                      <p:cBhvr>
                                        <p:cTn id="104" dur="500" fill="hold"/>
                                        <p:tgtEl>
                                          <p:spTgt spid="191628"/>
                                        </p:tgtEl>
                                        <p:attrNameLst>
                                          <p:attrName>ppt_w</p:attrName>
                                        </p:attrNameLst>
                                      </p:cBhvr>
                                      <p:tavLst>
                                        <p:tav tm="0">
                                          <p:val>
                                            <p:fltVal val="0"/>
                                          </p:val>
                                        </p:tav>
                                        <p:tav tm="100000">
                                          <p:val>
                                            <p:strVal val="#ppt_w"/>
                                          </p:val>
                                        </p:tav>
                                      </p:tavLst>
                                    </p:anim>
                                    <p:anim calcmode="lin" valueType="num">
                                      <p:cBhvr>
                                        <p:cTn id="105" dur="500" fill="hold"/>
                                        <p:tgtEl>
                                          <p:spTgt spid="191628"/>
                                        </p:tgtEl>
                                        <p:attrNameLst>
                                          <p:attrName>ppt_h</p:attrName>
                                        </p:attrNameLst>
                                      </p:cBhvr>
                                      <p:tavLst>
                                        <p:tav tm="0">
                                          <p:val>
                                            <p:fltVal val="0"/>
                                          </p:val>
                                        </p:tav>
                                        <p:tav tm="100000">
                                          <p:val>
                                            <p:strVal val="#ppt_h"/>
                                          </p:val>
                                        </p:tav>
                                      </p:tavLst>
                                    </p:anim>
                                    <p:anim calcmode="lin" valueType="num">
                                      <p:cBhvr>
                                        <p:cTn id="106" dur="500" fill="hold"/>
                                        <p:tgtEl>
                                          <p:spTgt spid="191628"/>
                                        </p:tgtEl>
                                        <p:attrNameLst>
                                          <p:attrName>ppt_x</p:attrName>
                                        </p:attrNameLst>
                                      </p:cBhvr>
                                      <p:tavLst>
                                        <p:tav tm="0">
                                          <p:val>
                                            <p:fltVal val="0.5"/>
                                          </p:val>
                                        </p:tav>
                                        <p:tav tm="100000">
                                          <p:val>
                                            <p:strVal val="#ppt_x"/>
                                          </p:val>
                                        </p:tav>
                                      </p:tavLst>
                                    </p:anim>
                                    <p:anim calcmode="lin" valueType="num">
                                      <p:cBhvr>
                                        <p:cTn id="107" dur="500" fill="hold"/>
                                        <p:tgtEl>
                                          <p:spTgt spid="191628"/>
                                        </p:tgtEl>
                                        <p:attrNameLst>
                                          <p:attrName>ppt_y</p:attrName>
                                        </p:attrNameLst>
                                      </p:cBhvr>
                                      <p:tavLst>
                                        <p:tav tm="0">
                                          <p:val>
                                            <p:fltVal val="0.5"/>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3" presetClass="entr" presetSubtype="528" fill="hold" grpId="0" nodeType="clickEffect">
                                  <p:stCondLst>
                                    <p:cond delay="0"/>
                                  </p:stCondLst>
                                  <p:childTnLst>
                                    <p:set>
                                      <p:cBhvr>
                                        <p:cTn id="111" dur="1" fill="hold">
                                          <p:stCondLst>
                                            <p:cond delay="0"/>
                                          </p:stCondLst>
                                        </p:cTn>
                                        <p:tgtEl>
                                          <p:spTgt spid="191627"/>
                                        </p:tgtEl>
                                        <p:attrNameLst>
                                          <p:attrName>style.visibility</p:attrName>
                                        </p:attrNameLst>
                                      </p:cBhvr>
                                      <p:to>
                                        <p:strVal val="visible"/>
                                      </p:to>
                                    </p:set>
                                    <p:anim calcmode="lin" valueType="num">
                                      <p:cBhvr>
                                        <p:cTn id="112" dur="500" fill="hold"/>
                                        <p:tgtEl>
                                          <p:spTgt spid="191627"/>
                                        </p:tgtEl>
                                        <p:attrNameLst>
                                          <p:attrName>ppt_w</p:attrName>
                                        </p:attrNameLst>
                                      </p:cBhvr>
                                      <p:tavLst>
                                        <p:tav tm="0">
                                          <p:val>
                                            <p:fltVal val="0"/>
                                          </p:val>
                                        </p:tav>
                                        <p:tav tm="100000">
                                          <p:val>
                                            <p:strVal val="#ppt_w"/>
                                          </p:val>
                                        </p:tav>
                                      </p:tavLst>
                                    </p:anim>
                                    <p:anim calcmode="lin" valueType="num">
                                      <p:cBhvr>
                                        <p:cTn id="113" dur="500" fill="hold"/>
                                        <p:tgtEl>
                                          <p:spTgt spid="191627"/>
                                        </p:tgtEl>
                                        <p:attrNameLst>
                                          <p:attrName>ppt_h</p:attrName>
                                        </p:attrNameLst>
                                      </p:cBhvr>
                                      <p:tavLst>
                                        <p:tav tm="0">
                                          <p:val>
                                            <p:fltVal val="0"/>
                                          </p:val>
                                        </p:tav>
                                        <p:tav tm="100000">
                                          <p:val>
                                            <p:strVal val="#ppt_h"/>
                                          </p:val>
                                        </p:tav>
                                      </p:tavLst>
                                    </p:anim>
                                    <p:anim calcmode="lin" valueType="num">
                                      <p:cBhvr>
                                        <p:cTn id="114" dur="500" fill="hold"/>
                                        <p:tgtEl>
                                          <p:spTgt spid="191627"/>
                                        </p:tgtEl>
                                        <p:attrNameLst>
                                          <p:attrName>ppt_x</p:attrName>
                                        </p:attrNameLst>
                                      </p:cBhvr>
                                      <p:tavLst>
                                        <p:tav tm="0">
                                          <p:val>
                                            <p:fltVal val="0.5"/>
                                          </p:val>
                                        </p:tav>
                                        <p:tav tm="100000">
                                          <p:val>
                                            <p:strVal val="#ppt_x"/>
                                          </p:val>
                                        </p:tav>
                                      </p:tavLst>
                                    </p:anim>
                                    <p:anim calcmode="lin" valueType="num">
                                      <p:cBhvr>
                                        <p:cTn id="115" dur="500" fill="hold"/>
                                        <p:tgtEl>
                                          <p:spTgt spid="191627"/>
                                        </p:tgtEl>
                                        <p:attrNameLst>
                                          <p:attrName>ppt_y</p:attrName>
                                        </p:attrNameLst>
                                      </p:cBhvr>
                                      <p:tavLst>
                                        <p:tav tm="0">
                                          <p:val>
                                            <p:fltVal val="0.5"/>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191631"/>
                                        </p:tgtEl>
                                        <p:attrNameLst>
                                          <p:attrName>style.visibility</p:attrName>
                                        </p:attrNameLst>
                                      </p:cBhvr>
                                      <p:to>
                                        <p:strVal val="visible"/>
                                      </p:to>
                                    </p:set>
                                    <p:animEffect transition="in" filter="dissolve">
                                      <p:cBhvr>
                                        <p:cTn id="120" dur="500"/>
                                        <p:tgtEl>
                                          <p:spTgt spid="19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13" grpId="0" autoUpdateAnimBg="0"/>
      <p:bldP spid="191618" grpId="0" autoUpdateAnimBg="0"/>
      <p:bldP spid="191619" grpId="0" autoUpdateAnimBg="0"/>
      <p:bldP spid="191621" grpId="0" autoUpdateAnimBg="0"/>
      <p:bldP spid="191620" grpId="0" autoUpdateAnimBg="0"/>
      <p:bldP spid="191622" grpId="0" autoUpdateAnimBg="0"/>
      <p:bldP spid="191623" grpId="0" autoUpdateAnimBg="0"/>
      <p:bldP spid="191624" grpId="0" autoUpdateAnimBg="0"/>
      <p:bldP spid="191625" grpId="0" autoUpdateAnimBg="0"/>
      <p:bldP spid="191626" grpId="0" autoUpdateAnimBg="0"/>
      <p:bldP spid="191627" grpId="0" autoUpdateAnimBg="0"/>
      <p:bldP spid="191628" grpId="0" autoUpdateAnimBg="0"/>
      <p:bldP spid="191629" grpId="0" autoUpdateAnimBg="0"/>
      <p:bldP spid="191630" grpId="0" autoUpdateAnimBg="0"/>
      <p:bldP spid="191631"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FFA27C"/>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FFA27C"/>
            </a:solidFill>
            <a:effectLst/>
            <a:latin typeface="Arial"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5"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2555</TotalTime>
  <Pages>43</Pages>
  <Words>5646</Words>
  <Application>Microsoft Macintosh PowerPoint</Application>
  <PresentationFormat>On-screen Show (4:3)</PresentationFormat>
  <Paragraphs>1062</Paragraphs>
  <Slides>79</Slides>
  <Notes>72</Notes>
  <HiddenSlides>0</HiddenSlides>
  <MMClips>5</MMClips>
  <ScaleCrop>false</ScaleCrop>
  <HeadingPairs>
    <vt:vector size="8" baseType="variant">
      <vt:variant>
        <vt:lpstr>Fonts Used</vt:lpstr>
      </vt:variant>
      <vt:variant>
        <vt:i4>17</vt:i4>
      </vt:variant>
      <vt:variant>
        <vt:lpstr>Theme</vt:lpstr>
      </vt:variant>
      <vt:variant>
        <vt:i4>3</vt:i4>
      </vt:variant>
      <vt:variant>
        <vt:lpstr>Embedded OLE Servers</vt:lpstr>
      </vt:variant>
      <vt:variant>
        <vt:i4>2</vt:i4>
      </vt:variant>
      <vt:variant>
        <vt:lpstr>Slide Titles</vt:lpstr>
      </vt:variant>
      <vt:variant>
        <vt:i4>79</vt:i4>
      </vt:variant>
    </vt:vector>
  </HeadingPairs>
  <TitlesOfParts>
    <vt:vector size="101" baseType="lpstr">
      <vt:lpstr>Bookman</vt:lpstr>
      <vt:lpstr>Brush Script MT</vt:lpstr>
      <vt:lpstr>Kosher-Normal</vt:lpstr>
      <vt:lpstr>Ligurino</vt:lpstr>
      <vt:lpstr>ＭＳ Ｐゴシック</vt:lpstr>
      <vt:lpstr>Times</vt:lpstr>
      <vt:lpstr>Arial</vt:lpstr>
      <vt:lpstr>Arial Black</vt:lpstr>
      <vt:lpstr>Comic Sans MS</vt:lpstr>
      <vt:lpstr>Helvetica</vt:lpstr>
      <vt:lpstr>Impact</vt:lpstr>
      <vt:lpstr>Lucida Handwriting</vt:lpstr>
      <vt:lpstr>Monotype Sorts</vt:lpstr>
      <vt:lpstr>Papyrus</vt:lpstr>
      <vt:lpstr>Times New Roman</vt:lpstr>
      <vt:lpstr>Webdings</vt:lpstr>
      <vt:lpstr>Wingdings</vt:lpstr>
      <vt:lpstr>untitled 1</vt:lpstr>
      <vt:lpstr>1_untitled 1</vt:lpstr>
      <vt:lpstr>1_Orbit</vt:lpstr>
      <vt:lpstr>Microsoft ClipArt Gallery</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Membuka  “Arsip Alkitab Anda”</vt:lpstr>
      <vt:lpstr>Membuka  “Arsip Alkitab Anda”</vt:lpstr>
      <vt:lpstr>Membuka   “Arsip Alkitab Anda”</vt:lpstr>
      <vt:lpstr>5 Kata Kunci atau Ungkapan:</vt:lpstr>
      <vt:lpstr>5 Kata Kunci atau Ungkapan:</vt:lpstr>
      <vt:lpstr>5 Kata Kunci atau Ungkapan:</vt:lpstr>
      <vt:lpstr>     4  TOKOH tsb adalah:</vt:lpstr>
      <vt:lpstr>AYMY</vt:lpstr>
      <vt:lpstr>5 Kata Kunci atau Ungkapan:</vt:lpstr>
      <vt:lpstr>KAKAP</vt:lpstr>
      <vt:lpstr>KE  3  KOMUNITAS ADALAH:</vt:lpstr>
      <vt:lpstr>       EMPAT ORANG TERSEBUT ADALAH:</vt:lpstr>
      <vt:lpstr>PowerPoint Presentation</vt:lpstr>
      <vt:lpstr> CIPTAAN  ABRAHAM  YUSUF  MUSA  YOSUA  ANARKI  KERAJAAN  PEMBUANGAN </vt:lpstr>
      <vt:lpstr>PowerPoint Presentation</vt:lpstr>
      <vt:lpstr>  CIPTAAN 4  TOKOH 3  KOMUNITAS  SENYAP YESUS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 Intisari… Alkitab di BibleStudyDownloads.org</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show seminar presentation</dc:subject>
  <dc:creator>John Fryman</dc:creator>
  <cp:keywords/>
  <dc:description/>
  <cp:lastModifiedBy>Rick Griffith</cp:lastModifiedBy>
  <cp:revision>132</cp:revision>
  <cp:lastPrinted>2003-03-25T20:32:03Z</cp:lastPrinted>
  <dcterms:created xsi:type="dcterms:W3CDTF">2003-04-22T14:39:17Z</dcterms:created>
  <dcterms:modified xsi:type="dcterms:W3CDTF">2024-08-26T09:43:50Z</dcterms:modified>
</cp:coreProperties>
</file>