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2" r:id="rId3"/>
    <p:sldMasterId id="2147483684" r:id="rId4"/>
  </p:sldMasterIdLst>
  <p:notesMasterIdLst>
    <p:notesMasterId r:id="rId50"/>
  </p:notesMasterIdLst>
  <p:sldIdLst>
    <p:sldId id="374" r:id="rId5"/>
    <p:sldId id="371" r:id="rId6"/>
    <p:sldId id="257" r:id="rId7"/>
    <p:sldId id="258" r:id="rId8"/>
    <p:sldId id="312" r:id="rId9"/>
    <p:sldId id="339" r:id="rId10"/>
    <p:sldId id="372" r:id="rId11"/>
    <p:sldId id="336" r:id="rId12"/>
    <p:sldId id="276" r:id="rId13"/>
    <p:sldId id="354" r:id="rId14"/>
    <p:sldId id="355" r:id="rId15"/>
    <p:sldId id="310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56" r:id="rId27"/>
    <p:sldId id="368" r:id="rId28"/>
    <p:sldId id="337" r:id="rId29"/>
    <p:sldId id="366" r:id="rId30"/>
    <p:sldId id="349" r:id="rId31"/>
    <p:sldId id="347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80" r:id="rId44"/>
    <p:sldId id="279" r:id="rId45"/>
    <p:sldId id="369" r:id="rId46"/>
    <p:sldId id="278" r:id="rId47"/>
    <p:sldId id="367" r:id="rId48"/>
    <p:sldId id="370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15">
          <p15:clr>
            <a:srgbClr val="A4A3A4"/>
          </p15:clr>
        </p15:guide>
        <p15:guide id="2" pos="5475">
          <p15:clr>
            <a:srgbClr val="A4A3A4"/>
          </p15:clr>
        </p15:guide>
        <p15:guide id="3" pos="51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CC"/>
    <a:srgbClr val="00FFFF"/>
    <a:srgbClr val="0000FF"/>
    <a:srgbClr val="3BE3C7"/>
    <a:srgbClr val="FFEA18"/>
    <a:srgbClr val="040404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86" y="192"/>
      </p:cViewPr>
      <p:guideLst>
        <p:guide orient="horz" pos="4215"/>
        <p:guide pos="5475"/>
        <p:guide pos="5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665FDF-F3BE-3B4D-9693-7540B9314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4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6CE1-6A9E-EFCD-4EBF-001CF5EB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8C117513-0248-A425-736A-74B5C01983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9AFAF992-9729-956E-56CE-42F5502AA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हमने हेनेरियटा के मोतियों को जमाने में बहुत समय लिया है...ताकि बाईबल...जो हमारे विश्वास का मूल दस्तावेज है उसके प्रति स्पष्ट मत रखें। हमने कई सीमित लोगों को, सीमित स्थल व वर्णन को, एक प्रतिाा वाली कहानी में बांधा हैत्रत...तो हम धर्मशास्त्र रूपी संुदर माला के मोती को एक साथ पिरो सकते हैं ताकि किसी संगठन व उददेश्य का उच्चस्तरीय मत दिखाई दे। अब इन मोतियों का संग्रह पूर्ण होता है।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0598A4D6-DB7D-6FCE-40E2-8A6F63DE6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6AD2DE-08B8-DA40-806E-4BA2C72AE5BB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16471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वो एक साधारण प्रार्थना अनंत जीवन में प्रवेश का रास्ता खोल सकती है?</a:t>
            </a:r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क्या आप मेरे साथ एक साधारण प्रार्थना करेंगे?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ED46F8-7F77-1643-ABF4-E7F08CE904CB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प्रभु यीशु, आपने यह बाईबल मुझे यह बताने को दी है कि आपने क्रूस पर मेरे बदले में कार्य किया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03A63CA-5160-E94B-9D65-211C19F9B7F2}" type="slidenum">
              <a:rPr lang="en-US" sz="120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मैं पूर्ण रूप से अपनी असफलताओं व कमी के साथ आपके पास आता हूं।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E69DEAE-3BBC-7448-981B-8201BF709C2C}" type="slidenum">
              <a:rPr lang="en-US" sz="120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मैं अधूरा हूं। 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F0550E0-5B33-5F42-83CC-C52520E49C82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मैं पापी हूं जिससे भूल हो गई है।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01F83E2-C5F1-C448-83A8-C213F50208FE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मुझे अपनी क्षमा दीजिये अपना मार्गदर्शन-अभी और अनंत जीवन के लिये दीजिये।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8DAD352-32C9-AE40-B85A-30F525EF9A53}" type="slidenum">
              <a:rPr lang="en-US" sz="120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इस क्षण मैं आपके पास पहुंचता हूं और आपके उद्धार को ग्रहण करता हूं।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EF72E4C-C47F-F441-937C-36E41A7A45A0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इस क्षण मेरे जीवन में आइये। इसे भर दीजिये। इसे मार्गदर्शन दीजिये।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5F9BB3-ABAE-4047-99AC-AC30B0C4B185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जैसा आप चाहते हैं मैं जीवन जीउं मेरी सहायता कीजिये कि मैं इस प्रकार का जीवन बिता सकूं।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A96983A-8FD3-1649-A4A0-3D7EE09C00E1}" type="slidenum">
              <a:rPr lang="en-US" sz="120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मुझे घर ले आईये।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3664B37-CEBE-3B43-A71B-EE43015377AE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मैं आपके अतुलनीय नाम मेें प्रार्थना करता हूं।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46A9B4-5C1E-FB4F-B1A3-79E497EFBE37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सब कुछ जो आप ने मेरे लिये किया है उसके लिये धन्यवाद, आमीन''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2C27B6E-EF85-8546-945C-4E0152445431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आपका जीवन इसी क्षण से परिवर्तित होना आरंभ कर देगा! घर आने के लिये आपका स्वागत!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68128D2-8930-BB4C-84E3-C9AE35DDD706}" type="slidenum">
              <a:rPr lang="en-US" sz="1200"/>
              <a:pPr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बाईबल यह प्रतिज्ञा करती है!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///पवित्र आत्मा अब तुम्हारे मन में निवास करता है और आपका आत्मिक जीवन नि-िश्चत है।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///आपको क्षमा मिल गयी है।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///अब...आपकी आत्मिक व्रद्धि...आपका शुद्धिकरण ...यीशु मसीह में आरंभ हो गया है।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21BEA0-8B12-2746-A289-888F37972604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अब हम प्रश्न संख्या 2 पर आते है:</a:t>
            </a:r>
          </a:p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///परमेश्वर के वचन की इस यात्रा के द्वारा</a:t>
            </a:r>
          </a:p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///आप बाईबल व उसके संदेशों के साथ संबंधो में कहां तक पहुंचे हैं?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B5F4E1-35D5-A04E-A03C-4A886902AA6F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2751FCB-6893-3C4A-943C-3D79388BFF0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हमारे प्रभु ने बहुत स्पष्ट कहा है....मत्ती का सुसमाचार हमें बताता है...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''तब ग्यारह चेले गलील को गये, उस पर्वत पर जहां यीशु ने उन्हें जाने को कहा था।'' यह पर्वत ...तेबोर पर्वत....हो सकता था.....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तब प्रभु ने उन्हें महान आज्ञा प्रदान की और इसके साथ ही आगे कहा: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स्वर्ग और प्रथ्वी का सारा अधिकार मुझे दिया गया है।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इसलिये जगत के छोर तक जाओ, और पिता, पुत्र और पवित्र आत्मा के नाम में बपतिस्मा दो...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...जो कुछ मैंने तुम्हे सिखाया है उन्हे आज्ञा मानना सिखाओ। मैं जगत के अंत तक तुम्हारे साथ सदैव रहूंगा।''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किंतु अगर आप पहले से ही विश्वासी है...</a:t>
            </a:r>
          </a:p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 पतरस अपने प्रथम पत्र में लिखता है, तीसरे अध्याय की 15वीं आयत में... हमें वास्तव में क्या करना चाहिये।</a:t>
            </a:r>
          </a:p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वह हम नम्रतापूर्वक इस विषय में सिखाता है...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3B3C5C-4D77-804B-9F8A-EDDE08D49A7B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DECE3C8-AF4D-F34D-8781-3A79EA6AA9A2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95C59F1-D91C-2D48-8DD7-1A829AE948FF}" type="slidenum">
              <a:rPr lang="en-US" sz="1200"/>
              <a:pPr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E36E48-03BD-974F-B56A-6483BD0633B6}" type="slidenum">
              <a:rPr lang="en-US" sz="120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////                             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अब आगे और कुछ बडा होने वाला है!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4C877C4-F50D-AE46-A1F1-36FC4809B3B6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613141E-98A2-AF49-96BE-81577505E1B2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20CEE9-A8E0-5C48-AFC9-303AB36C9CAE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61D318-3A27-D943-988C-C71E67161625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3A8F46-D8F3-9545-B4F2-35E393D2E645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1C2E52-E197-9E4E-A837-C67DECA82798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8FE7C5-12E8-9542-96D6-0058EC156D4F}" type="slidenum">
              <a:rPr lang="en-US" sz="120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081785-9AA6-D24A-A2BF-4231EBAB7B77}" type="slidenum">
              <a:rPr lang="en-US" sz="1200"/>
              <a:pPr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''अपने मनों में मसीह को धारण करो। अपनी आशा के विषय में पूछे जाने के लिये सदैव उत्तर देने को तैयार रहो। 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दीनता और आदर के साथ।''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5123BD-95C2-E148-832D-69D3A2436443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''दीनता और आदर के साथ''</a:t>
            </a:r>
          </a:p>
          <a:p>
            <a:pPr eaLnBrk="1" hangingPunct="1"/>
            <a:r>
              <a:rPr lang="hi-in" altLang="ja-JP" b="1">
                <a:latin typeface="Times" charset="0"/>
                <a:ea typeface="ＭＳ Ｐゴシック" charset="0"/>
                <a:cs typeface="ＭＳ Ｐゴシック" charset="0"/>
              </a:rPr>
              <a:t>क्योंकि</a:t>
            </a:r>
            <a:r>
              <a:rPr lang="en-US" altLang="ja-JP" b="1">
                <a:latin typeface="Times" charset="0"/>
                <a:ea typeface="ＭＳ Ｐゴシック" charset="0"/>
                <a:cs typeface="ＭＳ Ｐゴシック" charset="0"/>
              </a:rPr>
              <a:t>---</a:t>
            </a:r>
            <a:endParaRPr lang="en-US" altLang="ja-JP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9335A77-7066-B141-9E85-436597597EEC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यह संसार राह देख रहा है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F8BEED2-2994-E342-98BC-3A419BEE9E12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हमने एक मूल विचार खोज लिया है....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7A02B96-A407-E340-BC01-1A782A74DE85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हमारी सेवकाई दि बाईबल...बेसिकली की ओर से आपको धन्यवाद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79E7726-E075-F349-94F1-DD252BC58669}" type="slidenum">
              <a:rPr lang="en-US" sz="1200"/>
              <a:pPr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D8BB9F-8E28-2A48-8322-0EBED273EA70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 आपको प्रेरित करते हैं कि आप 7000 चित्रों वाली वेबसाइट बाईबल प्लेसेस कॉम पर अवश्य जायें।</a:t>
            </a:r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अपना समय देने के लिये धन्यवाद  टी.बी.बी. सेवकाई की ओर से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हमारी सेवकाई दि बाईबल....बेसिकली की ओर से आपको धन्यवाद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962A13F-A9EA-C24F-AA92-675B8FB80B83}" type="slidenum">
              <a:rPr lang="en-US" sz="1200"/>
              <a:pPr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>
                <a:latin typeface="Times" charset="0"/>
                <a:ea typeface="ＭＳ Ｐゴシック" charset="0"/>
                <a:cs typeface="ＭＳ Ｐゴシック" charset="0"/>
              </a:rPr>
              <a:t>आपके अमूल्य समय के लिये धन्यवाद! टी बी बी प्रस्तुतीकरण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81A3B7B-A31F-5148-912A-C23CD936FF16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जब तक हमारा विश्वास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///</a:t>
            </a: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...तथ्यों पर आधारित नहीं है तो यह मात्र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///</a:t>
            </a: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...पूर्वानुमान है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///</a:t>
            </a: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... कल्पना है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///</a:t>
            </a: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...अंधविश्वास है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///</a:t>
            </a:r>
            <a:r>
              <a:rPr lang="hi-in" b="1">
                <a:latin typeface="Times New Roman" charset="0"/>
                <a:ea typeface="ＭＳ Ｐゴシック" charset="0"/>
                <a:cs typeface="ＭＳ Ｐゴシック" charset="0"/>
              </a:rPr>
              <a:t>...पूर्वधारणा है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78D2742-93A4-064D-B43D-615A839414E0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हमने हेनेरियटा के मोतियों को जमाने में बहुत समय लिया है...ताकि बाईबल...जो हमारे विश्वास का मूल दस्तावेज है उसके प्रति स्पष्ट मत रखें। हमने कई सीमित लोगों को, सीमित स्थल व वर्णन को, एक प्रतिाा वाली कहानी में बांधा हैत्रत...तो हम धर्मशास्त्र रूपी संुदर माला के मोती को एक साथ पिरो सकते हैं ताकि किसी संगठन व उददेश्य का उच्चस्तरीय मत दिखाई दे। अब इन मोतियों का संग्रह पूर्ण होता है।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6AD2DE-08B8-DA40-806E-4BA2C72AE5BB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अब वे साथ साथ है...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हमारे समक्ष दो प्रमुख प्रश्न है...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24ED11-D060-8E44-8239-3BAF90A4BDAC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प्रश्न संख्या एक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///परमेश्वर क वचन द्वारा की गयी यात्रा-</a:t>
            </a:r>
          </a:p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///प्रभु यीशु मसीह से आपका संबंध कैसा है?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17C576-6254-794E-8D80-9CE5A10D733D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आप अपने प्रभु की भुजाओं में पहले से सुरक्षित हो सकते हैं...</a:t>
            </a:r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आपका सनातन भविष्य सुरक्षित रहेगा!</a:t>
            </a:r>
          </a:p>
          <a:p>
            <a:pPr eaLnBrk="1" hangingPunct="1"/>
            <a:r>
              <a:rPr lang="hi-in" b="1">
                <a:latin typeface="Times" charset="0"/>
                <a:ea typeface="ＭＳ Ｐゴシック" charset="0"/>
                <a:cs typeface="ＭＳ Ｐゴシック" charset="0"/>
              </a:rPr>
              <a:t>///किंतु अगर आपको निश्चय नहीं है तो...</a:t>
            </a:r>
            <a:endParaRPr lang="en-US" b="1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E74C749-9E67-2A4D-885D-5E6FE48C1EFC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03925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425666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020709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905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3354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4618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3544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5731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92592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77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8649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907159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79645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7506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26290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76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75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96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74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255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615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86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885265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921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4012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470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439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0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288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90602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99396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03575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00019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38335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592461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16199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63712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77308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79357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1834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7482155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692597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497297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693693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620941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27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1028" name="Text Box 10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 TBBMI</a:t>
            </a:r>
          </a:p>
        </p:txBody>
      </p:sp>
      <p:sp>
        <p:nvSpPr>
          <p:cNvPr id="1029" name="Rectangle 11"/>
          <p:cNvSpPr>
            <a:spLocks noChangeArrowheads="1"/>
          </p:cNvSpPr>
          <p:nvPr userDrawn="1"/>
        </p:nvSpPr>
        <p:spPr bwMode="auto">
          <a:xfrm>
            <a:off x="76358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  <a:ea typeface="MS PGothic" charset="0"/>
                <a:cs typeface="MS PGothic" charset="0"/>
              </a:rPr>
              <a:t>9.65.09.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5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MS PGothic" charset="0"/>
                <a:cs typeface="MS PGothic" charset="0"/>
              </a:endParaRPr>
            </a:p>
          </p:txBody>
        </p:sp>
        <p:grpSp>
          <p:nvGrpSpPr>
            <p:cNvPr id="205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648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06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5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05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05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2051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64897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3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998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pitchFamily="34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CB9E-5F05-193E-88E5-94B8DECE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4A4C9415-19C6-38D3-13BC-CD868627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>
            <a:extLst>
              <a:ext uri="{FF2B5EF4-FFF2-40B4-BE49-F238E27FC236}">
                <a16:creationId xmlns:a16="http://schemas.microsoft.com/office/drawing/2014/main" id="{C1D1FD46-382C-76E2-26DF-C8E0AE06B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sp>
        <p:nvSpPr>
          <p:cNvPr id="122884" name="Rectangle 4">
            <a:extLst>
              <a:ext uri="{FF2B5EF4-FFF2-40B4-BE49-F238E27FC236}">
                <a16:creationId xmlns:a16="http://schemas.microsoft.com/office/drawing/2014/main" id="{705F4AA1-3648-12C1-A9FA-7AAC4765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8275"/>
            <a:ext cx="293688" cy="246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04</a:t>
            </a:r>
          </a:p>
        </p:txBody>
      </p:sp>
      <p:grpSp>
        <p:nvGrpSpPr>
          <p:cNvPr id="2" name="Group 144">
            <a:extLst>
              <a:ext uri="{FF2B5EF4-FFF2-40B4-BE49-F238E27FC236}">
                <a16:creationId xmlns:a16="http://schemas.microsoft.com/office/drawing/2014/main" id="{7C365E7B-BFFC-F6E0-39DF-19CF35A59166}"/>
              </a:ext>
            </a:extLst>
          </p:cNvPr>
          <p:cNvGrpSpPr>
            <a:grpSpLocks/>
          </p:cNvGrpSpPr>
          <p:nvPr/>
        </p:nvGrpSpPr>
        <p:grpSpPr bwMode="auto">
          <a:xfrm>
            <a:off x="1809750" y="3160713"/>
            <a:ext cx="379413" cy="379412"/>
            <a:chOff x="3461" y="3471"/>
            <a:chExt cx="239" cy="239"/>
          </a:xfrm>
        </p:grpSpPr>
        <p:pic>
          <p:nvPicPr>
            <p:cNvPr id="10406" name="Picture 145">
              <a:extLst>
                <a:ext uri="{FF2B5EF4-FFF2-40B4-BE49-F238E27FC236}">
                  <a16:creationId xmlns:a16="http://schemas.microsoft.com/office/drawing/2014/main" id="{0B7B4632-3517-5008-FF60-15998BC8F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7" name="Picture 146">
              <a:extLst>
                <a:ext uri="{FF2B5EF4-FFF2-40B4-BE49-F238E27FC236}">
                  <a16:creationId xmlns:a16="http://schemas.microsoft.com/office/drawing/2014/main" id="{CFC46FC0-0D3B-BD73-60E4-5B64E7D45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7">
            <a:extLst>
              <a:ext uri="{FF2B5EF4-FFF2-40B4-BE49-F238E27FC236}">
                <a16:creationId xmlns:a16="http://schemas.microsoft.com/office/drawing/2014/main" id="{1C2D85EF-0814-21DF-1900-AE3DD50683EA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2897188"/>
            <a:ext cx="379412" cy="379412"/>
            <a:chOff x="3461" y="3471"/>
            <a:chExt cx="239" cy="239"/>
          </a:xfrm>
        </p:grpSpPr>
        <p:pic>
          <p:nvPicPr>
            <p:cNvPr id="10404" name="Picture 148">
              <a:extLst>
                <a:ext uri="{FF2B5EF4-FFF2-40B4-BE49-F238E27FC236}">
                  <a16:creationId xmlns:a16="http://schemas.microsoft.com/office/drawing/2014/main" id="{570ECF13-D825-753E-2874-C02DFEBD5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5" name="Picture 149">
              <a:extLst>
                <a:ext uri="{FF2B5EF4-FFF2-40B4-BE49-F238E27FC236}">
                  <a16:creationId xmlns:a16="http://schemas.microsoft.com/office/drawing/2014/main" id="{542A93A6-8FE7-B864-50AC-BA9B0AAE2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50">
            <a:extLst>
              <a:ext uri="{FF2B5EF4-FFF2-40B4-BE49-F238E27FC236}">
                <a16:creationId xmlns:a16="http://schemas.microsoft.com/office/drawing/2014/main" id="{DC5ABF57-3A3F-58CC-9CF2-129C3FDAA991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2655888"/>
            <a:ext cx="379412" cy="379412"/>
            <a:chOff x="3461" y="3471"/>
            <a:chExt cx="239" cy="239"/>
          </a:xfrm>
        </p:grpSpPr>
        <p:pic>
          <p:nvPicPr>
            <p:cNvPr id="10402" name="Picture 151">
              <a:extLst>
                <a:ext uri="{FF2B5EF4-FFF2-40B4-BE49-F238E27FC236}">
                  <a16:creationId xmlns:a16="http://schemas.microsoft.com/office/drawing/2014/main" id="{5F170224-83F8-44AA-52BF-638B4A45F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3" name="Picture 152">
              <a:extLst>
                <a:ext uri="{FF2B5EF4-FFF2-40B4-BE49-F238E27FC236}">
                  <a16:creationId xmlns:a16="http://schemas.microsoft.com/office/drawing/2014/main" id="{45A3A6A6-87AC-0516-0821-36B63C311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53">
            <a:extLst>
              <a:ext uri="{FF2B5EF4-FFF2-40B4-BE49-F238E27FC236}">
                <a16:creationId xmlns:a16="http://schemas.microsoft.com/office/drawing/2014/main" id="{9DEA7737-0311-8F6D-E41A-8087B183FDA4}"/>
              </a:ext>
            </a:extLst>
          </p:cNvPr>
          <p:cNvGrpSpPr>
            <a:grpSpLocks/>
          </p:cNvGrpSpPr>
          <p:nvPr/>
        </p:nvGrpSpPr>
        <p:grpSpPr bwMode="auto">
          <a:xfrm>
            <a:off x="2197100" y="2441575"/>
            <a:ext cx="379413" cy="379413"/>
            <a:chOff x="3461" y="3471"/>
            <a:chExt cx="239" cy="239"/>
          </a:xfrm>
        </p:grpSpPr>
        <p:pic>
          <p:nvPicPr>
            <p:cNvPr id="10400" name="Picture 154">
              <a:extLst>
                <a:ext uri="{FF2B5EF4-FFF2-40B4-BE49-F238E27FC236}">
                  <a16:creationId xmlns:a16="http://schemas.microsoft.com/office/drawing/2014/main" id="{5039EC33-A909-E9AD-5FA6-423BB063F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1" name="Picture 155">
              <a:extLst>
                <a:ext uri="{FF2B5EF4-FFF2-40B4-BE49-F238E27FC236}">
                  <a16:creationId xmlns:a16="http://schemas.microsoft.com/office/drawing/2014/main" id="{61E04324-3A7B-59DA-AC4D-353610291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6">
            <a:extLst>
              <a:ext uri="{FF2B5EF4-FFF2-40B4-BE49-F238E27FC236}">
                <a16:creationId xmlns:a16="http://schemas.microsoft.com/office/drawing/2014/main" id="{03AC6DF5-0BE3-D894-2180-AFAF1409B673}"/>
              </a:ext>
            </a:extLst>
          </p:cNvPr>
          <p:cNvGrpSpPr>
            <a:grpSpLocks/>
          </p:cNvGrpSpPr>
          <p:nvPr/>
        </p:nvGrpSpPr>
        <p:grpSpPr bwMode="auto">
          <a:xfrm>
            <a:off x="2370138" y="2212975"/>
            <a:ext cx="379412" cy="379413"/>
            <a:chOff x="3461" y="3471"/>
            <a:chExt cx="239" cy="239"/>
          </a:xfrm>
        </p:grpSpPr>
        <p:pic>
          <p:nvPicPr>
            <p:cNvPr id="10398" name="Picture 157">
              <a:extLst>
                <a:ext uri="{FF2B5EF4-FFF2-40B4-BE49-F238E27FC236}">
                  <a16:creationId xmlns:a16="http://schemas.microsoft.com/office/drawing/2014/main" id="{69177694-AC4E-DAB9-A692-E3F33064E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9" name="Picture 158">
              <a:extLst>
                <a:ext uri="{FF2B5EF4-FFF2-40B4-BE49-F238E27FC236}">
                  <a16:creationId xmlns:a16="http://schemas.microsoft.com/office/drawing/2014/main" id="{AC99E129-7546-622F-6CE7-0B4CFA7C4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59">
            <a:extLst>
              <a:ext uri="{FF2B5EF4-FFF2-40B4-BE49-F238E27FC236}">
                <a16:creationId xmlns:a16="http://schemas.microsoft.com/office/drawing/2014/main" id="{2B049051-A76A-FE90-3EDE-076817442B17}"/>
              </a:ext>
            </a:extLst>
          </p:cNvPr>
          <p:cNvGrpSpPr>
            <a:grpSpLocks/>
          </p:cNvGrpSpPr>
          <p:nvPr/>
        </p:nvGrpSpPr>
        <p:grpSpPr bwMode="auto">
          <a:xfrm>
            <a:off x="2568575" y="2019300"/>
            <a:ext cx="379413" cy="379413"/>
            <a:chOff x="3461" y="3471"/>
            <a:chExt cx="239" cy="239"/>
          </a:xfrm>
        </p:grpSpPr>
        <p:pic>
          <p:nvPicPr>
            <p:cNvPr id="10396" name="Picture 160">
              <a:extLst>
                <a:ext uri="{FF2B5EF4-FFF2-40B4-BE49-F238E27FC236}">
                  <a16:creationId xmlns:a16="http://schemas.microsoft.com/office/drawing/2014/main" id="{388FB806-2D01-F41F-75A8-CECFF8FAC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7" name="Picture 161">
              <a:extLst>
                <a:ext uri="{FF2B5EF4-FFF2-40B4-BE49-F238E27FC236}">
                  <a16:creationId xmlns:a16="http://schemas.microsoft.com/office/drawing/2014/main" id="{E4833D16-AC4A-6984-F3A8-553C1ED49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2">
            <a:extLst>
              <a:ext uri="{FF2B5EF4-FFF2-40B4-BE49-F238E27FC236}">
                <a16:creationId xmlns:a16="http://schemas.microsoft.com/office/drawing/2014/main" id="{AC2F4122-205D-8C0F-065A-C8A60D06C196}"/>
              </a:ext>
            </a:extLst>
          </p:cNvPr>
          <p:cNvGrpSpPr>
            <a:grpSpLocks/>
          </p:cNvGrpSpPr>
          <p:nvPr/>
        </p:nvGrpSpPr>
        <p:grpSpPr bwMode="auto">
          <a:xfrm>
            <a:off x="2779713" y="1847850"/>
            <a:ext cx="379412" cy="379413"/>
            <a:chOff x="3461" y="3471"/>
            <a:chExt cx="239" cy="239"/>
          </a:xfrm>
        </p:grpSpPr>
        <p:pic>
          <p:nvPicPr>
            <p:cNvPr id="10394" name="Picture 163">
              <a:extLst>
                <a:ext uri="{FF2B5EF4-FFF2-40B4-BE49-F238E27FC236}">
                  <a16:creationId xmlns:a16="http://schemas.microsoft.com/office/drawing/2014/main" id="{94291EF9-877D-1678-E444-B4C6C7AAE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5" name="Picture 164">
              <a:extLst>
                <a:ext uri="{FF2B5EF4-FFF2-40B4-BE49-F238E27FC236}">
                  <a16:creationId xmlns:a16="http://schemas.microsoft.com/office/drawing/2014/main" id="{2FB6A386-089F-7791-D5A6-70B87C8CA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65">
            <a:extLst>
              <a:ext uri="{FF2B5EF4-FFF2-40B4-BE49-F238E27FC236}">
                <a16:creationId xmlns:a16="http://schemas.microsoft.com/office/drawing/2014/main" id="{DBC7369A-33B6-C19B-D0ED-AB4027095858}"/>
              </a:ext>
            </a:extLst>
          </p:cNvPr>
          <p:cNvGrpSpPr>
            <a:grpSpLocks/>
          </p:cNvGrpSpPr>
          <p:nvPr/>
        </p:nvGrpSpPr>
        <p:grpSpPr bwMode="auto">
          <a:xfrm>
            <a:off x="3022600" y="1708150"/>
            <a:ext cx="379413" cy="379413"/>
            <a:chOff x="3461" y="3471"/>
            <a:chExt cx="239" cy="239"/>
          </a:xfrm>
        </p:grpSpPr>
        <p:pic>
          <p:nvPicPr>
            <p:cNvPr id="10392" name="Picture 166">
              <a:extLst>
                <a:ext uri="{FF2B5EF4-FFF2-40B4-BE49-F238E27FC236}">
                  <a16:creationId xmlns:a16="http://schemas.microsoft.com/office/drawing/2014/main" id="{8B3CD457-F4A9-3ADA-FC2C-DA9F38974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3" name="Picture 167">
              <a:extLst>
                <a:ext uri="{FF2B5EF4-FFF2-40B4-BE49-F238E27FC236}">
                  <a16:creationId xmlns:a16="http://schemas.microsoft.com/office/drawing/2014/main" id="{7078B911-B0CE-86D6-7407-8213F53D3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68">
            <a:extLst>
              <a:ext uri="{FF2B5EF4-FFF2-40B4-BE49-F238E27FC236}">
                <a16:creationId xmlns:a16="http://schemas.microsoft.com/office/drawing/2014/main" id="{569A4364-8443-EEEF-3EFA-F067BDB53963}"/>
              </a:ext>
            </a:extLst>
          </p:cNvPr>
          <p:cNvGrpSpPr>
            <a:grpSpLocks/>
          </p:cNvGrpSpPr>
          <p:nvPr/>
        </p:nvGrpSpPr>
        <p:grpSpPr bwMode="auto">
          <a:xfrm>
            <a:off x="3290888" y="1617663"/>
            <a:ext cx="379412" cy="379412"/>
            <a:chOff x="3461" y="3471"/>
            <a:chExt cx="239" cy="239"/>
          </a:xfrm>
        </p:grpSpPr>
        <p:pic>
          <p:nvPicPr>
            <p:cNvPr id="10390" name="Picture 169">
              <a:extLst>
                <a:ext uri="{FF2B5EF4-FFF2-40B4-BE49-F238E27FC236}">
                  <a16:creationId xmlns:a16="http://schemas.microsoft.com/office/drawing/2014/main" id="{ADE29B9E-F3F0-A05F-3697-30D88ADED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1" name="Picture 170">
              <a:extLst>
                <a:ext uri="{FF2B5EF4-FFF2-40B4-BE49-F238E27FC236}">
                  <a16:creationId xmlns:a16="http://schemas.microsoft.com/office/drawing/2014/main" id="{ED459073-FB49-79FD-E13F-8E68A30FB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71">
            <a:extLst>
              <a:ext uri="{FF2B5EF4-FFF2-40B4-BE49-F238E27FC236}">
                <a16:creationId xmlns:a16="http://schemas.microsoft.com/office/drawing/2014/main" id="{5BC5C5B2-5864-62F4-205F-A2E6D3B0E0C5}"/>
              </a:ext>
            </a:extLst>
          </p:cNvPr>
          <p:cNvGrpSpPr>
            <a:grpSpLocks/>
          </p:cNvGrpSpPr>
          <p:nvPr/>
        </p:nvGrpSpPr>
        <p:grpSpPr bwMode="auto">
          <a:xfrm>
            <a:off x="3584575" y="1660525"/>
            <a:ext cx="379413" cy="379413"/>
            <a:chOff x="3461" y="3471"/>
            <a:chExt cx="239" cy="239"/>
          </a:xfrm>
        </p:grpSpPr>
        <p:pic>
          <p:nvPicPr>
            <p:cNvPr id="10388" name="Picture 172">
              <a:extLst>
                <a:ext uri="{FF2B5EF4-FFF2-40B4-BE49-F238E27FC236}">
                  <a16:creationId xmlns:a16="http://schemas.microsoft.com/office/drawing/2014/main" id="{87192871-2571-25FC-E75D-DA4EDA5B0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9" name="Picture 173">
              <a:extLst>
                <a:ext uri="{FF2B5EF4-FFF2-40B4-BE49-F238E27FC236}">
                  <a16:creationId xmlns:a16="http://schemas.microsoft.com/office/drawing/2014/main" id="{30463AA9-AB14-DB5E-07A2-81D2B7BBD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74">
            <a:extLst>
              <a:ext uri="{FF2B5EF4-FFF2-40B4-BE49-F238E27FC236}">
                <a16:creationId xmlns:a16="http://schemas.microsoft.com/office/drawing/2014/main" id="{254FD59E-A89B-EF0F-1910-E73723EF03CE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1820863"/>
            <a:ext cx="379413" cy="379412"/>
            <a:chOff x="3461" y="3471"/>
            <a:chExt cx="239" cy="239"/>
          </a:xfrm>
        </p:grpSpPr>
        <p:pic>
          <p:nvPicPr>
            <p:cNvPr id="10386" name="Picture 175">
              <a:extLst>
                <a:ext uri="{FF2B5EF4-FFF2-40B4-BE49-F238E27FC236}">
                  <a16:creationId xmlns:a16="http://schemas.microsoft.com/office/drawing/2014/main" id="{313ECC99-E469-399C-BF9D-36D24B5CC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7" name="Picture 176">
              <a:extLst>
                <a:ext uri="{FF2B5EF4-FFF2-40B4-BE49-F238E27FC236}">
                  <a16:creationId xmlns:a16="http://schemas.microsoft.com/office/drawing/2014/main" id="{60291CB6-46B9-ACE6-925B-96A3DA4EE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7">
            <a:extLst>
              <a:ext uri="{FF2B5EF4-FFF2-40B4-BE49-F238E27FC236}">
                <a16:creationId xmlns:a16="http://schemas.microsoft.com/office/drawing/2014/main" id="{15804078-0CD1-E6B6-1D7C-E9C3145FF153}"/>
              </a:ext>
            </a:extLst>
          </p:cNvPr>
          <p:cNvGrpSpPr>
            <a:grpSpLocks/>
          </p:cNvGrpSpPr>
          <p:nvPr/>
        </p:nvGrpSpPr>
        <p:grpSpPr bwMode="auto">
          <a:xfrm>
            <a:off x="4081463" y="1973263"/>
            <a:ext cx="379412" cy="379412"/>
            <a:chOff x="3461" y="3471"/>
            <a:chExt cx="239" cy="239"/>
          </a:xfrm>
        </p:grpSpPr>
        <p:pic>
          <p:nvPicPr>
            <p:cNvPr id="10384" name="Picture 178">
              <a:extLst>
                <a:ext uri="{FF2B5EF4-FFF2-40B4-BE49-F238E27FC236}">
                  <a16:creationId xmlns:a16="http://schemas.microsoft.com/office/drawing/2014/main" id="{F472A5F1-D822-F0B5-0606-E9FED1083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5" name="Picture 179">
              <a:extLst>
                <a:ext uri="{FF2B5EF4-FFF2-40B4-BE49-F238E27FC236}">
                  <a16:creationId xmlns:a16="http://schemas.microsoft.com/office/drawing/2014/main" id="{4594EABE-CCD2-43FA-C1A2-9CF28EEA0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80">
            <a:extLst>
              <a:ext uri="{FF2B5EF4-FFF2-40B4-BE49-F238E27FC236}">
                <a16:creationId xmlns:a16="http://schemas.microsoft.com/office/drawing/2014/main" id="{ED7FA651-87C4-9364-3469-5B4471C6497A}"/>
              </a:ext>
            </a:extLst>
          </p:cNvPr>
          <p:cNvGrpSpPr>
            <a:grpSpLocks/>
          </p:cNvGrpSpPr>
          <p:nvPr/>
        </p:nvGrpSpPr>
        <p:grpSpPr bwMode="auto">
          <a:xfrm>
            <a:off x="4360863" y="2085975"/>
            <a:ext cx="379412" cy="379413"/>
            <a:chOff x="3461" y="3471"/>
            <a:chExt cx="239" cy="239"/>
          </a:xfrm>
        </p:grpSpPr>
        <p:pic>
          <p:nvPicPr>
            <p:cNvPr id="10382" name="Picture 181">
              <a:extLst>
                <a:ext uri="{FF2B5EF4-FFF2-40B4-BE49-F238E27FC236}">
                  <a16:creationId xmlns:a16="http://schemas.microsoft.com/office/drawing/2014/main" id="{3154C15D-4B46-9A08-1408-8C686283A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3" name="Picture 182">
              <a:extLst>
                <a:ext uri="{FF2B5EF4-FFF2-40B4-BE49-F238E27FC236}">
                  <a16:creationId xmlns:a16="http://schemas.microsoft.com/office/drawing/2014/main" id="{911A3603-238B-06F7-77BE-F856B594F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83">
            <a:extLst>
              <a:ext uri="{FF2B5EF4-FFF2-40B4-BE49-F238E27FC236}">
                <a16:creationId xmlns:a16="http://schemas.microsoft.com/office/drawing/2014/main" id="{F3C65548-5B62-E157-7F0C-6BE1BBD337E3}"/>
              </a:ext>
            </a:extLst>
          </p:cNvPr>
          <p:cNvGrpSpPr>
            <a:grpSpLocks/>
          </p:cNvGrpSpPr>
          <p:nvPr/>
        </p:nvGrpSpPr>
        <p:grpSpPr bwMode="auto">
          <a:xfrm>
            <a:off x="4656138" y="2074863"/>
            <a:ext cx="379412" cy="379412"/>
            <a:chOff x="3461" y="3471"/>
            <a:chExt cx="239" cy="239"/>
          </a:xfrm>
        </p:grpSpPr>
        <p:pic>
          <p:nvPicPr>
            <p:cNvPr id="10380" name="Picture 184">
              <a:extLst>
                <a:ext uri="{FF2B5EF4-FFF2-40B4-BE49-F238E27FC236}">
                  <a16:creationId xmlns:a16="http://schemas.microsoft.com/office/drawing/2014/main" id="{A41EB8A9-A45E-2081-43E2-32DEA5015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1" name="Picture 185">
              <a:extLst>
                <a:ext uri="{FF2B5EF4-FFF2-40B4-BE49-F238E27FC236}">
                  <a16:creationId xmlns:a16="http://schemas.microsoft.com/office/drawing/2014/main" id="{26394884-26A2-4B71-F47D-A276D6723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86">
            <a:extLst>
              <a:ext uri="{FF2B5EF4-FFF2-40B4-BE49-F238E27FC236}">
                <a16:creationId xmlns:a16="http://schemas.microsoft.com/office/drawing/2014/main" id="{F5A93653-1A19-F7FE-4A3E-EB7A0701C409}"/>
              </a:ext>
            </a:extLst>
          </p:cNvPr>
          <p:cNvGrpSpPr>
            <a:grpSpLocks/>
          </p:cNvGrpSpPr>
          <p:nvPr/>
        </p:nvGrpSpPr>
        <p:grpSpPr bwMode="auto">
          <a:xfrm>
            <a:off x="4905375" y="1936750"/>
            <a:ext cx="379413" cy="379413"/>
            <a:chOff x="3461" y="3471"/>
            <a:chExt cx="239" cy="239"/>
          </a:xfrm>
        </p:grpSpPr>
        <p:pic>
          <p:nvPicPr>
            <p:cNvPr id="10378" name="Picture 187">
              <a:extLst>
                <a:ext uri="{FF2B5EF4-FFF2-40B4-BE49-F238E27FC236}">
                  <a16:creationId xmlns:a16="http://schemas.microsoft.com/office/drawing/2014/main" id="{80E96F55-5E80-19A4-0159-42C12C8D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9" name="Picture 188">
              <a:extLst>
                <a:ext uri="{FF2B5EF4-FFF2-40B4-BE49-F238E27FC236}">
                  <a16:creationId xmlns:a16="http://schemas.microsoft.com/office/drawing/2014/main" id="{BBE3CF22-3284-09B0-533C-B6E7863A6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89">
            <a:extLst>
              <a:ext uri="{FF2B5EF4-FFF2-40B4-BE49-F238E27FC236}">
                <a16:creationId xmlns:a16="http://schemas.microsoft.com/office/drawing/2014/main" id="{A62824DB-B599-7886-B0FF-E737E6427383}"/>
              </a:ext>
            </a:extLst>
          </p:cNvPr>
          <p:cNvGrpSpPr>
            <a:grpSpLocks/>
          </p:cNvGrpSpPr>
          <p:nvPr/>
        </p:nvGrpSpPr>
        <p:grpSpPr bwMode="auto">
          <a:xfrm>
            <a:off x="5130800" y="1781175"/>
            <a:ext cx="379413" cy="379413"/>
            <a:chOff x="3461" y="3471"/>
            <a:chExt cx="239" cy="239"/>
          </a:xfrm>
        </p:grpSpPr>
        <p:pic>
          <p:nvPicPr>
            <p:cNvPr id="10376" name="Picture 190">
              <a:extLst>
                <a:ext uri="{FF2B5EF4-FFF2-40B4-BE49-F238E27FC236}">
                  <a16:creationId xmlns:a16="http://schemas.microsoft.com/office/drawing/2014/main" id="{656160F8-B6B4-C9E5-C6E1-1630057E7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7" name="Picture 191">
              <a:extLst>
                <a:ext uri="{FF2B5EF4-FFF2-40B4-BE49-F238E27FC236}">
                  <a16:creationId xmlns:a16="http://schemas.microsoft.com/office/drawing/2014/main" id="{0D1D4D27-2737-17BF-6C00-135DF4A56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92">
            <a:extLst>
              <a:ext uri="{FF2B5EF4-FFF2-40B4-BE49-F238E27FC236}">
                <a16:creationId xmlns:a16="http://schemas.microsoft.com/office/drawing/2014/main" id="{6C4F5723-E8CE-C082-0086-215AEA89CD29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1657350"/>
            <a:ext cx="379413" cy="379413"/>
            <a:chOff x="3461" y="3471"/>
            <a:chExt cx="239" cy="239"/>
          </a:xfrm>
        </p:grpSpPr>
        <p:pic>
          <p:nvPicPr>
            <p:cNvPr id="10374" name="Picture 193">
              <a:extLst>
                <a:ext uri="{FF2B5EF4-FFF2-40B4-BE49-F238E27FC236}">
                  <a16:creationId xmlns:a16="http://schemas.microsoft.com/office/drawing/2014/main" id="{B93FDC7E-8CBD-8A13-757D-8BC02FA9A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5" name="Picture 194">
              <a:extLst>
                <a:ext uri="{FF2B5EF4-FFF2-40B4-BE49-F238E27FC236}">
                  <a16:creationId xmlns:a16="http://schemas.microsoft.com/office/drawing/2014/main" id="{B7DAF182-5D05-6274-955B-952E3CFAF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95">
            <a:extLst>
              <a:ext uri="{FF2B5EF4-FFF2-40B4-BE49-F238E27FC236}">
                <a16:creationId xmlns:a16="http://schemas.microsoft.com/office/drawing/2014/main" id="{22481F53-03ED-24C2-5AED-06EFF31CF169}"/>
              </a:ext>
            </a:extLst>
          </p:cNvPr>
          <p:cNvGrpSpPr>
            <a:grpSpLocks/>
          </p:cNvGrpSpPr>
          <p:nvPr/>
        </p:nvGrpSpPr>
        <p:grpSpPr bwMode="auto">
          <a:xfrm>
            <a:off x="5670550" y="1631950"/>
            <a:ext cx="379413" cy="379413"/>
            <a:chOff x="3461" y="3471"/>
            <a:chExt cx="239" cy="239"/>
          </a:xfrm>
        </p:grpSpPr>
        <p:pic>
          <p:nvPicPr>
            <p:cNvPr id="10372" name="Picture 196">
              <a:extLst>
                <a:ext uri="{FF2B5EF4-FFF2-40B4-BE49-F238E27FC236}">
                  <a16:creationId xmlns:a16="http://schemas.microsoft.com/office/drawing/2014/main" id="{64659618-E172-F928-8715-08C68E3E2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3" name="Picture 197">
              <a:extLst>
                <a:ext uri="{FF2B5EF4-FFF2-40B4-BE49-F238E27FC236}">
                  <a16:creationId xmlns:a16="http://schemas.microsoft.com/office/drawing/2014/main" id="{86C7FCE3-0FEF-42D0-AC29-05F3F6D20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8">
            <a:extLst>
              <a:ext uri="{FF2B5EF4-FFF2-40B4-BE49-F238E27FC236}">
                <a16:creationId xmlns:a16="http://schemas.microsoft.com/office/drawing/2014/main" id="{1D29F3B3-5845-25D0-8180-6C3829F00B2F}"/>
              </a:ext>
            </a:extLst>
          </p:cNvPr>
          <p:cNvGrpSpPr>
            <a:grpSpLocks/>
          </p:cNvGrpSpPr>
          <p:nvPr/>
        </p:nvGrpSpPr>
        <p:grpSpPr bwMode="auto">
          <a:xfrm>
            <a:off x="7237413" y="3792538"/>
            <a:ext cx="379412" cy="379412"/>
            <a:chOff x="3461" y="3471"/>
            <a:chExt cx="239" cy="239"/>
          </a:xfrm>
        </p:grpSpPr>
        <p:pic>
          <p:nvPicPr>
            <p:cNvPr id="10370" name="Picture 199">
              <a:extLst>
                <a:ext uri="{FF2B5EF4-FFF2-40B4-BE49-F238E27FC236}">
                  <a16:creationId xmlns:a16="http://schemas.microsoft.com/office/drawing/2014/main" id="{7874A8A8-3219-F02A-AB0F-01844599B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1" name="Picture 200">
              <a:extLst>
                <a:ext uri="{FF2B5EF4-FFF2-40B4-BE49-F238E27FC236}">
                  <a16:creationId xmlns:a16="http://schemas.microsoft.com/office/drawing/2014/main" id="{57E617EF-3D7B-E3C9-A7BB-2397DA895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1">
            <a:extLst>
              <a:ext uri="{FF2B5EF4-FFF2-40B4-BE49-F238E27FC236}">
                <a16:creationId xmlns:a16="http://schemas.microsoft.com/office/drawing/2014/main" id="{D8708810-2DE2-8E39-D755-7096CA92F6D3}"/>
              </a:ext>
            </a:extLst>
          </p:cNvPr>
          <p:cNvGrpSpPr>
            <a:grpSpLocks/>
          </p:cNvGrpSpPr>
          <p:nvPr/>
        </p:nvGrpSpPr>
        <p:grpSpPr bwMode="auto">
          <a:xfrm>
            <a:off x="7080250" y="3973513"/>
            <a:ext cx="379413" cy="379412"/>
            <a:chOff x="3461" y="3471"/>
            <a:chExt cx="239" cy="239"/>
          </a:xfrm>
        </p:grpSpPr>
        <p:pic>
          <p:nvPicPr>
            <p:cNvPr id="10368" name="Picture 202">
              <a:extLst>
                <a:ext uri="{FF2B5EF4-FFF2-40B4-BE49-F238E27FC236}">
                  <a16:creationId xmlns:a16="http://schemas.microsoft.com/office/drawing/2014/main" id="{F7FF705A-E70B-4F35-2E5D-C3E951B41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9" name="Picture 203">
              <a:extLst>
                <a:ext uri="{FF2B5EF4-FFF2-40B4-BE49-F238E27FC236}">
                  <a16:creationId xmlns:a16="http://schemas.microsoft.com/office/drawing/2014/main" id="{444B429E-54D1-04F3-79DA-33A9AE9F3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04">
            <a:extLst>
              <a:ext uri="{FF2B5EF4-FFF2-40B4-BE49-F238E27FC236}">
                <a16:creationId xmlns:a16="http://schemas.microsoft.com/office/drawing/2014/main" id="{59EF9F45-8A7D-D650-6BD8-E0E777147E8C}"/>
              </a:ext>
            </a:extLst>
          </p:cNvPr>
          <p:cNvGrpSpPr>
            <a:grpSpLocks/>
          </p:cNvGrpSpPr>
          <p:nvPr/>
        </p:nvGrpSpPr>
        <p:grpSpPr bwMode="auto">
          <a:xfrm>
            <a:off x="6905625" y="4165600"/>
            <a:ext cx="379413" cy="379413"/>
            <a:chOff x="3461" y="3471"/>
            <a:chExt cx="239" cy="239"/>
          </a:xfrm>
        </p:grpSpPr>
        <p:pic>
          <p:nvPicPr>
            <p:cNvPr id="10366" name="Picture 205">
              <a:extLst>
                <a:ext uri="{FF2B5EF4-FFF2-40B4-BE49-F238E27FC236}">
                  <a16:creationId xmlns:a16="http://schemas.microsoft.com/office/drawing/2014/main" id="{283A2842-FCF8-2FE6-DE7F-CA2A017FC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7" name="Picture 206">
              <a:extLst>
                <a:ext uri="{FF2B5EF4-FFF2-40B4-BE49-F238E27FC236}">
                  <a16:creationId xmlns:a16="http://schemas.microsoft.com/office/drawing/2014/main" id="{9E759A97-5E6D-06C9-5578-56535F1FA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7">
            <a:extLst>
              <a:ext uri="{FF2B5EF4-FFF2-40B4-BE49-F238E27FC236}">
                <a16:creationId xmlns:a16="http://schemas.microsoft.com/office/drawing/2014/main" id="{FBF37FD3-A66D-940B-8021-EE23FABCCB38}"/>
              </a:ext>
            </a:extLst>
          </p:cNvPr>
          <p:cNvGrpSpPr>
            <a:grpSpLocks/>
          </p:cNvGrpSpPr>
          <p:nvPr/>
        </p:nvGrpSpPr>
        <p:grpSpPr bwMode="auto">
          <a:xfrm>
            <a:off x="4424363" y="3841750"/>
            <a:ext cx="379412" cy="379413"/>
            <a:chOff x="3461" y="3471"/>
            <a:chExt cx="239" cy="239"/>
          </a:xfrm>
        </p:grpSpPr>
        <p:pic>
          <p:nvPicPr>
            <p:cNvPr id="10364" name="Picture 208">
              <a:extLst>
                <a:ext uri="{FF2B5EF4-FFF2-40B4-BE49-F238E27FC236}">
                  <a16:creationId xmlns:a16="http://schemas.microsoft.com/office/drawing/2014/main" id="{D9A70EE6-120F-E492-168A-2E2CC98F4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5" name="Picture 209">
              <a:extLst>
                <a:ext uri="{FF2B5EF4-FFF2-40B4-BE49-F238E27FC236}">
                  <a16:creationId xmlns:a16="http://schemas.microsoft.com/office/drawing/2014/main" id="{10552D9A-9C0C-E47B-E400-BD1638919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10">
            <a:extLst>
              <a:ext uri="{FF2B5EF4-FFF2-40B4-BE49-F238E27FC236}">
                <a16:creationId xmlns:a16="http://schemas.microsoft.com/office/drawing/2014/main" id="{057C5CA2-EC90-3C2F-B21A-3126A2E58527}"/>
              </a:ext>
            </a:extLst>
          </p:cNvPr>
          <p:cNvGrpSpPr>
            <a:grpSpLocks/>
          </p:cNvGrpSpPr>
          <p:nvPr/>
        </p:nvGrpSpPr>
        <p:grpSpPr bwMode="auto">
          <a:xfrm>
            <a:off x="3908425" y="3997325"/>
            <a:ext cx="379413" cy="379413"/>
            <a:chOff x="3461" y="3471"/>
            <a:chExt cx="239" cy="239"/>
          </a:xfrm>
        </p:grpSpPr>
        <p:pic>
          <p:nvPicPr>
            <p:cNvPr id="10362" name="Picture 211">
              <a:extLst>
                <a:ext uri="{FF2B5EF4-FFF2-40B4-BE49-F238E27FC236}">
                  <a16:creationId xmlns:a16="http://schemas.microsoft.com/office/drawing/2014/main" id="{5B22CAB8-0C72-547C-F22F-BCDF19B59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3" name="Picture 212">
              <a:extLst>
                <a:ext uri="{FF2B5EF4-FFF2-40B4-BE49-F238E27FC236}">
                  <a16:creationId xmlns:a16="http://schemas.microsoft.com/office/drawing/2014/main" id="{AAFD7C52-AA71-3CAA-77EA-DA4B9359B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13">
            <a:extLst>
              <a:ext uri="{FF2B5EF4-FFF2-40B4-BE49-F238E27FC236}">
                <a16:creationId xmlns:a16="http://schemas.microsoft.com/office/drawing/2014/main" id="{3A03F9A1-168B-F5B6-8FCB-18C7197E74BF}"/>
              </a:ext>
            </a:extLst>
          </p:cNvPr>
          <p:cNvGrpSpPr>
            <a:grpSpLocks/>
          </p:cNvGrpSpPr>
          <p:nvPr/>
        </p:nvGrpSpPr>
        <p:grpSpPr bwMode="auto">
          <a:xfrm>
            <a:off x="3502025" y="4367213"/>
            <a:ext cx="379413" cy="379412"/>
            <a:chOff x="3461" y="3471"/>
            <a:chExt cx="239" cy="239"/>
          </a:xfrm>
        </p:grpSpPr>
        <p:pic>
          <p:nvPicPr>
            <p:cNvPr id="10360" name="Picture 214">
              <a:extLst>
                <a:ext uri="{FF2B5EF4-FFF2-40B4-BE49-F238E27FC236}">
                  <a16:creationId xmlns:a16="http://schemas.microsoft.com/office/drawing/2014/main" id="{F8D62A2B-FD90-2C4B-BC00-45C9EB120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1" name="Picture 215">
              <a:extLst>
                <a:ext uri="{FF2B5EF4-FFF2-40B4-BE49-F238E27FC236}">
                  <a16:creationId xmlns:a16="http://schemas.microsoft.com/office/drawing/2014/main" id="{989B1C65-BBDB-E0BB-72DB-5E6814E53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16">
            <a:extLst>
              <a:ext uri="{FF2B5EF4-FFF2-40B4-BE49-F238E27FC236}">
                <a16:creationId xmlns:a16="http://schemas.microsoft.com/office/drawing/2014/main" id="{7D21463B-8794-E4B0-5195-F50FBBA716CC}"/>
              </a:ext>
            </a:extLst>
          </p:cNvPr>
          <p:cNvGrpSpPr>
            <a:grpSpLocks/>
          </p:cNvGrpSpPr>
          <p:nvPr/>
        </p:nvGrpSpPr>
        <p:grpSpPr bwMode="auto">
          <a:xfrm rot="-805157">
            <a:off x="1930400" y="3573463"/>
            <a:ext cx="104775" cy="223837"/>
            <a:chOff x="3461" y="3471"/>
            <a:chExt cx="239" cy="239"/>
          </a:xfrm>
        </p:grpSpPr>
        <p:pic>
          <p:nvPicPr>
            <p:cNvPr id="10358" name="Picture 217">
              <a:extLst>
                <a:ext uri="{FF2B5EF4-FFF2-40B4-BE49-F238E27FC236}">
                  <a16:creationId xmlns:a16="http://schemas.microsoft.com/office/drawing/2014/main" id="{4BBB1809-5663-612A-812B-BA73F3EA4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218">
              <a:extLst>
                <a:ext uri="{FF2B5EF4-FFF2-40B4-BE49-F238E27FC236}">
                  <a16:creationId xmlns:a16="http://schemas.microsoft.com/office/drawing/2014/main" id="{0147235F-070E-B50D-1802-720611F24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19">
            <a:extLst>
              <a:ext uri="{FF2B5EF4-FFF2-40B4-BE49-F238E27FC236}">
                <a16:creationId xmlns:a16="http://schemas.microsoft.com/office/drawing/2014/main" id="{F4B843D3-1FBF-9B22-6BF0-17EDD3C03FF3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3959225"/>
            <a:ext cx="379412" cy="379413"/>
            <a:chOff x="3461" y="3471"/>
            <a:chExt cx="239" cy="239"/>
          </a:xfrm>
        </p:grpSpPr>
        <p:pic>
          <p:nvPicPr>
            <p:cNvPr id="10356" name="Picture 220">
              <a:extLst>
                <a:ext uri="{FF2B5EF4-FFF2-40B4-BE49-F238E27FC236}">
                  <a16:creationId xmlns:a16="http://schemas.microsoft.com/office/drawing/2014/main" id="{B3F62D50-9D8B-1579-76D8-46A274E00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221">
              <a:extLst>
                <a:ext uri="{FF2B5EF4-FFF2-40B4-BE49-F238E27FC236}">
                  <a16:creationId xmlns:a16="http://schemas.microsoft.com/office/drawing/2014/main" id="{58EC3F96-770A-B682-F15F-6B8209261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22">
            <a:extLst>
              <a:ext uri="{FF2B5EF4-FFF2-40B4-BE49-F238E27FC236}">
                <a16:creationId xmlns:a16="http://schemas.microsoft.com/office/drawing/2014/main" id="{1E80A8A0-6BAF-D5B1-52E4-C8E6B6536EA1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1681163"/>
            <a:ext cx="379413" cy="379412"/>
            <a:chOff x="3461" y="3471"/>
            <a:chExt cx="239" cy="239"/>
          </a:xfrm>
        </p:grpSpPr>
        <p:pic>
          <p:nvPicPr>
            <p:cNvPr id="10354" name="Picture 223">
              <a:extLst>
                <a:ext uri="{FF2B5EF4-FFF2-40B4-BE49-F238E27FC236}">
                  <a16:creationId xmlns:a16="http://schemas.microsoft.com/office/drawing/2014/main" id="{349E2E63-4E3D-FCAA-E720-2DBD14305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224">
              <a:extLst>
                <a:ext uri="{FF2B5EF4-FFF2-40B4-BE49-F238E27FC236}">
                  <a16:creationId xmlns:a16="http://schemas.microsoft.com/office/drawing/2014/main" id="{461A2499-278F-D750-DC06-201DB38DB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25">
            <a:extLst>
              <a:ext uri="{FF2B5EF4-FFF2-40B4-BE49-F238E27FC236}">
                <a16:creationId xmlns:a16="http://schemas.microsoft.com/office/drawing/2014/main" id="{D8118666-5A84-16C1-C42E-6D1BCFDBA943}"/>
              </a:ext>
            </a:extLst>
          </p:cNvPr>
          <p:cNvGrpSpPr>
            <a:grpSpLocks/>
          </p:cNvGrpSpPr>
          <p:nvPr/>
        </p:nvGrpSpPr>
        <p:grpSpPr bwMode="auto">
          <a:xfrm>
            <a:off x="6224588" y="1774825"/>
            <a:ext cx="379412" cy="379413"/>
            <a:chOff x="3461" y="3471"/>
            <a:chExt cx="239" cy="239"/>
          </a:xfrm>
        </p:grpSpPr>
        <p:pic>
          <p:nvPicPr>
            <p:cNvPr id="10352" name="Picture 226">
              <a:extLst>
                <a:ext uri="{FF2B5EF4-FFF2-40B4-BE49-F238E27FC236}">
                  <a16:creationId xmlns:a16="http://schemas.microsoft.com/office/drawing/2014/main" id="{BC3A9B41-4AA9-B4AC-224E-84C432E5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227">
              <a:extLst>
                <a:ext uri="{FF2B5EF4-FFF2-40B4-BE49-F238E27FC236}">
                  <a16:creationId xmlns:a16="http://schemas.microsoft.com/office/drawing/2014/main" id="{63B64DC6-1AB2-36AD-037D-039DB7B79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28">
            <a:extLst>
              <a:ext uri="{FF2B5EF4-FFF2-40B4-BE49-F238E27FC236}">
                <a16:creationId xmlns:a16="http://schemas.microsoft.com/office/drawing/2014/main" id="{61B40C45-0EEE-1098-37BD-0EAAC24DB38B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1868488"/>
            <a:ext cx="379413" cy="379412"/>
            <a:chOff x="3461" y="3471"/>
            <a:chExt cx="239" cy="239"/>
          </a:xfrm>
        </p:grpSpPr>
        <p:pic>
          <p:nvPicPr>
            <p:cNvPr id="10350" name="Picture 229">
              <a:extLst>
                <a:ext uri="{FF2B5EF4-FFF2-40B4-BE49-F238E27FC236}">
                  <a16:creationId xmlns:a16="http://schemas.microsoft.com/office/drawing/2014/main" id="{79BDE0F9-2C6A-31CB-8D47-ED40EA2EB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230">
              <a:extLst>
                <a:ext uri="{FF2B5EF4-FFF2-40B4-BE49-F238E27FC236}">
                  <a16:creationId xmlns:a16="http://schemas.microsoft.com/office/drawing/2014/main" id="{62E93F0C-2651-D881-9C03-D3685FADF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31">
            <a:extLst>
              <a:ext uri="{FF2B5EF4-FFF2-40B4-BE49-F238E27FC236}">
                <a16:creationId xmlns:a16="http://schemas.microsoft.com/office/drawing/2014/main" id="{CFA7C885-9315-EA36-12B5-69BDF7D28B49}"/>
              </a:ext>
            </a:extLst>
          </p:cNvPr>
          <p:cNvGrpSpPr>
            <a:grpSpLocks/>
          </p:cNvGrpSpPr>
          <p:nvPr/>
        </p:nvGrpSpPr>
        <p:grpSpPr bwMode="auto">
          <a:xfrm>
            <a:off x="6786563" y="2036763"/>
            <a:ext cx="379412" cy="379412"/>
            <a:chOff x="3461" y="3471"/>
            <a:chExt cx="239" cy="239"/>
          </a:xfrm>
        </p:grpSpPr>
        <p:pic>
          <p:nvPicPr>
            <p:cNvPr id="10348" name="Picture 232">
              <a:extLst>
                <a:ext uri="{FF2B5EF4-FFF2-40B4-BE49-F238E27FC236}">
                  <a16:creationId xmlns:a16="http://schemas.microsoft.com/office/drawing/2014/main" id="{18ED0DDF-5DD9-2FF5-9FD8-FC0603B0B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233">
              <a:extLst>
                <a:ext uri="{FF2B5EF4-FFF2-40B4-BE49-F238E27FC236}">
                  <a16:creationId xmlns:a16="http://schemas.microsoft.com/office/drawing/2014/main" id="{529E8E70-70DD-C367-01A2-5F2CF403B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8" name="Group 234">
            <a:extLst>
              <a:ext uri="{FF2B5EF4-FFF2-40B4-BE49-F238E27FC236}">
                <a16:creationId xmlns:a16="http://schemas.microsoft.com/office/drawing/2014/main" id="{66473D48-C092-26A4-B155-30E8C2A952BC}"/>
              </a:ext>
            </a:extLst>
          </p:cNvPr>
          <p:cNvGrpSpPr>
            <a:grpSpLocks/>
          </p:cNvGrpSpPr>
          <p:nvPr/>
        </p:nvGrpSpPr>
        <p:grpSpPr bwMode="auto">
          <a:xfrm>
            <a:off x="7018338" y="2233613"/>
            <a:ext cx="379412" cy="379412"/>
            <a:chOff x="3461" y="3471"/>
            <a:chExt cx="239" cy="239"/>
          </a:xfrm>
        </p:grpSpPr>
        <p:pic>
          <p:nvPicPr>
            <p:cNvPr id="10346" name="Picture 235">
              <a:extLst>
                <a:ext uri="{FF2B5EF4-FFF2-40B4-BE49-F238E27FC236}">
                  <a16:creationId xmlns:a16="http://schemas.microsoft.com/office/drawing/2014/main" id="{4061147F-1E27-73F5-6AC9-2BB2F4648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236">
              <a:extLst>
                <a:ext uri="{FF2B5EF4-FFF2-40B4-BE49-F238E27FC236}">
                  <a16:creationId xmlns:a16="http://schemas.microsoft.com/office/drawing/2014/main" id="{60DC793A-EC76-366E-97C8-ADEC03DAD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9" name="Group 237">
            <a:extLst>
              <a:ext uri="{FF2B5EF4-FFF2-40B4-BE49-F238E27FC236}">
                <a16:creationId xmlns:a16="http://schemas.microsoft.com/office/drawing/2014/main" id="{3B8730E5-D3D9-F5E3-5395-E71D0FC2A243}"/>
              </a:ext>
            </a:extLst>
          </p:cNvPr>
          <p:cNvGrpSpPr>
            <a:grpSpLocks/>
          </p:cNvGrpSpPr>
          <p:nvPr/>
        </p:nvGrpSpPr>
        <p:grpSpPr bwMode="auto">
          <a:xfrm>
            <a:off x="7210425" y="2457450"/>
            <a:ext cx="379413" cy="379413"/>
            <a:chOff x="3461" y="3471"/>
            <a:chExt cx="239" cy="239"/>
          </a:xfrm>
        </p:grpSpPr>
        <p:pic>
          <p:nvPicPr>
            <p:cNvPr id="10344" name="Picture 238">
              <a:extLst>
                <a:ext uri="{FF2B5EF4-FFF2-40B4-BE49-F238E27FC236}">
                  <a16:creationId xmlns:a16="http://schemas.microsoft.com/office/drawing/2014/main" id="{D9ED0C23-7C5B-41C9-E9B9-A9B4EC63C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5" name="Picture 239">
              <a:extLst>
                <a:ext uri="{FF2B5EF4-FFF2-40B4-BE49-F238E27FC236}">
                  <a16:creationId xmlns:a16="http://schemas.microsoft.com/office/drawing/2014/main" id="{8F3B552E-850A-0007-BB22-32A23C982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0" name="Group 240">
            <a:extLst>
              <a:ext uri="{FF2B5EF4-FFF2-40B4-BE49-F238E27FC236}">
                <a16:creationId xmlns:a16="http://schemas.microsoft.com/office/drawing/2014/main" id="{02066CB1-6B22-A958-1E6B-E4D58234FC47}"/>
              </a:ext>
            </a:extLst>
          </p:cNvPr>
          <p:cNvGrpSpPr>
            <a:grpSpLocks/>
          </p:cNvGrpSpPr>
          <p:nvPr/>
        </p:nvGrpSpPr>
        <p:grpSpPr bwMode="auto">
          <a:xfrm>
            <a:off x="7346950" y="2724150"/>
            <a:ext cx="379413" cy="379413"/>
            <a:chOff x="3461" y="3471"/>
            <a:chExt cx="239" cy="239"/>
          </a:xfrm>
        </p:grpSpPr>
        <p:pic>
          <p:nvPicPr>
            <p:cNvPr id="10342" name="Picture 241">
              <a:extLst>
                <a:ext uri="{FF2B5EF4-FFF2-40B4-BE49-F238E27FC236}">
                  <a16:creationId xmlns:a16="http://schemas.microsoft.com/office/drawing/2014/main" id="{BCF82E69-4F0A-29AA-8DDD-5D046B210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" name="Picture 242">
              <a:extLst>
                <a:ext uri="{FF2B5EF4-FFF2-40B4-BE49-F238E27FC236}">
                  <a16:creationId xmlns:a16="http://schemas.microsoft.com/office/drawing/2014/main" id="{3EDE0D86-571B-2C6F-CFB6-DDE117EC9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1" name="Group 243">
            <a:extLst>
              <a:ext uri="{FF2B5EF4-FFF2-40B4-BE49-F238E27FC236}">
                <a16:creationId xmlns:a16="http://schemas.microsoft.com/office/drawing/2014/main" id="{F41AAC7B-82AE-B6AC-6298-B62A844036AB}"/>
              </a:ext>
            </a:extLst>
          </p:cNvPr>
          <p:cNvGrpSpPr>
            <a:grpSpLocks/>
          </p:cNvGrpSpPr>
          <p:nvPr/>
        </p:nvGrpSpPr>
        <p:grpSpPr bwMode="auto">
          <a:xfrm>
            <a:off x="7424738" y="3009900"/>
            <a:ext cx="379412" cy="379413"/>
            <a:chOff x="3461" y="3471"/>
            <a:chExt cx="239" cy="239"/>
          </a:xfrm>
        </p:grpSpPr>
        <p:pic>
          <p:nvPicPr>
            <p:cNvPr id="10340" name="Picture 244">
              <a:extLst>
                <a:ext uri="{FF2B5EF4-FFF2-40B4-BE49-F238E27FC236}">
                  <a16:creationId xmlns:a16="http://schemas.microsoft.com/office/drawing/2014/main" id="{4DDF4542-90F1-703D-A8F7-F90FDA7C3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1" name="Picture 245">
              <a:extLst>
                <a:ext uri="{FF2B5EF4-FFF2-40B4-BE49-F238E27FC236}">
                  <a16:creationId xmlns:a16="http://schemas.microsoft.com/office/drawing/2014/main" id="{D55DB852-D864-0B67-1461-2071F2CA6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2" name="Group 246">
            <a:extLst>
              <a:ext uri="{FF2B5EF4-FFF2-40B4-BE49-F238E27FC236}">
                <a16:creationId xmlns:a16="http://schemas.microsoft.com/office/drawing/2014/main" id="{B1DDE513-7415-C21C-0B2D-73281A48654A}"/>
              </a:ext>
            </a:extLst>
          </p:cNvPr>
          <p:cNvGrpSpPr>
            <a:grpSpLocks/>
          </p:cNvGrpSpPr>
          <p:nvPr/>
        </p:nvGrpSpPr>
        <p:grpSpPr bwMode="auto">
          <a:xfrm>
            <a:off x="7440613" y="3305175"/>
            <a:ext cx="379412" cy="379413"/>
            <a:chOff x="3461" y="3471"/>
            <a:chExt cx="239" cy="239"/>
          </a:xfrm>
        </p:grpSpPr>
        <p:pic>
          <p:nvPicPr>
            <p:cNvPr id="10338" name="Picture 247">
              <a:extLst>
                <a:ext uri="{FF2B5EF4-FFF2-40B4-BE49-F238E27FC236}">
                  <a16:creationId xmlns:a16="http://schemas.microsoft.com/office/drawing/2014/main" id="{E340C474-8919-9E57-B844-BB79EBD4B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9" name="Picture 248">
              <a:extLst>
                <a:ext uri="{FF2B5EF4-FFF2-40B4-BE49-F238E27FC236}">
                  <a16:creationId xmlns:a16="http://schemas.microsoft.com/office/drawing/2014/main" id="{3C696E97-D5C6-8594-C274-AC39E43DE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3" name="Group 249">
            <a:extLst>
              <a:ext uri="{FF2B5EF4-FFF2-40B4-BE49-F238E27FC236}">
                <a16:creationId xmlns:a16="http://schemas.microsoft.com/office/drawing/2014/main" id="{4ACE99D1-18CF-8691-52BF-3C458C80AED8}"/>
              </a:ext>
            </a:extLst>
          </p:cNvPr>
          <p:cNvGrpSpPr>
            <a:grpSpLocks/>
          </p:cNvGrpSpPr>
          <p:nvPr/>
        </p:nvGrpSpPr>
        <p:grpSpPr bwMode="auto">
          <a:xfrm>
            <a:off x="7367588" y="3554413"/>
            <a:ext cx="379412" cy="379412"/>
            <a:chOff x="3461" y="3471"/>
            <a:chExt cx="239" cy="239"/>
          </a:xfrm>
        </p:grpSpPr>
        <p:pic>
          <p:nvPicPr>
            <p:cNvPr id="10336" name="Picture 250">
              <a:extLst>
                <a:ext uri="{FF2B5EF4-FFF2-40B4-BE49-F238E27FC236}">
                  <a16:creationId xmlns:a16="http://schemas.microsoft.com/office/drawing/2014/main" id="{B4A7F368-7865-B4D5-1E6A-F540F4305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7" name="Picture 251">
              <a:extLst>
                <a:ext uri="{FF2B5EF4-FFF2-40B4-BE49-F238E27FC236}">
                  <a16:creationId xmlns:a16="http://schemas.microsoft.com/office/drawing/2014/main" id="{103D2EE0-7E87-00CD-B538-AF0B3BD22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4" name="Group 252">
            <a:extLst>
              <a:ext uri="{FF2B5EF4-FFF2-40B4-BE49-F238E27FC236}">
                <a16:creationId xmlns:a16="http://schemas.microsoft.com/office/drawing/2014/main" id="{ED86695F-89FD-9955-6A5C-DCC0C036F583}"/>
              </a:ext>
            </a:extLst>
          </p:cNvPr>
          <p:cNvGrpSpPr>
            <a:grpSpLocks/>
          </p:cNvGrpSpPr>
          <p:nvPr/>
        </p:nvGrpSpPr>
        <p:grpSpPr bwMode="auto">
          <a:xfrm>
            <a:off x="6688138" y="4319588"/>
            <a:ext cx="379412" cy="379412"/>
            <a:chOff x="3461" y="3471"/>
            <a:chExt cx="239" cy="239"/>
          </a:xfrm>
        </p:grpSpPr>
        <p:pic>
          <p:nvPicPr>
            <p:cNvPr id="10334" name="Picture 253">
              <a:extLst>
                <a:ext uri="{FF2B5EF4-FFF2-40B4-BE49-F238E27FC236}">
                  <a16:creationId xmlns:a16="http://schemas.microsoft.com/office/drawing/2014/main" id="{CE19AEBE-F9EF-D4EE-FD63-FCDA9125E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254">
              <a:extLst>
                <a:ext uri="{FF2B5EF4-FFF2-40B4-BE49-F238E27FC236}">
                  <a16:creationId xmlns:a16="http://schemas.microsoft.com/office/drawing/2014/main" id="{19508EA1-AD95-33F7-DB90-A96743374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5" name="Group 255">
            <a:extLst>
              <a:ext uri="{FF2B5EF4-FFF2-40B4-BE49-F238E27FC236}">
                <a16:creationId xmlns:a16="http://schemas.microsoft.com/office/drawing/2014/main" id="{E400B651-939A-F463-9279-A36264CE7870}"/>
              </a:ext>
            </a:extLst>
          </p:cNvPr>
          <p:cNvGrpSpPr>
            <a:grpSpLocks/>
          </p:cNvGrpSpPr>
          <p:nvPr/>
        </p:nvGrpSpPr>
        <p:grpSpPr bwMode="auto">
          <a:xfrm>
            <a:off x="6442075" y="4465638"/>
            <a:ext cx="379413" cy="379412"/>
            <a:chOff x="3461" y="3471"/>
            <a:chExt cx="239" cy="239"/>
          </a:xfrm>
        </p:grpSpPr>
        <p:pic>
          <p:nvPicPr>
            <p:cNvPr id="10332" name="Picture 256">
              <a:extLst>
                <a:ext uri="{FF2B5EF4-FFF2-40B4-BE49-F238E27FC236}">
                  <a16:creationId xmlns:a16="http://schemas.microsoft.com/office/drawing/2014/main" id="{7C94EAA5-0DCB-9198-5D66-4B48CED78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257">
              <a:extLst>
                <a:ext uri="{FF2B5EF4-FFF2-40B4-BE49-F238E27FC236}">
                  <a16:creationId xmlns:a16="http://schemas.microsoft.com/office/drawing/2014/main" id="{12966797-CF08-F2D6-6CFD-70B7EB89A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6" name="Group 258">
            <a:extLst>
              <a:ext uri="{FF2B5EF4-FFF2-40B4-BE49-F238E27FC236}">
                <a16:creationId xmlns:a16="http://schemas.microsoft.com/office/drawing/2014/main" id="{B368AC4B-8561-E3F2-E104-81304EB7CA70}"/>
              </a:ext>
            </a:extLst>
          </p:cNvPr>
          <p:cNvGrpSpPr>
            <a:grpSpLocks/>
          </p:cNvGrpSpPr>
          <p:nvPr/>
        </p:nvGrpSpPr>
        <p:grpSpPr bwMode="auto">
          <a:xfrm>
            <a:off x="2205038" y="4198938"/>
            <a:ext cx="379412" cy="379412"/>
            <a:chOff x="3461" y="3471"/>
            <a:chExt cx="239" cy="239"/>
          </a:xfrm>
        </p:grpSpPr>
        <p:pic>
          <p:nvPicPr>
            <p:cNvPr id="10330" name="Picture 259">
              <a:extLst>
                <a:ext uri="{FF2B5EF4-FFF2-40B4-BE49-F238E27FC236}">
                  <a16:creationId xmlns:a16="http://schemas.microsoft.com/office/drawing/2014/main" id="{E77568B2-5928-2A83-6C89-AAB79071E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1" name="Picture 260">
              <a:extLst>
                <a:ext uri="{FF2B5EF4-FFF2-40B4-BE49-F238E27FC236}">
                  <a16:creationId xmlns:a16="http://schemas.microsoft.com/office/drawing/2014/main" id="{13981CBF-FC3D-0FD9-709F-7E01EFA09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7" name="Group 261">
            <a:extLst>
              <a:ext uri="{FF2B5EF4-FFF2-40B4-BE49-F238E27FC236}">
                <a16:creationId xmlns:a16="http://schemas.microsoft.com/office/drawing/2014/main" id="{C1EB83CD-9BBB-DF09-982A-3166CBC7A22E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4379913"/>
            <a:ext cx="379413" cy="379412"/>
            <a:chOff x="3461" y="3471"/>
            <a:chExt cx="239" cy="239"/>
          </a:xfrm>
        </p:grpSpPr>
        <p:pic>
          <p:nvPicPr>
            <p:cNvPr id="10328" name="Picture 262">
              <a:extLst>
                <a:ext uri="{FF2B5EF4-FFF2-40B4-BE49-F238E27FC236}">
                  <a16:creationId xmlns:a16="http://schemas.microsoft.com/office/drawing/2014/main" id="{0000BBA6-7F75-4D28-8589-2ECCC1F84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263">
              <a:extLst>
                <a:ext uri="{FF2B5EF4-FFF2-40B4-BE49-F238E27FC236}">
                  <a16:creationId xmlns:a16="http://schemas.microsoft.com/office/drawing/2014/main" id="{EC4BC4E4-9AB1-450E-8CF4-5E38A8488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8" name="Group 264">
            <a:extLst>
              <a:ext uri="{FF2B5EF4-FFF2-40B4-BE49-F238E27FC236}">
                <a16:creationId xmlns:a16="http://schemas.microsoft.com/office/drawing/2014/main" id="{6FD245C0-C079-DA39-855A-C08C501323C7}"/>
              </a:ext>
            </a:extLst>
          </p:cNvPr>
          <p:cNvGrpSpPr>
            <a:grpSpLocks/>
          </p:cNvGrpSpPr>
          <p:nvPr/>
        </p:nvGrpSpPr>
        <p:grpSpPr bwMode="auto">
          <a:xfrm>
            <a:off x="2713038" y="4513263"/>
            <a:ext cx="379412" cy="379412"/>
            <a:chOff x="3461" y="3471"/>
            <a:chExt cx="239" cy="239"/>
          </a:xfrm>
        </p:grpSpPr>
        <p:pic>
          <p:nvPicPr>
            <p:cNvPr id="10326" name="Picture 265">
              <a:extLst>
                <a:ext uri="{FF2B5EF4-FFF2-40B4-BE49-F238E27FC236}">
                  <a16:creationId xmlns:a16="http://schemas.microsoft.com/office/drawing/2014/main" id="{0680DC18-9AC2-10B4-E6E0-842C3AEC7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266">
              <a:extLst>
                <a:ext uri="{FF2B5EF4-FFF2-40B4-BE49-F238E27FC236}">
                  <a16:creationId xmlns:a16="http://schemas.microsoft.com/office/drawing/2014/main" id="{7ADC663F-ECC1-E995-8E3E-E544DB7EF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9" name="Group 267">
            <a:extLst>
              <a:ext uri="{FF2B5EF4-FFF2-40B4-BE49-F238E27FC236}">
                <a16:creationId xmlns:a16="http://schemas.microsoft.com/office/drawing/2014/main" id="{3A644017-46C7-EBAC-6564-12446012DC58}"/>
              </a:ext>
            </a:extLst>
          </p:cNvPr>
          <p:cNvGrpSpPr>
            <a:grpSpLocks/>
          </p:cNvGrpSpPr>
          <p:nvPr/>
        </p:nvGrpSpPr>
        <p:grpSpPr bwMode="auto">
          <a:xfrm>
            <a:off x="2976563" y="4556125"/>
            <a:ext cx="379412" cy="379413"/>
            <a:chOff x="3461" y="3471"/>
            <a:chExt cx="239" cy="239"/>
          </a:xfrm>
        </p:grpSpPr>
        <p:pic>
          <p:nvPicPr>
            <p:cNvPr id="10324" name="Picture 268">
              <a:extLst>
                <a:ext uri="{FF2B5EF4-FFF2-40B4-BE49-F238E27FC236}">
                  <a16:creationId xmlns:a16="http://schemas.microsoft.com/office/drawing/2014/main" id="{09036427-AA2A-578F-29D8-4BEA230F1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269">
              <a:extLst>
                <a:ext uri="{FF2B5EF4-FFF2-40B4-BE49-F238E27FC236}">
                  <a16:creationId xmlns:a16="http://schemas.microsoft.com/office/drawing/2014/main" id="{F2BB66A3-845D-8C3C-B591-CE3FFD0F9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0" name="Group 270">
            <a:extLst>
              <a:ext uri="{FF2B5EF4-FFF2-40B4-BE49-F238E27FC236}">
                <a16:creationId xmlns:a16="http://schemas.microsoft.com/office/drawing/2014/main" id="{94FC6068-D6C8-66A6-CE7D-4CE07160B716}"/>
              </a:ext>
            </a:extLst>
          </p:cNvPr>
          <p:cNvGrpSpPr>
            <a:grpSpLocks/>
          </p:cNvGrpSpPr>
          <p:nvPr/>
        </p:nvGrpSpPr>
        <p:grpSpPr bwMode="auto">
          <a:xfrm>
            <a:off x="3265488" y="4513263"/>
            <a:ext cx="379412" cy="379412"/>
            <a:chOff x="3461" y="3471"/>
            <a:chExt cx="239" cy="239"/>
          </a:xfrm>
        </p:grpSpPr>
        <p:pic>
          <p:nvPicPr>
            <p:cNvPr id="10322" name="Picture 271">
              <a:extLst>
                <a:ext uri="{FF2B5EF4-FFF2-40B4-BE49-F238E27FC236}">
                  <a16:creationId xmlns:a16="http://schemas.microsoft.com/office/drawing/2014/main" id="{E3480D58-9EF2-0EB9-0ABD-9F72C6AFA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272">
              <a:extLst>
                <a:ext uri="{FF2B5EF4-FFF2-40B4-BE49-F238E27FC236}">
                  <a16:creationId xmlns:a16="http://schemas.microsoft.com/office/drawing/2014/main" id="{8326B3BF-2177-BA27-70BB-95FA71494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1" name="Group 273">
            <a:extLst>
              <a:ext uri="{FF2B5EF4-FFF2-40B4-BE49-F238E27FC236}">
                <a16:creationId xmlns:a16="http://schemas.microsoft.com/office/drawing/2014/main" id="{8DDB3339-D698-1509-1B07-750EE3FC4A2D}"/>
              </a:ext>
            </a:extLst>
          </p:cNvPr>
          <p:cNvGrpSpPr>
            <a:grpSpLocks/>
          </p:cNvGrpSpPr>
          <p:nvPr/>
        </p:nvGrpSpPr>
        <p:grpSpPr bwMode="auto">
          <a:xfrm>
            <a:off x="3692525" y="4154488"/>
            <a:ext cx="379413" cy="379412"/>
            <a:chOff x="3461" y="3471"/>
            <a:chExt cx="239" cy="239"/>
          </a:xfrm>
        </p:grpSpPr>
        <p:pic>
          <p:nvPicPr>
            <p:cNvPr id="10320" name="Picture 274">
              <a:extLst>
                <a:ext uri="{FF2B5EF4-FFF2-40B4-BE49-F238E27FC236}">
                  <a16:creationId xmlns:a16="http://schemas.microsoft.com/office/drawing/2014/main" id="{BA287D54-3831-F087-C355-4FEB5631F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275">
              <a:extLst>
                <a:ext uri="{FF2B5EF4-FFF2-40B4-BE49-F238E27FC236}">
                  <a16:creationId xmlns:a16="http://schemas.microsoft.com/office/drawing/2014/main" id="{8902BFFD-C67A-5C69-5C18-FF204FED4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2" name="Group 276">
            <a:extLst>
              <a:ext uri="{FF2B5EF4-FFF2-40B4-BE49-F238E27FC236}">
                <a16:creationId xmlns:a16="http://schemas.microsoft.com/office/drawing/2014/main" id="{2ED07D37-E7B3-7BFF-4CBC-EAC762478EB2}"/>
              </a:ext>
            </a:extLst>
          </p:cNvPr>
          <p:cNvGrpSpPr>
            <a:grpSpLocks/>
          </p:cNvGrpSpPr>
          <p:nvPr/>
        </p:nvGrpSpPr>
        <p:grpSpPr bwMode="auto">
          <a:xfrm>
            <a:off x="4149725" y="3862388"/>
            <a:ext cx="379413" cy="379412"/>
            <a:chOff x="3461" y="3471"/>
            <a:chExt cx="239" cy="239"/>
          </a:xfrm>
        </p:grpSpPr>
        <p:pic>
          <p:nvPicPr>
            <p:cNvPr id="10318" name="Picture 277">
              <a:extLst>
                <a:ext uri="{FF2B5EF4-FFF2-40B4-BE49-F238E27FC236}">
                  <a16:creationId xmlns:a16="http://schemas.microsoft.com/office/drawing/2014/main" id="{30EEC408-15CE-8536-FCF4-57BC0CE38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278">
              <a:extLst>
                <a:ext uri="{FF2B5EF4-FFF2-40B4-BE49-F238E27FC236}">
                  <a16:creationId xmlns:a16="http://schemas.microsoft.com/office/drawing/2014/main" id="{B7A712E8-0FFB-D773-176F-B0A78B271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4" name="Group 279">
            <a:extLst>
              <a:ext uri="{FF2B5EF4-FFF2-40B4-BE49-F238E27FC236}">
                <a16:creationId xmlns:a16="http://schemas.microsoft.com/office/drawing/2014/main" id="{28D6CDAF-E9C3-1170-4C36-8E8AD627268E}"/>
              </a:ext>
            </a:extLst>
          </p:cNvPr>
          <p:cNvGrpSpPr>
            <a:grpSpLocks/>
          </p:cNvGrpSpPr>
          <p:nvPr/>
        </p:nvGrpSpPr>
        <p:grpSpPr bwMode="auto">
          <a:xfrm>
            <a:off x="4713288" y="3978275"/>
            <a:ext cx="379412" cy="379413"/>
            <a:chOff x="3461" y="3471"/>
            <a:chExt cx="239" cy="239"/>
          </a:xfrm>
        </p:grpSpPr>
        <p:pic>
          <p:nvPicPr>
            <p:cNvPr id="10316" name="Picture 280">
              <a:extLst>
                <a:ext uri="{FF2B5EF4-FFF2-40B4-BE49-F238E27FC236}">
                  <a16:creationId xmlns:a16="http://schemas.microsoft.com/office/drawing/2014/main" id="{3E4C3AAA-9AEB-EB61-310F-19A485CF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281">
              <a:extLst>
                <a:ext uri="{FF2B5EF4-FFF2-40B4-BE49-F238E27FC236}">
                  <a16:creationId xmlns:a16="http://schemas.microsoft.com/office/drawing/2014/main" id="{23AA9584-C69B-7D83-C6AB-F8F8CCD3C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5" name="Group 282">
            <a:extLst>
              <a:ext uri="{FF2B5EF4-FFF2-40B4-BE49-F238E27FC236}">
                <a16:creationId xmlns:a16="http://schemas.microsoft.com/office/drawing/2014/main" id="{1F30308F-2038-A032-26EB-6B4FA65E6BE4}"/>
              </a:ext>
            </a:extLst>
          </p:cNvPr>
          <p:cNvGrpSpPr>
            <a:grpSpLocks/>
          </p:cNvGrpSpPr>
          <p:nvPr/>
        </p:nvGrpSpPr>
        <p:grpSpPr bwMode="auto">
          <a:xfrm>
            <a:off x="4972050" y="4175125"/>
            <a:ext cx="379413" cy="379413"/>
            <a:chOff x="3461" y="3471"/>
            <a:chExt cx="239" cy="239"/>
          </a:xfrm>
        </p:grpSpPr>
        <p:pic>
          <p:nvPicPr>
            <p:cNvPr id="10314" name="Picture 283">
              <a:extLst>
                <a:ext uri="{FF2B5EF4-FFF2-40B4-BE49-F238E27FC236}">
                  <a16:creationId xmlns:a16="http://schemas.microsoft.com/office/drawing/2014/main" id="{A284850A-3476-93FD-83E4-6326BBA49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284">
              <a:extLst>
                <a:ext uri="{FF2B5EF4-FFF2-40B4-BE49-F238E27FC236}">
                  <a16:creationId xmlns:a16="http://schemas.microsoft.com/office/drawing/2014/main" id="{0BA44C1F-13B9-D059-652F-F7FA2F015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6" name="Group 285">
            <a:extLst>
              <a:ext uri="{FF2B5EF4-FFF2-40B4-BE49-F238E27FC236}">
                <a16:creationId xmlns:a16="http://schemas.microsoft.com/office/drawing/2014/main" id="{6BA07AAA-54C4-DD64-FB43-F1538F5453D6}"/>
              </a:ext>
            </a:extLst>
          </p:cNvPr>
          <p:cNvGrpSpPr>
            <a:grpSpLocks/>
          </p:cNvGrpSpPr>
          <p:nvPr/>
        </p:nvGrpSpPr>
        <p:grpSpPr bwMode="auto">
          <a:xfrm>
            <a:off x="5197475" y="4389438"/>
            <a:ext cx="379413" cy="379412"/>
            <a:chOff x="3461" y="3471"/>
            <a:chExt cx="239" cy="239"/>
          </a:xfrm>
        </p:grpSpPr>
        <p:pic>
          <p:nvPicPr>
            <p:cNvPr id="10312" name="Picture 286">
              <a:extLst>
                <a:ext uri="{FF2B5EF4-FFF2-40B4-BE49-F238E27FC236}">
                  <a16:creationId xmlns:a16="http://schemas.microsoft.com/office/drawing/2014/main" id="{2F1E5FC8-E0DC-7964-6736-8AAAD435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287">
              <a:extLst>
                <a:ext uri="{FF2B5EF4-FFF2-40B4-BE49-F238E27FC236}">
                  <a16:creationId xmlns:a16="http://schemas.microsoft.com/office/drawing/2014/main" id="{772C3A74-6251-3B99-BE89-E6FEC0AAC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7" name="Group 288">
            <a:extLst>
              <a:ext uri="{FF2B5EF4-FFF2-40B4-BE49-F238E27FC236}">
                <a16:creationId xmlns:a16="http://schemas.microsoft.com/office/drawing/2014/main" id="{38A129BC-8481-EBE3-C044-7B23457A5F63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4516438"/>
            <a:ext cx="379412" cy="379412"/>
            <a:chOff x="3461" y="3471"/>
            <a:chExt cx="239" cy="239"/>
          </a:xfrm>
        </p:grpSpPr>
        <p:pic>
          <p:nvPicPr>
            <p:cNvPr id="10310" name="Picture 289">
              <a:extLst>
                <a:ext uri="{FF2B5EF4-FFF2-40B4-BE49-F238E27FC236}">
                  <a16:creationId xmlns:a16="http://schemas.microsoft.com/office/drawing/2014/main" id="{11D669DC-D59A-C6ED-6747-C1BE3B812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290">
              <a:extLst>
                <a:ext uri="{FF2B5EF4-FFF2-40B4-BE49-F238E27FC236}">
                  <a16:creationId xmlns:a16="http://schemas.microsoft.com/office/drawing/2014/main" id="{0F5D6C61-6BE4-45E5-B920-A0BD12670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8" name="Group 291">
            <a:extLst>
              <a:ext uri="{FF2B5EF4-FFF2-40B4-BE49-F238E27FC236}">
                <a16:creationId xmlns:a16="http://schemas.microsoft.com/office/drawing/2014/main" id="{FD8DE50A-C5F0-7504-BD40-DD071B5233D5}"/>
              </a:ext>
            </a:extLst>
          </p:cNvPr>
          <p:cNvGrpSpPr>
            <a:grpSpLocks/>
          </p:cNvGrpSpPr>
          <p:nvPr/>
        </p:nvGrpSpPr>
        <p:grpSpPr bwMode="auto">
          <a:xfrm>
            <a:off x="5718175" y="4635500"/>
            <a:ext cx="379413" cy="379413"/>
            <a:chOff x="3461" y="3471"/>
            <a:chExt cx="239" cy="239"/>
          </a:xfrm>
        </p:grpSpPr>
        <p:pic>
          <p:nvPicPr>
            <p:cNvPr id="10308" name="Picture 292">
              <a:extLst>
                <a:ext uri="{FF2B5EF4-FFF2-40B4-BE49-F238E27FC236}">
                  <a16:creationId xmlns:a16="http://schemas.microsoft.com/office/drawing/2014/main" id="{FB457696-DC8D-8095-7C82-685178B94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293">
              <a:extLst>
                <a:ext uri="{FF2B5EF4-FFF2-40B4-BE49-F238E27FC236}">
                  <a16:creationId xmlns:a16="http://schemas.microsoft.com/office/drawing/2014/main" id="{8B3B9045-9726-C7C6-CCE7-279FEE110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9" name="Group 294">
            <a:extLst>
              <a:ext uri="{FF2B5EF4-FFF2-40B4-BE49-F238E27FC236}">
                <a16:creationId xmlns:a16="http://schemas.microsoft.com/office/drawing/2014/main" id="{341F8FCD-222E-207D-A1BB-ED34836BC00A}"/>
              </a:ext>
            </a:extLst>
          </p:cNvPr>
          <p:cNvGrpSpPr>
            <a:grpSpLocks/>
          </p:cNvGrpSpPr>
          <p:nvPr/>
        </p:nvGrpSpPr>
        <p:grpSpPr bwMode="auto">
          <a:xfrm>
            <a:off x="5997575" y="4678363"/>
            <a:ext cx="379413" cy="379412"/>
            <a:chOff x="3461" y="3471"/>
            <a:chExt cx="239" cy="239"/>
          </a:xfrm>
        </p:grpSpPr>
        <p:pic>
          <p:nvPicPr>
            <p:cNvPr id="10306" name="Picture 295">
              <a:extLst>
                <a:ext uri="{FF2B5EF4-FFF2-40B4-BE49-F238E27FC236}">
                  <a16:creationId xmlns:a16="http://schemas.microsoft.com/office/drawing/2014/main" id="{54C35702-9F60-9B41-3B39-BB6F2D453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296">
              <a:extLst>
                <a:ext uri="{FF2B5EF4-FFF2-40B4-BE49-F238E27FC236}">
                  <a16:creationId xmlns:a16="http://schemas.microsoft.com/office/drawing/2014/main" id="{30EE1885-F65F-828F-F85E-9BB14C0E3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0" name="Group 297">
            <a:extLst>
              <a:ext uri="{FF2B5EF4-FFF2-40B4-BE49-F238E27FC236}">
                <a16:creationId xmlns:a16="http://schemas.microsoft.com/office/drawing/2014/main" id="{B74E6133-6047-65AE-10B4-64664FEF512E}"/>
              </a:ext>
            </a:extLst>
          </p:cNvPr>
          <p:cNvGrpSpPr>
            <a:grpSpLocks/>
          </p:cNvGrpSpPr>
          <p:nvPr/>
        </p:nvGrpSpPr>
        <p:grpSpPr bwMode="auto">
          <a:xfrm>
            <a:off x="6226175" y="4594225"/>
            <a:ext cx="379413" cy="379413"/>
            <a:chOff x="3461" y="3471"/>
            <a:chExt cx="239" cy="239"/>
          </a:xfrm>
        </p:grpSpPr>
        <p:pic>
          <p:nvPicPr>
            <p:cNvPr id="10304" name="Picture 298">
              <a:extLst>
                <a:ext uri="{FF2B5EF4-FFF2-40B4-BE49-F238E27FC236}">
                  <a16:creationId xmlns:a16="http://schemas.microsoft.com/office/drawing/2014/main" id="{C5C4A622-AB61-DB52-EC26-C570EE3C5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299">
              <a:extLst>
                <a:ext uri="{FF2B5EF4-FFF2-40B4-BE49-F238E27FC236}">
                  <a16:creationId xmlns:a16="http://schemas.microsoft.com/office/drawing/2014/main" id="{318B7E0C-1782-DD32-D055-EFE1EE7C7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1" name="Group 300">
            <a:extLst>
              <a:ext uri="{FF2B5EF4-FFF2-40B4-BE49-F238E27FC236}">
                <a16:creationId xmlns:a16="http://schemas.microsoft.com/office/drawing/2014/main" id="{C79F0E18-F951-E2D9-A681-70C2601064FD}"/>
              </a:ext>
            </a:extLst>
          </p:cNvPr>
          <p:cNvGrpSpPr>
            <a:grpSpLocks/>
          </p:cNvGrpSpPr>
          <p:nvPr/>
        </p:nvGrpSpPr>
        <p:grpSpPr bwMode="auto">
          <a:xfrm>
            <a:off x="1884363" y="3408363"/>
            <a:ext cx="104775" cy="223837"/>
            <a:chOff x="3461" y="3471"/>
            <a:chExt cx="239" cy="239"/>
          </a:xfrm>
        </p:grpSpPr>
        <p:pic>
          <p:nvPicPr>
            <p:cNvPr id="10302" name="Picture 301">
              <a:extLst>
                <a:ext uri="{FF2B5EF4-FFF2-40B4-BE49-F238E27FC236}">
                  <a16:creationId xmlns:a16="http://schemas.microsoft.com/office/drawing/2014/main" id="{4184C0C9-4445-9DF3-6CF3-AC0764E9B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302">
              <a:extLst>
                <a:ext uri="{FF2B5EF4-FFF2-40B4-BE49-F238E27FC236}">
                  <a16:creationId xmlns:a16="http://schemas.microsoft.com/office/drawing/2014/main" id="{9D26360D-2B0B-1BB3-C7F1-BC0441DCD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2" name="Group 303">
            <a:extLst>
              <a:ext uri="{FF2B5EF4-FFF2-40B4-BE49-F238E27FC236}">
                <a16:creationId xmlns:a16="http://schemas.microsoft.com/office/drawing/2014/main" id="{9CAD5F05-FA3D-1F63-3BB7-A581CF2E377E}"/>
              </a:ext>
            </a:extLst>
          </p:cNvPr>
          <p:cNvGrpSpPr>
            <a:grpSpLocks/>
          </p:cNvGrpSpPr>
          <p:nvPr/>
        </p:nvGrpSpPr>
        <p:grpSpPr bwMode="auto">
          <a:xfrm>
            <a:off x="1858963" y="3705225"/>
            <a:ext cx="379412" cy="379413"/>
            <a:chOff x="3461" y="3471"/>
            <a:chExt cx="239" cy="239"/>
          </a:xfrm>
        </p:grpSpPr>
        <p:pic>
          <p:nvPicPr>
            <p:cNvPr id="10300" name="Picture 304">
              <a:extLst>
                <a:ext uri="{FF2B5EF4-FFF2-40B4-BE49-F238E27FC236}">
                  <a16:creationId xmlns:a16="http://schemas.microsoft.com/office/drawing/2014/main" id="{4119D7F7-3BA2-AD6C-1602-6B8F72E79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305">
              <a:extLst>
                <a:ext uri="{FF2B5EF4-FFF2-40B4-BE49-F238E27FC236}">
                  <a16:creationId xmlns:a16="http://schemas.microsoft.com/office/drawing/2014/main" id="{9946AE6E-FAEF-CBAD-DAC3-CC248C8BC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23" name="Text Box 143">
            <a:extLst>
              <a:ext uri="{FF2B5EF4-FFF2-40B4-BE49-F238E27FC236}">
                <a16:creationId xmlns:a16="http://schemas.microsoft.com/office/drawing/2014/main" id="{C1ECDEDA-5E4A-E5F1-8FAE-2F0AE8240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58" y="2654235"/>
            <a:ext cx="5826125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i-IN" sz="8000" b="1" i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52400">
                    <a:schemeClr val="bg1">
                      <a:alpha val="58000"/>
                    </a:schemeClr>
                  </a:glow>
                </a:effectLst>
                <a:latin typeface="Kruti Dev 010" pitchFamily="2" charset="0"/>
                <a:ea typeface="+mn-ea"/>
                <a:cs typeface="+mn-cs"/>
              </a:rPr>
              <a:t>अंत−४१</a:t>
            </a:r>
            <a:endParaRPr lang="en-US" sz="8000" b="1" i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glow rad="152400">
                  <a:schemeClr val="bg1">
                    <a:alpha val="58000"/>
                  </a:schemeClr>
                </a:glow>
              </a:effectLst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123186" name="Text Box 306">
            <a:extLst>
              <a:ext uri="{FF2B5EF4-FFF2-40B4-BE49-F238E27FC236}">
                <a16:creationId xmlns:a16="http://schemas.microsoft.com/office/drawing/2014/main" id="{67B80BD9-AC88-2956-23F2-1EC5F57E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1362" y="0"/>
            <a:ext cx="9166170" cy="1190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tabLst>
                <a:tab pos="4967288" algn="l"/>
              </a:tabLst>
              <a:defRPr/>
            </a:pPr>
            <a:r>
              <a:rPr lang="en-US" sz="3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MS PGothic" pitchFamily="34" charset="-128"/>
                <a:cs typeface="+mn-cs"/>
              </a:rPr>
              <a:t>geus gsusfj;Vk ds eksfr;ksa dks iqu% tekus esa cgqr le; fcrk;k gS---</a:t>
            </a:r>
            <a:endParaRPr lang="en-US" sz="32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448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Kruti Dev 010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8435975" y="6361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Kruti Dev 010" charset="0"/>
            </a:endParaRP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7286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Kruti Dev 010" charset="0"/>
              </a:rPr>
              <a:t>©2005 TBBMI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758880" y="845426"/>
            <a:ext cx="7864858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+mn-ea"/>
                <a:cs typeface="+mn-cs"/>
              </a:rPr>
              <a:t>vki izHkq ds gkFkksa esa igys ls gh lqjf{kr gks ldrs gSaA</a:t>
            </a:r>
            <a:endParaRPr lang="en-US" sz="5400" b="1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581570" y="3711245"/>
            <a:ext cx="8089463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fdarq vxj vkidks fu’p; ugha gS rks---</a:t>
            </a:r>
            <a:endParaRPr lang="en-US" sz="5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8602663" y="6448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Kruti Dev 010" charset="0"/>
            </a:endParaRP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8532813" y="6461125"/>
            <a:ext cx="273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Kruti Dev 010" charset="0"/>
              </a:rPr>
              <a:t>1</a:t>
            </a:r>
          </a:p>
        </p:txBody>
      </p:sp>
      <p:sp>
        <p:nvSpPr>
          <p:cNvPr id="16393" name="Rectangle 16"/>
          <p:cNvSpPr>
            <a:spLocks noChangeArrowheads="1"/>
          </p:cNvSpPr>
          <p:nvPr/>
        </p:nvSpPr>
        <p:spPr bwMode="auto">
          <a:xfrm>
            <a:off x="8186738" y="6519863"/>
            <a:ext cx="2936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07</a:t>
            </a:r>
          </a:p>
        </p:txBody>
      </p:sp>
      <p:sp>
        <p:nvSpPr>
          <p:cNvPr id="16394" name="Rectangle 17"/>
          <p:cNvSpPr>
            <a:spLocks noChangeArrowheads="1"/>
          </p:cNvSpPr>
          <p:nvPr/>
        </p:nvSpPr>
        <p:spPr bwMode="auto">
          <a:xfrm>
            <a:off x="7640638" y="6521450"/>
            <a:ext cx="611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Kruti Dev 010" charset="0"/>
            </a:endParaRP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Kruti Dev 010" charset="0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7286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Kruti Dev 010" charset="0"/>
              </a:rPr>
              <a:t>©2005 TBBMI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9791" y="1179458"/>
            <a:ext cx="8984209" cy="341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MS PGothic" pitchFamily="34" charset="-128"/>
                <a:cs typeface="+mn-cs"/>
              </a:rPr>
              <a:t>i’pkrki dh ,d NksVh lh izkFkZuk vkidks vuar thou ds }kj ij ys tkosxh---</a:t>
            </a:r>
            <a:endParaRPr lang="en-US" sz="6600" b="1" dirty="0">
              <a:ln>
                <a:solidFill>
                  <a:srgbClr val="00FFFF"/>
                </a:solidFill>
              </a:ln>
              <a:solidFill>
                <a:srgbClr val="00FFFF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8174038" y="6527800"/>
            <a:ext cx="293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08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7640638" y="6518275"/>
            <a:ext cx="611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9.65.09.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490467"/>
            <a:ext cx="9801663" cy="280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4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</a:t>
            </a:r>
            <a:r>
              <a:rPr lang="en-US" altLang="ja-JP" sz="4400" b="1" dirty="0" err="1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crkus</a:t>
            </a:r>
            <a:endParaRPr lang="en-US" altLang="ja-JP" sz="4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4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 dks nh gS fd vkius dzwl ij esjs </a:t>
            </a:r>
            <a:r>
              <a:rPr lang="en-US" altLang="ja-JP" sz="4400" b="1" dirty="0" err="1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cnys</a:t>
            </a:r>
            <a:r>
              <a:rPr lang="en-US" altLang="ja-JP" sz="4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 esa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4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         D;k fd;kA**</a:t>
            </a:r>
            <a:endParaRPr lang="en-US" sz="4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8135938" y="6518275"/>
            <a:ext cx="293687" cy="246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09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728663" cy="230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Kruti Dev 010" charset="0"/>
              </a:rPr>
              <a:t>©2005 TBBMI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7591425" y="6519863"/>
            <a:ext cx="611188" cy="2460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8863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Kruti Dev 010" pitchFamily="2" charset="0"/>
                <a:ea typeface="+mn-ea"/>
                <a:cs typeface="+mn-cs"/>
              </a:endParaRPr>
            </a:p>
          </p:txBody>
        </p:sp>
        <p:pic>
          <p:nvPicPr>
            <p:cNvPr id="78864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4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</a:t>
            </a:r>
            <a:endParaRPr lang="en-US" sz="40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8162925" y="6518275"/>
            <a:ext cx="293688" cy="246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728663" cy="230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Kruti Dev 010" charset="0"/>
              </a:rPr>
              <a:t>©2005 TBBMI</a:t>
            </a: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7616825" y="6519863"/>
            <a:ext cx="611188" cy="2460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988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79888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86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eSa viuh vlQyrkvksa o dfe;kas ds lkFk vkidks iw.kZ :i ls lefiZr djrk gwaA </a:t>
            </a:r>
            <a:r>
              <a:rPr lang="en-US" altLang="ja-JP" sz="40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DevLys 010" pitchFamily="2" charset="0"/>
                <a:ea typeface="MS PGothic" pitchFamily="34" charset="-128"/>
                <a:cs typeface="+mn-cs"/>
              </a:rPr>
              <a:t>eSa v/kwjk gwaA</a:t>
            </a:r>
            <a:endParaRPr lang="en-US" sz="40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11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091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0912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562398" cy="397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</a:t>
            </a:r>
            <a:r>
              <a:rPr lang="en-US" altLang="ja-JP" sz="3600" b="1" dirty="0">
                <a:ln>
                  <a:solidFill>
                    <a:srgbClr val="6600CC"/>
                  </a:solidFill>
                </a:ln>
                <a:solidFill>
                  <a:schemeClr val="accent2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ikih gwa eq&gt;ls pwd gks xbZ gSA</a:t>
            </a:r>
            <a:endParaRPr lang="en-US" sz="3600" b="1" dirty="0">
              <a:ln>
                <a:solidFill>
                  <a:srgbClr val="6600CC"/>
                </a:solidFill>
              </a:ln>
              <a:solidFill>
                <a:schemeClr val="accent2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1822CD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endParaRPr lang="en-US" sz="3600" b="1" dirty="0">
              <a:solidFill>
                <a:srgbClr val="1822CD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endParaRPr lang="en-US" sz="1100" b="1" dirty="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815816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12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7613650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19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1936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6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</a:t>
            </a:r>
            <a:r>
              <a:rPr lang="en-US" altLang="ja-JP" sz="3600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vkidh {kek] ekxZn’kZu vHkh vkSj vuar thou ds fy;s [kkstrk gwa  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endParaRPr lang="en-US" sz="1100" b="1" dirty="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13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2960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93675" y="134063"/>
            <a:ext cx="8797925" cy="686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</a:t>
            </a:r>
            <a:r>
              <a:rPr lang="en-US" altLang="ja-JP" sz="4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bl {k.k eSa vkids ikl vkrk gwa fd vkids fn;s gq, m)kj dks xzg.k d:aA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chemeClr val="bg1"/>
                  </a:solidFill>
                </a:ln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rPr>
              <a:t>  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8159750" y="652462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14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7613650" y="652621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3987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800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3988" name="Picture 2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618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</a:t>
            </a:r>
            <a:r>
              <a:rPr lang="en-US" altLang="ja-JP" sz="3600" b="1" dirty="0"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altLang="ja-JP" sz="36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esjs thou esa vkb;sA bls Hkj nhft;sA ekxZn’kZu nhft;sA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ln>
                  <a:solidFill>
                    <a:schemeClr val="bg1"/>
                  </a:solidFill>
                </a:ln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8161338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15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7616825" y="6523038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500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5008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93675" y="237737"/>
            <a:ext cx="8797925" cy="526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 esjs thou esa vkb;sA bls Hkj nhft;sA ekxZn’kZu nhft;sA </a:t>
            </a: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tSlk thou vki pkgrs gS fd eSa th;qa]esjh lgk;rk dhft;s fd eSa oSlk gh thou th;qaA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81613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16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17463"/>
            <a:ext cx="9372601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8278813" y="652462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9.65.02.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8828088" y="6523038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85224">
            <a:off x="1071563" y="3878531"/>
            <a:ext cx="7172325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3200" b="1" i="1" dirty="0">
                <a:solidFill>
                  <a:srgbClr val="FFFF00"/>
                </a:solidFill>
                <a:latin typeface="Kruti Dev 010" charset="0"/>
                <a:ea typeface="Gulim" charset="0"/>
                <a:cs typeface="Times New Roman" charset="0"/>
              </a:rPr>
              <a:t>fn ckbZcy ---csfldyh  fefuLVzht baVjus’kuy bad dk izLrqfrdj.k QksVZ oFkZ] VsDlkl</a:t>
            </a:r>
            <a:endParaRPr lang="en-US" altLang="ko-KR" sz="3200" b="1" i="1" dirty="0">
              <a:solidFill>
                <a:srgbClr val="FAFD00"/>
              </a:solidFill>
              <a:latin typeface="Kruti Dev 010" charset="0"/>
              <a:ea typeface="Gulim" charset="0"/>
              <a:cs typeface="Times New Roman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 rot="238944">
            <a:off x="-377980" y="187495"/>
            <a:ext cx="1007139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Times New Roman" pitchFamily="18" charset="0"/>
              </a:rPr>
              <a:t>fn ckbZcy---csfldyh</a:t>
            </a:r>
            <a:endParaRPr lang="en-US" sz="120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ruti Dev 010" pitchFamily="2" charset="0"/>
              <a:ea typeface="ＭＳ Ｐゴシック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6512" y="5434911"/>
            <a:ext cx="9252520" cy="142309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Translated by Abha Benjamin</a:t>
            </a:r>
            <a:b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Uploaded by Dr. Rick Griffith, Singapore Bible College</a:t>
            </a:r>
            <a:b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24028809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4"/>
          <p:cNvGrpSpPr>
            <a:grpSpLocks/>
          </p:cNvGrpSpPr>
          <p:nvPr/>
        </p:nvGrpSpPr>
        <p:grpSpPr bwMode="auto">
          <a:xfrm>
            <a:off x="0" y="-41275"/>
            <a:ext cx="9144000" cy="6858000"/>
            <a:chOff x="0" y="0"/>
            <a:chExt cx="5760" cy="4320"/>
          </a:xfrm>
        </p:grpSpPr>
        <p:sp>
          <p:nvSpPr>
            <p:cNvPr id="8603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3600" dirty="0">
                <a:latin typeface="Kruti Dev 010" pitchFamily="2" charset="0"/>
                <a:ea typeface="+mn-ea"/>
                <a:cs typeface="+mn-cs"/>
              </a:endParaRPr>
            </a:p>
          </p:txBody>
        </p:sp>
        <p:pic>
          <p:nvPicPr>
            <p:cNvPr id="86032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5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93675" y="106353"/>
            <a:ext cx="8797925" cy="550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 esjs thou esa vkb;sA bls Hkj nhft;sA ekxZn’kZu nhft;sA tSlk thou vki pkgrs gS fd eSa th;qa]esjh lgk;rk dhft;s fd eSa oSlk gh thou th;qaA </a:t>
            </a: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DevLys 010" pitchFamily="2" charset="0"/>
                <a:ea typeface="MS PGothic" pitchFamily="34" charset="-128"/>
                <a:cs typeface="+mn-cs"/>
              </a:rPr>
              <a:t>eq&gt;s ?kj ys vkbZ;sA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solidFill>
                  <a:schemeClr val="accent1"/>
                </a:solidFill>
                <a:latin typeface="Comic Sans MS" pitchFamily="66" charset="0"/>
                <a:ea typeface="MS PGothic" pitchFamily="34" charset="-128"/>
                <a:cs typeface="+mn-cs"/>
              </a:rPr>
              <a:t>. </a:t>
            </a:r>
            <a:endParaRPr lang="en-US" sz="3200" b="1" dirty="0">
              <a:solidFill>
                <a:schemeClr val="accent1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8158163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17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7613650" y="6523038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4"/>
          <p:cNvGrpSpPr>
            <a:grpSpLocks/>
          </p:cNvGrpSpPr>
          <p:nvPr/>
        </p:nvGrpSpPr>
        <p:grpSpPr bwMode="auto">
          <a:xfrm>
            <a:off x="0" y="-512763"/>
            <a:ext cx="9144000" cy="6858001"/>
            <a:chOff x="0" y="0"/>
            <a:chExt cx="5760" cy="4320"/>
          </a:xfrm>
        </p:grpSpPr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Kruti Dev 010" pitchFamily="2" charset="0"/>
                <a:ea typeface="+mn-ea"/>
                <a:cs typeface="+mn-cs"/>
              </a:endParaRPr>
            </a:p>
          </p:txBody>
        </p:sp>
        <p:pic>
          <p:nvPicPr>
            <p:cNvPr id="87056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67245" y="351630"/>
            <a:ext cx="8797925" cy="575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 esjs thou esa vkb;sA bls Hkj nhft;sA ekxZn’kZu nhft;sA tSlk thou vki pkgrs gS fd eSa th;qa]esjh lgk;rk dhft;s fd eSa oSlk gh thou th;qaA eq&gt;s ?kj ys vkbZ;sA </a:t>
            </a: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vkids vrqY; uke esa eSa izkFkZuk djrk gwaA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815816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18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7613650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807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88080" name="Picture 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3675" y="75299"/>
            <a:ext cx="8797925" cy="575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 esjs thou esa vkb;sA bls Hkj nhft;sA ekxZn’kZu nhft;sA tSlk thou vki pkgrs gS fd eSa th;qa]esjh lgk;rk dhft;s fd eSa oSlk gh thou th;qaA eq&gt;s ?kj ys vkbZ;sA </a:t>
            </a: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vkius tks lc dqN esjs fy;s fd;k] mlds fy;s /kU;okn]vkehuA**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8161338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19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7616825" y="6523038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13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14131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solidFill>
                <a:schemeClr val="bg1"/>
              </a:solidFill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93675" y="76733"/>
            <a:ext cx="8797925" cy="64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Kruti Dev 010" pitchFamily="2" charset="0"/>
                <a:ea typeface="MS PGothic" pitchFamily="34" charset="-128"/>
                <a:cs typeface="+mn-cs"/>
              </a:rPr>
              <a:t>**izHkq ;h’kq] vkius ;g ckbZcy eq&gt;s ;g crkus dks nh gS fd vkius dzwl ij esjs cnys esa D;k fd;kA**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ja-JP" sz="32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viuh vlQyrkvksa o dfe;kas ds lkFk vkidks iw.kZ :i ls lefiZr djrk gwaA eSa v/kwjk gwaA eSa ikih gwa eq&gt;ls pwd gks xbZ gSA eSa vkidh {kek] ekxZn’kZu vHkh vkSj vuar thou ds fy;s [kkstrk gwaA bl {k.k eSa vkids ikl vkrk gwa fd vkids fn;s gq, m)kj dks xzg.k d:aA esjs thou esa vkb;sA bls Hkj nhft;sA ekxZn’kZu nhft;sA tSlk thou vki pkgrs gS fd eSa th;qa]esjh lgk;rk dhft;s fd eSa oSlk gh thou th;qaA eq&gt;s ?kj ys vkbZ;sA vkius tks lc dqN esjs fy;s fd;k] mlds fy;s /kU;okn]vkehuA** 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3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20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1321" name="Rectangle 9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976313" y="5939330"/>
            <a:ext cx="7121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?kj esa vkidk Lokxr gSa!</a:t>
            </a:r>
            <a:endParaRPr lang="en-US" sz="5400" b="1" i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4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" pitchFamily="-112" charset="0"/>
                <a:ea typeface="+mn-ea"/>
                <a:cs typeface="+mn-cs"/>
              </a:endParaRPr>
            </a:p>
          </p:txBody>
        </p:sp>
        <p:pic>
          <p:nvPicPr>
            <p:cNvPr id="163844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solidFill>
                <a:schemeClr val="bg1"/>
              </a:solidFill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8167688" y="652462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21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277813" y="352425"/>
            <a:ext cx="8674100" cy="23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</a:rPr>
              <a:t>vxj vkius ;g izkFkZuk bZekunkjh] eu esa fo’okl vkSj fuea=.k ds lkFk dh gS rks vkidk m)kj gksuk vko;d gSA ifo= vkRek vc vkids eu esa fuokl djrk gS vkSj vkidk vuar thou </a:t>
            </a:r>
            <a:r>
              <a:rPr lang="en-US" sz="3600" b="1" u="sng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</a:rPr>
              <a:t>fuf’pr </a:t>
            </a:r>
            <a:r>
              <a:rPr lang="en-US" sz="3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Kruti Dev 010" pitchFamily="2" charset="0"/>
              </a:rPr>
              <a:t>gSA</a:t>
            </a: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192088" y="4403725"/>
            <a:ext cx="8697912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vc---vkidh vkfRed ozf)] </a:t>
            </a:r>
            <a:r>
              <a:rPr lang="en-US" sz="3200" b="1" u="sng" dirty="0">
                <a:ln>
                  <a:solidFill>
                    <a:srgbClr val="00FFFF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Kruti Dev 010" pitchFamily="2" charset="0"/>
                <a:ea typeface="MS PGothic" pitchFamily="34" charset="-128"/>
                <a:cs typeface="+mn-cs"/>
              </a:rPr>
              <a:t>vkidk ’kqf)dj.k-</a:t>
            </a:r>
            <a:r>
              <a:rPr lang="en-US" sz="3200" b="1" u="sng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Kruti Dev 010" pitchFamily="2" charset="0"/>
                <a:ea typeface="MS PGothic" pitchFamily="34" charset="-128"/>
                <a:cs typeface="+mn-cs"/>
              </a:rPr>
              <a:t>---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;h’kq elhg esa vkjaHk gks x;k gS</a:t>
            </a:r>
            <a:endParaRPr lang="en-US" sz="3600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212725" y="3205163"/>
            <a:ext cx="86852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3BE3C7"/>
                </a:solidFill>
                <a:latin typeface="Kruti Dev 010" pitchFamily="2" charset="0"/>
                <a:ea typeface="MS PGothic" pitchFamily="34" charset="-128"/>
                <a:cs typeface="+mn-cs"/>
              </a:rPr>
              <a:t>   </a:t>
            </a:r>
            <a:r>
              <a:rPr lang="en-US" altLang="ja-JP" sz="4400" b="1" u="sng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MS PGothic" pitchFamily="34" charset="-128"/>
                <a:cs typeface="+mn-cs"/>
              </a:rPr>
              <a:t>vkidks {kek fey xbZ gS!</a:t>
            </a:r>
            <a:endParaRPr lang="en-US" sz="4400" b="1" i="1" u="sng" dirty="0">
              <a:ln>
                <a:solidFill>
                  <a:srgbClr val="00FFFF"/>
                </a:solidFill>
              </a:ln>
              <a:solidFill>
                <a:srgbClr val="00FFFF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45064" name="Text Box 14"/>
          <p:cNvSpPr txBox="1">
            <a:spLocks noChangeArrowheads="1"/>
          </p:cNvSpPr>
          <p:nvPr/>
        </p:nvSpPr>
        <p:spPr bwMode="auto">
          <a:xfrm>
            <a:off x="8532813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3</a:t>
            </a:r>
          </a:p>
        </p:txBody>
      </p:sp>
      <p:sp>
        <p:nvSpPr>
          <p:cNvPr id="163855" name="Rectangle 15"/>
          <p:cNvSpPr>
            <a:spLocks noChangeArrowheads="1"/>
          </p:cNvSpPr>
          <p:nvPr/>
        </p:nvSpPr>
        <p:spPr bwMode="auto">
          <a:xfrm>
            <a:off x="7623175" y="6526213"/>
            <a:ext cx="73660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9.65.09.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grpSp>
        <p:nvGrpSpPr>
          <p:cNvPr id="47107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47114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47274" name="Picture 31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5" name="Picture 3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5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47272" name="Picture 31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3" name="Picture 3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6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47270" name="Picture 31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71" name="Picture 3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7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47268" name="Picture 32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9" name="Picture 3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8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47266" name="Picture 32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7" name="Picture 3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19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47264" name="Picture 32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5" name="Picture 3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0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47262" name="Picture 33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3" name="Picture 3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1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47260" name="Picture 33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61" name="Picture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2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47258" name="Picture 33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9" name="Picture 3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3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47256" name="Picture 34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7" name="Picture 3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4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47254" name="Picture 34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5" name="Picture 34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5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47252" name="Picture 34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3" name="Picture 34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6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47250" name="Picture 34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51" name="Picture 35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7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47248" name="Picture 35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9" name="Picture 35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8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47246" name="Picture 35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7" name="Picture 35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29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47244" name="Picture 35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5" name="Picture 3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0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47242" name="Picture 36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3" name="Picture 3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1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47240" name="Picture 36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41" name="Picture 36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2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47238" name="Picture 36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9" name="Picture 36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3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47236" name="Picture 37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7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4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47234" name="Picture 37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5" name="Picture 37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5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47232" name="Picture 37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3" name="Picture 37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6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47230" name="Picture 37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31" name="Picture 38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7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47228" name="Picture 38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9" name="Picture 38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8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47226" name="Picture 38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7" name="Picture 3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9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47224" name="Picture 38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5" name="Picture 38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0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47222" name="Picture 39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3" name="Picture 3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1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47220" name="Picture 39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21" name="Picture 39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2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47218" name="Picture 39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9" name="Picture 39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3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47216" name="Picture 40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7" name="Picture 4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4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47214" name="Picture 40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5" name="Picture 4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5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47212" name="Picture 40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3" name="Picture 40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6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47210" name="Picture 40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11" name="Picture 4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7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47208" name="Picture 41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9" name="Picture 4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8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47206" name="Picture 41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7" name="Picture 4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9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47204" name="Picture 41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5" name="Picture 4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0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47202" name="Picture 42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3" name="Picture 4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1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47200" name="Picture 42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1" name="Picture 4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2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47198" name="Picture 42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9" name="Picture 42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3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47196" name="Picture 43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7" name="Picture 4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4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47194" name="Picture 43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5" name="Picture 4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5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47192" name="Picture 43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3" name="Picture 4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6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47190" name="Picture 43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1" name="Picture 4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7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47188" name="Picture 44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9" name="Picture 4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8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47186" name="Picture 44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7" name="Picture 4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9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47184" name="Picture 44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5" name="Picture 44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0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47182" name="Picture 45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3" name="Picture 45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1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47180" name="Picture 45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1" name="Picture 45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2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47178" name="Picture 45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9" name="Picture 4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3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47176" name="Picture 46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7" name="Picture 46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4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47174" name="Picture 46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5" name="Picture 46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5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47172" name="Picture 46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3" name="Picture 46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6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47170" name="Picture 46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1" name="Picture 4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67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47168" name="Picture 47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9" name="Picture 4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7108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76" name="Text Box 144"/>
          <p:cNvSpPr txBox="1">
            <a:spLocks noChangeArrowheads="1"/>
          </p:cNvSpPr>
          <p:nvPr/>
        </p:nvSpPr>
        <p:spPr bwMode="auto">
          <a:xfrm>
            <a:off x="442913" y="2097964"/>
            <a:ext cx="8377237" cy="175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ijes’oj ds opu dh bl ;k=k ds }kjk---</a:t>
            </a:r>
            <a:endParaRPr lang="en-US" sz="5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20977" name="Text Box 145"/>
          <p:cNvSpPr txBox="1">
            <a:spLocks noChangeArrowheads="1"/>
          </p:cNvSpPr>
          <p:nvPr/>
        </p:nvSpPr>
        <p:spPr bwMode="auto">
          <a:xfrm>
            <a:off x="476250" y="3840601"/>
            <a:ext cx="8667750" cy="267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vki bl iqLrd vkSj blds lans’k esa dgka rd igqaps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gSa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Kruti Dev 010" pitchFamily="2" charset="0"/>
                <a:ea typeface="+mn-ea"/>
                <a:cs typeface="+mn-cs"/>
              </a:rPr>
              <a:t>\</a:t>
            </a:r>
          </a:p>
        </p:txBody>
      </p:sp>
      <p:sp>
        <p:nvSpPr>
          <p:cNvPr id="120978" name="Text Box 146"/>
          <p:cNvSpPr txBox="1">
            <a:spLocks noChangeArrowheads="1"/>
          </p:cNvSpPr>
          <p:nvPr/>
        </p:nvSpPr>
        <p:spPr bwMode="auto">
          <a:xfrm>
            <a:off x="490538" y="242888"/>
            <a:ext cx="8134350" cy="10985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6600" b="1" i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+mn-ea"/>
                <a:cs typeface="+mn-cs"/>
              </a:rPr>
              <a:t>iz’u la[;k </a:t>
            </a:r>
            <a:r>
              <a:rPr lang="en-US" sz="6600" b="1" i="1" dirty="0" err="1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+mn-ea"/>
                <a:cs typeface="+mn-cs"/>
              </a:rPr>
              <a:t>nks</a:t>
            </a:r>
            <a:r>
              <a:rPr lang="en-US" sz="6600" b="1" i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+mn-ea"/>
                <a:cs typeface="+mn-cs"/>
              </a:rPr>
              <a:t> %</a:t>
            </a:r>
          </a:p>
        </p:txBody>
      </p:sp>
      <p:sp>
        <p:nvSpPr>
          <p:cNvPr id="121306" name="Rectangle 474"/>
          <p:cNvSpPr>
            <a:spLocks noChangeArrowheads="1"/>
          </p:cNvSpPr>
          <p:nvPr/>
        </p:nvSpPr>
        <p:spPr bwMode="auto">
          <a:xfrm>
            <a:off x="8170863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Comic Sans MS" pitchFamily="-112" charset="0"/>
                <a:ea typeface="+mn-ea"/>
                <a:cs typeface="+mn-cs"/>
              </a:rPr>
              <a:t>22</a:t>
            </a:r>
          </a:p>
        </p:txBody>
      </p:sp>
      <p:sp>
        <p:nvSpPr>
          <p:cNvPr id="47113" name="Text Box 475"/>
          <p:cNvSpPr txBox="1">
            <a:spLocks noChangeArrowheads="1"/>
          </p:cNvSpPr>
          <p:nvPr/>
        </p:nvSpPr>
        <p:spPr bwMode="auto">
          <a:xfrm>
            <a:off x="8539163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Mt Tabor aerial from northwest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4" name="Picture 3" descr="Mt Tabor aerial from northwe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71488" y="4276725"/>
            <a:ext cx="8366125" cy="3324225"/>
            <a:chOff x="190" y="1855"/>
            <a:chExt cx="5270" cy="2094"/>
          </a:xfrm>
        </p:grpSpPr>
        <p:sp>
          <p:nvSpPr>
            <p:cNvPr id="49167" name="Rectangle 7"/>
            <p:cNvSpPr>
              <a:spLocks noChangeArrowheads="1"/>
            </p:cNvSpPr>
            <p:nvPr/>
          </p:nvSpPr>
          <p:spPr bwMode="auto">
            <a:xfrm>
              <a:off x="198" y="1871"/>
              <a:ext cx="5262" cy="1469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3" name="Text Box 5"/>
            <p:cNvSpPr txBox="1">
              <a:spLocks noChangeArrowheads="1"/>
            </p:cNvSpPr>
            <p:nvPr/>
          </p:nvSpPr>
          <p:spPr bwMode="auto">
            <a:xfrm>
              <a:off x="190" y="1855"/>
              <a:ext cx="5232" cy="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1429" tIns="45714" rIns="91429" bIns="45714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28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;h’kq us mu ds ikl vkdj dgk] fd LoxZ vkSj izFoh dk lkjk vf/kdkj eq&gt;s fn;k x;k gSA blfy;s rqe tkdj lc tkfr;ksa ds ykxksa dks psyk cukvks vkSj mUgsa firk vkSj iq= vkSj ifo= vkRek ds uke ls cifrLek nksA vkSj mUgsa lc ckrsa tks eSa us rqEgs nh gS] ekuuk fl[kkvks% vkSj ns[kks] eSa txr ds vUr rd lnSo rqEgkjs lax </a:t>
              </a:r>
              <a:r>
                <a:rPr lang="en-US" altLang="ja-JP" sz="28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gwaAA</a:t>
              </a:r>
              <a:r>
                <a:rPr lang="x-none" sz="2800" dirty="0">
                  <a:ln>
                    <a:solidFill>
                      <a:srgbClr val="FFFF00"/>
                    </a:solidFill>
                  </a:ln>
                  <a:latin typeface="Kruti Dev 010" pitchFamily="2" charset="0"/>
                  <a:ea typeface="MS PGothic" pitchFamily="34" charset="-128"/>
                  <a:cs typeface="+mn-cs"/>
                </a:rPr>
                <a:t> </a:t>
              </a:r>
              <a:r>
                <a:rPr lang="en-US" altLang="ja-JP" sz="2800" b="1" dirty="0">
                  <a:ln>
                    <a:solidFill>
                      <a:srgbClr val="FFFF00"/>
                    </a:solidFill>
                  </a:ln>
                  <a:solidFill>
                    <a:srgbClr val="FFEA18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DevLys 010" pitchFamily="2" charset="0"/>
                  <a:ea typeface="ＭＳ Ｐゴシック" pitchFamily="34" charset="-128"/>
                  <a:cs typeface="+mn-cs"/>
                </a:rPr>
                <a:t>eRrh</a:t>
              </a:r>
              <a:r>
                <a:rPr lang="en-US" sz="2800" b="1" dirty="0">
                  <a:solidFill>
                    <a:schemeClr val="bg1"/>
                  </a:solidFill>
                  <a:latin typeface="DevLys 010" pitchFamily="2" charset="0"/>
                  <a:ea typeface="ＭＳ Ｐゴシック" pitchFamily="34" charset="-128"/>
                  <a:cs typeface="+mn-cs"/>
                </a:rPr>
                <a:t> „</a:t>
              </a:r>
              <a:r>
                <a:rPr lang="en-US" sz="2800" b="1" dirty="0" err="1">
                  <a:solidFill>
                    <a:schemeClr val="bg1"/>
                  </a:solidFill>
                  <a:latin typeface="Kruti Dev 010"/>
                  <a:ea typeface="ＭＳ Ｐゴシック" pitchFamily="34" charset="-128"/>
                  <a:cs typeface="+mn-cs"/>
                </a:rPr>
                <a:t>Š%ƒ</a:t>
              </a:r>
              <a:r>
                <a:rPr lang="en-US" sz="2800" b="1" dirty="0">
                  <a:solidFill>
                    <a:schemeClr val="bg1"/>
                  </a:solidFill>
                  <a:latin typeface="Kruti Dev 010"/>
                  <a:ea typeface="ＭＳ Ｐゴシック" pitchFamily="34" charset="-128"/>
                  <a:cs typeface="+mn-cs"/>
                </a:rPr>
                <a:t>ˆ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altLang="ja-JP" sz="2800" b="1" dirty="0">
                  <a:ln>
                    <a:solidFill>
                      <a:srgbClr val="FFFF00"/>
                    </a:solidFill>
                  </a:ln>
                  <a:solidFill>
                    <a:srgbClr val="FFEA18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</a:t>
              </a:r>
              <a:endParaRPr lang="en-US" sz="2000" b="1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46088" y="5349875"/>
            <a:ext cx="7756525" cy="825500"/>
            <a:chOff x="318" y="3377"/>
            <a:chExt cx="4886" cy="520"/>
          </a:xfrm>
        </p:grpSpPr>
        <p:sp>
          <p:nvSpPr>
            <p:cNvPr id="49165" name="Text Box 10"/>
            <p:cNvSpPr txBox="1">
              <a:spLocks noChangeArrowheads="1"/>
            </p:cNvSpPr>
            <p:nvPr/>
          </p:nvSpPr>
          <p:spPr bwMode="auto">
            <a:xfrm>
              <a:off x="2353" y="3377"/>
              <a:ext cx="28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endParaRPr lang="en-US" b="1">
                <a:solidFill>
                  <a:srgbClr val="FA4E19"/>
                </a:solidFill>
                <a:latin typeface="Arial" charset="0"/>
              </a:endParaRPr>
            </a:p>
          </p:txBody>
        </p:sp>
        <p:sp>
          <p:nvSpPr>
            <p:cNvPr id="49166" name="Text Box 11"/>
            <p:cNvSpPr txBox="1">
              <a:spLocks noChangeArrowheads="1"/>
            </p:cNvSpPr>
            <p:nvPr/>
          </p:nvSpPr>
          <p:spPr bwMode="auto">
            <a:xfrm>
              <a:off x="318" y="3609"/>
              <a:ext cx="3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b="1">
                <a:solidFill>
                  <a:srgbClr val="FA4E19"/>
                </a:solidFill>
                <a:latin typeface="Arial" charset="0"/>
              </a:endParaRPr>
            </a:p>
          </p:txBody>
        </p:sp>
      </p:grp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1022131" y="3052818"/>
            <a:ext cx="74549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;h’kq elhg dh egku cqykgV%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489607" y="292899"/>
            <a:ext cx="7886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8CBC1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40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MS PGothic" pitchFamily="34" charset="-128"/>
                <a:cs typeface="+mn-cs"/>
              </a:rPr>
              <a:t>**vkSj X;kjg psys xyhy esa ml igkM ij x,] ftls ;h’kq us mUgsa crk;k FkkA**</a:t>
            </a:r>
            <a:endParaRPr lang="en-US" sz="40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6489700" y="901700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2"/>
                </a:solidFill>
                <a:latin typeface="DevLys 010" charset="0"/>
              </a:rPr>
              <a:t>eRrh „</a:t>
            </a:r>
            <a:r>
              <a:rPr lang="en-US" sz="1200" b="1">
                <a:solidFill>
                  <a:schemeClr val="tx2"/>
                </a:solidFill>
                <a:latin typeface="Kruti Dev 010" charset="0"/>
              </a:rPr>
              <a:t>Š%ƒˆ</a:t>
            </a:r>
            <a:r>
              <a:rPr lang="en-US" sz="1200" b="1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49160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49161" name="Rectangle 18"/>
          <p:cNvSpPr>
            <a:spLocks noChangeArrowheads="1"/>
          </p:cNvSpPr>
          <p:nvPr/>
        </p:nvSpPr>
        <p:spPr bwMode="auto">
          <a:xfrm>
            <a:off x="7623175" y="652621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49162" name="Rectangle 19"/>
          <p:cNvSpPr>
            <a:spLocks noChangeArrowheads="1"/>
          </p:cNvSpPr>
          <p:nvPr/>
        </p:nvSpPr>
        <p:spPr bwMode="auto">
          <a:xfrm>
            <a:off x="81676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23</a:t>
            </a:r>
          </a:p>
        </p:txBody>
      </p:sp>
      <p:sp>
        <p:nvSpPr>
          <p:cNvPr id="49163" name="Text Box 20"/>
          <p:cNvSpPr txBox="1">
            <a:spLocks noChangeArrowheads="1"/>
          </p:cNvSpPr>
          <p:nvPr/>
        </p:nvSpPr>
        <p:spPr bwMode="auto">
          <a:xfrm>
            <a:off x="8535988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5</a:t>
            </a:r>
          </a:p>
        </p:txBody>
      </p:sp>
      <p:sp>
        <p:nvSpPr>
          <p:cNvPr id="160790" name="Text Box 22"/>
          <p:cNvSpPr txBox="1">
            <a:spLocks noChangeArrowheads="1"/>
          </p:cNvSpPr>
          <p:nvPr/>
        </p:nvSpPr>
        <p:spPr bwMode="auto">
          <a:xfrm>
            <a:off x="3331288" y="1502265"/>
            <a:ext cx="22339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VScksj ioZr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xyhy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mRrjh btjk;y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2"/>
          <p:cNvGrpSpPr>
            <a:grpSpLocks/>
          </p:cNvGrpSpPr>
          <p:nvPr/>
        </p:nvGrpSpPr>
        <p:grpSpPr bwMode="auto">
          <a:xfrm>
            <a:off x="3175" y="-28575"/>
            <a:ext cx="9140825" cy="6886575"/>
            <a:chOff x="2" y="-18"/>
            <a:chExt cx="5758" cy="4338"/>
          </a:xfrm>
        </p:grpSpPr>
        <p:pic>
          <p:nvPicPr>
            <p:cNvPr id="512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-18"/>
              <a:ext cx="5158" cy="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1" name="Rectangle 4"/>
            <p:cNvSpPr>
              <a:spLocks noChangeArrowheads="1"/>
            </p:cNvSpPr>
            <p:nvPr/>
          </p:nvSpPr>
          <p:spPr bwMode="auto">
            <a:xfrm>
              <a:off x="2" y="-10"/>
              <a:ext cx="424" cy="433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Rectangle 5"/>
            <p:cNvSpPr>
              <a:spLocks noChangeArrowheads="1"/>
            </p:cNvSpPr>
            <p:nvPr/>
          </p:nvSpPr>
          <p:spPr bwMode="auto">
            <a:xfrm>
              <a:off x="5336" y="0"/>
              <a:ext cx="424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2" name="Rectangle 6"/>
          <p:cNvSpPr>
            <a:spLocks noChangeArrowheads="1"/>
          </p:cNvSpPr>
          <p:nvPr/>
        </p:nvSpPr>
        <p:spPr bwMode="auto">
          <a:xfrm>
            <a:off x="250825" y="250825"/>
            <a:ext cx="8650288" cy="66071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50" y="366713"/>
            <a:ext cx="4084638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27050" y="365125"/>
            <a:ext cx="8134350" cy="101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vxj vki ,d fo’oklh gSa---</a:t>
            </a:r>
            <a:endParaRPr lang="en-US" sz="60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762000" y="1905000"/>
            <a:ext cx="7677150" cy="286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3187806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6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x-none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…</a:t>
            </a:r>
            <a:r>
              <a:rPr lang="x-none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/>
                <a:ea typeface="MS PGothic" pitchFamily="34" charset="-128"/>
                <a:cs typeface="+mn-cs"/>
              </a:rPr>
              <a:t>%‡</a:t>
            </a:r>
            <a:r>
              <a:rPr lang="x-none" sz="6000" dirty="0"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esa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crkrk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 gS fd ,d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fo’oklh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 dks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D;k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 djuk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pkfg;s!k</a:t>
            </a:r>
            <a:endParaRPr lang="en-US" sz="9600" b="1" dirty="0">
              <a:ln>
                <a:solidFill>
                  <a:schemeClr val="bg1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7626350" y="652621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8170863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24</a:t>
            </a:r>
          </a:p>
        </p:txBody>
      </p:sp>
      <p:sp>
        <p:nvSpPr>
          <p:cNvPr id="51209" name="Text Box 14"/>
          <p:cNvSpPr txBox="1">
            <a:spLocks noChangeArrowheads="1"/>
          </p:cNvSpPr>
          <p:nvPr/>
        </p:nvSpPr>
        <p:spPr bwMode="auto">
          <a:xfrm>
            <a:off x="8539163" y="64579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83058" y="682625"/>
            <a:ext cx="8561387" cy="449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817086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25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7626350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58775"/>
            <a:ext cx="71628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7938" y="-33338"/>
            <a:ext cx="9144000" cy="6858001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303" name="Rectangle 11"/>
          <p:cNvSpPr>
            <a:spLocks noChangeArrowheads="1"/>
          </p:cNvSpPr>
          <p:nvPr/>
        </p:nvSpPr>
        <p:spPr bwMode="auto">
          <a:xfrm>
            <a:off x="8167688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26</a:t>
            </a:r>
          </a:p>
        </p:txBody>
      </p:sp>
      <p:sp>
        <p:nvSpPr>
          <p:cNvPr id="5530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5305" name="Rectangle 14"/>
          <p:cNvSpPr>
            <a:spLocks noChangeArrowheads="1"/>
          </p:cNvSpPr>
          <p:nvPr/>
        </p:nvSpPr>
        <p:spPr bwMode="auto">
          <a:xfrm>
            <a:off x="7623175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ChangeArrowheads="1"/>
          </p:cNvSpPr>
          <p:nvPr/>
        </p:nvSpPr>
        <p:spPr bwMode="auto">
          <a:xfrm>
            <a:off x="7208838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Kruti Dev 010" charset="0"/>
            </a:endParaRP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8601075" y="106363"/>
            <a:ext cx="280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Kruti Dev 010" charset="0"/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53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Kruti Dev 010" pitchFamily="2" charset="0"/>
              </a:rPr>
              <a:t>vc vkxs vkSj dqN cMk gksus okyk gS! </a:t>
            </a:r>
          </a:p>
        </p:txBody>
      </p:sp>
      <p:sp>
        <p:nvSpPr>
          <p:cNvPr id="4100" name="Rectangle 9"/>
          <p:cNvSpPr>
            <a:spLocks noChangeArrowheads="1"/>
          </p:cNvSpPr>
          <p:nvPr/>
        </p:nvSpPr>
        <p:spPr bwMode="auto">
          <a:xfrm>
            <a:off x="8058150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01</a:t>
            </a:r>
          </a:p>
        </p:txBody>
      </p:sp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8415338" y="6459538"/>
            <a:ext cx="271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Kruti Dev 010" charset="0"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752475"/>
            <a:ext cx="63246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51" name="Rectangle 11"/>
          <p:cNvSpPr>
            <a:spLocks noChangeArrowheads="1"/>
          </p:cNvSpPr>
          <p:nvPr/>
        </p:nvSpPr>
        <p:spPr bwMode="auto">
          <a:xfrm>
            <a:off x="818038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27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7353" name="Rectangle 14"/>
          <p:cNvSpPr>
            <a:spLocks noChangeArrowheads="1"/>
          </p:cNvSpPr>
          <p:nvPr/>
        </p:nvSpPr>
        <p:spPr bwMode="auto">
          <a:xfrm>
            <a:off x="76231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035050"/>
            <a:ext cx="5638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399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28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59401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92250"/>
            <a:ext cx="4572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818038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29</a:t>
            </a:r>
          </a:p>
        </p:txBody>
      </p:sp>
      <p:sp>
        <p:nvSpPr>
          <p:cNvPr id="61447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1448" name="Rectangle 14"/>
          <p:cNvSpPr>
            <a:spLocks noChangeArrowheads="1"/>
          </p:cNvSpPr>
          <p:nvPr/>
        </p:nvSpPr>
        <p:spPr bwMode="auto">
          <a:xfrm>
            <a:off x="762317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839913"/>
            <a:ext cx="38100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3494" name="Rectangle 11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30</a:t>
            </a:r>
          </a:p>
        </p:txBody>
      </p:sp>
      <p:sp>
        <p:nvSpPr>
          <p:cNvPr id="6349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166938"/>
            <a:ext cx="28956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7938" y="14288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5542" name="Rectangle 11"/>
          <p:cNvSpPr>
            <a:spLocks noChangeArrowheads="1"/>
          </p:cNvSpPr>
          <p:nvPr/>
        </p:nvSpPr>
        <p:spPr bwMode="auto">
          <a:xfrm>
            <a:off x="8166100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31</a:t>
            </a:r>
          </a:p>
        </p:txBody>
      </p:sp>
      <p:sp>
        <p:nvSpPr>
          <p:cNvPr id="65543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5544" name="Rectangle 18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63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8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8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817721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32</a:t>
            </a:r>
          </a:p>
        </p:txBody>
      </p:sp>
      <p:sp>
        <p:nvSpPr>
          <p:cNvPr id="67591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7592" name="Rectangle 14"/>
          <p:cNvSpPr>
            <a:spLocks noChangeArrowheads="1"/>
          </p:cNvSpPr>
          <p:nvPr/>
        </p:nvSpPr>
        <p:spPr bwMode="auto">
          <a:xfrm>
            <a:off x="7620000" y="652303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797175"/>
            <a:ext cx="1447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1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4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639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33</a:t>
            </a:r>
          </a:p>
        </p:txBody>
      </p:sp>
      <p:sp>
        <p:nvSpPr>
          <p:cNvPr id="69640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146425"/>
            <a:ext cx="68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48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8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DevLys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8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687" name="Rectangle 11"/>
          <p:cNvSpPr>
            <a:spLocks noChangeArrowheads="1"/>
          </p:cNvSpPr>
          <p:nvPr/>
        </p:nvSpPr>
        <p:spPr bwMode="auto">
          <a:xfrm>
            <a:off x="8174038" y="65151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34</a:t>
            </a:r>
          </a:p>
        </p:txBody>
      </p:sp>
      <p:sp>
        <p:nvSpPr>
          <p:cNvPr id="71688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1689" name="Rectangle 14"/>
          <p:cNvSpPr>
            <a:spLocks noChangeArrowheads="1"/>
          </p:cNvSpPr>
          <p:nvPr/>
        </p:nvSpPr>
        <p:spPr bwMode="auto">
          <a:xfrm>
            <a:off x="7616825" y="6516688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321050"/>
            <a:ext cx="304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63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8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 ij uezrk vkSj Hk; ds lkFkA</a:t>
            </a:r>
            <a:endParaRPr lang="en-US" sz="48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73733" name="Rectangle 11"/>
          <p:cNvSpPr>
            <a:spLocks noChangeArrowheads="1"/>
          </p:cNvSpPr>
          <p:nvPr/>
        </p:nvSpPr>
        <p:spPr bwMode="auto">
          <a:xfrm>
            <a:off x="817403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35</a:t>
            </a:r>
          </a:p>
        </p:txBody>
      </p:sp>
      <p:sp>
        <p:nvSpPr>
          <p:cNvPr id="7373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3735" name="Rectangle 14"/>
          <p:cNvSpPr>
            <a:spLocks noChangeArrowheads="1"/>
          </p:cNvSpPr>
          <p:nvPr/>
        </p:nvSpPr>
        <p:spPr bwMode="auto">
          <a:xfrm>
            <a:off x="76168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Click="0" advTm="1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75025"/>
            <a:ext cx="15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63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ƒ </a:t>
            </a: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irjl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…%‡</a:t>
            </a:r>
            <a:endParaRPr lang="en-US" sz="4800" dirty="0"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elhg dks izHkq tku dj vius vius eu esa ifo= le&gt;ks] vkSj tks dksbZ rqe ls rqEgkjh vk’kk ds fo’k; esa dqN iwNs] rks mls mRrj nsus ds fy;s loZnk rS;kj jgks]</a:t>
            </a:r>
            <a:r>
              <a:rPr lang="en-US" sz="4800" b="1" dirty="0"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Kruti Dev 010" pitchFamily="2" charset="0"/>
                <a:ea typeface="MS PGothic" pitchFamily="34" charset="-128"/>
                <a:cs typeface="+mn-cs"/>
              </a:rPr>
              <a:t>ij uezrk vkSj Hk; ds lkFk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A</a:t>
            </a:r>
            <a:r>
              <a:rPr lang="en-US" sz="4800" b="1" dirty="0"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**</a:t>
            </a:r>
          </a:p>
        </p:txBody>
      </p:sp>
      <p:sp>
        <p:nvSpPr>
          <p:cNvPr id="75782" name="Rectangle 11"/>
          <p:cNvSpPr>
            <a:spLocks noChangeArrowheads="1"/>
          </p:cNvSpPr>
          <p:nvPr/>
        </p:nvSpPr>
        <p:spPr bwMode="auto">
          <a:xfrm>
            <a:off x="81645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36</a:t>
            </a:r>
          </a:p>
        </p:txBody>
      </p:sp>
      <p:sp>
        <p:nvSpPr>
          <p:cNvPr id="7578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5784" name="Rectangle 14"/>
          <p:cNvSpPr>
            <a:spLocks noChangeArrowheads="1"/>
          </p:cNvSpPr>
          <p:nvPr/>
        </p:nvSpPr>
        <p:spPr bwMode="auto">
          <a:xfrm>
            <a:off x="7620000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Kruti Dev 010" charset="0"/>
            </a:endParaRPr>
          </a:p>
        </p:txBody>
      </p:sp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8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Kruti Dev 010" charset="0"/>
              </a:rPr>
              <a:t> 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861903"/>
            <a:ext cx="9250417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dirty="0">
                <a:ln>
                  <a:solidFill>
                    <a:srgbClr val="FFFF00"/>
                  </a:solidFill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sz="115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MS PGothic" pitchFamily="34" charset="-128"/>
                <a:cs typeface="+mn-cs"/>
              </a:rPr>
              <a:t>geus ,d ewy fopkj [kkst fy;k gS---</a:t>
            </a:r>
            <a:endParaRPr lang="en-US" sz="7200" b="1" dirty="0">
              <a:ln>
                <a:solidFill>
                  <a:srgbClr val="FFFF00"/>
                </a:solidFill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8186738" y="6521450"/>
            <a:ext cx="293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Kruti Dev 010" charset="0"/>
              </a:rPr>
              <a:t>02</a:t>
            </a: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1270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Kruti Dev 010" charset="0"/>
            </a:endParaRP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77827" name="Rectangle 7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37</a:t>
            </a:r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1129807" y="2099442"/>
            <a:ext cx="739933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latin typeface="Kruti Dev 010" pitchFamily="2" charset="0"/>
                <a:ea typeface="MS PGothic" pitchFamily="34" charset="-128"/>
                <a:cs typeface="+mn-cs"/>
              </a:rPr>
              <a:t>lalkj vkidh jkg ns[k jgk gS</a:t>
            </a:r>
            <a:endParaRPr lang="en-U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77829" name="Rectangle 12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90588" y="1338263"/>
            <a:ext cx="7315200" cy="227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 i="1" dirty="0"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sz="4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fn ckbZcy---csfldyh fefuLVzht baVjus’kuy QksVZ oFkZ] VsDlkl</a:t>
            </a:r>
            <a:endParaRPr lang="en-US" sz="4400" b="1" i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5763" y="506413"/>
            <a:ext cx="82883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EA18"/>
                </a:solidFill>
                <a:latin typeface="Kruti Dev 010" pitchFamily="2" charset="0"/>
                <a:ea typeface="+mn-ea"/>
                <a:cs typeface="+mn-cs"/>
              </a:rPr>
              <a:t> </a:t>
            </a:r>
            <a:r>
              <a:rPr lang="en-US" sz="4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viuk le; nsus ds fy;s /kU;okn!</a:t>
            </a:r>
            <a:endParaRPr lang="en-US" sz="4400" b="1" i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79875" name="Rectangle 8"/>
          <p:cNvSpPr>
            <a:spLocks noChangeArrowheads="1"/>
          </p:cNvSpPr>
          <p:nvPr/>
        </p:nvSpPr>
        <p:spPr bwMode="auto">
          <a:xfrm>
            <a:off x="8177213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38</a:t>
            </a:r>
          </a:p>
        </p:txBody>
      </p:sp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1787525" y="5626100"/>
            <a:ext cx="5486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Times" pitchFamily="-84" charset="0"/>
                <a:ea typeface="MS PGothic" pitchFamily="34" charset="-128"/>
                <a:cs typeface="+mn-cs"/>
              </a:rPr>
              <a:t>www.biblebasically.org</a:t>
            </a:r>
            <a:endParaRPr lang="en-US" sz="4400" b="1" i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Times" pitchFamily="-84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b="1" i="1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Times" pitchFamily="-84" charset="0"/>
                <a:ea typeface="MS PGothic" pitchFamily="34" charset="-128"/>
                <a:cs typeface="+mn-cs"/>
              </a:rPr>
              <a:t>©2005 TBBMI</a:t>
            </a:r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359707" y="3775403"/>
            <a:ext cx="8432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izLrqfrdj.k tkWu bZ-Qzk;eu]ih-,p-Mh- }kjk rS;kj fd;k x;k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VksM cksysu dks mudh rLohjksa ds fy;s /kU;okn] ;:’kyse] btjk;y dh rLohjsa vkidks </a:t>
            </a:r>
            <a:r>
              <a:rPr lang="en-US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feysaxh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" pitchFamily="18" charset="0"/>
                <a:ea typeface="ＭＳ Ｐゴシック" pitchFamily="34" charset="-128"/>
                <a:cs typeface="+mn-cs"/>
              </a:rPr>
              <a:t>BiblePlaces.Com</a:t>
            </a:r>
            <a:r>
              <a:rPr lang="en-US" b="1" dirty="0">
                <a:solidFill>
                  <a:srgbClr val="FFFF00"/>
                </a:solidFill>
                <a:latin typeface="Times" pitchFamily="18" charset="0"/>
                <a:ea typeface="ＭＳ Ｐゴシック" pitchFamily="34" charset="-128"/>
                <a:cs typeface="+mn-cs"/>
              </a:rPr>
              <a:t> </a:t>
            </a:r>
            <a:r>
              <a:rPr lang="en-US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</a:t>
            </a: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 gksyh ySaM gksVsy] ;:’kyse] btjk;y( MkW- yhu fjVes;j] gkWFkksuZ Mhu] vkLVzsfy;k</a:t>
            </a: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Kruti Dev 010" pitchFamily="2" charset="0"/>
                <a:ea typeface="MS PGothic" pitchFamily="34" charset="-128"/>
                <a:cs typeface="+mn-cs"/>
              </a:rPr>
              <a:t>             </a:t>
            </a:r>
          </a:p>
        </p:txBody>
      </p:sp>
    </p:spTree>
  </p:cSld>
  <p:clrMapOvr>
    <a:masterClrMapping/>
  </p:clrMapOvr>
  <p:transition spd="slow" advTm="10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3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0" y="2600325"/>
            <a:ext cx="9166225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0" y="2674963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Times New Roman" pitchFamily="18" charset="0"/>
              </a:rPr>
              <a:t>gekjh lsodkbZ VksM cksysu tks ckbZcy </a:t>
            </a:r>
          </a:p>
          <a:p>
            <a:pPr algn="just">
              <a:defRPr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Times New Roman" pitchFamily="18" charset="0"/>
              </a:rPr>
              <a:t>Hkwfe ds fp=ksa dh yk;czsjh ds fuekZrk gSa] mudh vkHkkjh gS fd mUgksaus ckbZcy csfldyh dks vius fp= mi;ksx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Times New Roman" pitchFamily="18" charset="0"/>
              </a:rPr>
              <a:t>djus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Times New Roman" pitchFamily="18" charset="0"/>
              </a:rPr>
              <a:t> dh vuqefr nhA vr% vki vuqjks/k gS fd vkils vuqjks/k gS fd bl osclkbV ij vo’; tk;sa o gtkjksa fp=ksa dks tks ifo= Hkwfe ,oa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Calibri" pitchFamily="34" charset="0"/>
                <a:cs typeface="Arial" pitchFamily="34" charset="0"/>
              </a:rPr>
              <a:t> ;wuku vkSj esfMVsjsfu;u czsflu ls ysdj nf{k.kh ;wjksi tgka tgka elhgr dh tMs gSa ls lacaf/kr gS] ns[kus ds fy;s vkeaf=r gSaA ckbZcy Iyslsl]dkWe f’k{kdksa vkSj n`’; fuekZrk dks ,d vrqyuh; Js.kh ds mPp rduhd okys fMthVy QksVksxzkQh lalk/ku miyC/k djokrk gSA d`i;k bl osclkbZV ij vkb;s!   /kU;okn] VksM!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65100">
                  <a:schemeClr val="bg2">
                    <a:alpha val="99000"/>
                  </a:schemeClr>
                </a:glow>
              </a:effectLst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6807200" y="1944688"/>
            <a:ext cx="2351088" cy="98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Rectangle 8"/>
          <p:cNvSpPr>
            <a:spLocks noChangeArrowheads="1"/>
          </p:cNvSpPr>
          <p:nvPr/>
        </p:nvSpPr>
        <p:spPr bwMode="auto">
          <a:xfrm>
            <a:off x="0" y="2008188"/>
            <a:ext cx="2168525" cy="611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2" descr="Screen Shot 2014-06-16 at 9.11.3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9"/>
          <a:stretch>
            <a:fillRect/>
          </a:stretch>
        </p:blipFill>
        <p:spPr bwMode="auto">
          <a:xfrm>
            <a:off x="71438" y="-80963"/>
            <a:ext cx="909320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12"/>
          <p:cNvSpPr>
            <a:spLocks noChangeArrowheads="1"/>
          </p:cNvSpPr>
          <p:nvPr/>
        </p:nvSpPr>
        <p:spPr bwMode="auto">
          <a:xfrm>
            <a:off x="8177213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39</a:t>
            </a:r>
          </a:p>
        </p:txBody>
      </p:sp>
      <p:sp>
        <p:nvSpPr>
          <p:cNvPr id="83971" name="Text Box 1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3972" name="Rectangle 15"/>
          <p:cNvSpPr>
            <a:spLocks noChangeArrowheads="1"/>
          </p:cNvSpPr>
          <p:nvPr/>
        </p:nvSpPr>
        <p:spPr bwMode="auto">
          <a:xfrm>
            <a:off x="7894638" y="652621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 sz="10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83973" name="Rectangle 16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 advTm="10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Comic Sans MS" charset="0"/>
            </a:endParaRPr>
          </a:p>
        </p:txBody>
      </p:sp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8174038" y="65182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40</a:t>
            </a:r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7629525" y="6519863"/>
            <a:ext cx="73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9.65.09.</a:t>
            </a: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4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-1089025" y="268288"/>
            <a:ext cx="11288713" cy="5937250"/>
            <a:chOff x="31" y="-144"/>
            <a:chExt cx="5948" cy="3741"/>
          </a:xfrm>
        </p:grpSpPr>
        <p:sp>
          <p:nvSpPr>
            <p:cNvPr id="92165" name="Rectangle 5"/>
            <p:cNvSpPr>
              <a:spLocks noChangeArrowheads="1"/>
            </p:cNvSpPr>
            <p:nvPr/>
          </p:nvSpPr>
          <p:spPr bwMode="auto">
            <a:xfrm>
              <a:off x="31" y="-144"/>
              <a:ext cx="5948" cy="37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35" tIns="44423" rIns="90435" bIns="44423">
              <a:spAutoFit/>
            </a:bodyPr>
            <a:lstStyle/>
            <a:p>
              <a:pPr algn="ctr">
                <a:defRPr/>
              </a:pP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**tc rd gekjk fo’okl rF;ksa ij vk/kkfjr ugha gS rks ;g ek= 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iwokZuqeku</a:t>
              </a: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]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dYiuk</a:t>
              </a: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]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va</a:t>
              </a: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/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kfo’okl</a:t>
              </a: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</a:t>
              </a:r>
            </a:p>
            <a:p>
              <a:pPr algn="ctr">
                <a:defRPr/>
              </a:pP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d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/>
                  <a:ea typeface="MS PGothic" pitchFamily="34" charset="-128"/>
                  <a:cs typeface="+mn-cs"/>
                </a:rPr>
                <a:t>Î</a:t>
              </a:r>
              <a:r>
                <a:rPr lang="en-US" altLang="ja-JP" sz="60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j</a:t>
              </a: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iwoZ/kkj.kk gSA**</a:t>
              </a:r>
            </a:p>
            <a:p>
              <a:pPr algn="ctr">
                <a:defRPr/>
              </a:pPr>
              <a:r>
                <a:rPr lang="en-US" altLang="ja-JP" sz="6000" b="1" dirty="0">
                  <a:ln>
                    <a:solidFill>
                      <a:srgbClr val="FFFF00"/>
                    </a:solidFill>
                  </a:ln>
                  <a:solidFill>
                    <a:srgbClr val="FAFD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                                                                                                                                                                                        </a:t>
              </a:r>
              <a:r>
                <a:rPr lang="en-US" sz="4400" b="1" dirty="0">
                  <a:ln>
                    <a:solidFill>
                      <a:srgbClr val="FFFF00"/>
                    </a:solidFill>
                  </a:ln>
                  <a:solidFill>
                    <a:srgbClr val="FAFD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                                 </a:t>
              </a:r>
              <a:r>
                <a:rPr lang="en-US" sz="36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ekbZYl LVsUMQksMZ</a:t>
              </a:r>
            </a:p>
            <a:p>
              <a:pPr algn="ctr">
                <a:defRPr/>
              </a:pPr>
              <a:r>
                <a:rPr lang="en-US" sz="36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                      </a:t>
              </a:r>
              <a:r>
                <a:rPr lang="en-US" sz="3600" b="1" dirty="0" err="1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vkfRed</a:t>
              </a:r>
              <a:r>
                <a:rPr lang="en-US" sz="3600" b="1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Kruti Dev 010" pitchFamily="2" charset="0"/>
                  <a:ea typeface="MS PGothic" pitchFamily="34" charset="-128"/>
                  <a:cs typeface="+mn-cs"/>
                </a:rPr>
                <a:t> ozf) ds fl)kUr</a:t>
              </a:r>
              <a:endParaRPr lang="en-US" sz="3600" b="1" dirty="0">
                <a:ln>
                  <a:solidFill>
                    <a:srgbClr val="FFFF00"/>
                  </a:solidFill>
                </a:ln>
                <a:solidFill>
                  <a:srgbClr val="FAFD00"/>
                </a:solidFill>
                <a:latin typeface="Kruti Dev 010" pitchFamily="2" charset="0"/>
                <a:ea typeface="MS PGothic" pitchFamily="34" charset="-128"/>
                <a:cs typeface="+mn-cs"/>
              </a:endParaRPr>
            </a:p>
          </p:txBody>
        </p:sp>
        <p:grpSp>
          <p:nvGrpSpPr>
            <p:cNvPr id="8199" name="Group 6"/>
            <p:cNvGrpSpPr>
              <a:grpSpLocks/>
            </p:cNvGrpSpPr>
            <p:nvPr/>
          </p:nvGrpSpPr>
          <p:grpSpPr bwMode="auto">
            <a:xfrm>
              <a:off x="1372" y="1014"/>
              <a:ext cx="3824" cy="1923"/>
              <a:chOff x="1462" y="1119"/>
              <a:chExt cx="3824" cy="1923"/>
            </a:xfrm>
          </p:grpSpPr>
          <p:sp>
            <p:nvSpPr>
              <p:cNvPr id="92167" name="Text Box 7"/>
              <p:cNvSpPr txBox="1">
                <a:spLocks noChangeArrowheads="1"/>
              </p:cNvSpPr>
              <p:nvPr/>
            </p:nvSpPr>
            <p:spPr bwMode="auto">
              <a:xfrm>
                <a:off x="3396" y="1119"/>
                <a:ext cx="1711" cy="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4800" b="1" dirty="0">
                  <a:ln>
                    <a:solidFill>
                      <a:srgbClr val="FFFF00"/>
                    </a:solidFill>
                  </a:ln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2168" name="Text Box 8"/>
              <p:cNvSpPr txBox="1">
                <a:spLocks noChangeArrowheads="1"/>
              </p:cNvSpPr>
              <p:nvPr/>
            </p:nvSpPr>
            <p:spPr bwMode="auto">
              <a:xfrm>
                <a:off x="1462" y="2163"/>
                <a:ext cx="3046" cy="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4800" b="1" dirty="0">
                  <a:ln>
                    <a:solidFill>
                      <a:srgbClr val="FFFF00"/>
                    </a:solidFill>
                  </a:ln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2169" name="Text Box 9"/>
              <p:cNvSpPr txBox="1">
                <a:spLocks noChangeArrowheads="1"/>
              </p:cNvSpPr>
              <p:nvPr/>
            </p:nvSpPr>
            <p:spPr bwMode="auto">
              <a:xfrm>
                <a:off x="1610" y="2520"/>
                <a:ext cx="2995" cy="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4800" b="1" dirty="0">
                  <a:ln>
                    <a:solidFill>
                      <a:srgbClr val="FFFF00"/>
                    </a:solidFill>
                  </a:ln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2170" name="Rectangle 10"/>
              <p:cNvSpPr>
                <a:spLocks noChangeArrowheads="1"/>
              </p:cNvSpPr>
              <p:nvPr/>
            </p:nvSpPr>
            <p:spPr bwMode="auto">
              <a:xfrm>
                <a:off x="3225" y="1630"/>
                <a:ext cx="2061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lIns="90435" tIns="44423" rIns="90435" bIns="44423">
                <a:spAutoFit/>
              </a:bodyPr>
              <a:lstStyle/>
              <a:p>
                <a:pPr>
                  <a:defRPr/>
                </a:pPr>
                <a:endParaRPr lang="en-US" sz="4800" b="1" dirty="0">
                  <a:ln>
                    <a:solidFill>
                      <a:srgbClr val="FFFF00"/>
                    </a:solidFill>
                  </a:ln>
                  <a:solidFill>
                    <a:srgbClr val="12780A"/>
                  </a:solidFill>
                  <a:latin typeface="Times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6" name="Rectangle 17"/>
          <p:cNvSpPr>
            <a:spLocks noChangeArrowheads="1"/>
          </p:cNvSpPr>
          <p:nvPr/>
        </p:nvSpPr>
        <p:spPr bwMode="auto">
          <a:xfrm>
            <a:off x="8183563" y="65214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03</a:t>
            </a:r>
          </a:p>
        </p:txBody>
      </p:sp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8540750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4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8197850" y="6518275"/>
            <a:ext cx="293688" cy="246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04</a:t>
            </a:r>
          </a:p>
        </p:txBody>
      </p:sp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1809750" y="3160713"/>
            <a:ext cx="379413" cy="379412"/>
            <a:chOff x="3461" y="3471"/>
            <a:chExt cx="239" cy="239"/>
          </a:xfrm>
        </p:grpSpPr>
        <p:pic>
          <p:nvPicPr>
            <p:cNvPr id="10406" name="Picture 1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7" name="Picture 1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1897063" y="2897188"/>
            <a:ext cx="379412" cy="379412"/>
            <a:chOff x="3461" y="3471"/>
            <a:chExt cx="239" cy="239"/>
          </a:xfrm>
        </p:grpSpPr>
        <p:pic>
          <p:nvPicPr>
            <p:cNvPr id="10404" name="Picture 1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5" name="Picture 1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2027238" y="2655888"/>
            <a:ext cx="379412" cy="379412"/>
            <a:chOff x="3461" y="3471"/>
            <a:chExt cx="239" cy="239"/>
          </a:xfrm>
        </p:grpSpPr>
        <p:pic>
          <p:nvPicPr>
            <p:cNvPr id="10402" name="Picture 1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3" name="Picture 1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53"/>
          <p:cNvGrpSpPr>
            <a:grpSpLocks/>
          </p:cNvGrpSpPr>
          <p:nvPr/>
        </p:nvGrpSpPr>
        <p:grpSpPr bwMode="auto">
          <a:xfrm>
            <a:off x="2197100" y="2441575"/>
            <a:ext cx="379413" cy="379413"/>
            <a:chOff x="3461" y="3471"/>
            <a:chExt cx="239" cy="239"/>
          </a:xfrm>
        </p:grpSpPr>
        <p:pic>
          <p:nvPicPr>
            <p:cNvPr id="10400" name="Picture 1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1" name="Picture 1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56"/>
          <p:cNvGrpSpPr>
            <a:grpSpLocks/>
          </p:cNvGrpSpPr>
          <p:nvPr/>
        </p:nvGrpSpPr>
        <p:grpSpPr bwMode="auto">
          <a:xfrm>
            <a:off x="2370138" y="2212975"/>
            <a:ext cx="379412" cy="379413"/>
            <a:chOff x="3461" y="3471"/>
            <a:chExt cx="239" cy="239"/>
          </a:xfrm>
        </p:grpSpPr>
        <p:pic>
          <p:nvPicPr>
            <p:cNvPr id="10398" name="Picture 1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9" name="Picture 1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2568575" y="2019300"/>
            <a:ext cx="379413" cy="379413"/>
            <a:chOff x="3461" y="3471"/>
            <a:chExt cx="239" cy="239"/>
          </a:xfrm>
        </p:grpSpPr>
        <p:pic>
          <p:nvPicPr>
            <p:cNvPr id="10396" name="Picture 1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7" name="Picture 1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2"/>
          <p:cNvGrpSpPr>
            <a:grpSpLocks/>
          </p:cNvGrpSpPr>
          <p:nvPr/>
        </p:nvGrpSpPr>
        <p:grpSpPr bwMode="auto">
          <a:xfrm>
            <a:off x="2779713" y="1847850"/>
            <a:ext cx="379412" cy="379413"/>
            <a:chOff x="3461" y="3471"/>
            <a:chExt cx="239" cy="239"/>
          </a:xfrm>
        </p:grpSpPr>
        <p:pic>
          <p:nvPicPr>
            <p:cNvPr id="10394" name="Picture 1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5" name="Picture 1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65"/>
          <p:cNvGrpSpPr>
            <a:grpSpLocks/>
          </p:cNvGrpSpPr>
          <p:nvPr/>
        </p:nvGrpSpPr>
        <p:grpSpPr bwMode="auto">
          <a:xfrm>
            <a:off x="3022600" y="1708150"/>
            <a:ext cx="379413" cy="379413"/>
            <a:chOff x="3461" y="3471"/>
            <a:chExt cx="239" cy="239"/>
          </a:xfrm>
        </p:grpSpPr>
        <p:pic>
          <p:nvPicPr>
            <p:cNvPr id="10392" name="Picture 1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3" name="Picture 1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68"/>
          <p:cNvGrpSpPr>
            <a:grpSpLocks/>
          </p:cNvGrpSpPr>
          <p:nvPr/>
        </p:nvGrpSpPr>
        <p:grpSpPr bwMode="auto">
          <a:xfrm>
            <a:off x="3290888" y="1617663"/>
            <a:ext cx="379412" cy="379412"/>
            <a:chOff x="3461" y="3471"/>
            <a:chExt cx="239" cy="239"/>
          </a:xfrm>
        </p:grpSpPr>
        <p:pic>
          <p:nvPicPr>
            <p:cNvPr id="10390" name="Picture 1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1" name="Picture 1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71"/>
          <p:cNvGrpSpPr>
            <a:grpSpLocks/>
          </p:cNvGrpSpPr>
          <p:nvPr/>
        </p:nvGrpSpPr>
        <p:grpSpPr bwMode="auto">
          <a:xfrm>
            <a:off x="3584575" y="1660525"/>
            <a:ext cx="379413" cy="379413"/>
            <a:chOff x="3461" y="3471"/>
            <a:chExt cx="239" cy="239"/>
          </a:xfrm>
        </p:grpSpPr>
        <p:pic>
          <p:nvPicPr>
            <p:cNvPr id="10388" name="Picture 1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9" name="Picture 1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74"/>
          <p:cNvGrpSpPr>
            <a:grpSpLocks/>
          </p:cNvGrpSpPr>
          <p:nvPr/>
        </p:nvGrpSpPr>
        <p:grpSpPr bwMode="auto">
          <a:xfrm>
            <a:off x="3835400" y="1820863"/>
            <a:ext cx="379413" cy="379412"/>
            <a:chOff x="3461" y="3471"/>
            <a:chExt cx="239" cy="239"/>
          </a:xfrm>
        </p:grpSpPr>
        <p:pic>
          <p:nvPicPr>
            <p:cNvPr id="10386" name="Picture 1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7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7"/>
          <p:cNvGrpSpPr>
            <a:grpSpLocks/>
          </p:cNvGrpSpPr>
          <p:nvPr/>
        </p:nvGrpSpPr>
        <p:grpSpPr bwMode="auto">
          <a:xfrm>
            <a:off x="4081463" y="1973263"/>
            <a:ext cx="379412" cy="379412"/>
            <a:chOff x="3461" y="3471"/>
            <a:chExt cx="239" cy="239"/>
          </a:xfrm>
        </p:grpSpPr>
        <p:pic>
          <p:nvPicPr>
            <p:cNvPr id="10384" name="Picture 1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5" name="Picture 1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80"/>
          <p:cNvGrpSpPr>
            <a:grpSpLocks/>
          </p:cNvGrpSpPr>
          <p:nvPr/>
        </p:nvGrpSpPr>
        <p:grpSpPr bwMode="auto">
          <a:xfrm>
            <a:off x="4360863" y="2085975"/>
            <a:ext cx="379412" cy="379413"/>
            <a:chOff x="3461" y="3471"/>
            <a:chExt cx="239" cy="239"/>
          </a:xfrm>
        </p:grpSpPr>
        <p:pic>
          <p:nvPicPr>
            <p:cNvPr id="10382" name="Picture 1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3" name="Picture 1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83"/>
          <p:cNvGrpSpPr>
            <a:grpSpLocks/>
          </p:cNvGrpSpPr>
          <p:nvPr/>
        </p:nvGrpSpPr>
        <p:grpSpPr bwMode="auto">
          <a:xfrm>
            <a:off x="4656138" y="2074863"/>
            <a:ext cx="379412" cy="379412"/>
            <a:chOff x="3461" y="3471"/>
            <a:chExt cx="239" cy="239"/>
          </a:xfrm>
        </p:grpSpPr>
        <p:pic>
          <p:nvPicPr>
            <p:cNvPr id="10380" name="Picture 1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1" name="Picture 1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86"/>
          <p:cNvGrpSpPr>
            <a:grpSpLocks/>
          </p:cNvGrpSpPr>
          <p:nvPr/>
        </p:nvGrpSpPr>
        <p:grpSpPr bwMode="auto">
          <a:xfrm>
            <a:off x="4905375" y="1936750"/>
            <a:ext cx="379413" cy="379413"/>
            <a:chOff x="3461" y="3471"/>
            <a:chExt cx="239" cy="239"/>
          </a:xfrm>
        </p:grpSpPr>
        <p:pic>
          <p:nvPicPr>
            <p:cNvPr id="10378" name="Picture 1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9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89"/>
          <p:cNvGrpSpPr>
            <a:grpSpLocks/>
          </p:cNvGrpSpPr>
          <p:nvPr/>
        </p:nvGrpSpPr>
        <p:grpSpPr bwMode="auto">
          <a:xfrm>
            <a:off x="5130800" y="1781175"/>
            <a:ext cx="379413" cy="379413"/>
            <a:chOff x="3461" y="3471"/>
            <a:chExt cx="239" cy="239"/>
          </a:xfrm>
        </p:grpSpPr>
        <p:pic>
          <p:nvPicPr>
            <p:cNvPr id="10376" name="Picture 1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7" name="Picture 1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92"/>
          <p:cNvGrpSpPr>
            <a:grpSpLocks/>
          </p:cNvGrpSpPr>
          <p:nvPr/>
        </p:nvGrpSpPr>
        <p:grpSpPr bwMode="auto">
          <a:xfrm>
            <a:off x="5378450" y="1657350"/>
            <a:ext cx="379413" cy="379413"/>
            <a:chOff x="3461" y="3471"/>
            <a:chExt cx="239" cy="239"/>
          </a:xfrm>
        </p:grpSpPr>
        <p:pic>
          <p:nvPicPr>
            <p:cNvPr id="10374" name="Picture 1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5" name="Picture 1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95"/>
          <p:cNvGrpSpPr>
            <a:grpSpLocks/>
          </p:cNvGrpSpPr>
          <p:nvPr/>
        </p:nvGrpSpPr>
        <p:grpSpPr bwMode="auto">
          <a:xfrm>
            <a:off x="5670550" y="1631950"/>
            <a:ext cx="379413" cy="379413"/>
            <a:chOff x="3461" y="3471"/>
            <a:chExt cx="239" cy="239"/>
          </a:xfrm>
        </p:grpSpPr>
        <p:pic>
          <p:nvPicPr>
            <p:cNvPr id="10372" name="Picture 1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3" name="Picture 1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8"/>
          <p:cNvGrpSpPr>
            <a:grpSpLocks/>
          </p:cNvGrpSpPr>
          <p:nvPr/>
        </p:nvGrpSpPr>
        <p:grpSpPr bwMode="auto">
          <a:xfrm>
            <a:off x="7237413" y="3792538"/>
            <a:ext cx="379412" cy="379412"/>
            <a:chOff x="3461" y="3471"/>
            <a:chExt cx="239" cy="239"/>
          </a:xfrm>
        </p:grpSpPr>
        <p:pic>
          <p:nvPicPr>
            <p:cNvPr id="10370" name="Picture 1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1" name="Picture 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1"/>
          <p:cNvGrpSpPr>
            <a:grpSpLocks/>
          </p:cNvGrpSpPr>
          <p:nvPr/>
        </p:nvGrpSpPr>
        <p:grpSpPr bwMode="auto">
          <a:xfrm>
            <a:off x="7080250" y="3973513"/>
            <a:ext cx="379413" cy="379412"/>
            <a:chOff x="3461" y="3471"/>
            <a:chExt cx="239" cy="239"/>
          </a:xfrm>
        </p:grpSpPr>
        <p:pic>
          <p:nvPicPr>
            <p:cNvPr id="10368" name="Picture 2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9" name="Picture 2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04"/>
          <p:cNvGrpSpPr>
            <a:grpSpLocks/>
          </p:cNvGrpSpPr>
          <p:nvPr/>
        </p:nvGrpSpPr>
        <p:grpSpPr bwMode="auto">
          <a:xfrm>
            <a:off x="6905625" y="4165600"/>
            <a:ext cx="379413" cy="379413"/>
            <a:chOff x="3461" y="3471"/>
            <a:chExt cx="239" cy="239"/>
          </a:xfrm>
        </p:grpSpPr>
        <p:pic>
          <p:nvPicPr>
            <p:cNvPr id="10366" name="Picture 2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7" name="Picture 2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7"/>
          <p:cNvGrpSpPr>
            <a:grpSpLocks/>
          </p:cNvGrpSpPr>
          <p:nvPr/>
        </p:nvGrpSpPr>
        <p:grpSpPr bwMode="auto">
          <a:xfrm>
            <a:off x="4424363" y="3841750"/>
            <a:ext cx="379412" cy="379413"/>
            <a:chOff x="3461" y="3471"/>
            <a:chExt cx="239" cy="239"/>
          </a:xfrm>
        </p:grpSpPr>
        <p:pic>
          <p:nvPicPr>
            <p:cNvPr id="10364" name="Picture 2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5" name="Picture 2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10"/>
          <p:cNvGrpSpPr>
            <a:grpSpLocks/>
          </p:cNvGrpSpPr>
          <p:nvPr/>
        </p:nvGrpSpPr>
        <p:grpSpPr bwMode="auto">
          <a:xfrm>
            <a:off x="3908425" y="3997325"/>
            <a:ext cx="379413" cy="379413"/>
            <a:chOff x="3461" y="3471"/>
            <a:chExt cx="239" cy="239"/>
          </a:xfrm>
        </p:grpSpPr>
        <p:pic>
          <p:nvPicPr>
            <p:cNvPr id="10362" name="Picture 2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3" name="Picture 2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13"/>
          <p:cNvGrpSpPr>
            <a:grpSpLocks/>
          </p:cNvGrpSpPr>
          <p:nvPr/>
        </p:nvGrpSpPr>
        <p:grpSpPr bwMode="auto">
          <a:xfrm>
            <a:off x="3502025" y="4367213"/>
            <a:ext cx="379413" cy="379412"/>
            <a:chOff x="3461" y="3471"/>
            <a:chExt cx="239" cy="239"/>
          </a:xfrm>
        </p:grpSpPr>
        <p:pic>
          <p:nvPicPr>
            <p:cNvPr id="10360" name="Picture 2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1" name="Picture 2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16"/>
          <p:cNvGrpSpPr>
            <a:grpSpLocks/>
          </p:cNvGrpSpPr>
          <p:nvPr/>
        </p:nvGrpSpPr>
        <p:grpSpPr bwMode="auto">
          <a:xfrm rot="-805157">
            <a:off x="1930400" y="3573463"/>
            <a:ext cx="104775" cy="223837"/>
            <a:chOff x="3461" y="3471"/>
            <a:chExt cx="239" cy="239"/>
          </a:xfrm>
        </p:grpSpPr>
        <p:pic>
          <p:nvPicPr>
            <p:cNvPr id="10358" name="Picture 2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2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19"/>
          <p:cNvGrpSpPr>
            <a:grpSpLocks/>
          </p:cNvGrpSpPr>
          <p:nvPr/>
        </p:nvGrpSpPr>
        <p:grpSpPr bwMode="auto">
          <a:xfrm>
            <a:off x="2017713" y="3959225"/>
            <a:ext cx="379412" cy="379413"/>
            <a:chOff x="3461" y="3471"/>
            <a:chExt cx="239" cy="239"/>
          </a:xfrm>
        </p:grpSpPr>
        <p:pic>
          <p:nvPicPr>
            <p:cNvPr id="10356" name="Picture 2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2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22"/>
          <p:cNvGrpSpPr>
            <a:grpSpLocks/>
          </p:cNvGrpSpPr>
          <p:nvPr/>
        </p:nvGrpSpPr>
        <p:grpSpPr bwMode="auto">
          <a:xfrm>
            <a:off x="5949950" y="1681163"/>
            <a:ext cx="379413" cy="379412"/>
            <a:chOff x="3461" y="3471"/>
            <a:chExt cx="239" cy="239"/>
          </a:xfrm>
        </p:grpSpPr>
        <p:pic>
          <p:nvPicPr>
            <p:cNvPr id="10354" name="Picture 2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2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25"/>
          <p:cNvGrpSpPr>
            <a:grpSpLocks/>
          </p:cNvGrpSpPr>
          <p:nvPr/>
        </p:nvGrpSpPr>
        <p:grpSpPr bwMode="auto">
          <a:xfrm>
            <a:off x="6224588" y="1774825"/>
            <a:ext cx="379412" cy="379413"/>
            <a:chOff x="3461" y="3471"/>
            <a:chExt cx="239" cy="239"/>
          </a:xfrm>
        </p:grpSpPr>
        <p:pic>
          <p:nvPicPr>
            <p:cNvPr id="10352" name="Picture 2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2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28"/>
          <p:cNvGrpSpPr>
            <a:grpSpLocks/>
          </p:cNvGrpSpPr>
          <p:nvPr/>
        </p:nvGrpSpPr>
        <p:grpSpPr bwMode="auto">
          <a:xfrm>
            <a:off x="6518275" y="1868488"/>
            <a:ext cx="379413" cy="379412"/>
            <a:chOff x="3461" y="3471"/>
            <a:chExt cx="239" cy="239"/>
          </a:xfrm>
        </p:grpSpPr>
        <p:pic>
          <p:nvPicPr>
            <p:cNvPr id="10350" name="Picture 2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2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31"/>
          <p:cNvGrpSpPr>
            <a:grpSpLocks/>
          </p:cNvGrpSpPr>
          <p:nvPr/>
        </p:nvGrpSpPr>
        <p:grpSpPr bwMode="auto">
          <a:xfrm>
            <a:off x="6786563" y="2036763"/>
            <a:ext cx="379412" cy="379412"/>
            <a:chOff x="3461" y="3471"/>
            <a:chExt cx="239" cy="239"/>
          </a:xfrm>
        </p:grpSpPr>
        <p:pic>
          <p:nvPicPr>
            <p:cNvPr id="10348" name="Picture 2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2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8" name="Group 234"/>
          <p:cNvGrpSpPr>
            <a:grpSpLocks/>
          </p:cNvGrpSpPr>
          <p:nvPr/>
        </p:nvGrpSpPr>
        <p:grpSpPr bwMode="auto">
          <a:xfrm>
            <a:off x="7018338" y="2233613"/>
            <a:ext cx="379412" cy="379412"/>
            <a:chOff x="3461" y="3471"/>
            <a:chExt cx="239" cy="239"/>
          </a:xfrm>
        </p:grpSpPr>
        <p:pic>
          <p:nvPicPr>
            <p:cNvPr id="10346" name="Picture 2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2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09" name="Group 237"/>
          <p:cNvGrpSpPr>
            <a:grpSpLocks/>
          </p:cNvGrpSpPr>
          <p:nvPr/>
        </p:nvGrpSpPr>
        <p:grpSpPr bwMode="auto">
          <a:xfrm>
            <a:off x="7210425" y="2457450"/>
            <a:ext cx="379413" cy="379413"/>
            <a:chOff x="3461" y="3471"/>
            <a:chExt cx="239" cy="239"/>
          </a:xfrm>
        </p:grpSpPr>
        <p:pic>
          <p:nvPicPr>
            <p:cNvPr id="10344" name="Picture 2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5" name="Picture 2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0" name="Group 240"/>
          <p:cNvGrpSpPr>
            <a:grpSpLocks/>
          </p:cNvGrpSpPr>
          <p:nvPr/>
        </p:nvGrpSpPr>
        <p:grpSpPr bwMode="auto">
          <a:xfrm>
            <a:off x="7346950" y="2724150"/>
            <a:ext cx="379413" cy="379413"/>
            <a:chOff x="3461" y="3471"/>
            <a:chExt cx="239" cy="239"/>
          </a:xfrm>
        </p:grpSpPr>
        <p:pic>
          <p:nvPicPr>
            <p:cNvPr id="10342" name="Picture 2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" name="Picture 2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1" name="Group 243"/>
          <p:cNvGrpSpPr>
            <a:grpSpLocks/>
          </p:cNvGrpSpPr>
          <p:nvPr/>
        </p:nvGrpSpPr>
        <p:grpSpPr bwMode="auto">
          <a:xfrm>
            <a:off x="7424738" y="3009900"/>
            <a:ext cx="379412" cy="379413"/>
            <a:chOff x="3461" y="3471"/>
            <a:chExt cx="239" cy="239"/>
          </a:xfrm>
        </p:grpSpPr>
        <p:pic>
          <p:nvPicPr>
            <p:cNvPr id="10340" name="Picture 24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1" name="Picture 2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2" name="Group 246"/>
          <p:cNvGrpSpPr>
            <a:grpSpLocks/>
          </p:cNvGrpSpPr>
          <p:nvPr/>
        </p:nvGrpSpPr>
        <p:grpSpPr bwMode="auto">
          <a:xfrm>
            <a:off x="7440613" y="3305175"/>
            <a:ext cx="379412" cy="379413"/>
            <a:chOff x="3461" y="3471"/>
            <a:chExt cx="239" cy="239"/>
          </a:xfrm>
        </p:grpSpPr>
        <p:pic>
          <p:nvPicPr>
            <p:cNvPr id="10338" name="Picture 24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9" name="Picture 2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3" name="Group 249"/>
          <p:cNvGrpSpPr>
            <a:grpSpLocks/>
          </p:cNvGrpSpPr>
          <p:nvPr/>
        </p:nvGrpSpPr>
        <p:grpSpPr bwMode="auto">
          <a:xfrm>
            <a:off x="7367588" y="3554413"/>
            <a:ext cx="379412" cy="379412"/>
            <a:chOff x="3461" y="3471"/>
            <a:chExt cx="239" cy="239"/>
          </a:xfrm>
        </p:grpSpPr>
        <p:pic>
          <p:nvPicPr>
            <p:cNvPr id="10336" name="Picture 25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7" name="Picture 2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4" name="Group 252"/>
          <p:cNvGrpSpPr>
            <a:grpSpLocks/>
          </p:cNvGrpSpPr>
          <p:nvPr/>
        </p:nvGrpSpPr>
        <p:grpSpPr bwMode="auto">
          <a:xfrm>
            <a:off x="6688138" y="4319588"/>
            <a:ext cx="379412" cy="379412"/>
            <a:chOff x="3461" y="3471"/>
            <a:chExt cx="239" cy="239"/>
          </a:xfrm>
        </p:grpSpPr>
        <p:pic>
          <p:nvPicPr>
            <p:cNvPr id="10334" name="Picture 25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2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5" name="Group 255"/>
          <p:cNvGrpSpPr>
            <a:grpSpLocks/>
          </p:cNvGrpSpPr>
          <p:nvPr/>
        </p:nvGrpSpPr>
        <p:grpSpPr bwMode="auto">
          <a:xfrm>
            <a:off x="6442075" y="4465638"/>
            <a:ext cx="379413" cy="379412"/>
            <a:chOff x="3461" y="3471"/>
            <a:chExt cx="239" cy="239"/>
          </a:xfrm>
        </p:grpSpPr>
        <p:pic>
          <p:nvPicPr>
            <p:cNvPr id="10332" name="Picture 25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2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6" name="Group 258"/>
          <p:cNvGrpSpPr>
            <a:grpSpLocks/>
          </p:cNvGrpSpPr>
          <p:nvPr/>
        </p:nvGrpSpPr>
        <p:grpSpPr bwMode="auto">
          <a:xfrm>
            <a:off x="2205038" y="4198938"/>
            <a:ext cx="379412" cy="379412"/>
            <a:chOff x="3461" y="3471"/>
            <a:chExt cx="239" cy="239"/>
          </a:xfrm>
        </p:grpSpPr>
        <p:pic>
          <p:nvPicPr>
            <p:cNvPr id="10330" name="Picture 25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1" name="Picture 2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7" name="Group 261"/>
          <p:cNvGrpSpPr>
            <a:grpSpLocks/>
          </p:cNvGrpSpPr>
          <p:nvPr/>
        </p:nvGrpSpPr>
        <p:grpSpPr bwMode="auto">
          <a:xfrm>
            <a:off x="2451100" y="4379913"/>
            <a:ext cx="379413" cy="379412"/>
            <a:chOff x="3461" y="3471"/>
            <a:chExt cx="239" cy="239"/>
          </a:xfrm>
        </p:grpSpPr>
        <p:pic>
          <p:nvPicPr>
            <p:cNvPr id="10328" name="Picture 26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8" name="Group 264"/>
          <p:cNvGrpSpPr>
            <a:grpSpLocks/>
          </p:cNvGrpSpPr>
          <p:nvPr/>
        </p:nvGrpSpPr>
        <p:grpSpPr bwMode="auto">
          <a:xfrm>
            <a:off x="2713038" y="4513263"/>
            <a:ext cx="379412" cy="379412"/>
            <a:chOff x="3461" y="3471"/>
            <a:chExt cx="239" cy="239"/>
          </a:xfrm>
        </p:grpSpPr>
        <p:pic>
          <p:nvPicPr>
            <p:cNvPr id="10326" name="Picture 26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19" name="Group 267"/>
          <p:cNvGrpSpPr>
            <a:grpSpLocks/>
          </p:cNvGrpSpPr>
          <p:nvPr/>
        </p:nvGrpSpPr>
        <p:grpSpPr bwMode="auto">
          <a:xfrm>
            <a:off x="2976563" y="4556125"/>
            <a:ext cx="379412" cy="379413"/>
            <a:chOff x="3461" y="3471"/>
            <a:chExt cx="239" cy="239"/>
          </a:xfrm>
        </p:grpSpPr>
        <p:pic>
          <p:nvPicPr>
            <p:cNvPr id="10324" name="Picture 26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0" name="Group 270"/>
          <p:cNvGrpSpPr>
            <a:grpSpLocks/>
          </p:cNvGrpSpPr>
          <p:nvPr/>
        </p:nvGrpSpPr>
        <p:grpSpPr bwMode="auto">
          <a:xfrm>
            <a:off x="3265488" y="4513263"/>
            <a:ext cx="379412" cy="379412"/>
            <a:chOff x="3461" y="3471"/>
            <a:chExt cx="239" cy="239"/>
          </a:xfrm>
        </p:grpSpPr>
        <p:pic>
          <p:nvPicPr>
            <p:cNvPr id="10322" name="Picture 27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1" name="Group 273"/>
          <p:cNvGrpSpPr>
            <a:grpSpLocks/>
          </p:cNvGrpSpPr>
          <p:nvPr/>
        </p:nvGrpSpPr>
        <p:grpSpPr bwMode="auto">
          <a:xfrm>
            <a:off x="3692525" y="4154488"/>
            <a:ext cx="379413" cy="379412"/>
            <a:chOff x="3461" y="3471"/>
            <a:chExt cx="239" cy="239"/>
          </a:xfrm>
        </p:grpSpPr>
        <p:pic>
          <p:nvPicPr>
            <p:cNvPr id="10320" name="Picture 27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2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2" name="Group 276"/>
          <p:cNvGrpSpPr>
            <a:grpSpLocks/>
          </p:cNvGrpSpPr>
          <p:nvPr/>
        </p:nvGrpSpPr>
        <p:grpSpPr bwMode="auto">
          <a:xfrm>
            <a:off x="4149725" y="3862388"/>
            <a:ext cx="379413" cy="379412"/>
            <a:chOff x="3461" y="3471"/>
            <a:chExt cx="239" cy="239"/>
          </a:xfrm>
        </p:grpSpPr>
        <p:pic>
          <p:nvPicPr>
            <p:cNvPr id="10318" name="Picture 27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27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4" name="Group 279"/>
          <p:cNvGrpSpPr>
            <a:grpSpLocks/>
          </p:cNvGrpSpPr>
          <p:nvPr/>
        </p:nvGrpSpPr>
        <p:grpSpPr bwMode="auto">
          <a:xfrm>
            <a:off x="4713288" y="3978275"/>
            <a:ext cx="379412" cy="379413"/>
            <a:chOff x="3461" y="3471"/>
            <a:chExt cx="239" cy="239"/>
          </a:xfrm>
        </p:grpSpPr>
        <p:pic>
          <p:nvPicPr>
            <p:cNvPr id="10316" name="Picture 28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2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5" name="Group 282"/>
          <p:cNvGrpSpPr>
            <a:grpSpLocks/>
          </p:cNvGrpSpPr>
          <p:nvPr/>
        </p:nvGrpSpPr>
        <p:grpSpPr bwMode="auto">
          <a:xfrm>
            <a:off x="4972050" y="4175125"/>
            <a:ext cx="379413" cy="379413"/>
            <a:chOff x="3461" y="3471"/>
            <a:chExt cx="239" cy="239"/>
          </a:xfrm>
        </p:grpSpPr>
        <p:pic>
          <p:nvPicPr>
            <p:cNvPr id="10314" name="Picture 28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2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6" name="Group 285"/>
          <p:cNvGrpSpPr>
            <a:grpSpLocks/>
          </p:cNvGrpSpPr>
          <p:nvPr/>
        </p:nvGrpSpPr>
        <p:grpSpPr bwMode="auto">
          <a:xfrm>
            <a:off x="5197475" y="4389438"/>
            <a:ext cx="379413" cy="379412"/>
            <a:chOff x="3461" y="3471"/>
            <a:chExt cx="239" cy="239"/>
          </a:xfrm>
        </p:grpSpPr>
        <p:pic>
          <p:nvPicPr>
            <p:cNvPr id="10312" name="Picture 28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2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7" name="Group 288"/>
          <p:cNvGrpSpPr>
            <a:grpSpLocks/>
          </p:cNvGrpSpPr>
          <p:nvPr/>
        </p:nvGrpSpPr>
        <p:grpSpPr bwMode="auto">
          <a:xfrm>
            <a:off x="5462588" y="4516438"/>
            <a:ext cx="379412" cy="379412"/>
            <a:chOff x="3461" y="3471"/>
            <a:chExt cx="239" cy="239"/>
          </a:xfrm>
        </p:grpSpPr>
        <p:pic>
          <p:nvPicPr>
            <p:cNvPr id="10310" name="Picture 28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2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8" name="Group 291"/>
          <p:cNvGrpSpPr>
            <a:grpSpLocks/>
          </p:cNvGrpSpPr>
          <p:nvPr/>
        </p:nvGrpSpPr>
        <p:grpSpPr bwMode="auto">
          <a:xfrm>
            <a:off x="5718175" y="4635500"/>
            <a:ext cx="379413" cy="379413"/>
            <a:chOff x="3461" y="3471"/>
            <a:chExt cx="239" cy="239"/>
          </a:xfrm>
        </p:grpSpPr>
        <p:pic>
          <p:nvPicPr>
            <p:cNvPr id="10308" name="Picture 29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29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9" name="Group 294"/>
          <p:cNvGrpSpPr>
            <a:grpSpLocks/>
          </p:cNvGrpSpPr>
          <p:nvPr/>
        </p:nvGrpSpPr>
        <p:grpSpPr bwMode="auto">
          <a:xfrm>
            <a:off x="5997575" y="4678363"/>
            <a:ext cx="379413" cy="379412"/>
            <a:chOff x="3461" y="3471"/>
            <a:chExt cx="239" cy="239"/>
          </a:xfrm>
        </p:grpSpPr>
        <p:pic>
          <p:nvPicPr>
            <p:cNvPr id="10306" name="Picture 29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2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0" name="Group 297"/>
          <p:cNvGrpSpPr>
            <a:grpSpLocks/>
          </p:cNvGrpSpPr>
          <p:nvPr/>
        </p:nvGrpSpPr>
        <p:grpSpPr bwMode="auto">
          <a:xfrm>
            <a:off x="6226175" y="4594225"/>
            <a:ext cx="379413" cy="379413"/>
            <a:chOff x="3461" y="3471"/>
            <a:chExt cx="239" cy="239"/>
          </a:xfrm>
        </p:grpSpPr>
        <p:pic>
          <p:nvPicPr>
            <p:cNvPr id="10304" name="Picture 29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2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1" name="Group 300"/>
          <p:cNvGrpSpPr>
            <a:grpSpLocks/>
          </p:cNvGrpSpPr>
          <p:nvPr/>
        </p:nvGrpSpPr>
        <p:grpSpPr bwMode="auto">
          <a:xfrm>
            <a:off x="1884363" y="3408363"/>
            <a:ext cx="104775" cy="223837"/>
            <a:chOff x="3461" y="3471"/>
            <a:chExt cx="239" cy="239"/>
          </a:xfrm>
        </p:grpSpPr>
        <p:pic>
          <p:nvPicPr>
            <p:cNvPr id="10302" name="Picture 30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3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2" name="Group 303"/>
          <p:cNvGrpSpPr>
            <a:grpSpLocks/>
          </p:cNvGrpSpPr>
          <p:nvPr/>
        </p:nvGrpSpPr>
        <p:grpSpPr bwMode="auto">
          <a:xfrm>
            <a:off x="1858963" y="3705225"/>
            <a:ext cx="379412" cy="379413"/>
            <a:chOff x="3461" y="3471"/>
            <a:chExt cx="239" cy="239"/>
          </a:xfrm>
        </p:grpSpPr>
        <p:pic>
          <p:nvPicPr>
            <p:cNvPr id="10300" name="Picture 30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3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23" name="Text Box 143"/>
          <p:cNvSpPr txBox="1">
            <a:spLocks noChangeArrowheads="1"/>
          </p:cNvSpPr>
          <p:nvPr/>
        </p:nvSpPr>
        <p:spPr bwMode="auto">
          <a:xfrm>
            <a:off x="2151226" y="2152978"/>
            <a:ext cx="5826125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i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52400">
                    <a:schemeClr val="bg1">
                      <a:alpha val="58000"/>
                    </a:schemeClr>
                  </a:glow>
                </a:effectLst>
                <a:latin typeface="Kruti Dev 010" pitchFamily="2" charset="0"/>
                <a:ea typeface="+mn-ea"/>
                <a:cs typeface="+mn-cs"/>
              </a:rPr>
              <a:t>gekjs fo’okl dk ewy nLrkost!</a:t>
            </a:r>
          </a:p>
        </p:txBody>
      </p:sp>
      <p:sp>
        <p:nvSpPr>
          <p:cNvPr id="123186" name="Text Box 306"/>
          <p:cNvSpPr txBox="1">
            <a:spLocks noChangeArrowheads="1"/>
          </p:cNvSpPr>
          <p:nvPr/>
        </p:nvSpPr>
        <p:spPr bwMode="auto">
          <a:xfrm>
            <a:off x="-211362" y="0"/>
            <a:ext cx="9166170" cy="1190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tabLst>
                <a:tab pos="4967288" algn="l"/>
              </a:tabLst>
              <a:defRPr/>
            </a:pPr>
            <a:r>
              <a:rPr lang="en-US" sz="3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  <a:ea typeface="MS PGothic" pitchFamily="34" charset="-128"/>
                <a:cs typeface="+mn-cs"/>
              </a:rPr>
              <a:t>geus gsusfj;Vk ds eksfr;ksa dks iqu% tekus esa cgqr le; fcrk;k gS---</a:t>
            </a:r>
            <a:endParaRPr lang="en-US" sz="32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2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2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2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2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2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2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2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2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2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2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084168"/>
      </p:ext>
    </p:extLst>
  </p:cSld>
  <p:clrMapOvr>
    <a:masterClrMapping/>
  </p:clrMapOvr>
  <p:transition>
    <p:wheel spokes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</p:spPr>
      </p:pic>
      <p:grpSp>
        <p:nvGrpSpPr>
          <p:cNvPr id="12291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12297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12457" name="Picture 31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8" name="Picture 3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98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12455" name="Picture 31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6" name="Picture 3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299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12453" name="Picture 31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4" name="Picture 3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0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12451" name="Picture 32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2" name="Picture 3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1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12449" name="Picture 32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50" name="Picture 3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2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12447" name="Picture 32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8" name="Picture 3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3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12445" name="Picture 33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6" name="Picture 3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4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12443" name="Picture 33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4" name="Picture 3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5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12441" name="Picture 33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2" name="Picture 3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6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12439" name="Picture 34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40" name="Picture 3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7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12437" name="Picture 34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8" name="Picture 34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8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12435" name="Picture 34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6" name="Picture 34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9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12433" name="Picture 34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4" name="Picture 35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0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12431" name="Picture 35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2" name="Picture 35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1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12429" name="Picture 35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30" name="Picture 35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2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12427" name="Picture 35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8" name="Picture 3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3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12425" name="Picture 36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6" name="Picture 36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4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12423" name="Picture 36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4" name="Picture 36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5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12421" name="Picture 36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2" name="Picture 36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6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12419" name="Picture 37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20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7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12417" name="Picture 37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8" name="Picture 37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8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12415" name="Picture 37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6" name="Picture 37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19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12413" name="Picture 37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4" name="Picture 38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0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12411" name="Picture 38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2" name="Picture 38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1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12409" name="Picture 38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10" name="Picture 3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2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12407" name="Picture 38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8" name="Picture 38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3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12405" name="Picture 39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6" name="Picture 3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4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12403" name="Picture 39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4" name="Picture 39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5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12401" name="Picture 39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2" name="Picture 39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6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12399" name="Picture 40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00" name="Picture 4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7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12397" name="Picture 40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8" name="Picture 4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8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12395" name="Picture 40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6" name="Picture 40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29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12393" name="Picture 40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4" name="Picture 4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0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12391" name="Picture 41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2" name="Picture 4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1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12389" name="Picture 41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0" name="Picture 4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2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12387" name="Picture 41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8" name="Picture 4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3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12385" name="Picture 42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6" name="Picture 4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4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12383" name="Picture 42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4" name="Picture 4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5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12381" name="Picture 42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2" name="Picture 42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6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12379" name="Picture 43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0" name="Picture 4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7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12377" name="Picture 43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8" name="Picture 4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8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12375" name="Picture 43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6" name="Picture 4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39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12373" name="Picture 43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4" name="Picture 4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0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12371" name="Picture 44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2" name="Picture 4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1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12369" name="Picture 445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70" name="Picture 4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2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12367" name="Picture 448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8" name="Picture 44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3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12365" name="Picture 451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6" name="Picture 45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4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12363" name="Picture 454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4" name="Picture 45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5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12361" name="Picture 457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2" name="Picture 4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6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12359" name="Picture 460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60" name="Picture 46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7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12357" name="Picture 463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8" name="Picture 46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8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12355" name="Picture 466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6" name="Picture 46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49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12353" name="Picture 469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4" name="Picture 4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50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12351" name="Picture 472"/>
              <p:cNvPicPr>
                <a:picLocks noChangeAspect="1" noChangeArrowheads="1"/>
              </p:cNvPicPr>
              <p:nvPr/>
            </p:nvPicPr>
            <p:blipFill>
              <a:blip r:embed="rId5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52" name="Picture 4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292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Kruti Dev 010" charset="0"/>
            </a:endParaRPr>
          </a:p>
        </p:txBody>
      </p:sp>
      <p:sp>
        <p:nvSpPr>
          <p:cNvPr id="119952" name="Text Box 144"/>
          <p:cNvSpPr txBox="1">
            <a:spLocks noChangeArrowheads="1"/>
          </p:cNvSpPr>
          <p:nvPr/>
        </p:nvSpPr>
        <p:spPr bwMode="auto">
          <a:xfrm>
            <a:off x="-15766" y="451477"/>
            <a:ext cx="9237005" cy="255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lvl="1" algn="ctr">
              <a:spcBef>
                <a:spcPct val="50000"/>
              </a:spcBef>
              <a:defRPr/>
            </a:pPr>
            <a:r>
              <a:rPr lang="en-US" sz="8000" b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MS PGothic" pitchFamily="34" charset="-128"/>
                <a:cs typeface="+mn-cs"/>
              </a:rPr>
              <a:t>vc lkjs eksrh te x;s gSa---</a:t>
            </a:r>
            <a:endParaRPr lang="en-US" sz="7200" b="1" dirty="0">
              <a:ln>
                <a:solidFill>
                  <a:srgbClr val="00FFFF"/>
                </a:solidFill>
              </a:ln>
              <a:solidFill>
                <a:srgbClr val="00FFFF"/>
              </a:solidFill>
              <a:latin typeface="Kruti Dev 010" pitchFamily="2" charset="0"/>
              <a:ea typeface="MS PGothic" pitchFamily="34" charset="-128"/>
              <a:cs typeface="+mn-cs"/>
            </a:endParaRPr>
          </a:p>
        </p:txBody>
      </p:sp>
      <p:sp>
        <p:nvSpPr>
          <p:cNvPr id="119953" name="Text Box 145"/>
          <p:cNvSpPr txBox="1">
            <a:spLocks noChangeArrowheads="1"/>
          </p:cNvSpPr>
          <p:nvPr/>
        </p:nvSpPr>
        <p:spPr bwMode="auto">
          <a:xfrm>
            <a:off x="476250" y="2786282"/>
            <a:ext cx="8667750" cy="92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EA18"/>
                </a:solidFill>
                <a:latin typeface="Kruti Dev 010" pitchFamily="2" charset="0"/>
                <a:ea typeface="+mn-ea"/>
                <a:cs typeface="+mn-cs"/>
              </a:rPr>
              <a:t>gekjs le{k nks izeq[k iz’u gSaA</a:t>
            </a:r>
          </a:p>
        </p:txBody>
      </p:sp>
      <p:sp>
        <p:nvSpPr>
          <p:cNvPr id="120282" name="Rectangle 474"/>
          <p:cNvSpPr>
            <a:spLocks noChangeArrowheads="1"/>
          </p:cNvSpPr>
          <p:nvPr/>
        </p:nvSpPr>
        <p:spPr bwMode="auto">
          <a:xfrm>
            <a:off x="8197850" y="6518275"/>
            <a:ext cx="293688" cy="246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  <a:latin typeface="Kruti Dev 010" pitchFamily="2" charset="0"/>
                <a:ea typeface="+mn-ea"/>
                <a:cs typeface="+mn-cs"/>
              </a:rPr>
              <a:t>05</a:t>
            </a:r>
          </a:p>
        </p:txBody>
      </p:sp>
      <p:sp>
        <p:nvSpPr>
          <p:cNvPr id="12296" name="Text Box 475"/>
          <p:cNvSpPr txBox="1">
            <a:spLocks noChangeArrowheads="1"/>
          </p:cNvSpPr>
          <p:nvPr/>
        </p:nvSpPr>
        <p:spPr bwMode="auto">
          <a:xfrm>
            <a:off x="8602663" y="6448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Kruti Dev 01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0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Kruti Dev 010" charset="0"/>
            </a:endParaRPr>
          </a:p>
        </p:txBody>
      </p:sp>
      <p:pic>
        <p:nvPicPr>
          <p:cNvPr id="14338" name="Picture 2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17" name="Text Box 189"/>
          <p:cNvSpPr txBox="1">
            <a:spLocks noChangeArrowheads="1"/>
          </p:cNvSpPr>
          <p:nvPr/>
        </p:nvSpPr>
        <p:spPr bwMode="auto">
          <a:xfrm>
            <a:off x="290403" y="3322692"/>
            <a:ext cx="8512175" cy="23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u="sng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+mn-ea"/>
                <a:cs typeface="+mn-cs"/>
              </a:rPr>
              <a:t>gekjs izHkq ;h’kq elhg ls vkidk laca/k dSlk gS\</a:t>
            </a:r>
            <a:endParaRPr lang="en-US" sz="6600" b="1" dirty="0">
              <a:ln>
                <a:solidFill>
                  <a:srgbClr val="FFFF00"/>
                </a:solidFill>
              </a:ln>
              <a:solidFill>
                <a:srgbClr val="FFEA18"/>
              </a:solidFill>
              <a:latin typeface="Kruti Dev 010" pitchFamily="2" charset="0"/>
              <a:ea typeface="+mn-ea"/>
              <a:cs typeface="+mn-cs"/>
            </a:endParaRPr>
          </a:p>
        </p:txBody>
      </p:sp>
      <p:sp>
        <p:nvSpPr>
          <p:cNvPr id="14340" name="Text Box 192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Kruti Dev 010" charset="0"/>
            </a:endParaRPr>
          </a:p>
        </p:txBody>
      </p:sp>
      <p:sp>
        <p:nvSpPr>
          <p:cNvPr id="22722" name="Text Box 194"/>
          <p:cNvSpPr txBox="1">
            <a:spLocks noChangeArrowheads="1"/>
          </p:cNvSpPr>
          <p:nvPr/>
        </p:nvSpPr>
        <p:spPr bwMode="auto">
          <a:xfrm>
            <a:off x="-311049" y="1563032"/>
            <a:ext cx="9912240" cy="92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ijes’oj ds opu dh bl ;k=k ds }kjk-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Kruti Dev 010" pitchFamily="2" charset="0"/>
                <a:ea typeface="MS PGothic" pitchFamily="34" charset="-128"/>
                <a:cs typeface="+mn-cs"/>
              </a:rPr>
              <a:t>--</a:t>
            </a:r>
          </a:p>
        </p:txBody>
      </p:sp>
      <p:sp>
        <p:nvSpPr>
          <p:cNvPr id="22723" name="Text Box 195"/>
          <p:cNvSpPr txBox="1">
            <a:spLocks noChangeArrowheads="1"/>
          </p:cNvSpPr>
          <p:nvPr/>
        </p:nvSpPr>
        <p:spPr bwMode="auto">
          <a:xfrm>
            <a:off x="43027" y="0"/>
            <a:ext cx="9100973" cy="10985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6600" b="1" i="1" dirty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latin typeface="Kruti Dev 010" pitchFamily="2" charset="0"/>
                <a:ea typeface="+mn-ea"/>
                <a:cs typeface="+mn-cs"/>
              </a:rPr>
              <a:t>iz’u la[;k ,d</a:t>
            </a:r>
          </a:p>
        </p:txBody>
      </p:sp>
      <p:sp>
        <p:nvSpPr>
          <p:cNvPr id="14343" name="Text Box 198"/>
          <p:cNvSpPr txBox="1">
            <a:spLocks noChangeArrowheads="1"/>
          </p:cNvSpPr>
          <p:nvPr/>
        </p:nvSpPr>
        <p:spPr bwMode="auto">
          <a:xfrm>
            <a:off x="8532813" y="6461125"/>
            <a:ext cx="273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Kruti Dev 010" charset="0"/>
              </a:rPr>
              <a:t>2</a:t>
            </a:r>
          </a:p>
        </p:txBody>
      </p:sp>
      <p:sp>
        <p:nvSpPr>
          <p:cNvPr id="14344" name="Text Box 199"/>
          <p:cNvSpPr txBox="1">
            <a:spLocks noChangeArrowheads="1"/>
          </p:cNvSpPr>
          <p:nvPr/>
        </p:nvSpPr>
        <p:spPr bwMode="auto">
          <a:xfrm>
            <a:off x="334963" y="6478588"/>
            <a:ext cx="7286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Kruti Dev 010" charset="0"/>
              </a:rPr>
              <a:t>©2005 TBBMI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Jezreel Valley\sr\Mt Tabor aerial from northwest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4255</Words>
  <Application>Microsoft Office PowerPoint</Application>
  <PresentationFormat>On-screen Show (4:3)</PresentationFormat>
  <Paragraphs>342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ＭＳ Ｐゴシック</vt:lpstr>
      <vt:lpstr>Arial</vt:lpstr>
      <vt:lpstr>Comic Sans MS</vt:lpstr>
      <vt:lpstr>DevLys 010</vt:lpstr>
      <vt:lpstr>Kruti Dev 010</vt:lpstr>
      <vt:lpstr>Monotype Sorts</vt:lpstr>
      <vt:lpstr>Times</vt:lpstr>
      <vt:lpstr>Times New Roman</vt:lpstr>
      <vt:lpstr>Wingdings</vt:lpstr>
      <vt:lpstr>Blank</vt:lpstr>
      <vt:lpstr>untitled 1</vt:lpstr>
      <vt:lpstr>Orbit</vt:lpstr>
      <vt:lpstr>1_untitled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Tabor aerial from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Bible…Basically link at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fryman</dc:creator>
  <cp:lastModifiedBy>Botros Salah</cp:lastModifiedBy>
  <cp:revision>219</cp:revision>
  <dcterms:created xsi:type="dcterms:W3CDTF">2008-07-12T04:49:42Z</dcterms:created>
  <dcterms:modified xsi:type="dcterms:W3CDTF">2025-01-08T22:19:28Z</dcterms:modified>
</cp:coreProperties>
</file>