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2"/>
  </p:notesMasterIdLst>
  <p:handoutMasterIdLst>
    <p:handoutMasterId r:id="rId93"/>
  </p:handoutMasterIdLst>
  <p:sldIdLst>
    <p:sldId id="800" r:id="rId2"/>
    <p:sldId id="593" r:id="rId3"/>
    <p:sldId id="795" r:id="rId4"/>
    <p:sldId id="388" r:id="rId5"/>
    <p:sldId id="393" r:id="rId6"/>
    <p:sldId id="699" r:id="rId7"/>
    <p:sldId id="700" r:id="rId8"/>
    <p:sldId id="704" r:id="rId9"/>
    <p:sldId id="705" r:id="rId10"/>
    <p:sldId id="706" r:id="rId11"/>
    <p:sldId id="702" r:id="rId12"/>
    <p:sldId id="796" r:id="rId13"/>
    <p:sldId id="751" r:id="rId14"/>
    <p:sldId id="747" r:id="rId15"/>
    <p:sldId id="610" r:id="rId16"/>
    <p:sldId id="611" r:id="rId17"/>
    <p:sldId id="612" r:id="rId18"/>
    <p:sldId id="613" r:id="rId19"/>
    <p:sldId id="614" r:id="rId20"/>
    <p:sldId id="615" r:id="rId21"/>
    <p:sldId id="616" r:id="rId22"/>
    <p:sldId id="617" r:id="rId23"/>
    <p:sldId id="351" r:id="rId24"/>
    <p:sldId id="621" r:id="rId25"/>
    <p:sldId id="622" r:id="rId26"/>
    <p:sldId id="623" r:id="rId27"/>
    <p:sldId id="624" r:id="rId28"/>
    <p:sldId id="625" r:id="rId29"/>
    <p:sldId id="626" r:id="rId30"/>
    <p:sldId id="627" r:id="rId31"/>
    <p:sldId id="628" r:id="rId32"/>
    <p:sldId id="790" r:id="rId33"/>
    <p:sldId id="791" r:id="rId34"/>
    <p:sldId id="632" r:id="rId35"/>
    <p:sldId id="633" r:id="rId36"/>
    <p:sldId id="634" r:id="rId37"/>
    <p:sldId id="746" r:id="rId38"/>
    <p:sldId id="635" r:id="rId39"/>
    <p:sldId id="636" r:id="rId40"/>
    <p:sldId id="637" r:id="rId41"/>
    <p:sldId id="638" r:id="rId42"/>
    <p:sldId id="708" r:id="rId43"/>
    <p:sldId id="748" r:id="rId44"/>
    <p:sldId id="762" r:id="rId45"/>
    <p:sldId id="763" r:id="rId46"/>
    <p:sldId id="697" r:id="rId47"/>
    <p:sldId id="767" r:id="rId48"/>
    <p:sldId id="768" r:id="rId49"/>
    <p:sldId id="799" r:id="rId50"/>
    <p:sldId id="797" r:id="rId51"/>
    <p:sldId id="798" r:id="rId52"/>
    <p:sldId id="769" r:id="rId53"/>
    <p:sldId id="770" r:id="rId54"/>
    <p:sldId id="771" r:id="rId55"/>
    <p:sldId id="772" r:id="rId56"/>
    <p:sldId id="471" r:id="rId57"/>
    <p:sldId id="774" r:id="rId58"/>
    <p:sldId id="730" r:id="rId59"/>
    <p:sldId id="710" r:id="rId60"/>
    <p:sldId id="654" r:id="rId61"/>
    <p:sldId id="655" r:id="rId62"/>
    <p:sldId id="656" r:id="rId63"/>
    <p:sldId id="657" r:id="rId64"/>
    <p:sldId id="749" r:id="rId65"/>
    <p:sldId id="660" r:id="rId66"/>
    <p:sldId id="661" r:id="rId67"/>
    <p:sldId id="662" r:id="rId68"/>
    <p:sldId id="663" r:id="rId69"/>
    <p:sldId id="664" r:id="rId70"/>
    <p:sldId id="665" r:id="rId71"/>
    <p:sldId id="666" r:id="rId72"/>
    <p:sldId id="667" r:id="rId73"/>
    <p:sldId id="668" r:id="rId74"/>
    <p:sldId id="678" r:id="rId75"/>
    <p:sldId id="679" r:id="rId76"/>
    <p:sldId id="680" r:id="rId77"/>
    <p:sldId id="681" r:id="rId78"/>
    <p:sldId id="776" r:id="rId79"/>
    <p:sldId id="739" r:id="rId80"/>
    <p:sldId id="711" r:id="rId81"/>
    <p:sldId id="779" r:id="rId82"/>
    <p:sldId id="780" r:id="rId83"/>
    <p:sldId id="781" r:id="rId84"/>
    <p:sldId id="782" r:id="rId85"/>
    <p:sldId id="783" r:id="rId86"/>
    <p:sldId id="784" r:id="rId87"/>
    <p:sldId id="731" r:id="rId88"/>
    <p:sldId id="579" r:id="rId89"/>
    <p:sldId id="538" r:id="rId90"/>
    <p:sldId id="582" r:id="rId91"/>
  </p:sldIdLst>
  <p:sldSz cx="10058400" cy="7772400"/>
  <p:notesSz cx="6858000" cy="9144000"/>
  <p:defaultTextStyle>
    <a:defPPr>
      <a:defRPr lang="en-US"/>
    </a:defPPr>
    <a:lvl1pPr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1pPr>
    <a:lvl2pPr marL="4572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2pPr>
    <a:lvl3pPr marL="9144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3pPr>
    <a:lvl4pPr marL="13716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4pPr>
    <a:lvl5pPr marL="18288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12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12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12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1200"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39">
          <p15:clr>
            <a:srgbClr val="A4A3A4"/>
          </p15:clr>
        </p15:guide>
        <p15:guide id="2" orient="horz" pos="4738">
          <p15:clr>
            <a:srgbClr val="A4A3A4"/>
          </p15:clr>
        </p15:guide>
        <p15:guide id="3" orient="horz" pos="2446">
          <p15:clr>
            <a:srgbClr val="A4A3A4"/>
          </p15:clr>
        </p15:guide>
        <p15:guide id="4" pos="6142">
          <p15:clr>
            <a:srgbClr val="A4A3A4"/>
          </p15:clr>
        </p15:guide>
        <p15:guide id="5" pos="180">
          <p15:clr>
            <a:srgbClr val="A4A3A4"/>
          </p15:clr>
        </p15:guide>
        <p15:guide id="6" pos="5742">
          <p15:clr>
            <a:srgbClr val="A4A3A4"/>
          </p15:clr>
        </p15:guide>
        <p15:guide id="7" pos="833">
          <p15:clr>
            <a:srgbClr val="A4A3A4"/>
          </p15:clr>
        </p15:guide>
        <p15:guide id="8" pos="2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FF00"/>
    <a:srgbClr val="00FFFF"/>
    <a:srgbClr val="FFFFFF"/>
    <a:srgbClr val="EAEAEA"/>
    <a:srgbClr val="F8F8F8"/>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578" y="60"/>
      </p:cViewPr>
      <p:guideLst>
        <p:guide orient="horz" pos="339"/>
        <p:guide orient="horz" pos="4738"/>
        <p:guide orient="horz" pos="2446"/>
        <p:guide pos="6142"/>
        <p:guide pos="180"/>
        <p:guide pos="5742"/>
        <p:guide pos="833"/>
        <p:guide pos="2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92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914400" y="457200"/>
            <a:ext cx="5029200" cy="3886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181655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0116-F997-39E9-B600-CA781851D354}"/>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30469F21-A1F1-C5D4-1248-3443F0EADBC4}"/>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4A3FD5E0-7554-E367-B41F-7BFFE64E8168}"/>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hi-in" b="1">
                <a:latin typeface="Times" charset="0"/>
                <a:ea typeface="ＭＳ Ｐゴシック" charset="0"/>
                <a:cs typeface="ＭＳ Ｐゴシック" charset="0"/>
              </a:rPr>
              <a:t>अब हम किताबों को व्यवस्थित करने की ओर चलते हैं। यह बाईबल बेसिकली का 7 वां भाग है.............चूंकि हम फाईल्स और फाईल फोल्डर्स को जमा रहे हैं, हमारा विचार समान ही रहेगा। क्योंकि हम इस बात पर ध्यान केंद्रित कर रहे हैं कि धर्मषास्त्र की कहानी के अनुरूप बाईबल का आकारऔररचना किस प्रकार संगठित करनी है.............जो हजारों वर्ष पूर्व से घटनाक्रम चले आ रहे हैं। इसका उपषीर्षक यह भी हो सकता है ‘‘पुस्तकों को व्यवस्थित करना।’’</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064346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solidFill>
            <a:srgbClr val="FFFFFF"/>
          </a:solidFill>
          <a:ln/>
        </p:spPr>
      </p:sp>
      <p:sp>
        <p:nvSpPr>
          <p:cNvPr id="21506"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अंततः, दांयी ओर का बाहय बाॅक्स एक विषेष स्मृति औजार प्रस्तुत करता है जो भविष्यवक्ताओं के लिये है। हम इसे जल्दी समझायेंगे। यह एक औजार है जो विषेष रूप से आपकी मदद करने के लिये तैयार किया गया है ‘‘ सभी भविष्यवक्ताओं को सही क्रम से जमाओ।’’</a:t>
            </a:r>
            <a:endParaRPr lang="en-US" b="1">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solidFill>
            <a:srgbClr val="FFFFFF"/>
          </a:solidFill>
          <a:ln/>
        </p:spPr>
      </p:sp>
      <p:sp>
        <p:nvSpPr>
          <p:cNvPr id="23554"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वर्कषीट की डिजाईन इस एक विचार को लेकर तैयार की गई है, बीच के दो प्रमुख कालम में प्रत्येक वस्तु आड़ी रेखा के रूप में जमीं हुई है.............इसलिये बायीं ओर से आड़े रूप में कथानक को सोचते हुये आइये।</a:t>
            </a:r>
            <a:endParaRPr lang="en-US" b="1">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solidFill>
            <a:srgbClr val="FFFFFF"/>
          </a:solidFill>
          <a:ln/>
        </p:spPr>
      </p:sp>
      <p:sp>
        <p:nvSpPr>
          <p:cNvPr id="2560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जब हम बाईबल क्रमणिका का काल खंड और इन पुस्तकों का आपस में संबंध देखते हैं और पुराने नियम के चार भागों को देखते हैं.............तो दिमाग में रखिये कि पुराने नियम का एक मूल तथ्य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लगभग 1500 वर्ष इस संपूर्ण संग्रह को तैयार करने में लगे। और हमने खुली बाईबल को खोजा.............</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 एक विषय पर लिखी गई है............एक संदेष...........उत्पत्ति से प्रकाषित वाक्य तक............एक ही विषय: परमेष्वर की महिमा!</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just"/>
            <a:r>
              <a:rPr lang="hi-in" b="1">
                <a:latin typeface="Times" charset="0"/>
                <a:ea typeface="ＭＳ Ｐゴシック" charset="0"/>
                <a:cs typeface="ＭＳ Ｐゴシック" charset="0"/>
              </a:rPr>
              <a:t>प्रथम, बाॅक्स में पुराने नियम की पांच पुस्तकें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चित्र के दांयी ओर बाईबल की पुस्तकों का प्रथम पारंपरिक बड़ा समूह है।</a:t>
            </a:r>
          </a:p>
        </p:txBody>
      </p:sp>
      <p:sp>
        <p:nvSpPr>
          <p:cNvPr id="27650"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solidFill>
            <a:srgbClr val="FFFFFF"/>
          </a:solidFill>
          <a:ln/>
        </p:spPr>
      </p:sp>
      <p:sp>
        <p:nvSpPr>
          <p:cNvPr id="29698"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ये नियम की पुस्तकें कहलाती हैं। जैसे जैसे हम इस सूची में पुस्तक जोड़ते जाते हैं, आप देखेंगे कि घटनाक्रम दायी ओर से छपा हुआ है। तो अब हम आगे बढ़ते हैं। जैसे हम प्रथम चैखाने से तीर की दिषा में आगे बढ़ते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तीर जो बायी ओर संकेत करता है उस का प्रयोग बाद में होगा</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ये पांच पुस्तकें............यहूदी धर्मषास्त्र में तोरह कहलाते हैं..............इसमें 2000 बी.सी. से 1500 बी.सी. के बीच का कालखंड सम्मिलत है। स्मरण रखिये ये संख्या स्मृति की दृष्टि से आसानी से रहेंगी।</a:t>
            </a:r>
            <a:endParaRPr lang="en-US" b="1">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solidFill>
            <a:srgbClr val="FFFFFF"/>
          </a:solidFill>
          <a:ln/>
        </p:spPr>
      </p:sp>
      <p:sp>
        <p:nvSpPr>
          <p:cNvPr id="33794"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नियम की पुस्तक में उत्पत्ति है, व आड़े रूप में, उत्पत्ति सृष्टि के फोल्डर से बांयी ओर से अध्ययन सहायक षीट के साथ जुड़ा है। तीर नीचे इषारा कर रहे हैं................उत्पत्ति के अंदर सृष्टि से संबंधित समस्त जानकारी है...............तब क्रमणिका फाईल्स में अब्राहम से लेकर युसुफ है। इन पुस्तकों के ष्षीर्षक को संक्षिप्त रूप में लिखना होगा। ताकि बाद में षब्द भरे जा सकें।</a:t>
            </a:r>
            <a:endParaRPr lang="en-US" b="1">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solidFill>
            <a:srgbClr val="FFFFFF"/>
          </a:solidFill>
          <a:ln/>
        </p:spPr>
      </p:sp>
      <p:sp>
        <p:nvSpPr>
          <p:cNvPr id="35842"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तब हम निर्गमन को जोड़ते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solidFill>
            <a:srgbClr val="FFFFFF"/>
          </a:solidFill>
          <a:ln/>
        </p:spPr>
      </p:sp>
      <p:sp>
        <p:nvSpPr>
          <p:cNvPr id="37890"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लैव्यवस्था,</a:t>
            </a:r>
            <a:endParaRPr lang="en-US" b="1">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solidFill>
            <a:srgbClr val="FFFFFF"/>
          </a:solidFill>
          <a:ln/>
        </p:spPr>
      </p:sp>
      <p:sp>
        <p:nvSpPr>
          <p:cNvPr id="39938"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..............गिनती, और</a:t>
            </a:r>
            <a:endParaRPr lang="en-US" b="1">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solidFill>
            <a:srgbClr val="FFFFFF"/>
          </a:solidFill>
          <a:ln/>
        </p:spPr>
      </p:sp>
      <p:sp>
        <p:nvSpPr>
          <p:cNvPr id="41986"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.............व्यवस्थाविवरण</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इन चार पुस्तकों में, हमारे पास मूसा का संपूर्ण जीवन और कार्य सम्मिलित है, इसमें मूसा की व्यवस्था है, निर्गमन की कहानी जिसमें मिस्र से बाहर निकलने का वर्णन और इजरायल राष्ट्र का प्रारंभ बताया गया है। व्यवस्थाविवरण की समाप्ति पर हमारे पास चार में से एक ओर बड़ा नाम षेष है। वह बेषक यहोषु है।</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solidFill>
            <a:srgbClr val="FFFFFF"/>
          </a:solidFill>
          <a:ln/>
        </p:spPr>
      </p:sp>
      <p:sp>
        <p:nvSpPr>
          <p:cNvPr id="44034"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पुराने नियम की पुस्तकों में नियम है...........यहूदी तोरह............और यह संपूर्ण है। पांच पुस्तकें............उत्पत्ति, निर्गमन, लैव्यवस्था, गिनती और व्यवस्थाविवरण।</a:t>
            </a:r>
            <a:endParaRPr lang="en-US" b="1">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solidFill>
            <a:srgbClr val="FFFFFF"/>
          </a:solidFill>
          <a:ln/>
        </p:spPr>
      </p:sp>
      <p:sp>
        <p:nvSpPr>
          <p:cNvPr id="46082" name="Rectangle 3"/>
          <p:cNvSpPr>
            <a:spLocks noGrp="1"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अब एसी स्क्रोल को उत्पत्ति से आगे ले चलो एल सी स्क्रोल की दांये हाथ की ओर व्यवस्थाविवरण पर ले चलो।</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जैसा हम जानते हैं.............अब्राहम की वाचा प्रथम महान प्रतिज्ञा है जो मूल तत्व देष, वंष और आषीष का अनुबंध है जो उत्पत्ति 12 में दिया गया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बाद में व्यवस्थाविवरण में..............देष की प्रतिज्ञा का अनुबंध दिया हुआ है...............व्यवस्थाविवरण 30 में इसे दोहराया गया है।</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just"/>
            <a:r>
              <a:rPr lang="hi-in" b="1">
                <a:latin typeface="Times" charset="0"/>
                <a:ea typeface="ＭＳ Ｐゴシック" charset="0"/>
                <a:cs typeface="ＭＳ Ｐゴシック" charset="0"/>
              </a:rPr>
              <a:t>अब किताबों के अगले भाग पर चले, जो पारंपरिक रूप सेे</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12 किताबों का समूह इतिहास कहलाता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इतिहास की पुस्तकों में से खूंटे के आकार का टुकड़ा निकला हुआ है। इसका उपयोग हम बाद में समझायेंगे एक बार फिर किताबें यहां पर दि बाईबल फाईल फोल्डर में आड़े रूप में व्यवस्थित जमाई गई है। इतिहास के लिये कथानक 1500 बी.सी. से 500 बी.सी. तक है।</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solidFill>
            <a:srgbClr val="FFFFFF"/>
          </a:solidFill>
          <a:ln/>
        </p:spPr>
      </p:sp>
      <p:sp>
        <p:nvSpPr>
          <p:cNvPr id="50178"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प्रथम, यहोषु की पुस्तक है..............यहोषु फोल्डर के ठीक विपरीत। इसमें इजरायल में जीवन प्रारंभ होने और उसे प्राचीन प्रतिज्ञा की तरह सौंपे जाने का वर्णन है। और याद रखिये चार महान लोगों के समूह में यहोषु सबसे अंतिम व्यक्ति है...............अब हम आगे बढ़ते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solidFill>
            <a:srgbClr val="FFFFFF"/>
          </a:solidFill>
          <a:ln/>
        </p:spPr>
      </p:sp>
      <p:sp>
        <p:nvSpPr>
          <p:cNvPr id="52226"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तीन समाज की ओर जो बाईबल फाईल फोल्डर में बांयी ओर है। तीन समाज के इतिहास में न्यायियों प्रथम पुस्तक है, यह अस्थ्रिता का काल था। राष्ट्रीय अस्थिरता!</a:t>
            </a:r>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solidFill>
            <a:srgbClr val="FFFFFF"/>
          </a:solidFill>
          <a:ln/>
        </p:spPr>
      </p:sp>
      <p:sp>
        <p:nvSpPr>
          <p:cNvPr id="54274"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अराजकता के काल में, हमारे पास रूथ की एक सुंदर कहानी है, उसका अपनी सास नाओमी से संबंध, और इजरायल में उनका जीवन।</a:t>
            </a:r>
            <a:endParaRPr lang="en-US" b="1">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solidFill>
            <a:srgbClr val="FFFFFF"/>
          </a:solidFill>
          <a:ln/>
        </p:spPr>
      </p:sp>
      <p:sp>
        <p:nvSpPr>
          <p:cNvPr id="5632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षमूएलवह पुस्तक मध्यस्थ पात्र हो जाता है जो इजरायल के अराजकता वाले काल से राजवंष की ओर ले चलता है। यह समय प्राचीन इजरायल का सबसे प्रतिष्ठा दायक समय था जिसमें संपदा व राजनैतिक ताकत का बाहुल्य था।</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इतिहास के इस भाग के लिये हमारे पास चार पुस्तकों का समूह है...............उनकी रेखायें वर्कषीट पर दे रखी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अगला डी है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उसके बाद एस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चैथी रेखा सी डब्लयू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 अक्षर षाऊल, दाऊद व सालोमन के लिये प्रयुक्त हुये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जैसा कि राजवंष वाले फोल्डर में बताया गया है, इसके पष्चात् गृहयुद्ध हुआ..............गृहयुद्ध ने इजरायल राष्ट्र में विभाजन उत्पन्न किया। अब इसमें पुस्तकें जोड़ेंगे।</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solidFill>
            <a:srgbClr val="FFFFFF"/>
          </a:solidFill>
          <a:ln/>
        </p:spPr>
      </p:sp>
      <p:sp>
        <p:nvSpPr>
          <p:cNvPr id="58370"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प्रथम दो रेखाओं में; राजवंष फाईल फोल्डर के विपरीत, प्रथम ष्मुएल और दूसरा षमूएल को संक्षिप्त रूप में लिखिये। स्थान बचेगा।</a:t>
            </a:r>
            <a:endParaRPr lang="en-US" b="1">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solidFill>
            <a:srgbClr val="FFFFFF"/>
          </a:solidFill>
          <a:ln/>
        </p:spPr>
      </p:sp>
      <p:sp>
        <p:nvSpPr>
          <p:cNvPr id="60418"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अगली पंक्ति में प्रथम राजा द्वितीय राजा</a:t>
            </a:r>
            <a:endParaRPr lang="en-US" b="1">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hi-in" b="1">
                <a:latin typeface="Times" charset="0"/>
                <a:ea typeface="ＭＳ Ｐゴシック" charset="0"/>
                <a:cs typeface="ＭＳ Ｐゴシック" charset="0"/>
              </a:rPr>
              <a:t>अब हम किताबों को व्यवस्थित करने की ओर चलते हैं। यह बाईबल बेसिकली का 7 वां भाग है.............चूंकि हम फाईल्स और फाईल फोल्डर्स को जमा रहे हैं, हमारा विचार समान ही रहेगा। क्योंकि हम इस बात पर ध्यान केंद्रित कर रहे हैं कि धर्मषास्त्र की कहानी के अनुरूप बाईबल का आकारऔररचना किस प्रकार संगठित करनी है.............जो हजारों वर्ष पूर्व से घटनाक्रम चले आ रहे हैं। इसका उपषीर्षक यह भी हो सकता है ‘‘पुस्तकों को व्यवस्थित करना।’’</a:t>
            </a:r>
            <a:endParaRPr lang="en-US" b="1">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solidFill>
            <a:srgbClr val="FFFFFF"/>
          </a:solidFill>
          <a:ln/>
        </p:spPr>
      </p:sp>
      <p:sp>
        <p:nvSpPr>
          <p:cNvPr id="62466"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चार पुस्तकों के समूह को देखिये। इसमें संपूर्ण इतिहास है उस समय का जब इजरायल एक संयुक्त राज्य था और उसमें एक के बाद एक तीन राजा हुये................ठाीक राष्ट्रीय विभाजन के पूर्व। पुनः विभाजन को सीडब्लयू से दर्षाया गया है</a:t>
            </a:r>
            <a:endParaRPr lang="en-US" b="1">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solidFill>
            <a:srgbClr val="FFFFFF"/>
          </a:solidFill>
          <a:ln/>
        </p:spPr>
      </p:sp>
      <p:sp>
        <p:nvSpPr>
          <p:cNvPr id="64514"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और एस-डी-एस -सीडब्लयू को षाऊल - दाऊद- साॅलोमन और गृह युद्ध के लिये उपयोग में लाया जाता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hi-in" b="1">
                <a:latin typeface="Times" charset="0"/>
                <a:ea typeface="ＭＳ Ｐゴシック" charset="0"/>
                <a:cs typeface="ＭＳ Ｐゴシック" charset="0"/>
              </a:rPr>
              <a:t>एक मजेदार दिमागी औजार है। अगर आप हाथ की चार उंगलियां खड़ी रखें, तो आप इन राजाओं का क्रम बता सकते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एस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डी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एस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सीडब्ल्यू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डनके पूरे नाम इस प्रकार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षाऊल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साॅलोमन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उसके पष्चात् गृहयुद्ध</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अब एक मजेदार निर्देषिका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उंगली...............पहला षमुएल............जिसमें राजा ष्षाऊल के जीवन का वृतांत है................संयुक्त इजरायल राष्ट्र के समय </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द्वितीय उंगली...............द्वितीय षमूएल...............राजा दाऊद के जीवन का वृतांत।</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तीसरी उंगली................प्रथम राजा.............राजा साॅलोमन के संपूर्ण जीवन व कार्यों के संबंध में।</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चैथी उंगली..............क्रम में सबसे अंतिम.............गृह युद्ध...........................राष्ट्रीय विभाजन,................दूसरा राजा। यह प्राचीन काल का इतिहास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अब इस साधारण से विचार के साथ, अगर आपके समक्ष द्वितीय ष्षमूएल आता है तो आप निषिचितता से जान लेंगे कि इसमें राजा दाऊद के जीवन का वृतांत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अगर इसके पष्चात् राजा साॅलोमन के युग के विषय में पड़ना चाहते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 राष्ट्रीय विभाजन या गृह युद्ध .............. तो उस समय इजरायल व यहूदा दो राष्ट्रों की कहानी 2 राजा में मिलेगी।</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just"/>
            <a:r>
              <a:rPr lang="hi-in" b="1">
                <a:latin typeface="Times" charset="0"/>
                <a:ea typeface="ＭＳ Ｐゴシック" charset="0"/>
                <a:cs typeface="ＭＳ Ｐゴシック" charset="0"/>
              </a:rPr>
              <a:t>देखिये ये किस प्रकार कार्य करता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अब इसे दोहरायें.........................</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...............एस....डी............एस.............सीडब्लयू</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..............षाऊल.............दाऊद...........साॅलोमन.............गृहयुद्ध</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व दूसरा षमूएल..............प्रथम व दूसरा राजा।</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अब 1षमूएल पर कुछ देर के लिये ध्यान केंद्रित कीजिये........ </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1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षमूएल अर्थात राजा ष्षाऊल का समय..............?</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तब राजा साॅलोमन के पहले के किसी एक राजा के विषय में पढ़ना है तो.............इसका संदर्भ 2 राजा में मिलेगा। थोडा सा अभ्यास करना है और आपको राजवंष काल को ठीक से समझने में सहायता मिलेगी। प्राचीन इजरायल और यहूदा का काल दोनों संयुक्त व विभाजित।</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solidFill>
            <a:srgbClr val="FFFFFF"/>
          </a:solidFill>
          <a:ln/>
        </p:spPr>
      </p:sp>
      <p:sp>
        <p:nvSpPr>
          <p:cNvPr id="70658" name="Rectangle 3"/>
          <p:cNvSpPr>
            <a:spLocks noGrp="1"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तब इतिहास में दूसरा षमूएल को देखिये। चैथी उंगली से हमें 2 ष्षमूएल पता चलता है जिसमें राजा दाऊद के विषय में संपूर्ण जानकारी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2 षमूएल 7 में , पद 16 में हमें दाऊद की वाचा क विवरण पढ़ने को मिलता है।</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solidFill>
            <a:srgbClr val="FFFFFF"/>
          </a:solidFill>
          <a:ln/>
        </p:spPr>
      </p:sp>
      <p:sp>
        <p:nvSpPr>
          <p:cNvPr id="72706" name="Rectangle 3"/>
          <p:cNvSpPr>
            <a:spLocks noGrp="1" noChangeArrowheads="1"/>
          </p:cNvSpPr>
          <p:nvPr>
            <p:ph type="body" idx="1"/>
          </p:nvPr>
        </p:nvSpPr>
        <p:spPr>
          <a:solidFill>
            <a:srgbClr val="FFFFFF"/>
          </a:solidFill>
          <a:ln>
            <a:solidFill>
              <a:srgbClr val="000000"/>
            </a:solidFill>
          </a:ln>
        </p:spPr>
        <p:txBody>
          <a:bodyPr/>
          <a:lstStyle/>
          <a:p>
            <a:pPr marL="457200" indent="-457200"/>
            <a:r>
              <a:rPr lang="hi-in" b="1">
                <a:latin typeface="Times" charset="0"/>
                <a:ea typeface="ＭＳ Ｐゴシック" charset="0"/>
                <a:cs typeface="ＭＳ Ｐゴシック" charset="0"/>
              </a:rPr>
              <a:t>अब.................अगली दो पंक्तियां .............उन दो पुस्तकोें के लिये है जो लोगों को बहुत भ्रमित करती हैं। चलिये इन्हें सीधा करें...........</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प्रथम.................दूसरा राजा की ओर काले तीर जो संकेत दे रहे है उसे देखिये................और दो रेखायें जो कोष्ठक में बंद हैं उसे देखिये।</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solidFill>
            <a:srgbClr val="FFFFFF"/>
          </a:solidFill>
          <a:ln/>
        </p:spPr>
      </p:sp>
      <p:sp>
        <p:nvSpPr>
          <p:cNvPr id="74754" name="Rectangle 3"/>
          <p:cNvSpPr>
            <a:spLocks noGrp="1"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पुस्तकों के नाम भरिये................प्रथम इतिहास और दूसरा इतिहास</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बात यह है कि...............प्रथम व द्वितीय इतिहास में समान सामग्री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..............दूसरे षमूएल से दूसरा राजा तक का काल खंड समान है।</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solidFill>
            <a:srgbClr val="FFFFFF"/>
          </a:solidFill>
          <a:ln/>
        </p:spPr>
      </p:sp>
      <p:sp>
        <p:nvSpPr>
          <p:cNvPr id="76802"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उसके उपरांत.............इसमें कई अंतर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दूसरा षमूएल एवं प्रथम व दूसरा राजा बड़ी मजबूत भविष्यवाणीयों के दृष्टिकोण से लिखा गया था..............और विभक्त राष्ट्र का एक मूल ऐतिहासिक रिेकार्ड भी पेष कर रहा था।</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दोनों इतिहास यद्यपि दाऊद, साॅलोमन, और गृहयुद्ध को दोहराते है एक अलग ही पुरोहताई दृष्टिकोण से।</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और मजेदार बात यह कि इतिहास क अधिकतर भाग दोहराया जाता है..............कुछ तो षब्दषः दोहराव है...............जो दोनों ष्षमूएल व राजा में मिलता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इसलिये..............समय सीमा समान.............</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कई घटनायें समान................</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कई अध्याय समान</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solidFill>
            <a:srgbClr val="FFFFFF"/>
          </a:solidFill>
          <a:ln/>
        </p:spPr>
      </p:sp>
      <p:sp>
        <p:nvSpPr>
          <p:cNvPr id="78850" name="Rectangle 3"/>
          <p:cNvSpPr>
            <a:spLocks noGrp="1"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अब हमारे पास इन चार पुस्तकों में संयुक्त इजरायल व राजा षाऊल, दाऊद, साॅलोमन और उसके बाद पनपे गृह युद्ध का विस्तृत वर्णन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संयुक्त राष्ट्र इजरायल दो  भागों में बंट जाता है जैसे उत्तरी इजरायल व दक्षिणी यहूदा राज्य।</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solidFill>
            <a:srgbClr val="FFFFFF"/>
          </a:solidFill>
          <a:ln/>
        </p:spPr>
      </p:sp>
      <p:sp>
        <p:nvSpPr>
          <p:cNvPr id="80898" name="Rectangle 3"/>
          <p:cNvSpPr>
            <a:spLocks noGrp="1" noChangeArrowheads="1"/>
          </p:cNvSpPr>
          <p:nvPr>
            <p:ph type="body" idx="1"/>
          </p:nvPr>
        </p:nvSpPr>
        <p:spPr>
          <a:solidFill>
            <a:srgbClr val="FFFFFF"/>
          </a:solidFill>
          <a:ln>
            <a:solidFill>
              <a:srgbClr val="000000"/>
            </a:solidFill>
          </a:ln>
        </p:spPr>
        <p:txBody>
          <a:bodyPr/>
          <a:lstStyle/>
          <a:p>
            <a:pPr marL="457200" indent="-457200"/>
            <a:r>
              <a:rPr lang="hi-in" b="1">
                <a:latin typeface="Times" charset="0"/>
                <a:ea typeface="ＭＳ Ｐゴシック" charset="0"/>
                <a:cs typeface="ＭＳ Ｐゴシック" charset="0"/>
              </a:rPr>
              <a:t>इतिहास के चैकोन खाने में हमें खूंटे का आकार दिखाई पड़ता है। हम उस विचार को उस स्थान में रखेंगे।</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अब हम पुराने नियम की अंतिम पुस्तकों पर आते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सबसे पहले एज्रा है, जो बेबीलोन की गुलामी से छुटे दूसरे समूह के लोगों का प्रमुख था। वह अत्यंत पढ़ा लिखा व परमेष्वर की व्यवस्था जो नये बनाये जाने वाले मंदिर में मानी जानी थी उसका बेहतर प्रबंधक था-यद्यपि साॅलोमन से कम स्त्र पर था। परमेष्वर के इस महान जन ने लौटी हुई यहूदी जनसंख्या के जीवन में कई सुधार क कार्य किये।</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यहां हमारी जानी पहचानी ‘‘खुली बाईबल’’ है, हम अभी अभी खोजा है............इसके कुछ आधारभूत तथ्य, इसकी रचना, भाषा और लक्ष्य</a:t>
            </a:r>
            <a:endParaRPr lang="en-US" b="1">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solidFill>
            <a:srgbClr val="FFFFFF"/>
          </a:solidFill>
          <a:ln/>
        </p:spPr>
      </p:sp>
      <p:sp>
        <p:nvSpPr>
          <p:cNvPr id="82946"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उसके पष्चात् नहेमायाह का आगमन हुआ और उसके द्वारा यरूषलेम की गिरी हुई दीवारें और षहरपनाह तैयार किये गये - वाचा का नवीनीकरण भी हुआ।</a:t>
            </a:r>
            <a:endParaRPr lang="en-US" b="1">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solidFill>
            <a:srgbClr val="FFFFFF"/>
          </a:solidFill>
          <a:ln/>
        </p:spPr>
      </p:sp>
      <p:sp>
        <p:nvSpPr>
          <p:cNvPr id="84994"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और अंततः ऐस्तर, यह एक ऐसी पुस्तक थी जिसमें परमेष्वर का नाम एक भी बार नहीं आया! यद्यपि हम इस गूढ़ सत्य को जानते हैं कि ऐस्तर के साहस के कारण वह राजदरबार में गई और लोगों के जीवन को बचाया। अपने कार्यों द्वारा उसने अपने यहूदी वंषजों के भविष्य को सुरक्षित किया, जिनके द्वारा भविष्य की पीढ़ियों में से मसीहा का आना तय था।</a:t>
            </a:r>
            <a:endParaRPr lang="en-US" b="1">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solidFill>
            <a:srgbClr val="FFFFFF"/>
          </a:solidFill>
          <a:ln/>
        </p:spPr>
      </p:sp>
      <p:sp>
        <p:nvSpPr>
          <p:cNvPr id="8704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हमने 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19 का दूसरा काॅलम पूर्ण किया है................प्रथम.............नियम की पुस्तकें..............फिर इतिहास की पुस्तकें। एक बार पुनः षीट को व्यवस्थ्ति क्रम में जमाया गया है ताकि कथानक व क्रम के अनुसार पुस्तकों के नाम लिखे जा सके..............दि क्विक क्रोनोलाॅजी फाईल फोल्डर्स ...........जो अध्ययन सहायक षीट के बांयी ओर चल रही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a:lstStyle/>
          <a:p>
            <a:pPr marL="457200" indent="-457200" algn="just"/>
            <a:r>
              <a:rPr lang="hi-in" b="1">
                <a:solidFill>
                  <a:srgbClr val="000000"/>
                </a:solidFill>
                <a:latin typeface="Times" charset="0"/>
                <a:ea typeface="ＭＳ Ｐゴシック" charset="0"/>
                <a:cs typeface="ＭＳ Ｐゴシック" charset="0"/>
              </a:rPr>
              <a:t>अब हम वर्कषीट के तीसरे काॅलम पर चलेंगे, जहां लिखा है ‘‘किताबों का जमाना’’ ..........इसमें काव्य व भविष्यवक्ताओं की पुस्तक का संग्रह है</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....काव्य की 5 पुस्तकें।</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............एक सभ्यता के वातावरण में बुद्धि व कौषल का विवास प्रारंभ हुआ। दूसरे ष्षब्दों में, विचारकों के लिये सोचने का समय है। काव्य की पुस्तकों के साथ परिस्थितियों भी हैं। सिर्फ अय्यून की पुस्तक छोड़कर</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इस समूह की पांच पुस्तकें इस समय लिखी गई जब अंतरराष्ट्रीय स्तर पर इजरायल अपनी प्रतिष्ठा व राजनैतिक सामर्थ में बहुत ऊंचाइयों पर था। अतः काव्य की पुस्तकों से प्रारंभ करें।</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solidFill>
            <a:srgbClr val="FFFFFF"/>
          </a:solidFill>
          <a:ln/>
        </p:spPr>
      </p:sp>
      <p:sp>
        <p:nvSpPr>
          <p:cNvPr id="91138" name="Rectangle 3"/>
          <p:cNvSpPr>
            <a:spLocks noGrp="1" noChangeArrowheads="1"/>
          </p:cNvSpPr>
          <p:nvPr>
            <p:ph type="body" idx="1"/>
          </p:nvPr>
        </p:nvSpPr>
        <p:spPr>
          <a:solidFill>
            <a:srgbClr val="FFFFFF"/>
          </a:solidFill>
          <a:ln>
            <a:solidFill>
              <a:srgbClr val="000000"/>
            </a:solidFill>
          </a:ln>
        </p:spPr>
        <p:txBody>
          <a:bodyPr/>
          <a:lstStyle/>
          <a:p>
            <a:pPr marL="457200" indent="-457200" algn="just"/>
            <a:r>
              <a:rPr lang="hi-in" b="1">
                <a:solidFill>
                  <a:srgbClr val="000000"/>
                </a:solidFill>
                <a:latin typeface="Times" charset="0"/>
                <a:ea typeface="ＭＳ Ｐゴシック" charset="0"/>
                <a:cs typeface="ＭＳ Ｐゴシック" charset="0"/>
              </a:rPr>
              <a:t>अब काव्य का बाॅक्स बड़ा हो जाता है। प्रत्येक जगह दो छोटी रेखा है।</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एक पुस्तक के नाम के लिये, और बाजू में, छोटी रेखा उसके बारे में लिखे वाक्यांष को लेकर। आपको मोटे तीर दिखाई देंगे और कुछ संख्या भी। जब हम उनकी ओर बढ़ेंगे तो हम इस बारे में सीखते जायेंगे।</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सबसे ऊपर की रेखा से प्रारंभ करें..............2 संख्या से...........2 संख्या 2 फाईल फोल्डर को संबोधित करते है..............बांयी ओर चार महान लोगों में प्रथम कौन है...............अब्राहम। मोटे तीर फोल्डर में आपका घ्यान आकर्षित करते हैं।</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तो काव्यात्मक बक्से में प्रथम रेखा...............पर</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अय्यूब लिखा है.............और उसके पास लिखा है ‘‘लगभग’’ अब्राहम के समय का काल।</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इन षब्दों के बाद, आप देखेंगे कि रेखायें बड़ी कर दी गई है ताकि स्पष्ट दिखाई दे। इसमें भी समस्त जानकारी को संक्षिप्त में लिखिये।</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कई विद्वान बताते हैं कि अय्यूब की पुस्तक अन्य काव्यात्मक पुस्तकों से जल्दी लिखी गई है। कुछ विद्वानों का विचार है कि अय्यूब अब्राहम के समय काल में ही रह रहा था (इसलिये तीर बांयी ओर सीधे संकेत दे रहा है) इसका एक ही अर्थ है कि तब, परमेष्वर उन स्थानों पर कार्य कर रहा है जिनके बारे में हमें कम ज्ञान है। किंतु उसने अपना कार्य बूढ़े और विष्वसनीय अय्यूब पर प्रगट किया।</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solidFill>
            <a:srgbClr val="FFFFFF"/>
          </a:solidFill>
          <a:ln/>
        </p:spPr>
      </p:sp>
      <p:sp>
        <p:nvSpPr>
          <p:cNvPr id="93186" name="Rectangle 3"/>
          <p:cNvSpPr>
            <a:spLocks noGrp="1" noChangeArrowheads="1"/>
          </p:cNvSpPr>
          <p:nvPr>
            <p:ph type="body" idx="1"/>
          </p:nvPr>
        </p:nvSpPr>
        <p:spPr>
          <a:solidFill>
            <a:srgbClr val="FFFFFF"/>
          </a:solidFill>
          <a:ln>
            <a:solidFill>
              <a:srgbClr val="000000"/>
            </a:solidFill>
          </a:ln>
        </p:spPr>
        <p:txBody>
          <a:bodyPr/>
          <a:lstStyle/>
          <a:p>
            <a:r>
              <a:rPr lang="hi-in" b="1">
                <a:solidFill>
                  <a:srgbClr val="000000"/>
                </a:solidFill>
                <a:latin typeface="Times" charset="0"/>
                <a:ea typeface="ＭＳ Ｐゴシック" charset="0"/>
                <a:cs typeface="ＭＳ Ｐゴシック" charset="0"/>
              </a:rPr>
              <a:t>अय्यूब के अतिरिक्त, काव्यात्मक पुस्तकें दाऊद, साॅलोमन  और राजवंष काल से निकली हैं। अब मोटा तीर काव्य बाॅक्स की ओर संकेत करता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solidFill>
            <a:srgbClr val="FFFFFF"/>
          </a:solidFill>
          <a:ln/>
        </p:spPr>
      </p:sp>
      <p:sp>
        <p:nvSpPr>
          <p:cNvPr id="95234" name="Rectangle 3"/>
          <p:cNvSpPr>
            <a:spLocks noGrp="1" noChangeArrowheads="1"/>
          </p:cNvSpPr>
          <p:nvPr>
            <p:ph type="body" idx="1"/>
          </p:nvPr>
        </p:nvSpPr>
        <p:spPr>
          <a:solidFill>
            <a:srgbClr val="FFFFFF"/>
          </a:solidFill>
          <a:ln>
            <a:solidFill>
              <a:srgbClr val="000000"/>
            </a:solidFill>
          </a:ln>
        </p:spPr>
        <p:txBody>
          <a:bodyPr/>
          <a:lstStyle/>
          <a:p>
            <a:r>
              <a:rPr lang="hi-in" b="1">
                <a:solidFill>
                  <a:srgbClr val="000000"/>
                </a:solidFill>
                <a:latin typeface="Times" charset="0"/>
                <a:ea typeface="ＭＳ Ｐゴシック" charset="0"/>
                <a:cs typeface="ＭＳ Ｐゴシック" charset="0"/>
              </a:rPr>
              <a:t>आप देखेंगे कि एक मोटा तीर दूसरा षमूएल के कोष्ठक और पहला राजा  के कोब्बक पर आ रहा है जहां दाऊद की वाचा का स्क्रोल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काव्यात्मक संग्रह में ...............अब भजनसंहिता आती है। 7 संख्या  इसे राजवंष के फोल्डर के बांयी ओर पहचानती है।</a:t>
            </a:r>
          </a:p>
          <a:p>
            <a:pPr algn="just"/>
            <a:endParaRPr lang="en-US" b="1">
              <a:solidFill>
                <a:srgbClr val="000000"/>
              </a:solidFill>
              <a:latin typeface="Times" charset="0"/>
              <a:ea typeface="ＭＳ Ｐゴシック" charset="0"/>
              <a:cs typeface="ＭＳ Ｐゴシック" charset="0"/>
            </a:endParaRPr>
          </a:p>
          <a:p>
            <a:pPr algn="just"/>
            <a:r>
              <a:rPr lang="hi-in" b="1">
                <a:solidFill>
                  <a:srgbClr val="000000"/>
                </a:solidFill>
                <a:latin typeface="Times" charset="0"/>
                <a:ea typeface="ＭＳ Ｐゴシック" charset="0"/>
                <a:cs typeface="ＭＳ Ｐゴシック" charset="0"/>
              </a:rPr>
              <a:t>इस बाजू को बड़ करके देखने पर ...............प्रषंसा................षब्द दिखाती है। भजन आधी संख्या में प्रषांसात्मक भजन है। लगभग सभी राजा दाऊद द्वारा लिखे गये हैं। षेष भजन मंदिर में आराधना करने वालों के लिये लिखे गये हैं। भजन का मुख्य उद्देष्य परमेष्वर की संगीतमय आराधना करना है। भजन में, परमेष्वर को दाऊद को प्रतिज्ञा करना पुनः प्रकाषित हुआ है, उसे यह भरोसा दिलाया गया कि दाऊद के सिंहासन के आगे चलकर एक राजा उत्पन्न होगा।</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solidFill>
            <a:srgbClr val="FFFFFF"/>
          </a:solidFill>
          <a:ln/>
        </p:spPr>
      </p:sp>
      <p:sp>
        <p:nvSpPr>
          <p:cNvPr id="99330" name="Rectangle 3"/>
          <p:cNvSpPr>
            <a:spLocks noGrp="1"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अब नीतिवचन आता है................कुल साॅलोमन के लिये, कुछ अन्य लोगों ने...................जो साॅलोमन की बुद्धिमत्ता के नामा से जाने जाते हैं। ये संक्षिप्त, चुटीले वाक्यांष साॅलोमन के दिनों की पहचान थे...............जो परिवार व पड़ोसियों के साथ षांति से रहने का उपाय बताते हैं.................और परमेष्वर की भक्ति को उच्च चरित्र वाले जीवन के साथ कैसे करें ये सिखाते हैं। हमें निष्चय है कि इनमें से कई साॅलोमन के दिनों की संस्कृति से लिये गये हैं, जिसे उसने नीतिवचन नाम से संग्रहित किये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solidFill>
            <a:srgbClr val="FFFFFF"/>
          </a:solidFill>
          <a:ln/>
        </p:spPr>
      </p:sp>
      <p:sp>
        <p:nvSpPr>
          <p:cNvPr id="101378" name="Rectangle 3"/>
          <p:cNvSpPr>
            <a:spLocks noGrp="1"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तब............ सभोपदेषक आता है।.........एक लंबा शब्द............इसका संक्षिप्त रूप सभो. है। यह साॅलोमन का जीवन दर्षन है................और कईयों के लिये यह निराषा करने वाली पुस्तक है। और क्यों न हो? एक मनुष्य के विचार इसमें प्रगट हैं जो बुद्धि व संपदा की निरर्थकता को लेकर मंथन करता है। यद्यपि आपको स्मरण होगा कि एक संधि करने के दौरान वह विदेषी जगह से पत्नि ले आता है। सांस्कृतिक रूप से यह सही हो सकता था किंतु इस घटना ने इजरायल के जीवन में जहर घोल दिया। क्योंकि विदेषी पत्नियां.................</a:t>
            </a:r>
          </a:p>
          <a:p>
            <a:pPr algn="just"/>
            <a:endParaRPr lang="en-US" b="1">
              <a:solidFill>
                <a:srgbClr val="000000"/>
              </a:solidFill>
              <a:latin typeface="Times" charset="0"/>
              <a:ea typeface="ＭＳ Ｐゴシック" charset="0"/>
              <a:cs typeface="ＭＳ Ｐゴシック" charset="0"/>
            </a:endParaRPr>
          </a:p>
          <a:p>
            <a:pPr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................अपने विदेषी देवता................अषोरा और मोलेक देवताओं..............की मूर्तियां ले आईं और जैतून पर्वत पर स्थापित कर दीं जो साॅलोमन के बनवाये मंदिर और राजमहल से दिखाई देता था।</a:t>
            </a:r>
          </a:p>
          <a:p>
            <a:pPr algn="just"/>
            <a:endParaRPr lang="en-US" b="1">
              <a:solidFill>
                <a:srgbClr val="000000"/>
              </a:solidFill>
              <a:latin typeface="Times" charset="0"/>
              <a:ea typeface="ＭＳ Ｐゴシック" charset="0"/>
              <a:cs typeface="ＭＳ Ｐゴシック" charset="0"/>
            </a:endParaRPr>
          </a:p>
          <a:p>
            <a:pPr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बाद के वर्षों में तो वह इस पर्वतीय मंदिर में आराधना के बाद......................किट्ठोन घाटी की ओर जाता दिखाई देता था, जो जैतूून के पहाड़ के पार था। तो...............समोपदेषक एक अनुभवी बूढ़े आदमी द्वारा लिखा गया माना जाता है जिसने जीवन के सभी रंगों को देखा है..............और पाया कि एक सच्चे परमेष्वर ; अब्राहम, इजहाक और याकूब के परमेष्वर की आराधना करने से बढ़कर कुछ भी नहीं 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hi-in" b="1">
                <a:latin typeface="Times" charset="0"/>
                <a:ea typeface="ＭＳ Ｐゴシック" charset="0"/>
                <a:cs typeface="ＭＳ Ｐゴシック" charset="0"/>
              </a:rPr>
              <a:t>‘‘खुली बाईबल के लक्ष्य’’................अब हम इसके पुराने नियम के भाग पर जायेंगे जो 39 पुस्तकों का संग्रह है................नियम, इतिहास, काव्य और भविष्यवाणियां</a:t>
            </a:r>
            <a:endParaRPr lang="en-US" b="1">
              <a:latin typeface="Times"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solidFill>
            <a:srgbClr val="FFFFFF"/>
          </a:solidFill>
          <a:ln/>
        </p:spPr>
      </p:sp>
      <p:sp>
        <p:nvSpPr>
          <p:cNvPr id="103426" name="Rectangle 3"/>
          <p:cNvSpPr>
            <a:spLocks noGrp="1"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तब श्रेष्ठगीत आता है...............यहां बिल्कुल ही अलग साहित्यिक वातावरण है। यहां साॅलोमन विवाह के ऊपर बात करता है। यह पुस्तक विवाहित दंपति के लिये है। यद्यपि इसका सांकेतिक रूप मसीहा और उसकी दुल्हन अर्थात् कलीसिया के मध्य संबंध को प्रगट करता है...............यह रहस्मय मिलन यद्यपि हजरों वर्षों बाद होना था।</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solidFill>
            <a:srgbClr val="FFFFFF"/>
          </a:solidFill>
          <a:ln/>
        </p:spPr>
      </p:sp>
      <p:sp>
        <p:nvSpPr>
          <p:cNvPr id="105474" name="Rectangle 3"/>
          <p:cNvSpPr>
            <a:spLocks noGrp="1" noChangeArrowheads="1"/>
          </p:cNvSpPr>
          <p:nvPr>
            <p:ph type="body" idx="1"/>
          </p:nvPr>
        </p:nvSpPr>
        <p:spPr>
          <a:solidFill>
            <a:srgbClr val="FFFFFF"/>
          </a:solidFill>
          <a:ln>
            <a:solidFill>
              <a:srgbClr val="000000"/>
            </a:solidFill>
          </a:ln>
        </p:spPr>
        <p:txBody>
          <a:bodyPr/>
          <a:lstStyle/>
          <a:p>
            <a:r>
              <a:rPr lang="hi-in" b="1">
                <a:solidFill>
                  <a:srgbClr val="000000"/>
                </a:solidFill>
                <a:latin typeface="Times" charset="0"/>
                <a:ea typeface="ＭＳ Ｐゴシック" charset="0"/>
                <a:cs typeface="ＭＳ Ｐゴシック" charset="0"/>
              </a:rPr>
              <a:t>तो, तब, बाईबल की महान काव्यात्मक पुस्तकों का संग्रह इस प्रकार है..................अय्यूब, भजन, नीतिवचन, सभोपदेषक और श्रेष्ठगीत</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solidFill>
            <a:srgbClr val="FFFFFF"/>
          </a:solidFill>
          <a:ln/>
        </p:spPr>
      </p:sp>
      <p:sp>
        <p:nvSpPr>
          <p:cNvPr id="107522" name="Rectangle 3"/>
          <p:cNvSpPr>
            <a:spLocks noGrp="1"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तब............ सभोपदेषक आता है।.........एक लंबा शब्द............इसका संक्षिप्त रूप सभो. है। यह साॅलोमन का जीवन दर्षन है................और कईयों के लिये यह निराषा करने वाली पुस्तक है। और क्यों न हो? एक मनुष्य के विचार इसमें प्रगट हैं जो बुद्धि व संपदा की निरर्थकता को लेकर मंथन करता है। यद्यपि आपको स्मरण होगा कि एक संधि करने के दौरान वह विदेषी जगह से पत्नि ले आता है। सांस्कृतिक रूप से यह सही हो सकता था किंतु इस घटना ने इजरायल के जीवन में जहर घोल दिया। क्योंकि विदेषी पत्नियां.................</a:t>
            </a:r>
          </a:p>
          <a:p>
            <a:pPr algn="just"/>
            <a:endParaRPr lang="en-US" b="1">
              <a:solidFill>
                <a:srgbClr val="000000"/>
              </a:solidFill>
              <a:latin typeface="Times" charset="0"/>
              <a:ea typeface="ＭＳ Ｐゴシック" charset="0"/>
              <a:cs typeface="ＭＳ Ｐゴシック" charset="0"/>
            </a:endParaRPr>
          </a:p>
          <a:p>
            <a:pPr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................अपने विदेषी देवता................अषोरा और मोलेक देवताओं..............की मूर्तियां ले आईं और जैतून पर्वत पर स्थापित कर दीं जो साॅलोमन के बनवाये मंदिर और राजमहल से दिखाई देता था।</a:t>
            </a:r>
          </a:p>
          <a:p>
            <a:pPr algn="just"/>
            <a:endParaRPr lang="en-US" b="1">
              <a:solidFill>
                <a:srgbClr val="000000"/>
              </a:solidFill>
              <a:latin typeface="Times" charset="0"/>
              <a:ea typeface="ＭＳ Ｐゴシック" charset="0"/>
              <a:cs typeface="ＭＳ Ｐゴシック" charset="0"/>
            </a:endParaRPr>
          </a:p>
          <a:p>
            <a:pPr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बाद के वर्षों में तो वह इस पर्वतीय मंदिर में आराधना के बाद......................किट्ठोन घाटी की ओर जाता दिखाई देता था, जो जैतूून के पहाड़ के पार था। तो...............समोपदेषक एक अनुभवी बूढ़े आदमी द्वारा लिखा गया माना जाता है जिसने जीवन के सभी रंगों को देखा है..............और पाया कि एक सच्चे परमेष्वर ; अब्राहम, इजहाक और याकूब के परमेष्वर की आराधना करने से बढ़कर कुछ भी नहीं है।</a:t>
            </a:r>
          </a:p>
          <a:p>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solidFill>
            <a:srgbClr val="FFFFFF"/>
          </a:solidFill>
          <a:ln/>
        </p:spPr>
      </p:sp>
      <p:sp>
        <p:nvSpPr>
          <p:cNvPr id="109570" name="Rectangle 3"/>
          <p:cNvSpPr>
            <a:spLocks noGrp="1" noChangeArrowheads="1"/>
          </p:cNvSpPr>
          <p:nvPr>
            <p:ph type="body" idx="1"/>
          </p:nvPr>
        </p:nvSpPr>
        <p:spPr>
          <a:solidFill>
            <a:srgbClr val="FFFFFF"/>
          </a:solidFill>
          <a:ln>
            <a:solidFill>
              <a:srgbClr val="000000"/>
            </a:solidFill>
          </a:ln>
        </p:spPr>
        <p:txBody>
          <a:bodyPr/>
          <a:lstStyle/>
          <a:p>
            <a:r>
              <a:rPr lang="hi-in" b="1">
                <a:solidFill>
                  <a:srgbClr val="000000"/>
                </a:solidFill>
                <a:latin typeface="Times" charset="0"/>
                <a:ea typeface="ＭＳ Ｐゴシック" charset="0"/>
                <a:cs typeface="ＭＳ Ｐゴシック" charset="0"/>
              </a:rPr>
              <a:t>तब श्रेष्ठगीत आता है...............यहां बिल्कुल ही अलग साहित्यिक वातावरण है। यहां साॅलोमन विवाह के ऊपर बात करता है। यह पुस्तक विवाहित दंपति के लिये है। यद्यपि इसका सांकेतिक रूप मसीहा और उसकी दुल्हन अर्थात् कलीसिया के मध्य संबंध को प्रगट करता है...............यह रहस्मय मिलन यद्यपि हजरों वर्षों बाद होना था।</a:t>
            </a:r>
            <a:endParaRPr lang="en-US" b="1">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hi-in" b="1">
                <a:solidFill>
                  <a:srgbClr val="000000"/>
                </a:solidFill>
                <a:latin typeface="Times" charset="0"/>
                <a:ea typeface="ＭＳ Ｐゴシック" charset="0"/>
                <a:cs typeface="ＭＳ Ｐゴシック" charset="0"/>
              </a:rPr>
              <a:t>इस तरह बाईबल काव्यात्मक पुस्तकों का महान संग्रह है- जैसे अययूब,भजन संहिता, नीतिवचन, सभोपदेशक एवं श्रेष्ठगीत।</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solidFill>
            <a:srgbClr val="FFFFFF"/>
          </a:solidFill>
          <a:ln/>
        </p:spPr>
      </p:sp>
      <p:sp>
        <p:nvSpPr>
          <p:cNvPr id="113666" name="Rectangle 3"/>
          <p:cNvSpPr>
            <a:spLocks noGrp="1"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प्रेरणा, आराधना और परमेष्वर के निर्देषों का अद्भुत संग्रह.........................जो इजरायल के प्राचीन इतिहास से निकल रहा था। वे बहुमूल्य पुस्तकें जिनसे पवित्र व बहुतायत जीवन की षिक्षा दी गई है....................उनमें मसीहा के अनेक संदर्भ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just"/>
            <a:r>
              <a:rPr lang="hi-in" b="1">
                <a:latin typeface="Times" charset="0"/>
                <a:ea typeface="ＭＳ Ｐゴシック" charset="0"/>
                <a:cs typeface="ＭＳ Ｐゴシック" charset="0"/>
              </a:rPr>
              <a:t>अब हम पुराने नियम के उस भाग पर आते हैं जहां, लोग अक्सर बाईबल बंद कर देना चाहते हैं। भविष्यवक्ताओं की 14 पुस्तकें। क्या करना है इन्हें पढ़कर? </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जैसा हमने पहले देखा कि लोग इन किताबों के लिये कहते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धन्यवाद रहने दीजिये..................यह मेरा नहीं पास्टर का कार्य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अगर आप बाईबल के पाठक हैं, तो हम आपकी इसको पढ़ने में सहायता करेंगे।</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solidFill>
            <a:srgbClr val="FFFFFF"/>
          </a:solidFill>
          <a:ln/>
        </p:spPr>
      </p:sp>
      <p:sp>
        <p:nvSpPr>
          <p:cNvPr id="11776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यहां वर्कषीट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आपने देखा होगा कि इतिहास के काॅलम में एक खूंटे का निषान है। भविष्य वक्ताओं के काॅलम में एक तिरछा निकलता आकार है जो इतिहास के कालम के बांयी ओ जम जाता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solidFill>
            <a:srgbClr val="FFFFFF"/>
          </a:solidFill>
          <a:ln/>
        </p:spPr>
      </p:sp>
      <p:sp>
        <p:nvSpPr>
          <p:cNvPr id="119810"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इस खूंटे के आकार में .....................भविष्यवक्ताओं ने विभाजन क 400 वर्ष के अंतराल में लिखा है..................और वह सत्य है। केवल षमूएल को छोड़कर .................जो एक लेखक भविष्यवक्ता माना गया...............और मूसा................जो प्रारंभिक समय में हुआ था। भविष्यवक्ताओं का पूर्ण लेखन विभाजन के पष्चात् 400 वर्ष में हुआ।</a:t>
            </a:r>
            <a:endParaRPr lang="en-US" b="1" i="1" u="sng">
              <a:latin typeface="Times"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solidFill>
            <a:srgbClr val="FFFFFF"/>
          </a:solidFill>
          <a:ln/>
        </p:spPr>
      </p:sp>
      <p:sp>
        <p:nvSpPr>
          <p:cNvPr id="121858"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इसका यह अर्थ हुआ कि भविष्यवक्ताओं को संपूर्ण बाईबल में जगह जगह भटकना नहीं पड़ा। प्रत्येक बाईबल पाठक को इनकी जानकारी एक ही क्रम में मिल जायेगी। यह किया जा सकता है। यह 760 बी.सी. से 430 बी.सी. तक का समय है................बाईबल के विस्तार को परिधि के अंदर बहुत लंबा समय नहीं है।</a:t>
            </a:r>
            <a:endParaRPr lang="en-US" b="1">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solidFill>
            <a:srgbClr val="FFFFFF"/>
          </a:solidFill>
          <a:ln/>
        </p:spPr>
      </p:sp>
      <p:sp>
        <p:nvSpPr>
          <p:cNvPr id="13314"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19 आपके लिये अब सहायक होगा। आप देखेंगे कि यह चार भागो में व्यवस्थित है। प्रत्येक भाग को देखिये.............</a:t>
            </a:r>
            <a:endParaRPr lang="en-US" b="1">
              <a:latin typeface="Times"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solidFill>
            <a:srgbClr val="FFFFFF"/>
          </a:solidFill>
          <a:ln/>
        </p:spPr>
      </p:sp>
      <p:sp>
        <p:nvSpPr>
          <p:cNvPr id="123906" name="Rectangle 3"/>
          <p:cNvSpPr>
            <a:spLocks noGrp="1"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यहां दो मुष्किलें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समस्या: आपकी बाईबल में, भविष्यवक्ता क्रम से नहीं जमे हैं। समूह में उनका क्रम नहीं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यद्यपि एक तरह से, वे व्यवस्थित है। आप उन्हें बड़े व छोटे  भविष्यवक्ताओं में विभक्त पाओगे।</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solidFill>
            <a:srgbClr val="FFFFFF"/>
          </a:solidFill>
          <a:ln/>
        </p:spPr>
      </p:sp>
      <p:sp>
        <p:nvSpPr>
          <p:cNvPr id="125954"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क्या चीज एक भविष्यवक्ता को बड़ा भ्विष्यवक्ता बनाती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उन्होंने छोटे भविष्यवक्ताओं की तुलना में अधिक लंबा लेखन लिखा। बाईबल की ओर देखो तो आपको यषायाह................एक बड़ा भविष्यवक्ता मिलेगा, जिसके 66 अध्याय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..................योना की छोटी पुस्तक ............एक छोटा कार्य............चार अध्याय मिलते हैं। योना हर प्रकार से परमेष्वर के दृष्ब्किोण से उतना ही महत्वपूर्ण है जितना यषायाह। यषायाह के समक्ष अलग दर्षक थे और योना का मिषन अलग था।</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solidFill>
            <a:srgbClr val="FFFFFF"/>
          </a:solidFill>
          <a:ln/>
        </p:spPr>
      </p:sp>
      <p:sp>
        <p:nvSpPr>
          <p:cNvPr id="12800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दूसरी समस्या: प्राचीन इतिहास का भविष्यवक्ताओं की पुस्तक के साथ आवष्यक नहीं कि मेल हो। हमारी समकालीन साहित्य के प्रति अपेक्षायें अलग अलग हो सकती हैं कई लोगों को भविष्यवक्ताओं को क्रम में रखने में परेषानी होती है, दिमागी तौर पर या जैसा भी वे रखना चाहे।</a:t>
            </a:r>
            <a:endParaRPr lang="en-US" b="1">
              <a:latin typeface="Times"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solidFill>
            <a:srgbClr val="FFFFFF"/>
          </a:solidFill>
          <a:ln/>
        </p:spPr>
      </p:sp>
      <p:sp>
        <p:nvSpPr>
          <p:cNvPr id="130050" name="Rectangle 3"/>
          <p:cNvSpPr>
            <a:spLocks noGrp="1"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तो चलिये.............भविष्यवक्ताओं को अलग करते हैं और उन्हेें दूसरे तरीके से जमाते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क्यों न उन्हें ऐतिहासिक घटनाओं के क्रम में जमायें...............</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अन्य ऐतिहासिक स्त्रोतों के हिसाब से...............। दूसरे ष्षब्दों में हम उन्हें ऐतिहासिक घटनाओं के क्रम से व्यवस्थित करेंगे जिसके लिये प्रत्येक लेखक प्रतिक्रिया दे रहा है। ष्षायद यह हमारी सहायता करेगा।</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solidFill>
            <a:srgbClr val="FFFFFF"/>
          </a:solidFill>
          <a:ln/>
        </p:spPr>
      </p:sp>
      <p:sp>
        <p:nvSpPr>
          <p:cNvPr id="132098"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तो हम अब चलते हैं। याद रखिये कि हमारे भविष्यवक्ताओं  का क्रम बाईबल में  उपलब्ध सामग्री के क्रम  से भिन्न होगा: क्योंकि हम उन्हें उनके लेखकों के काल से व्यवस्थित करेंगे..........जैसा कईबाईबल के विद्वान व अनुसंधानकर्ता ने जाना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 760 बी.सी. से 430 बी.सी. तक का काल है।</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solidFill>
            <a:srgbClr val="FFFFFF"/>
          </a:solidFill>
          <a:ln/>
        </p:spPr>
      </p:sp>
      <p:sp>
        <p:nvSpPr>
          <p:cNvPr id="134146" name="Rectangle 3"/>
          <p:cNvSpPr>
            <a:spLocks noGrp="1"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अध्ययन सहायक रु 19 में वर्कषीट पांच भागों में बंट जाती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षीर्ष पर उत्तरी राज्य, इजरायल का षीर्षक है, कोष्ठक में अक्षर एन है। उत्तरी राज्य, इजरायल के लिये केवल तीन भविष्यवाणियों की पुस्तक लिखी गई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अन्य भविष्यवक्ताओं की पुस्तक दक्षिण्ी राज्य के लिये लिखी गयी है- कोष्ठक में एस अक्षर इसका सूचक है। क्यों? क्योंकि मसीहा का आगमन यहूदा राज्य में होना अपेक्षित है।</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solidFill>
            <a:srgbClr val="FFFFFF"/>
          </a:solidFill>
          <a:ln/>
        </p:spPr>
      </p:sp>
      <p:sp>
        <p:nvSpPr>
          <p:cNvPr id="136194"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भविष्यवक्ता के काॅलम में तीन भविष्यवक्ता का स्थान दिखाई होगा..............और वे तीन उत्तरी राज्य इजरायल के लिये हैं.................केवल तीन!</a:t>
            </a:r>
            <a:endParaRPr lang="en-US" b="1">
              <a:latin typeface="Times"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solidFill>
            <a:srgbClr val="FFFFFF"/>
          </a:solidFill>
          <a:ln/>
        </p:spPr>
      </p:sp>
      <p:sp>
        <p:nvSpPr>
          <p:cNvPr id="13824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दक्षिणी यहूदा के काॅलम में देखिये। अब खूंटे को याद रखिये! .............हम इजरायल के राष्ट्रीय विभाजन को देखेंगे............चार भागों में। इसे अध्ययन सहायक 19 में देखेंगे।</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बाईबल के इतिहास में यहूदा चार स्तर पर देखा गया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प्रथम...............यहूदा का पतन.............जैसे जैसे दक्षिणी राज्य के लिये घटनायें नकारात्माक होती चली गई।......................</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solidFill>
            <a:srgbClr val="FFFFFF"/>
          </a:solidFill>
          <a:ln/>
        </p:spPr>
      </p:sp>
      <p:sp>
        <p:nvSpPr>
          <p:cNvPr id="140290"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यहूदा कठिनाई में.............जैसे नवूंबदनेस्सर का आक्रमण हुआ  .............यरूषलेम का वह कठिन समय सभी की स्मृति में है...........................</a:t>
            </a:r>
            <a:endParaRPr lang="en-US" b="1">
              <a:latin typeface="Times"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solidFill>
            <a:srgbClr val="FFFFFF"/>
          </a:solidFill>
          <a:ln/>
        </p:spPr>
      </p:sp>
      <p:sp>
        <p:nvSpPr>
          <p:cNvPr id="142338"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तीसरा यहूदा दासता में ...............नबूकदनेस्सर की सेनायें यरूषलेम नष्ट कर डालती है और दक्षिणी राज्य भी, और उसकी अधिकांष जनसंख्या बेबीलोन की गुलामी में चली जाती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solidFill>
            <a:srgbClr val="FFFFFF"/>
          </a:solidFill>
          <a:ln/>
        </p:spPr>
      </p:sp>
      <p:sp>
        <p:nvSpPr>
          <p:cNvPr id="1536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...............जो बांयी ओर से प्रारंभ होता है...............यह बाईबल फाईल है जो दस फाईल फोल्डर में जमी हुई है। यहां आपको सी 7 एस जे मिलेगा...............चार लोग और तीन समाज............छोटी फाईल्स में चित्र है और मूल चाीजें हैं जो हमने प्रत्येक फाईल फोल्डर के लिये सीखी हैं। यह दि बाईबल बेसिकली  से दि क्विक क्रोनोलाॅजी है।</a:t>
            </a:r>
            <a:endParaRPr lang="en-US" b="1">
              <a:latin typeface="Times" charset="0"/>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solidFill>
            <a:srgbClr val="FFFFFF"/>
          </a:solidFill>
          <a:ln/>
        </p:spPr>
      </p:sp>
      <p:sp>
        <p:nvSpPr>
          <p:cNvPr id="144386"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और अंततः ...............यहूदा लौटता है..............जब 50,000 यहूदियों को लौटने की अनुमति मिलती है और पुनः यरूषलेम  के निर्माण की अनुमति मिलती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solidFill>
            <a:srgbClr val="FFFFFF"/>
          </a:solidFill>
          <a:ln/>
        </p:spPr>
      </p:sp>
      <p:sp>
        <p:nvSpPr>
          <p:cNvPr id="146434" name="Rectangle 3"/>
          <p:cNvSpPr>
            <a:spLocks noGrp="1" noChangeArrowheads="1"/>
          </p:cNvSpPr>
          <p:nvPr>
            <p:ph type="body" idx="1"/>
          </p:nvPr>
        </p:nvSpPr>
        <p:spPr>
          <a:solidFill>
            <a:srgbClr val="FFFFFF"/>
          </a:solidFill>
          <a:ln>
            <a:solidFill>
              <a:srgbClr val="000000"/>
            </a:solidFill>
          </a:ln>
        </p:spPr>
        <p:txBody>
          <a:bodyPr/>
          <a:lstStyle/>
          <a:p>
            <a:r>
              <a:rPr lang="hi-in">
                <a:latin typeface="Times" charset="0"/>
                <a:ea typeface="ＭＳ Ｐゴシック" charset="0"/>
                <a:cs typeface="ＭＳ Ｐゴシック" charset="0"/>
              </a:rPr>
              <a:t>याद रखिये, ये लेखक भविष्यवक्ता थे। किंतु एलिय्य्ााह और एलिषा जैसे भविष्यवक्ता भी थे, जो लेखक नहीं थे।</a:t>
            </a:r>
            <a:endParaRPr lang="en-US">
              <a:latin typeface="Times" charset="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solidFill>
            <a:srgbClr val="FFFFFF"/>
          </a:solidFill>
          <a:ln/>
        </p:spPr>
      </p:sp>
      <p:sp>
        <p:nvSpPr>
          <p:cNvPr id="14848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अंतिम नोट: प्रत्येक भविष्यवक्ता जिसके नाम के आगे तारे का चिन्ह है वह बड़ा भविष्यवक्ता है। बिना तारे के चिन्ह वाले छोटे भविष्यवक्ता हैं। अब इन भविष्यवक्ताओं को क्रम में जमायें।</a:t>
            </a:r>
            <a:endParaRPr lang="en-US" b="1">
              <a:latin typeface="Times"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solidFill>
            <a:srgbClr val="FFFFFF"/>
          </a:solidFill>
          <a:ln/>
        </p:spPr>
      </p:sp>
      <p:sp>
        <p:nvSpPr>
          <p:cNvPr id="150530"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भविष्यवक्ताओं के षीर्ष समूह में.............उत्तरी राज्य इजरायल के तीन लेखक भविष्यवक्त थेः आमोह, होगे और योना (असीरिया के सुदुर भाग नीनवे में यह लिखा गया था) ये संदेष इजरायल के लिये थे, जो उत्तरी राज्य था और बाद में नष्ट हो गया और यहूदी लोग विसर्जित हो गये। वे भविष्यववाणियां उत्तरी राज्य इजरायल के विद्रोही व दुष्ट लोगों के लिये थी। इस राष्ट्र का पुराने संयुक्त इजरायल राष्ट्र के लक्षणों से जरा भी मेल नहीं था.................इनका कालखंड 760 और 730 बी.सी. का था।</a:t>
            </a:r>
            <a:endParaRPr lang="en-US" b="1">
              <a:latin typeface="Times"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solidFill>
            <a:srgbClr val="FFFFFF"/>
          </a:solidFill>
          <a:ln/>
        </p:spPr>
      </p:sp>
      <p:sp>
        <p:nvSpPr>
          <p:cNvPr id="152578"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हम षेष भविष्यवक्ताओं की ओर चलते हैं................प्रत्येक दक्षिणी राज्य यहूदा के लिये लिखा गया था...........इस वंष से मसीहा का आगमन होना ठहराया गया था ‘‘जब समय पूरा होगा तब’’। क्रम अनुसार .................यहूदा की चार स्थितियां पहचानी गई.............यहूदा नष्ट हो रहा था। चार भविष्यवक्ता थेः यषायाह(बड़ा भविष्यवक्ता) इसके साथ योएल, मीका और ओबधाह थे जिन्होंने एदोम को लिखा, जो यरूषलेम के दक्षिणी पूर्वी भाग में मृतक सागर के क्षेत्र में रहता था। दक्षिणी राज्य का पतन हो रहा था। समय सीमाः 830 से 590 बी.सी.</a:t>
            </a:r>
            <a:endParaRPr lang="en-US">
              <a:latin typeface="Times"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solidFill>
            <a:srgbClr val="FFFFFF"/>
          </a:solidFill>
          <a:ln/>
        </p:spPr>
      </p:sp>
      <p:sp>
        <p:nvSpPr>
          <p:cNvPr id="154626"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यहूदा पतन  के रास्ते पर है। जैसी ही अन्य भविष्यवक्ताओं का समूह प्रगट होता है, यहूदा का राज्य कठिनाई में पड़़ जाता है, राष्ट्रीय बनबति और परमेष्वर का न्याय उसके चुने हुये लोगों पर बख्सता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यहूदा के कठिन समय में हमें बड़ा भविष्यवक्ता यिर्मयाह मिलता है जो यरूषलेम के ऊपर अपने बिलावगीत प्रस्तुत करता है जहां वह आगे आने वाले भयानक घटनाक्रमों को देख लेता है, बार बार लोगों का परमेष्वर की ओर फिरकर आने का संदेष देता हे और उन्हें पवित्र रहने के लिये मूसा की व्यवस्था का पालन करने को कहता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त्ब हबक्कूफ  और नहूम -और सपन्याह का काल 630 और 600 बी.सी. के बीच का माना जाता है।</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solidFill>
            <a:srgbClr val="FFFFFF"/>
          </a:solidFill>
          <a:ln/>
        </p:spPr>
      </p:sp>
      <p:sp>
        <p:nvSpPr>
          <p:cNvPr id="156674"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यद्यपि......एक ओर वाचा पूर्व घटनाक्रम है। यिर्मयाह, जो बड़े भविष्यवक्ताओं  में गिना जाता हे, वह यिर्मयाह 31 में महान नई वाचा को प्रगट  करता है................समय सीमा 595 बी.सी. है।</a:t>
            </a:r>
            <a:endParaRPr lang="en-US" b="1">
              <a:latin typeface="Times" charset="0"/>
              <a:ea typeface="ＭＳ Ｐゴシック" charset="0"/>
              <a:cs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और तब वह राष्ट्र गिर जाता है। मबूकदनेस्सर बेबीलोन से आकर यहूदा  पर आक्रमण करता है और  लोगों को बंदी बनाकर  बेबीलोन ले जाता है।</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 बड़े भविष्यवक्ता इस काल में हुये................यिजकेल और दनियेल, दोनों ने बेबीलोन को दासता में लेखन किया। समय 600 बी.सी.</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solidFill>
            <a:srgbClr val="FFFFFF"/>
          </a:solidFill>
          <a:ln/>
        </p:spPr>
      </p:sp>
      <p:sp>
        <p:nvSpPr>
          <p:cNvPr id="160770"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और अंततः पुराने नियम केभविष्यवक्ता यहूदा के वापस लौटने तक समाप्त हो गये। वे हाग्गै, जकर्याह और मलाकी थे। समय काल: 520 से 430 बी.सी. के बीच</a:t>
            </a:r>
            <a:endParaRPr lang="en-US" b="1">
              <a:latin typeface="Times" charset="0"/>
              <a:ea typeface="ＭＳ Ｐゴシック" charset="0"/>
              <a:cs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solidFill>
            <a:srgbClr val="FFFFFF"/>
          </a:solidFill>
          <a:ln/>
        </p:spPr>
      </p:sp>
      <p:sp>
        <p:nvSpPr>
          <p:cNvPr id="162818"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तीन भविष्यवक्ता उत्तरी राज्य...............इजरायल को लिख रहे हैं.................दक्षिणी राज्य यहूदा  के लिये 14 भविष्यवक्ता हैं। इन्होंने विभाजन के चार षताब्दी तकलिखा। साॅलोमन की मृत्यु के उपरांत। बड़े भविष्यवक्ता बाईबल में क्रमानुसार  व्यवस्थ्ति है.............छोटे भविष्यवक्ता ऐतिहासिक क्रम मेें भी है।</a:t>
            </a:r>
            <a:endParaRPr lang="en-US" b="1">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solidFill>
            <a:srgbClr val="FFFFFF"/>
          </a:solidFill>
          <a:ln/>
        </p:spPr>
      </p:sp>
      <p:sp>
        <p:nvSpPr>
          <p:cNvPr id="17410"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पुस्तक तैयार होने वाली योजना देखिये। हमारी बाईबल चार पारंपरिक भागों में बंटी हुई है: द्वितीय भाग, लंबबत, प्रथम दो भाग दिखाता है जो बाक्स में बने हुये हैं। प्रथम बाॅक्स में नियम लिखा है। उसी के नीचे द्वितीय बाक्स में इतिहास लिखा हुआ है।</a:t>
            </a:r>
            <a:endParaRPr lang="en-US" b="1">
              <a:latin typeface="Times" charset="0"/>
              <a:ea typeface="ＭＳ Ｐゴシック" charset="0"/>
              <a:cs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solidFill>
            <a:srgbClr val="FFFFFF"/>
          </a:solidFill>
          <a:ln/>
        </p:spPr>
      </p:sp>
      <p:sp>
        <p:nvSpPr>
          <p:cNvPr id="164866" name="Rectangle 3"/>
          <p:cNvSpPr>
            <a:spLocks noGrp="1" noChangeArrowheads="1"/>
          </p:cNvSpPr>
          <p:nvPr>
            <p:ph type="body" idx="1"/>
          </p:nvPr>
        </p:nvSpPr>
        <p:spPr>
          <a:solidFill>
            <a:srgbClr val="FFFFFF"/>
          </a:solidFill>
          <a:ln>
            <a:solidFill>
              <a:srgbClr val="000000"/>
            </a:solidFill>
          </a:ln>
        </p:spPr>
        <p:txBody>
          <a:bodyPr/>
          <a:lstStyle/>
          <a:p>
            <a:pPr marL="457200" indent="-457200"/>
            <a:r>
              <a:rPr lang="hi-in" b="1">
                <a:latin typeface="Times" charset="0"/>
                <a:ea typeface="ＭＳ Ｐゴシック" charset="0"/>
                <a:cs typeface="ＭＳ Ｐゴシック" charset="0"/>
              </a:rPr>
              <a:t>अब दूसरा औजार.....................इन सब अजीब व अलग नामों को क्रम में जमाना</a:t>
            </a:r>
          </a:p>
          <a:p>
            <a:pPr marL="457200" indent="-457200"/>
            <a:r>
              <a:rPr lang="hi-in" b="1">
                <a:latin typeface="Times" charset="0"/>
                <a:ea typeface="ＭＳ Ｐゴシック" charset="0"/>
                <a:cs typeface="ＭＳ Ｐゴシック" charset="0"/>
              </a:rPr>
              <a:t>हम</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सभी भविष्यवक्ताओं का क्रम सुलझायें ये</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solidFill>
            <a:srgbClr val="FFFFFF"/>
          </a:solidFill>
          <a:ln/>
        </p:spPr>
      </p:sp>
      <p:sp>
        <p:nvSpPr>
          <p:cNvPr id="166914" name="Rectangle 3"/>
          <p:cNvSpPr>
            <a:spLocks noGrp="1" noChangeArrowheads="1"/>
          </p:cNvSpPr>
          <p:nvPr>
            <p:ph type="body" idx="1"/>
          </p:nvPr>
        </p:nvSpPr>
        <p:spPr>
          <a:solidFill>
            <a:srgbClr val="FFFFFF"/>
          </a:solidFill>
          <a:ln>
            <a:solidFill>
              <a:srgbClr val="000000"/>
            </a:solidFill>
          </a:ln>
        </p:spPr>
        <p:txBody>
          <a:bodyPr/>
          <a:lstStyle/>
          <a:p>
            <a:pPr marL="457200" indent="-457200"/>
            <a:r>
              <a:rPr lang="hi-in" b="1">
                <a:latin typeface="Times" charset="0"/>
                <a:ea typeface="ＭＳ Ｐゴシック" charset="0"/>
                <a:cs typeface="ＭＳ Ｐゴシック" charset="0"/>
              </a:rPr>
              <a:t>उत्तरी राज्य इजरायल की भविष्यवाणियों से प्रारंभ करेंगे। यहां एक वाक्य दे रखा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‘‘अरेबिया हेड ज्वेलस’’ यह वाक्य सच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किंतु इस वाक्य का प्रथम अक्षर अ-ह-य आपकी आमोस, होषे और योना की याद दिलाता है?</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solidFill>
            <a:srgbClr val="FFFFFF"/>
          </a:solidFill>
          <a:ln/>
        </p:spPr>
      </p:sp>
      <p:sp>
        <p:nvSpPr>
          <p:cNvPr id="16896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उन भविष्यवक्ताओं की ओर चले जिन्होंने यहूदा के नष्ट काल में लिखा था: वह वाक्य है: इजरायल जस्ट मस्ट ओबे: और इसी में मूल संदेषभी छिपा हुआ है। इन षब्दों का प्रथम अक्षर य-यो-मी-ओ हैं अर्थात यषायाह, योएल, मीका और ओबैधार है।</a:t>
            </a:r>
            <a:endParaRPr lang="en-US" b="1">
              <a:latin typeface="Times" charset="0"/>
              <a:ea typeface="ＭＳ Ｐゴシック" charset="0"/>
              <a:cs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solidFill>
            <a:srgbClr val="FFFFFF"/>
          </a:solidFill>
          <a:ln/>
        </p:spPr>
      </p:sp>
      <p:sp>
        <p:nvSpPr>
          <p:cNvPr id="171010"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यहूदा कठिनाई में................और सचमुच यहूदा परेगानी में था। आप सोच सकते हैं यह परेषान षहर किन हालातों में होगा? इसके लिये वाक्य है: ‘‘ जेरूषलेम लिट्रेली हेड़ माॅइजी जोन्स। इसके लिये अक्षर थे जे-एल-एच-एन-जेड जो यिर्मयाह भविष्यवक्ता के लिये था, विलापतीत, हबक्कूक, नहूम और सपन्याह के लिये था।</a:t>
            </a:r>
            <a:endParaRPr lang="en-US" b="1">
              <a:latin typeface="Times" charset="0"/>
              <a:ea typeface="ＭＳ Ｐゴシック" charset="0"/>
              <a:cs typeface="ＭＳ Ｐゴシック"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solidFill>
            <a:srgbClr val="FFFFFF"/>
          </a:solidFill>
          <a:ln/>
        </p:spPr>
      </p:sp>
      <p:sp>
        <p:nvSpPr>
          <p:cNvPr id="173058"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तब यहूदा दासता में चला जाता है। उस समय केवल दो लेखक षेष बचते हैं, ओर हम जानते हैं कि यहूदा अवष्य लौटेगा..............</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इसलिये यह वाक्य रखा गया: ‘‘ एस्केप डाउन्ड ’’ ई-डी दो महान भविष्यवक्ताओं के लिये, यिजकेल और दानियेल</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solidFill>
            <a:srgbClr val="FFFFFF"/>
          </a:solidFill>
          <a:ln/>
        </p:spPr>
      </p:sp>
      <p:sp>
        <p:nvSpPr>
          <p:cNvPr id="175106"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और अंततः................यहूदा लौटता है..............यद्यपि पुराना नियम की तीन पुस्तकें इस तरह याद रखी जा सकती हैं...............................‘‘हेबन्स जीलस मेन’’  एच-जेड-एम हाग्गे, जकर्याह और मलाकी</a:t>
            </a:r>
            <a:endParaRPr lang="en-US" b="1">
              <a:latin typeface="Times" charset="0"/>
              <a:ea typeface="ＭＳ Ｐゴシック" charset="0"/>
              <a:cs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solidFill>
            <a:srgbClr val="FFFFFF"/>
          </a:solidFill>
          <a:ln/>
        </p:spPr>
      </p:sp>
      <p:sp>
        <p:nvSpPr>
          <p:cNvPr id="177154"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इन भविष्यवक्ताओं को अन्य दिमागी औजार द्वारा जमाया जा सकता है- जब इनसे सीखा  व अभ्यास जा सकता है- तो इनके नये व अंतदृष्टि पूर्ण तरीकों से भविष्यवक्ताओं का क्रम जमाया जा सकता है....................ये इतिहास में गूथे हैं..............किसी कारण से गूंथे हैं...................और अपने समय के महान बाईबल मंचन में जुडे़ हैं।</a:t>
            </a:r>
            <a:endParaRPr lang="en-US" b="1">
              <a:latin typeface="Times" charset="0"/>
              <a:ea typeface="ＭＳ Ｐゴシック" charset="0"/>
              <a:cs typeface="ＭＳ Ｐゴシック"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a:solidFill>
            <a:srgbClr val="FFFFFF"/>
          </a:solidFill>
          <a:ln/>
        </p:spPr>
      </p:sp>
      <p:sp>
        <p:nvSpPr>
          <p:cNvPr id="179202" name="Rectangle 3"/>
          <p:cNvSpPr>
            <a:spLocks noGrp="1" noChangeArrowheads="1"/>
          </p:cNvSpPr>
          <p:nvPr>
            <p:ph type="body" idx="1"/>
          </p:nvPr>
        </p:nvSpPr>
        <p:spPr>
          <a:solidFill>
            <a:srgbClr val="FFFFFF"/>
          </a:solidFill>
          <a:ln>
            <a:solidFill>
              <a:srgbClr val="000000"/>
            </a:solidFill>
          </a:ln>
        </p:spPr>
        <p:txBody>
          <a:bodyPr/>
          <a:lstStyle/>
          <a:p>
            <a:pPr marL="457200" indent="-457200"/>
            <a:r>
              <a:rPr lang="hi-in" b="1">
                <a:latin typeface="Times" charset="0"/>
                <a:ea typeface="ＭＳ Ｐゴシック" charset="0"/>
                <a:cs typeface="ＭＳ Ｐゴシック" charset="0"/>
              </a:rPr>
              <a:t>इस तरह पुराने नियम के संपूर्ण भविष्यवक्ता समाप्त हुये ; जिन्हें ऐतिहासिक घटनाओं के अर्थ के हिसाब से जमाया जा सकता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उत्तरी राज्य, इजरायल की तीन पुस्तकें।</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यहूदा दक्षिण राज्य की 14 पुस्तकें।</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ln/>
        </p:spPr>
      </p:sp>
      <p:sp>
        <p:nvSpPr>
          <p:cNvPr id="1812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r>
              <a:rPr lang="hi-in" b="1">
                <a:latin typeface="Times" charset="0"/>
                <a:ea typeface="ＭＳ Ｐゴシック" charset="0"/>
                <a:cs typeface="ＭＳ Ｐゴシック" charset="0"/>
              </a:rPr>
              <a:t>पुराने नियम की 39 पुस्तकों में एक रु 34 संख्या पूर्ण अध्ययन सहायक है।  </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इसका संपूर्ण समय 430 बी.सी. का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संगठित, पुर्नव्यवस्थित जो</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एक क्रमणिका के रूप में जमाई गई जो प्रत्येक</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पुस्तक को उसका कारण प्रदान करती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कुछ परिस्थितियां प्रत्येक लेखन को घेरे हुये हैं और इससे भी अधिक महत्वपूर्ण,</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प्रत्येक को दिमाग में ग्रहण योग्य बनाना है....................और इन्हें आधारभूत तथ्य बनाना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हमने प्रत्येक पुस्तक में एक संदर्भ जोड़ा है।</a:t>
            </a:r>
          </a:p>
          <a:p>
            <a:pPr marL="457200" indent="-457200"/>
            <a:endParaRPr lang="en-US" b="1">
              <a:latin typeface="Times" charset="0"/>
              <a:ea typeface="ＭＳ Ｐゴシック" charset="0"/>
              <a:cs typeface="ＭＳ Ｐゴシック" charset="0"/>
            </a:endParaRPr>
          </a:p>
          <a:p>
            <a:pPr marL="457200" indent="-457200"/>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अंगला.....................अब हम नये नियम की ओर मुड़ते हैं..............धर्मषास्त्र की नाटकीय कहानी के आसपास की रचना, हमारे प्रभु का जीवन, प्रारंभिक कलीसिया का विकास.................सब हमें सीधे उस महान आदेष के प्रति हमारे समर्पण की ओर ले चलते हैं।</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ln/>
        </p:spPr>
      </p:sp>
      <p:sp>
        <p:nvSpPr>
          <p:cNvPr id="1832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solidFill>
            <a:srgbClr val="FFFFFF"/>
          </a:solidFill>
          <a:ln/>
        </p:spPr>
      </p:sp>
      <p:sp>
        <p:nvSpPr>
          <p:cNvPr id="19458"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पुराने नियम के षेष दो भाग, तीसरा कालॅम: सबसे ऊपर वाले बाक्स पर लिखा है: काव्य, और उसके नीचे भविष्यवक्ता। तो पुराना नियम चार पारंपरिक भागों में बंटा हुआ है............यद्यपि सदियों से, लोगों ने इसे विभिन्न तरीकों से विभाजित भी किया है.........उनके अपने धार्मिक रीतिरिवाजों के अनुसार। यद्यपि संपूर्ण विष्व में इसके बहुत विभाजन देखने में आये हैं।</a:t>
            </a:r>
            <a:endParaRPr lang="en-US" b="1">
              <a:latin typeface="Times" charset="0"/>
              <a:ea typeface="ＭＳ Ｐゴシック" charset="0"/>
              <a:cs typeface="ＭＳ Ｐゴシック"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ln/>
        </p:spPr>
      </p:sp>
      <p:sp>
        <p:nvSpPr>
          <p:cNvPr id="1853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508125" y="4403725"/>
            <a:ext cx="7042150" cy="198755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6798219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503238" y="1812925"/>
            <a:ext cx="9051925" cy="5130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77143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1949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503238" y="1812925"/>
            <a:ext cx="9051925" cy="51308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7402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9198349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503238" y="1812925"/>
            <a:ext cx="4449762" cy="51308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51615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0456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3842431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59972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29976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770866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
          <p:cNvGrpSpPr>
            <a:grpSpLocks/>
          </p:cNvGrpSpPr>
          <p:nvPr/>
        </p:nvGrpSpPr>
        <p:grpSpPr bwMode="auto">
          <a:xfrm>
            <a:off x="0" y="-9525"/>
            <a:ext cx="10058400" cy="7781925"/>
            <a:chOff x="0" y="-6"/>
            <a:chExt cx="6336" cy="4902"/>
          </a:xfrm>
        </p:grpSpPr>
        <p:sp>
          <p:nvSpPr>
            <p:cNvPr id="1030" name="Rectangle 5"/>
            <p:cNvSpPr>
              <a:spLocks noChangeArrowheads="1"/>
            </p:cNvSpPr>
            <p:nvPr/>
          </p:nvSpPr>
          <p:spPr bwMode="auto">
            <a:xfrm>
              <a:off x="0" y="0"/>
              <a:ext cx="783" cy="4896"/>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1" name="Rectangle 6"/>
            <p:cNvSpPr>
              <a:spLocks noChangeArrowheads="1"/>
            </p:cNvSpPr>
            <p:nvPr/>
          </p:nvSpPr>
          <p:spPr bwMode="auto">
            <a:xfrm>
              <a:off x="5410" y="0"/>
              <a:ext cx="926" cy="4896"/>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2" name="Rectangle 7"/>
            <p:cNvSpPr>
              <a:spLocks noChangeArrowheads="1"/>
            </p:cNvSpPr>
            <p:nvPr userDrawn="1"/>
          </p:nvSpPr>
          <p:spPr bwMode="auto">
            <a:xfrm>
              <a:off x="222" y="-6"/>
              <a:ext cx="783" cy="4896"/>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3" name="Rectangle 8"/>
            <p:cNvSpPr>
              <a:spLocks noChangeArrowheads="1"/>
            </p:cNvSpPr>
            <p:nvPr userDrawn="1"/>
          </p:nvSpPr>
          <p:spPr bwMode="auto">
            <a:xfrm>
              <a:off x="471" y="-6"/>
              <a:ext cx="783" cy="4896"/>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4" name="Rectangle 9"/>
            <p:cNvSpPr>
              <a:spLocks noChangeArrowheads="1"/>
            </p:cNvSpPr>
            <p:nvPr userDrawn="1"/>
          </p:nvSpPr>
          <p:spPr bwMode="auto">
            <a:xfrm>
              <a:off x="5205" y="-6"/>
              <a:ext cx="926" cy="4896"/>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5" name="Rectangle 10"/>
            <p:cNvSpPr>
              <a:spLocks noChangeArrowheads="1"/>
            </p:cNvSpPr>
            <p:nvPr userDrawn="1"/>
          </p:nvSpPr>
          <p:spPr bwMode="auto">
            <a:xfrm>
              <a:off x="4959" y="-6"/>
              <a:ext cx="926" cy="4896"/>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1053" name="Rectangle 29"/>
          <p:cNvSpPr>
            <a:spLocks noChangeArrowheads="1"/>
          </p:cNvSpPr>
          <p:nvPr userDrawn="1"/>
        </p:nvSpPr>
        <p:spPr bwMode="auto">
          <a:xfrm>
            <a:off x="0" y="0"/>
            <a:ext cx="10058400" cy="7772400"/>
          </a:xfrm>
          <a:prstGeom prst="rect">
            <a:avLst/>
          </a:prstGeom>
          <a:gradFill rotWithShape="0">
            <a:gsLst>
              <a:gs pos="0">
                <a:srgbClr val="AECCFF"/>
              </a:gs>
              <a:gs pos="50000">
                <a:schemeClr val="bg1"/>
              </a:gs>
              <a:gs pos="100000">
                <a:srgbClr val="AECCFF"/>
              </a:gs>
            </a:gsLst>
            <a:lin ang="0" scaled="1"/>
          </a:gradFill>
          <a:ln w="12700">
            <a:solidFill>
              <a:schemeClr val="tx1"/>
            </a:solidFill>
            <a:miter lim="800000"/>
            <a:headEnd/>
            <a:tailEnd/>
          </a:ln>
          <a:effectLst>
            <a:outerShdw blurRad="63500" dist="38099" dir="2700000" algn="ctr" rotWithShape="0">
              <a:schemeClr val="bg2">
                <a:alpha val="74997"/>
              </a:schemeClr>
            </a:outerShdw>
          </a:effectLst>
        </p:spPr>
        <p:txBody>
          <a:bodyPr wrap="none" anchor="ctr"/>
          <a:lstStyle/>
          <a:p>
            <a:pPr>
              <a:defRPr/>
            </a:pPr>
            <a:endParaRPr lang="en-US" dirty="0">
              <a:ea typeface="+mn-ea"/>
              <a:cs typeface="+mn-cs"/>
            </a:endParaRPr>
          </a:p>
        </p:txBody>
      </p:sp>
      <p:sp>
        <p:nvSpPr>
          <p:cNvPr id="1028" name="Text Box 22"/>
          <p:cNvSpPr txBox="1">
            <a:spLocks noChangeArrowheads="1"/>
          </p:cNvSpPr>
          <p:nvPr userDrawn="1"/>
        </p:nvSpPr>
        <p:spPr bwMode="auto">
          <a:xfrm>
            <a:off x="449263" y="7356475"/>
            <a:ext cx="976312" cy="244475"/>
          </a:xfrm>
          <a:prstGeom prst="rect">
            <a:avLst/>
          </a:prstGeom>
          <a:noFill/>
          <a:ln>
            <a:noFill/>
          </a:ln>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900" b="1">
                <a:latin typeface="Arial" charset="0"/>
              </a:rPr>
              <a:t>© </a:t>
            </a:r>
            <a:r>
              <a:rPr lang="en-US" sz="1000" b="1">
                <a:latin typeface="Arial" charset="0"/>
              </a:rPr>
              <a:t>2006</a:t>
            </a:r>
            <a:r>
              <a:rPr lang="en-US" sz="900" b="1">
                <a:latin typeface="Arial" charset="0"/>
              </a:rPr>
              <a:t> TBBMI</a:t>
            </a:r>
          </a:p>
        </p:txBody>
      </p:sp>
      <p:sp>
        <p:nvSpPr>
          <p:cNvPr id="1029" name="Text Box 27"/>
          <p:cNvSpPr txBox="1">
            <a:spLocks noChangeArrowheads="1"/>
          </p:cNvSpPr>
          <p:nvPr userDrawn="1"/>
        </p:nvSpPr>
        <p:spPr bwMode="auto">
          <a:xfrm>
            <a:off x="8494713" y="7350125"/>
            <a:ext cx="736600" cy="244475"/>
          </a:xfrm>
          <a:prstGeom prst="rect">
            <a:avLst/>
          </a:prstGeom>
          <a:noFill/>
          <a:ln>
            <a:noFill/>
          </a:ln>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1000" b="1" dirty="0"/>
              <a:t>9.65.07.</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1006475" rtl="0" eaLnBrk="0" fontAlgn="base" hangingPunct="0">
        <a:spcBef>
          <a:spcPct val="0"/>
        </a:spcBef>
        <a:spcAft>
          <a:spcPct val="0"/>
        </a:spcAft>
        <a:defRPr sz="4800">
          <a:solidFill>
            <a:schemeClr val="tx2"/>
          </a:solidFill>
          <a:latin typeface="+mj-lt"/>
          <a:ea typeface="ＭＳ Ｐゴシック" pitchFamily="-108" charset="-128"/>
          <a:cs typeface="ＭＳ Ｐゴシック" pitchFamily="-108" charset="-128"/>
        </a:defRPr>
      </a:lvl1pPr>
      <a:lvl2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2pPr>
      <a:lvl3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3pPr>
      <a:lvl4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4pPr>
      <a:lvl5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5pPr>
      <a:lvl6pPr marL="457200" algn="ctr" defTabSz="1006475" rtl="0" eaLnBrk="0" fontAlgn="base" hangingPunct="0">
        <a:spcBef>
          <a:spcPct val="0"/>
        </a:spcBef>
        <a:spcAft>
          <a:spcPct val="0"/>
        </a:spcAft>
        <a:defRPr sz="4800">
          <a:solidFill>
            <a:schemeClr val="tx2"/>
          </a:solidFill>
          <a:latin typeface="Times" pitchFamily="-108" charset="0"/>
        </a:defRPr>
      </a:lvl6pPr>
      <a:lvl7pPr marL="914400" algn="ctr" defTabSz="1006475" rtl="0" eaLnBrk="0" fontAlgn="base" hangingPunct="0">
        <a:spcBef>
          <a:spcPct val="0"/>
        </a:spcBef>
        <a:spcAft>
          <a:spcPct val="0"/>
        </a:spcAft>
        <a:defRPr sz="4800">
          <a:solidFill>
            <a:schemeClr val="tx2"/>
          </a:solidFill>
          <a:latin typeface="Times" pitchFamily="-108" charset="0"/>
        </a:defRPr>
      </a:lvl7pPr>
      <a:lvl8pPr marL="1371600" algn="ctr" defTabSz="1006475" rtl="0" eaLnBrk="0" fontAlgn="base" hangingPunct="0">
        <a:spcBef>
          <a:spcPct val="0"/>
        </a:spcBef>
        <a:spcAft>
          <a:spcPct val="0"/>
        </a:spcAft>
        <a:defRPr sz="4800">
          <a:solidFill>
            <a:schemeClr val="tx2"/>
          </a:solidFill>
          <a:latin typeface="Times" pitchFamily="-108" charset="0"/>
        </a:defRPr>
      </a:lvl8pPr>
      <a:lvl9pPr marL="1828800" algn="ctr" defTabSz="1006475" rtl="0" eaLnBrk="0" fontAlgn="base" hangingPunct="0">
        <a:spcBef>
          <a:spcPct val="0"/>
        </a:spcBef>
        <a:spcAft>
          <a:spcPct val="0"/>
        </a:spcAft>
        <a:defRPr sz="4800">
          <a:solidFill>
            <a:schemeClr val="tx2"/>
          </a:solidFill>
          <a:latin typeface="Times" pitchFamily="-108" charset="0"/>
        </a:defRPr>
      </a:lvl9pPr>
    </p:titleStyle>
    <p:bodyStyle>
      <a:lvl1pPr marL="377825" indent="-377825" algn="l" defTabSz="1006475" rtl="0" eaLnBrk="0" fontAlgn="base" hangingPunct="0">
        <a:spcBef>
          <a:spcPct val="20000"/>
        </a:spcBef>
        <a:spcAft>
          <a:spcPct val="0"/>
        </a:spcAft>
        <a:buClr>
          <a:schemeClr val="tx2"/>
        </a:buClr>
        <a:buSzPct val="100000"/>
        <a:buChar char="•"/>
        <a:defRPr sz="3500">
          <a:solidFill>
            <a:schemeClr val="tx1"/>
          </a:solidFill>
          <a:latin typeface="+mn-lt"/>
          <a:ea typeface="ＭＳ Ｐゴシック" pitchFamily="-108" charset="-128"/>
          <a:cs typeface="ＭＳ Ｐゴシック" pitchFamily="-108" charset="-128"/>
        </a:defRPr>
      </a:lvl1pPr>
      <a:lvl2pPr marL="817563" indent="-314325" algn="l" defTabSz="1006475" rtl="0" eaLnBrk="0" fontAlgn="base" hangingPunct="0">
        <a:spcBef>
          <a:spcPct val="20000"/>
        </a:spcBef>
        <a:spcAft>
          <a:spcPct val="0"/>
        </a:spcAft>
        <a:buClr>
          <a:schemeClr val="tx2"/>
        </a:buClr>
        <a:buSzPct val="100000"/>
        <a:buChar char="–"/>
        <a:defRPr sz="3100">
          <a:solidFill>
            <a:schemeClr val="tx1"/>
          </a:solidFill>
          <a:latin typeface="+mn-lt"/>
          <a:ea typeface="ＭＳ Ｐゴシック" pitchFamily="-108" charset="-128"/>
        </a:defRPr>
      </a:lvl2pPr>
      <a:lvl3pPr marL="1257300" indent="-250825" algn="l" defTabSz="1006475" rtl="0" eaLnBrk="0" fontAlgn="base" hangingPunct="0">
        <a:spcBef>
          <a:spcPct val="20000"/>
        </a:spcBef>
        <a:spcAft>
          <a:spcPct val="0"/>
        </a:spcAft>
        <a:buClr>
          <a:schemeClr val="tx2"/>
        </a:buClr>
        <a:buSzPct val="100000"/>
        <a:buChar char="•"/>
        <a:defRPr sz="2600">
          <a:solidFill>
            <a:schemeClr val="tx1"/>
          </a:solidFill>
          <a:latin typeface="+mn-lt"/>
          <a:ea typeface="ＭＳ Ｐゴシック" pitchFamily="-108" charset="-128"/>
        </a:defRPr>
      </a:lvl3pPr>
      <a:lvl4pPr marL="1760538"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4pPr>
      <a:lvl5pPr marL="22637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5pPr>
      <a:lvl6pPr marL="27209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6pPr>
      <a:lvl7pPr marL="31781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7pPr>
      <a:lvl8pPr marL="36353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8pPr>
      <a:lvl9pPr marL="40925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emf"/><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7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7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7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8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8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D3265-C0CE-B3E0-B1AD-0C77B6DA6442}"/>
            </a:ext>
          </a:extLst>
        </p:cNvPr>
        <p:cNvGrpSpPr/>
        <p:nvPr/>
      </p:nvGrpSpPr>
      <p:grpSpPr>
        <a:xfrm>
          <a:off x="0" y="0"/>
          <a:ext cx="0" cy="0"/>
          <a:chOff x="0" y="0"/>
          <a:chExt cx="0" cy="0"/>
        </a:xfrm>
      </p:grpSpPr>
      <p:sp>
        <p:nvSpPr>
          <p:cNvPr id="6145" name="Rectangle 2">
            <a:extLst>
              <a:ext uri="{FF2B5EF4-FFF2-40B4-BE49-F238E27FC236}">
                <a16:creationId xmlns:a16="http://schemas.microsoft.com/office/drawing/2014/main" id="{1233E696-9F20-4046-F3DB-5A44CA061782}"/>
              </a:ext>
            </a:extLst>
          </p:cNvPr>
          <p:cNvSpPr>
            <a:spLocks noChangeArrowheads="1"/>
          </p:cNvSpPr>
          <p:nvPr/>
        </p:nvSpPr>
        <p:spPr bwMode="auto">
          <a:xfrm>
            <a:off x="0" y="0"/>
            <a:ext cx="10058400" cy="7772400"/>
          </a:xfrm>
          <a:prstGeom prst="rect">
            <a:avLst/>
          </a:prstGeom>
          <a:gradFill rotWithShape="1">
            <a:gsLst>
              <a:gs pos="0">
                <a:srgbClr val="000000"/>
              </a:gs>
              <a:gs pos="50000">
                <a:srgbClr val="023CCC"/>
              </a:gs>
              <a:gs pos="100000">
                <a:srgbClr val="000000"/>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100">
              <a:latin typeface="Kruti Dev 010" charset="0"/>
            </a:endParaRPr>
          </a:p>
        </p:txBody>
      </p:sp>
      <p:sp>
        <p:nvSpPr>
          <p:cNvPr id="6146" name="Rectangle 3">
            <a:extLst>
              <a:ext uri="{FF2B5EF4-FFF2-40B4-BE49-F238E27FC236}">
                <a16:creationId xmlns:a16="http://schemas.microsoft.com/office/drawing/2014/main" id="{B80F9E9B-234A-3214-7094-C58CCBBC554F}"/>
              </a:ext>
            </a:extLst>
          </p:cNvPr>
          <p:cNvSpPr>
            <a:spLocks noChangeArrowheads="1"/>
          </p:cNvSpPr>
          <p:nvPr/>
        </p:nvSpPr>
        <p:spPr bwMode="auto">
          <a:xfrm>
            <a:off x="-1152525" y="1389063"/>
            <a:ext cx="8658225" cy="639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sz="1100">
              <a:latin typeface="Kruti Dev 010" charset="0"/>
            </a:endParaRPr>
          </a:p>
        </p:txBody>
      </p:sp>
      <p:sp>
        <p:nvSpPr>
          <p:cNvPr id="4100" name="Text Box 4">
            <a:extLst>
              <a:ext uri="{FF2B5EF4-FFF2-40B4-BE49-F238E27FC236}">
                <a16:creationId xmlns:a16="http://schemas.microsoft.com/office/drawing/2014/main" id="{4F698AF6-66E5-834E-EE3E-CFD7E9CC1176}"/>
              </a:ext>
            </a:extLst>
          </p:cNvPr>
          <p:cNvSpPr txBox="1">
            <a:spLocks noChangeArrowheads="1"/>
          </p:cNvSpPr>
          <p:nvPr/>
        </p:nvSpPr>
        <p:spPr bwMode="auto">
          <a:xfrm>
            <a:off x="9009063" y="7331075"/>
            <a:ext cx="327025" cy="271463"/>
          </a:xfrm>
          <a:prstGeom prst="rect">
            <a:avLst/>
          </a:prstGeom>
          <a:noFill/>
          <a:ln w="12700">
            <a:noFill/>
            <a:miter lim="800000"/>
            <a:headEnd/>
            <a:tailEnd/>
          </a:ln>
        </p:spPr>
        <p:txBody>
          <a:bodyPr wrap="none" lIns="101882" tIns="50941" rIns="101882" bIns="50941" anchor="ctr">
            <a:spAutoFit/>
          </a:bodyPr>
          <a:lstStyle/>
          <a:p>
            <a:pPr algn="ctr" defTabSz="1019175">
              <a:spcBef>
                <a:spcPct val="50000"/>
              </a:spcBef>
              <a:defRPr/>
            </a:pPr>
            <a:r>
              <a:rPr lang="en-US" sz="1050" b="1" dirty="0">
                <a:solidFill>
                  <a:srgbClr val="FFFFFF"/>
                </a:solidFill>
                <a:latin typeface="Kruti Dev 010" pitchFamily="2" charset="0"/>
                <a:ea typeface="ＭＳ Ｐゴシック" pitchFamily="34" charset="-128"/>
                <a:cs typeface="+mn-cs"/>
              </a:rPr>
              <a:t>02</a:t>
            </a:r>
            <a:endParaRPr lang="en-US" sz="1400" dirty="0">
              <a:solidFill>
                <a:srgbClr val="FFFFFF"/>
              </a:solidFill>
              <a:latin typeface="Kruti Dev 010" pitchFamily="2" charset="0"/>
              <a:ea typeface="ＭＳ Ｐゴシック" pitchFamily="34" charset="-128"/>
              <a:cs typeface="+mn-cs"/>
            </a:endParaRPr>
          </a:p>
        </p:txBody>
      </p:sp>
      <p:sp>
        <p:nvSpPr>
          <p:cNvPr id="6148" name="Text Box 5">
            <a:extLst>
              <a:ext uri="{FF2B5EF4-FFF2-40B4-BE49-F238E27FC236}">
                <a16:creationId xmlns:a16="http://schemas.microsoft.com/office/drawing/2014/main" id="{17C1B2D4-1B14-729A-4632-2ACFDAB8E295}"/>
              </a:ext>
            </a:extLst>
          </p:cNvPr>
          <p:cNvSpPr txBox="1">
            <a:spLocks noChangeArrowheads="1"/>
          </p:cNvSpPr>
          <p:nvPr/>
        </p:nvSpPr>
        <p:spPr bwMode="auto">
          <a:xfrm>
            <a:off x="523875" y="7419975"/>
            <a:ext cx="7493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FFFFFF"/>
                </a:solidFill>
                <a:latin typeface="Kruti Dev 010" charset="0"/>
              </a:rPr>
              <a:t>©2006 TBBMI</a:t>
            </a:r>
          </a:p>
        </p:txBody>
      </p:sp>
      <p:sp>
        <p:nvSpPr>
          <p:cNvPr id="6149" name="Rectangle 7">
            <a:extLst>
              <a:ext uri="{FF2B5EF4-FFF2-40B4-BE49-F238E27FC236}">
                <a16:creationId xmlns:a16="http://schemas.microsoft.com/office/drawing/2014/main" id="{10DD2DEC-3456-72C9-0269-BBA235A99C49}"/>
              </a:ext>
            </a:extLst>
          </p:cNvPr>
          <p:cNvSpPr>
            <a:spLocks noChangeArrowheads="1"/>
          </p:cNvSpPr>
          <p:nvPr/>
        </p:nvSpPr>
        <p:spPr bwMode="auto">
          <a:xfrm>
            <a:off x="762000" y="704850"/>
            <a:ext cx="8894763" cy="670401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100">
              <a:latin typeface="Kruti Dev 010" charset="0"/>
            </a:endParaRPr>
          </a:p>
        </p:txBody>
      </p:sp>
      <p:pic>
        <p:nvPicPr>
          <p:cNvPr id="6150" name="Picture 8">
            <a:extLst>
              <a:ext uri="{FF2B5EF4-FFF2-40B4-BE49-F238E27FC236}">
                <a16:creationId xmlns:a16="http://schemas.microsoft.com/office/drawing/2014/main" id="{DDE2EC1D-B37D-1001-EBE2-3A45955A79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713" y="693738"/>
            <a:ext cx="8639175" cy="640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6151" name="Rectangle 9">
            <a:extLst>
              <a:ext uri="{FF2B5EF4-FFF2-40B4-BE49-F238E27FC236}">
                <a16:creationId xmlns:a16="http://schemas.microsoft.com/office/drawing/2014/main" id="{E0B5DD76-49CD-DC73-48B7-83BBDABE9FA8}"/>
              </a:ext>
            </a:extLst>
          </p:cNvPr>
          <p:cNvSpPr>
            <a:spLocks noChangeArrowheads="1"/>
          </p:cNvSpPr>
          <p:nvPr/>
        </p:nvSpPr>
        <p:spPr bwMode="auto">
          <a:xfrm>
            <a:off x="657225" y="698500"/>
            <a:ext cx="8656638" cy="6391275"/>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a:latin typeface="Kruti Dev 010" charset="0"/>
            </a:endParaRPr>
          </a:p>
        </p:txBody>
      </p:sp>
      <p:pic>
        <p:nvPicPr>
          <p:cNvPr id="6152" name="Picture 10">
            <a:extLst>
              <a:ext uri="{FF2B5EF4-FFF2-40B4-BE49-F238E27FC236}">
                <a16:creationId xmlns:a16="http://schemas.microsoft.com/office/drawing/2014/main" id="{F92D7554-1538-6092-0626-70B4204C71B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8850" y="779463"/>
            <a:ext cx="8248650" cy="622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261579" name="Picture 11">
            <a:extLst>
              <a:ext uri="{FF2B5EF4-FFF2-40B4-BE49-F238E27FC236}">
                <a16:creationId xmlns:a16="http://schemas.microsoft.com/office/drawing/2014/main" id="{FB2454B9-9CDD-9F63-C168-26E2FBCDA0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2163" y="779463"/>
            <a:ext cx="8462962" cy="6246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261580" name="Rectangle 12">
            <a:extLst>
              <a:ext uri="{FF2B5EF4-FFF2-40B4-BE49-F238E27FC236}">
                <a16:creationId xmlns:a16="http://schemas.microsoft.com/office/drawing/2014/main" id="{50BD4255-DB39-E398-422D-06DD0150E9F1}"/>
              </a:ext>
            </a:extLst>
          </p:cNvPr>
          <p:cNvSpPr>
            <a:spLocks noChangeArrowheads="1"/>
          </p:cNvSpPr>
          <p:nvPr/>
        </p:nvSpPr>
        <p:spPr bwMode="auto">
          <a:xfrm>
            <a:off x="731838" y="736600"/>
            <a:ext cx="8534400" cy="632460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sz="1100">
              <a:latin typeface="Kruti Dev 010" charset="0"/>
            </a:endParaRPr>
          </a:p>
        </p:txBody>
      </p:sp>
      <p:grpSp>
        <p:nvGrpSpPr>
          <p:cNvPr id="2" name="Group 13">
            <a:extLst>
              <a:ext uri="{FF2B5EF4-FFF2-40B4-BE49-F238E27FC236}">
                <a16:creationId xmlns:a16="http://schemas.microsoft.com/office/drawing/2014/main" id="{5D12316D-D135-9945-C7E0-091D29BC1B2E}"/>
              </a:ext>
            </a:extLst>
          </p:cNvPr>
          <p:cNvGrpSpPr>
            <a:grpSpLocks/>
          </p:cNvGrpSpPr>
          <p:nvPr/>
        </p:nvGrpSpPr>
        <p:grpSpPr bwMode="auto">
          <a:xfrm>
            <a:off x="1131888" y="1273175"/>
            <a:ext cx="7756525" cy="3133725"/>
            <a:chOff x="648" y="707"/>
            <a:chExt cx="4442" cy="1743"/>
          </a:xfrm>
        </p:grpSpPr>
        <p:sp>
          <p:nvSpPr>
            <p:cNvPr id="1261582" name="Text Box 14">
              <a:extLst>
                <a:ext uri="{FF2B5EF4-FFF2-40B4-BE49-F238E27FC236}">
                  <a16:creationId xmlns:a16="http://schemas.microsoft.com/office/drawing/2014/main" id="{51136EC8-030D-EB9C-00DC-9C8BEF76987C}"/>
                </a:ext>
              </a:extLst>
            </p:cNvPr>
            <p:cNvSpPr txBox="1">
              <a:spLocks noChangeArrowheads="1"/>
            </p:cNvSpPr>
            <p:nvPr/>
          </p:nvSpPr>
          <p:spPr bwMode="auto">
            <a:xfrm>
              <a:off x="648" y="707"/>
              <a:ext cx="4442" cy="1743"/>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101882" tIns="50941" rIns="101882" bIns="50941">
              <a:spAutoFit/>
            </a:bodyPr>
            <a:lstStyle/>
            <a:p>
              <a:pPr algn="ctr" defTabSz="1019175">
                <a:spcBef>
                  <a:spcPts val="600"/>
                </a:spcBef>
                <a:defRPr/>
              </a:pPr>
              <a:r>
                <a:rPr lang="en-US" sz="96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cs typeface="+mn-cs"/>
                </a:rPr>
                <a:t>fn ckbZcy----</a:t>
              </a:r>
            </a:p>
            <a:p>
              <a:pPr algn="ctr" defTabSz="1019175">
                <a:spcBef>
                  <a:spcPts val="600"/>
                </a:spcBef>
                <a:defRPr/>
              </a:pPr>
              <a:r>
                <a:rPr lang="en-US" sz="96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cs typeface="+mn-cs"/>
                </a:rPr>
                <a:t>csfldyh</a:t>
              </a:r>
              <a:endParaRPr lang="en-US" sz="9600" b="1" i="1" baseline="100000" dirty="0">
                <a:ln>
                  <a:solidFill>
                    <a:srgbClr val="FFFF00"/>
                  </a:solidFill>
                </a:ln>
                <a:solidFill>
                  <a:srgbClr val="27FC31"/>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6162" name="Text Box 15">
              <a:extLst>
                <a:ext uri="{FF2B5EF4-FFF2-40B4-BE49-F238E27FC236}">
                  <a16:creationId xmlns:a16="http://schemas.microsoft.com/office/drawing/2014/main" id="{71D11C7C-7243-4367-8AE4-25ACB6EA256F}"/>
                </a:ext>
              </a:extLst>
            </p:cNvPr>
            <p:cNvSpPr txBox="1">
              <a:spLocks noChangeArrowheads="1"/>
            </p:cNvSpPr>
            <p:nvPr/>
          </p:nvSpPr>
          <p:spPr bwMode="auto">
            <a:xfrm>
              <a:off x="3609" y="1953"/>
              <a:ext cx="155" cy="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b="1" i="1">
                  <a:solidFill>
                    <a:srgbClr val="FFFC1E"/>
                  </a:solidFill>
                  <a:latin typeface="Kruti Dev 010" charset="0"/>
                </a:rPr>
                <a:t>®</a:t>
              </a:r>
            </a:p>
          </p:txBody>
        </p:sp>
      </p:grpSp>
      <p:sp>
        <p:nvSpPr>
          <p:cNvPr id="1261584" name="Text Box 16">
            <a:extLst>
              <a:ext uri="{FF2B5EF4-FFF2-40B4-BE49-F238E27FC236}">
                <a16:creationId xmlns:a16="http://schemas.microsoft.com/office/drawing/2014/main" id="{61095A23-8396-3ED0-7AD0-921C40A84B43}"/>
              </a:ext>
            </a:extLst>
          </p:cNvPr>
          <p:cNvSpPr txBox="1">
            <a:spLocks noChangeArrowheads="1"/>
          </p:cNvSpPr>
          <p:nvPr/>
        </p:nvSpPr>
        <p:spPr bwMode="auto">
          <a:xfrm>
            <a:off x="539070" y="648154"/>
            <a:ext cx="8866187" cy="779985"/>
          </a:xfrm>
          <a:prstGeom prst="rect">
            <a:avLst/>
          </a:prstGeom>
          <a:noFill/>
          <a:ln w="12700">
            <a:noFill/>
            <a:miter lim="800000"/>
            <a:headEnd/>
            <a:tailEnd/>
          </a:ln>
          <a:effectLst>
            <a:outerShdw blurRad="63500" dist="81320" dir="2319588" algn="ctr" rotWithShape="0">
              <a:schemeClr val="tx1">
                <a:alpha val="74998"/>
              </a:schemeClr>
            </a:outerShdw>
          </a:effectLst>
        </p:spPr>
        <p:txBody>
          <a:bodyPr lIns="101882" tIns="50941" rIns="101882" bIns="50941">
            <a:spAutoFit/>
          </a:bodyPr>
          <a:lstStyle/>
          <a:p>
            <a:pPr algn="ctr" defTabSz="1019175">
              <a:spcBef>
                <a:spcPct val="50000"/>
              </a:spcBef>
              <a:defRPr/>
            </a:pPr>
            <a:r>
              <a:rPr lang="en-US" sz="4400" b="1" i="1" dirty="0">
                <a:ln>
                  <a:solidFill>
                    <a:schemeClr val="bg1"/>
                  </a:solidFill>
                </a:ln>
                <a:solidFill>
                  <a:schemeClr val="bg1"/>
                </a:solidFill>
                <a:effectLst>
                  <a:outerShdw blurRad="38100" dist="38100" dir="2700000" algn="tl">
                    <a:srgbClr val="C0C0C0"/>
                  </a:outerShdw>
                </a:effectLst>
                <a:latin typeface="Kruti Dev 010" pitchFamily="2" charset="0"/>
                <a:ea typeface="ＭＳ Ｐゴシック" pitchFamily="-84" charset="-128"/>
                <a:cs typeface="+mn-cs"/>
              </a:rPr>
              <a:t>¼</a:t>
            </a:r>
            <a:r>
              <a:rPr lang="en-US" sz="4400" b="1" i="1" dirty="0">
                <a:ln>
                  <a:solidFill>
                    <a:schemeClr val="bg1"/>
                  </a:solidFill>
                </a:ln>
                <a:solidFill>
                  <a:schemeClr val="bg1"/>
                </a:solidFill>
                <a:latin typeface="Kruti Dev 010" pitchFamily="2" charset="0"/>
                <a:ea typeface="ＭＳ Ｐゴシック" pitchFamily="-84" charset="-128"/>
                <a:cs typeface="+mn-cs"/>
              </a:rPr>
              <a:t>dFkkud</a:t>
            </a:r>
            <a:r>
              <a:rPr lang="en-US" sz="4400" b="1" i="1" dirty="0">
                <a:ln>
                  <a:solidFill>
                    <a:schemeClr val="bg1"/>
                  </a:solidFill>
                </a:ln>
                <a:solidFill>
                  <a:schemeClr val="bg1"/>
                </a:solidFill>
                <a:effectLst>
                  <a:outerShdw blurRad="38100" dist="38100" dir="2700000" algn="tl">
                    <a:srgbClr val="C0C0C0"/>
                  </a:outerShdw>
                </a:effectLst>
                <a:latin typeface="Kruti Dev 010" pitchFamily="2" charset="0"/>
                <a:ea typeface="ＭＳ Ｐゴシック" pitchFamily="-84" charset="-128"/>
                <a:cs typeface="+mn-cs"/>
              </a:rPr>
              <a:t> </a:t>
            </a:r>
            <a:r>
              <a:rPr lang="en-US" sz="4400" b="1" i="1" dirty="0">
                <a:ln>
                  <a:solidFill>
                    <a:schemeClr val="bg1"/>
                  </a:solidFill>
                </a:ln>
                <a:solidFill>
                  <a:schemeClr val="bg1"/>
                </a:solidFill>
                <a:latin typeface="Kruti Dev 010" pitchFamily="2" charset="0"/>
                <a:ea typeface="ＭＳ Ｐゴシック" pitchFamily="-84" charset="-128"/>
                <a:cs typeface="+mn-cs"/>
              </a:rPr>
              <a:t>lqfu;ksftr</a:t>
            </a:r>
            <a:r>
              <a:rPr lang="en-US" sz="4400" b="1" i="1" dirty="0">
                <a:ln>
                  <a:solidFill>
                    <a:schemeClr val="bg1"/>
                  </a:solidFill>
                </a:ln>
                <a:solidFill>
                  <a:schemeClr val="bg1"/>
                </a:solidFill>
                <a:effectLst>
                  <a:outerShdw blurRad="38100" dist="38100" dir="2700000" algn="tl">
                    <a:srgbClr val="C0C0C0"/>
                  </a:outerShdw>
                </a:effectLst>
                <a:latin typeface="Kruti Dev 010" pitchFamily="2" charset="0"/>
                <a:ea typeface="ＭＳ Ｐゴシック" pitchFamily="-84" charset="-128"/>
                <a:cs typeface="+mn-cs"/>
              </a:rPr>
              <a:t> gS½</a:t>
            </a:r>
          </a:p>
        </p:txBody>
      </p:sp>
      <p:grpSp>
        <p:nvGrpSpPr>
          <p:cNvPr id="3" name="Group 17">
            <a:extLst>
              <a:ext uri="{FF2B5EF4-FFF2-40B4-BE49-F238E27FC236}">
                <a16:creationId xmlns:a16="http://schemas.microsoft.com/office/drawing/2014/main" id="{B9670B7F-3DDA-E88E-E2A2-890CFDD9F5B5}"/>
              </a:ext>
            </a:extLst>
          </p:cNvPr>
          <p:cNvGrpSpPr>
            <a:grpSpLocks/>
          </p:cNvGrpSpPr>
          <p:nvPr/>
        </p:nvGrpSpPr>
        <p:grpSpPr bwMode="auto">
          <a:xfrm>
            <a:off x="1111250" y="4584700"/>
            <a:ext cx="7727950" cy="2308225"/>
            <a:chOff x="636" y="2548"/>
            <a:chExt cx="4425" cy="1283"/>
          </a:xfrm>
        </p:grpSpPr>
        <p:sp>
          <p:nvSpPr>
            <p:cNvPr id="1261586" name="Text Box 18">
              <a:extLst>
                <a:ext uri="{FF2B5EF4-FFF2-40B4-BE49-F238E27FC236}">
                  <a16:creationId xmlns:a16="http://schemas.microsoft.com/office/drawing/2014/main" id="{EA245C7B-CA1A-A35F-A2A9-E22B19A0DFCB}"/>
                </a:ext>
              </a:extLst>
            </p:cNvPr>
            <p:cNvSpPr txBox="1">
              <a:spLocks noChangeArrowheads="1"/>
            </p:cNvSpPr>
            <p:nvPr/>
          </p:nvSpPr>
          <p:spPr bwMode="auto">
            <a:xfrm>
              <a:off x="2256" y="2548"/>
              <a:ext cx="1159" cy="433"/>
            </a:xfrm>
            <a:prstGeom prst="rect">
              <a:avLst/>
            </a:prstGeom>
            <a:noFill/>
            <a:ln w="12700">
              <a:noFill/>
              <a:miter lim="800000"/>
              <a:headEnd/>
              <a:tailEnd/>
            </a:ln>
            <a:effectLst>
              <a:outerShdw blurRad="63500" dist="71842" dir="2700000" algn="ctr" rotWithShape="0">
                <a:schemeClr val="tx1">
                  <a:alpha val="74998"/>
                </a:schemeClr>
              </a:outerShdw>
            </a:effectLst>
          </p:spPr>
          <p:txBody>
            <a:bodyPr wrap="none" lIns="101882" tIns="50941" rIns="101882" bIns="50941" anchor="ctr">
              <a:spAutoFit/>
            </a:bodyPr>
            <a:lstStyle/>
            <a:p>
              <a:pPr algn="ctr" defTabSz="1019175">
                <a:spcBef>
                  <a:spcPct val="50000"/>
                </a:spcBef>
                <a:defRPr/>
              </a:pPr>
              <a:r>
                <a:rPr lang="en-US" sz="4400" b="1" dirty="0">
                  <a:solidFill>
                    <a:schemeClr val="bg1"/>
                  </a:solidFill>
                  <a:latin typeface="Kruti Dev 010" pitchFamily="2" charset="0"/>
                  <a:ea typeface="ＭＳ Ｐゴシック" pitchFamily="-84" charset="-128"/>
                  <a:cs typeface="+mn-cs"/>
                </a:rPr>
                <a:t>Hkkx lkr</a:t>
              </a:r>
            </a:p>
          </p:txBody>
        </p:sp>
        <p:sp>
          <p:nvSpPr>
            <p:cNvPr id="1261587" name="Text Box 19">
              <a:extLst>
                <a:ext uri="{FF2B5EF4-FFF2-40B4-BE49-F238E27FC236}">
                  <a16:creationId xmlns:a16="http://schemas.microsoft.com/office/drawing/2014/main" id="{EF2B3545-3A4B-9B6A-9E92-A2399709DC07}"/>
                </a:ext>
              </a:extLst>
            </p:cNvPr>
            <p:cNvSpPr txBox="1">
              <a:spLocks noChangeArrowheads="1"/>
            </p:cNvSpPr>
            <p:nvPr/>
          </p:nvSpPr>
          <p:spPr bwMode="auto">
            <a:xfrm>
              <a:off x="636" y="2850"/>
              <a:ext cx="4425" cy="981"/>
            </a:xfrm>
            <a:prstGeom prst="rect">
              <a:avLst/>
            </a:prstGeom>
            <a:noFill/>
            <a:ln w="12700">
              <a:noFill/>
              <a:miter lim="800000"/>
              <a:headEnd/>
              <a:tailEnd/>
            </a:ln>
            <a:effectLst>
              <a:outerShdw blurRad="63500" dist="109250" dir="3267739" algn="ctr" rotWithShape="0">
                <a:schemeClr val="tx1">
                  <a:alpha val="74998"/>
                </a:schemeClr>
              </a:outerShdw>
            </a:effectLst>
          </p:spPr>
          <p:txBody>
            <a:bodyPr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37931725" indent="-37474525" defTabSz="101917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ts val="0"/>
                </a:spcBef>
                <a:defRPr/>
              </a:pPr>
              <a:r>
                <a:rPr lang="en-US" sz="5400" b="1" i="1" dirty="0">
                  <a:ln>
                    <a:solidFill>
                      <a:srgbClr val="00FF00"/>
                    </a:solidFill>
                  </a:ln>
                  <a:solidFill>
                    <a:srgbClr val="00FF00"/>
                  </a:solidFill>
                  <a:latin typeface="Kruti Dev 010" pitchFamily="2" charset="0"/>
                </a:rPr>
                <a:t>iqLrdksa dks fu;ksftr djuk % </a:t>
              </a:r>
            </a:p>
            <a:p>
              <a:pPr algn="ctr">
                <a:spcBef>
                  <a:spcPts val="0"/>
                </a:spcBef>
                <a:defRPr/>
              </a:pPr>
              <a:r>
                <a:rPr lang="en-US" sz="5400" b="1" i="1" dirty="0">
                  <a:solidFill>
                    <a:schemeClr val="bg1"/>
                  </a:solidFill>
                  <a:latin typeface="Kruti Dev 010" pitchFamily="2" charset="0"/>
                </a:rPr>
                <a:t>iqjkus fu;e dh</a:t>
              </a:r>
              <a:endParaRPr lang="en-US" sz="5400" b="1" dirty="0">
                <a:solidFill>
                  <a:schemeClr val="bg1"/>
                </a:solidFill>
                <a:latin typeface="Kruti Dev 010" pitchFamily="2" charset="0"/>
              </a:endParaRPr>
            </a:p>
          </p:txBody>
        </p:sp>
      </p:grpSp>
      <p:sp>
        <p:nvSpPr>
          <p:cNvPr id="1261588" name="Rectangle 20">
            <a:extLst>
              <a:ext uri="{FF2B5EF4-FFF2-40B4-BE49-F238E27FC236}">
                <a16:creationId xmlns:a16="http://schemas.microsoft.com/office/drawing/2014/main" id="{12ED5E95-1BA7-2F6B-965F-E8869E833CF7}"/>
              </a:ext>
            </a:extLst>
          </p:cNvPr>
          <p:cNvSpPr>
            <a:spLocks noChangeArrowheads="1"/>
          </p:cNvSpPr>
          <p:nvPr/>
        </p:nvSpPr>
        <p:spPr bwMode="auto">
          <a:xfrm>
            <a:off x="8469313" y="7329488"/>
            <a:ext cx="617537" cy="2714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82" tIns="50941" rIns="101882" bIns="50941" anchor="ctr">
            <a:spAutoFit/>
          </a:bodyPr>
          <a:lstStyle/>
          <a:p>
            <a:pPr algn="ctr" defTabSz="1019175">
              <a:defRPr/>
            </a:pPr>
            <a:r>
              <a:rPr lang="en-US" sz="1000" b="1">
                <a:solidFill>
                  <a:schemeClr val="bg1"/>
                </a:solidFill>
                <a:effectLst>
                  <a:outerShdw blurRad="38100" dist="38100" dir="2700000" algn="tl">
                    <a:srgbClr val="DDDDDD"/>
                  </a:outerShdw>
                </a:effectLst>
                <a:latin typeface="Kruti Dev 010" charset="0"/>
              </a:rPr>
              <a:t>9.6.07.</a:t>
            </a:r>
          </a:p>
        </p:txBody>
      </p:sp>
    </p:spTree>
    <p:extLst>
      <p:ext uri="{BB962C8B-B14F-4D97-AF65-F5344CB8AC3E}">
        <p14:creationId xmlns:p14="http://schemas.microsoft.com/office/powerpoint/2010/main" val="39016834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1261579"/>
                                        </p:tgtEl>
                                        <p:attrNameLst>
                                          <p:attrName>style.visibility</p:attrName>
                                        </p:attrNameLst>
                                      </p:cBhvr>
                                      <p:to>
                                        <p:strVal val="visible"/>
                                      </p:to>
                                    </p:set>
                                    <p:animEffect transition="in" filter="fade">
                                      <p:cBhvr>
                                        <p:cTn id="7" dur="1000"/>
                                        <p:tgtEl>
                                          <p:spTgt spid="1261579"/>
                                        </p:tgtEl>
                                      </p:cBhvr>
                                    </p:animEffect>
                                  </p:childTnLst>
                                </p:cTn>
                              </p:par>
                            </p:childTnLst>
                          </p:cTn>
                        </p:par>
                        <p:par>
                          <p:cTn id="8" fill="hold" nodeType="afterGroup">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261580"/>
                                        </p:tgtEl>
                                        <p:attrNameLst>
                                          <p:attrName>style.visibility</p:attrName>
                                        </p:attrNameLst>
                                      </p:cBhvr>
                                      <p:to>
                                        <p:strVal val="visible"/>
                                      </p:to>
                                    </p:set>
                                    <p:animEffect transition="in" filter="fade">
                                      <p:cBhvr>
                                        <p:cTn id="11" dur="1000"/>
                                        <p:tgtEl>
                                          <p:spTgt spid="1261580"/>
                                        </p:tgtEl>
                                      </p:cBhvr>
                                    </p:animEffect>
                                  </p:childTnLst>
                                </p:cTn>
                              </p:par>
                            </p:childTnLst>
                          </p:cTn>
                        </p:par>
                        <p:par>
                          <p:cTn id="12" fill="hold" nodeType="afterGroup">
                            <p:stCondLst>
                              <p:cond delay="25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500"/>
                            </p:stCondLst>
                            <p:childTnLst>
                              <p:par>
                                <p:cTn id="22" presetID="22" presetClass="entr" presetSubtype="8" fill="hold" nodeType="afterEffect">
                                  <p:stCondLst>
                                    <p:cond delay="0"/>
                                  </p:stCondLst>
                                  <p:childTnLst>
                                    <p:set>
                                      <p:cBhvr>
                                        <p:cTn id="23" dur="1" fill="hold">
                                          <p:stCondLst>
                                            <p:cond delay="0"/>
                                          </p:stCondLst>
                                        </p:cTn>
                                        <p:tgtEl>
                                          <p:spTgt spid="1261584"/>
                                        </p:tgtEl>
                                        <p:attrNameLst>
                                          <p:attrName>style.visibility</p:attrName>
                                        </p:attrNameLst>
                                      </p:cBhvr>
                                      <p:to>
                                        <p:strVal val="visible"/>
                                      </p:to>
                                    </p:set>
                                    <p:animEffect transition="in" filter="wipe(left)">
                                      <p:cBhvr>
                                        <p:cTn id="24" dur="2000"/>
                                        <p:tgtEl>
                                          <p:spTgt spid="1261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8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338" name="Picture 2"/>
          <p:cNvPicPr>
            <a:picLocks noChangeAspect="1" noChangeArrowheads="1"/>
          </p:cNvPicPr>
          <p:nvPr/>
        </p:nvPicPr>
        <p:blipFill>
          <a:blip r:embed="rId3"/>
          <a:srcRect/>
          <a:stretch>
            <a:fillRect/>
          </a:stretch>
        </p:blipFill>
        <p:spPr bwMode="auto">
          <a:xfrm>
            <a:off x="506413" y="508000"/>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20482" name="Rectangle 5"/>
          <p:cNvSpPr>
            <a:spLocks noChangeArrowheads="1"/>
          </p:cNvSpPr>
          <p:nvPr/>
        </p:nvSpPr>
        <p:spPr bwMode="auto">
          <a:xfrm>
            <a:off x="522288" y="4127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pic>
        <p:nvPicPr>
          <p:cNvPr id="20483"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988" y="441325"/>
            <a:ext cx="5013325" cy="692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0484" name="Text Box 3"/>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20485" name="Rectangle 24"/>
          <p:cNvSpPr>
            <a:spLocks noChangeArrowheads="1"/>
          </p:cNvSpPr>
          <p:nvPr/>
        </p:nvSpPr>
        <p:spPr bwMode="auto">
          <a:xfrm>
            <a:off x="6115050" y="3027363"/>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endParaRPr lang="en-US" sz="1000" b="1">
              <a:latin typeface="Kruti Dev 010" charset="0"/>
            </a:endParaRPr>
          </a:p>
        </p:txBody>
      </p:sp>
      <p:sp>
        <p:nvSpPr>
          <p:cNvPr id="20486" name="Text Box 25"/>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09</a:t>
            </a:r>
          </a:p>
        </p:txBody>
      </p:sp>
      <p:sp>
        <p:nvSpPr>
          <p:cNvPr id="1038357" name="AutoShape 21"/>
          <p:cNvSpPr>
            <a:spLocks noChangeArrowheads="1"/>
          </p:cNvSpPr>
          <p:nvPr/>
        </p:nvSpPr>
        <p:spPr bwMode="auto">
          <a:xfrm>
            <a:off x="5767388" y="3846513"/>
            <a:ext cx="3929062" cy="1150937"/>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5" name="Text Box 14"/>
          <p:cNvSpPr txBox="1">
            <a:spLocks noChangeArrowheads="1"/>
          </p:cNvSpPr>
          <p:nvPr/>
        </p:nvSpPr>
        <p:spPr bwMode="auto">
          <a:xfrm>
            <a:off x="5796466" y="1522686"/>
            <a:ext cx="36830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bfrgkl</a:t>
            </a:r>
          </a:p>
        </p:txBody>
      </p:sp>
      <p:sp>
        <p:nvSpPr>
          <p:cNvPr id="16" name="Text Box 15"/>
          <p:cNvSpPr txBox="1">
            <a:spLocks noChangeArrowheads="1"/>
          </p:cNvSpPr>
          <p:nvPr/>
        </p:nvSpPr>
        <p:spPr bwMode="auto">
          <a:xfrm>
            <a:off x="5534567" y="2283372"/>
            <a:ext cx="4224283"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fu;e ,oa bfrgkl</a:t>
            </a:r>
          </a:p>
        </p:txBody>
      </p:sp>
      <p:sp>
        <p:nvSpPr>
          <p:cNvPr id="17" name="Text Box 16"/>
          <p:cNvSpPr txBox="1">
            <a:spLocks noChangeArrowheads="1"/>
          </p:cNvSpPr>
          <p:nvPr/>
        </p:nvSpPr>
        <p:spPr bwMode="auto">
          <a:xfrm>
            <a:off x="5146994" y="2944647"/>
            <a:ext cx="5132114"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dfork ,oa Hkfo";oDrk</a:t>
            </a:r>
          </a:p>
        </p:txBody>
      </p:sp>
      <p:sp>
        <p:nvSpPr>
          <p:cNvPr id="18" name="Text Box 17"/>
          <p:cNvSpPr txBox="1">
            <a:spLocks noChangeArrowheads="1"/>
          </p:cNvSpPr>
          <p:nvPr/>
        </p:nvSpPr>
        <p:spPr bwMode="auto">
          <a:xfrm>
            <a:off x="5645804" y="3773215"/>
            <a:ext cx="4318000" cy="1200329"/>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3600" b="1" dirty="0">
                <a:ln>
                  <a:solidFill>
                    <a:schemeClr val="bg1"/>
                  </a:solidFill>
                </a:ln>
                <a:solidFill>
                  <a:schemeClr val="bg1"/>
                </a:solidFill>
                <a:latin typeface="Kruti Dev 010" pitchFamily="2" charset="0"/>
                <a:ea typeface="+mn-ea"/>
                <a:cs typeface="+mn-cs"/>
              </a:rPr>
              <a:t>Lej.k j[kus ds fy;s gfFk;kj</a:t>
            </a:r>
          </a:p>
        </p:txBody>
      </p:sp>
      <p:sp>
        <p:nvSpPr>
          <p:cNvPr id="1038356" name="AutoShape 20"/>
          <p:cNvSpPr>
            <a:spLocks noChangeArrowheads="1"/>
          </p:cNvSpPr>
          <p:nvPr/>
        </p:nvSpPr>
        <p:spPr bwMode="auto">
          <a:xfrm>
            <a:off x="3498850" y="2892425"/>
            <a:ext cx="1179513" cy="4233863"/>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038358" name="Line 22"/>
          <p:cNvSpPr>
            <a:spLocks noChangeShapeType="1"/>
          </p:cNvSpPr>
          <p:nvPr/>
        </p:nvSpPr>
        <p:spPr bwMode="auto">
          <a:xfrm flipH="1" flipV="1">
            <a:off x="4760913" y="4083050"/>
            <a:ext cx="914400" cy="315913"/>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38357"/>
                                        </p:tgtEl>
                                        <p:attrNameLst>
                                          <p:attrName>style.visibility</p:attrName>
                                        </p:attrNameLst>
                                      </p:cBhvr>
                                      <p:to>
                                        <p:strVal val="visible"/>
                                      </p:to>
                                    </p:set>
                                    <p:animEffect transition="in" filter="wipe(right)">
                                      <p:cBhvr>
                                        <p:cTn id="7" dur="500"/>
                                        <p:tgtEl>
                                          <p:spTgt spid="1038357"/>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38358"/>
                                        </p:tgtEl>
                                        <p:attrNameLst>
                                          <p:attrName>style.visibility</p:attrName>
                                        </p:attrNameLst>
                                      </p:cBhvr>
                                      <p:to>
                                        <p:strVal val="visible"/>
                                      </p:to>
                                    </p:set>
                                    <p:animEffect transition="in" filter="wipe(right)">
                                      <p:cBhvr>
                                        <p:cTn id="11" dur="500"/>
                                        <p:tgtEl>
                                          <p:spTgt spid="103835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38356"/>
                                        </p:tgtEl>
                                        <p:attrNameLst>
                                          <p:attrName>style.visibility</p:attrName>
                                        </p:attrNameLst>
                                      </p:cBhvr>
                                      <p:to>
                                        <p:strVal val="visible"/>
                                      </p:to>
                                    </p:set>
                                    <p:animEffect transition="in" filter="wipe(up)">
                                      <p:cBhvr>
                                        <p:cTn id="15" dur="500"/>
                                        <p:tgtEl>
                                          <p:spTgt spid="1038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57" grpId="0" animBg="1"/>
      <p:bldP spid="10383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372"/>
          <p:cNvGrpSpPr>
            <a:grpSpLocks/>
          </p:cNvGrpSpPr>
          <p:nvPr/>
        </p:nvGrpSpPr>
        <p:grpSpPr bwMode="auto">
          <a:xfrm>
            <a:off x="488950" y="412750"/>
            <a:ext cx="9428163" cy="6950075"/>
            <a:chOff x="488726" y="412750"/>
            <a:chExt cx="9427786" cy="6949749"/>
          </a:xfrm>
        </p:grpSpPr>
        <p:pic>
          <p:nvPicPr>
            <p:cNvPr id="365" name="Picture 2"/>
            <p:cNvPicPr>
              <a:picLocks noChangeAspect="1" noChangeArrowheads="1"/>
            </p:cNvPicPr>
            <p:nvPr/>
          </p:nvPicPr>
          <p:blipFill>
            <a:blip r:embed="rId3"/>
            <a:srcRect/>
            <a:stretch>
              <a:fillRect/>
            </a:stretch>
          </p:blipFill>
          <p:spPr bwMode="auto">
            <a:xfrm>
              <a:off x="522063" y="492121"/>
              <a:ext cx="8996002" cy="6776720"/>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22531" name="Rectangle 5"/>
            <p:cNvSpPr>
              <a:spLocks noChangeArrowheads="1"/>
            </p:cNvSpPr>
            <p:nvPr/>
          </p:nvSpPr>
          <p:spPr bwMode="auto">
            <a:xfrm>
              <a:off x="522288" y="4127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pic>
          <p:nvPicPr>
            <p:cNvPr id="22532"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726" y="441436"/>
              <a:ext cx="5013434" cy="6921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67" name="Text Box 25"/>
            <p:cNvSpPr txBox="1">
              <a:spLocks noChangeArrowheads="1"/>
            </p:cNvSpPr>
            <p:nvPr/>
          </p:nvSpPr>
          <p:spPr bwMode="auto">
            <a:xfrm>
              <a:off x="5299176" y="534538"/>
              <a:ext cx="4429024" cy="1200152"/>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3600" b="1" dirty="0">
                  <a:ln>
                    <a:solidFill>
                      <a:srgbClr val="00FFFF"/>
                    </a:solidFill>
                  </a:ln>
                  <a:solidFill>
                    <a:srgbClr val="66FFFF"/>
                  </a:solidFill>
                  <a:latin typeface="Kruti Dev 010" pitchFamily="2" charset="0"/>
                  <a:ea typeface="+mn-ea"/>
                  <a:cs typeface="+mn-cs"/>
                </a:rPr>
                <a:t>f{kfrt ¼vkMh½ js[kk dh fn’kk esa lksfp;s!</a:t>
              </a:r>
            </a:p>
          </p:txBody>
        </p:sp>
        <p:sp>
          <p:nvSpPr>
            <p:cNvPr id="368" name="AutoShape 24" descr="Wide upward diagonal"/>
            <p:cNvSpPr>
              <a:spLocks noChangeArrowheads="1"/>
            </p:cNvSpPr>
            <p:nvPr/>
          </p:nvSpPr>
          <p:spPr bwMode="auto">
            <a:xfrm>
              <a:off x="6493999" y="1598557"/>
              <a:ext cx="2192249" cy="480989"/>
            </a:xfrm>
            <a:prstGeom prst="downArrow">
              <a:avLst>
                <a:gd name="adj1" fmla="val 50000"/>
                <a:gd name="adj2" fmla="val 25000"/>
              </a:avLst>
            </a:prstGeom>
            <a:pattFill prst="wdUpDiag">
              <a:fgClr>
                <a:srgbClr val="32F04D"/>
              </a:fgClr>
              <a:bgClr>
                <a:srgbClr val="FFFFFF"/>
              </a:bgClr>
            </a:pattFill>
            <a:ln w="12700">
              <a:solidFill>
                <a:schemeClr val="tx1"/>
              </a:solidFill>
              <a:miter lim="800000"/>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69" name="Text Box 14"/>
            <p:cNvSpPr txBox="1">
              <a:spLocks noChangeArrowheads="1"/>
            </p:cNvSpPr>
            <p:nvPr/>
          </p:nvSpPr>
          <p:spPr bwMode="auto">
            <a:xfrm>
              <a:off x="5607279" y="2200603"/>
              <a:ext cx="36830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bfrgkl</a:t>
              </a:r>
            </a:p>
          </p:txBody>
        </p:sp>
        <p:sp>
          <p:nvSpPr>
            <p:cNvPr id="370" name="Text Box 15"/>
            <p:cNvSpPr txBox="1">
              <a:spLocks noChangeArrowheads="1"/>
            </p:cNvSpPr>
            <p:nvPr/>
          </p:nvSpPr>
          <p:spPr bwMode="auto">
            <a:xfrm>
              <a:off x="5439974" y="3024351"/>
              <a:ext cx="4445000"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fu;e ,oa bfrgkl</a:t>
              </a:r>
            </a:p>
          </p:txBody>
        </p:sp>
        <p:sp>
          <p:nvSpPr>
            <p:cNvPr id="371" name="Text Box 16"/>
            <p:cNvSpPr txBox="1">
              <a:spLocks noChangeArrowheads="1"/>
            </p:cNvSpPr>
            <p:nvPr/>
          </p:nvSpPr>
          <p:spPr bwMode="auto">
            <a:xfrm>
              <a:off x="5399244" y="3732925"/>
              <a:ext cx="44069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dfork ,oa Hkfo";oDrk</a:t>
              </a:r>
            </a:p>
          </p:txBody>
        </p:sp>
        <p:sp>
          <p:nvSpPr>
            <p:cNvPr id="372" name="Text Box 17"/>
            <p:cNvSpPr txBox="1">
              <a:spLocks noChangeArrowheads="1"/>
            </p:cNvSpPr>
            <p:nvPr/>
          </p:nvSpPr>
          <p:spPr bwMode="auto">
            <a:xfrm>
              <a:off x="5598512" y="4466898"/>
              <a:ext cx="4318000" cy="1323439"/>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Lej.k j[kus ds fy;s gfFk;kj</a:t>
              </a:r>
            </a:p>
          </p:txBody>
        </p:sp>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3"/>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24578" name="Text Box 4"/>
          <p:cNvSpPr txBox="1">
            <a:spLocks noChangeArrowheads="1"/>
          </p:cNvSpPr>
          <p:nvPr/>
        </p:nvSpPr>
        <p:spPr bwMode="auto">
          <a:xfrm>
            <a:off x="9078913" y="7342188"/>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24579" name="Text Box 20"/>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11</a:t>
            </a:r>
          </a:p>
        </p:txBody>
      </p:sp>
      <p:sp>
        <p:nvSpPr>
          <p:cNvPr id="24580" name="Text Box 21"/>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latin typeface="Kruti Dev 010" charset="0"/>
            </a:endParaRPr>
          </a:p>
        </p:txBody>
      </p:sp>
      <p:grpSp>
        <p:nvGrpSpPr>
          <p:cNvPr id="2" name="Group 35"/>
          <p:cNvGrpSpPr>
            <a:grpSpLocks/>
          </p:cNvGrpSpPr>
          <p:nvPr/>
        </p:nvGrpSpPr>
        <p:grpSpPr bwMode="auto">
          <a:xfrm>
            <a:off x="0" y="0"/>
            <a:ext cx="10058400" cy="7772400"/>
            <a:chOff x="339" y="312"/>
            <a:chExt cx="5671" cy="4265"/>
          </a:xfrm>
        </p:grpSpPr>
        <p:pic>
          <p:nvPicPr>
            <p:cNvPr id="24583"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 y="312"/>
              <a:ext cx="5671" cy="4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4" name="WordArt 37"/>
            <p:cNvSpPr>
              <a:spLocks noChangeArrowheads="1" noChangeShapeType="1" noTextEdit="1"/>
            </p:cNvSpPr>
            <p:nvPr/>
          </p:nvSpPr>
          <p:spPr bwMode="auto">
            <a:xfrm>
              <a:off x="563" y="1268"/>
              <a:ext cx="5052" cy="2512"/>
            </a:xfrm>
            <a:prstGeom prst="rect">
              <a:avLst/>
            </a:prstGeom>
          </p:spPr>
          <p:txBody>
            <a:bodyPr wrap="none" fromWordArt="1">
              <a:prstTxWarp prst="textCascadeUp">
                <a:avLst>
                  <a:gd name="adj" fmla="val 62940"/>
                </a:avLst>
              </a:prstTxWarp>
            </a:bodyPr>
            <a:lstStyle/>
            <a:p>
              <a:pPr algn="ctr"/>
              <a:r>
                <a:rPr lang="en-US" sz="13800" kern="10">
                  <a:ln w="9525">
                    <a:solidFill>
                      <a:srgbClr val="FF0000"/>
                    </a:solidFill>
                    <a:round/>
                    <a:headEnd/>
                    <a:tailEnd/>
                  </a:ln>
                  <a:gradFill rotWithShape="1">
                    <a:gsLst>
                      <a:gs pos="0">
                        <a:srgbClr val="FFE701"/>
                      </a:gs>
                      <a:gs pos="100000">
                        <a:srgbClr val="FE3E02"/>
                      </a:gs>
                    </a:gsLst>
                    <a:lin ang="5400000" scaled="1"/>
                  </a:gradFill>
                  <a:effectLst>
                    <a:outerShdw blurRad="63500" dist="107763" dir="2700000" algn="ctr" rotWithShape="0">
                      <a:schemeClr val="tx1">
                        <a:alpha val="74997"/>
                      </a:schemeClr>
                    </a:outerShdw>
                  </a:effectLst>
                  <a:latin typeface="Kruti Dev 010"/>
                  <a:ea typeface="Kruti Dev 010"/>
                  <a:cs typeface="Kruti Dev 010"/>
                </a:rPr>
                <a:t>ijes’oj dh efgek gks</a:t>
              </a:r>
            </a:p>
          </p:txBody>
        </p:sp>
      </p:grpSp>
      <p:sp>
        <p:nvSpPr>
          <p:cNvPr id="24582" name="Text Box 40"/>
          <p:cNvSpPr txBox="1">
            <a:spLocks noChangeArrowheads="1"/>
          </p:cNvSpPr>
          <p:nvPr/>
        </p:nvSpPr>
        <p:spPr bwMode="auto">
          <a:xfrm>
            <a:off x="9575800" y="7278688"/>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411"/>
          <p:cNvGrpSpPr>
            <a:grpSpLocks/>
          </p:cNvGrpSpPr>
          <p:nvPr/>
        </p:nvGrpSpPr>
        <p:grpSpPr bwMode="auto">
          <a:xfrm>
            <a:off x="-304800" y="-658813"/>
            <a:ext cx="10594975" cy="8547101"/>
            <a:chOff x="169863" y="-835025"/>
            <a:chExt cx="10594975" cy="8547100"/>
          </a:xfrm>
        </p:grpSpPr>
        <p:grpSp>
          <p:nvGrpSpPr>
            <p:cNvPr id="26633" name="Group 2104"/>
            <p:cNvGrpSpPr>
              <a:grpSpLocks/>
            </p:cNvGrpSpPr>
            <p:nvPr/>
          </p:nvGrpSpPr>
          <p:grpSpPr bwMode="auto">
            <a:xfrm>
              <a:off x="4759325" y="0"/>
              <a:ext cx="5297489" cy="7410450"/>
              <a:chOff x="0" y="82975"/>
              <a:chExt cx="5607223" cy="7689425"/>
            </a:xfrm>
          </p:grpSpPr>
          <p:grpSp>
            <p:nvGrpSpPr>
              <p:cNvPr id="26693" name="Group 2075"/>
              <p:cNvGrpSpPr>
                <a:grpSpLocks/>
              </p:cNvGrpSpPr>
              <p:nvPr/>
            </p:nvGrpSpPr>
            <p:grpSpPr bwMode="auto">
              <a:xfrm>
                <a:off x="0" y="82975"/>
                <a:ext cx="5607223" cy="7689425"/>
                <a:chOff x="-11959391" y="-590794"/>
                <a:chExt cx="5607223" cy="7689425"/>
              </a:xfrm>
            </p:grpSpPr>
            <p:sp>
              <p:nvSpPr>
                <p:cNvPr id="98" name="Rectangle 97"/>
                <p:cNvSpPr/>
                <p:nvPr/>
              </p:nvSpPr>
              <p:spPr bwMode="auto">
                <a:xfrm>
                  <a:off x="-11798079" y="-590793"/>
                  <a:ext cx="5445910" cy="7689424"/>
                </a:xfrm>
                <a:prstGeom prst="rect">
                  <a:avLst/>
                </a:prstGeom>
                <a:solidFill>
                  <a:schemeClr val="bg1"/>
                </a:solidFill>
                <a:ln w="76200" cap="flat" cmpd="sng" algn="ctr">
                  <a:solidFill>
                    <a:schemeClr val="accent1">
                      <a:lumMod val="50000"/>
                    </a:schemeClr>
                  </a:solidFill>
                  <a:prstDash val="solid"/>
                  <a:round/>
                  <a:headEnd type="none" w="med" len="med"/>
                  <a:tailEnd type="none" w="med" len="med"/>
                </a:ln>
                <a:effectLst/>
              </p:spPr>
              <p:txBody>
                <a:bodyPr/>
                <a:lstStyle/>
                <a:p>
                  <a:pPr>
                    <a:defRPr/>
                  </a:pPr>
                  <a:endParaRPr lang="en-US" sz="1100">
                    <a:latin typeface="Kruti Dev 010" pitchFamily="2" charset="0"/>
                    <a:ea typeface="ＭＳ Ｐゴシック" pitchFamily="34" charset="-128"/>
                    <a:cs typeface="+mn-cs"/>
                  </a:endParaRPr>
                </a:p>
              </p:txBody>
            </p:sp>
            <p:grpSp>
              <p:nvGrpSpPr>
                <p:cNvPr id="26720" name="Group 1733"/>
                <p:cNvGrpSpPr>
                  <a:grpSpLocks/>
                </p:cNvGrpSpPr>
                <p:nvPr/>
              </p:nvGrpSpPr>
              <p:grpSpPr bwMode="auto">
                <a:xfrm>
                  <a:off x="-11959391" y="-577514"/>
                  <a:ext cx="5558592" cy="7387388"/>
                  <a:chOff x="0" y="407988"/>
                  <a:chExt cx="7275513" cy="8612187"/>
                </a:xfrm>
              </p:grpSpPr>
              <p:grpSp>
                <p:nvGrpSpPr>
                  <p:cNvPr id="26721" name="Group 1734"/>
                  <p:cNvGrpSpPr>
                    <a:grpSpLocks/>
                  </p:cNvGrpSpPr>
                  <p:nvPr/>
                </p:nvGrpSpPr>
                <p:grpSpPr bwMode="auto">
                  <a:xfrm>
                    <a:off x="785813" y="4567238"/>
                    <a:ext cx="503237" cy="2595562"/>
                    <a:chOff x="192" y="1824"/>
                    <a:chExt cx="288" cy="2304"/>
                  </a:xfrm>
                </p:grpSpPr>
                <p:sp>
                  <p:nvSpPr>
                    <p:cNvPr id="27030"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a:latin typeface="Kruti Dev 010" charset="0"/>
                      </a:endParaRPr>
                    </a:p>
                  </p:txBody>
                </p:sp>
                <p:sp>
                  <p:nvSpPr>
                    <p:cNvPr id="27031"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100">
                        <a:latin typeface="Kruti Dev 010" charset="0"/>
                      </a:endParaRPr>
                    </a:p>
                  </p:txBody>
                </p:sp>
              </p:grpSp>
              <p:grpSp>
                <p:nvGrpSpPr>
                  <p:cNvPr id="26722" name="Group 5"/>
                  <p:cNvGrpSpPr>
                    <a:grpSpLocks/>
                  </p:cNvGrpSpPr>
                  <p:nvPr/>
                </p:nvGrpSpPr>
                <p:grpSpPr bwMode="auto">
                  <a:xfrm>
                    <a:off x="785813" y="1343025"/>
                    <a:ext cx="503237" cy="2909888"/>
                    <a:chOff x="192" y="1824"/>
                    <a:chExt cx="288" cy="2304"/>
                  </a:xfrm>
                </p:grpSpPr>
                <p:sp>
                  <p:nvSpPr>
                    <p:cNvPr id="27028"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a:latin typeface="Kruti Dev 010" charset="0"/>
                      </a:endParaRPr>
                    </a:p>
                  </p:txBody>
                </p:sp>
                <p:sp>
                  <p:nvSpPr>
                    <p:cNvPr id="27029"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100">
                        <a:latin typeface="Kruti Dev 010" charset="0"/>
                      </a:endParaRPr>
                    </a:p>
                  </p:txBody>
                </p:sp>
              </p:grpSp>
              <p:sp>
                <p:nvSpPr>
                  <p:cNvPr id="26723" name="Rectangle 9"/>
                  <p:cNvSpPr>
                    <a:spLocks noChangeArrowheads="1"/>
                  </p:cNvSpPr>
                  <p:nvPr/>
                </p:nvSpPr>
                <p:spPr bwMode="auto">
                  <a:xfrm>
                    <a:off x="0" y="798513"/>
                    <a:ext cx="627063" cy="782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100">
                      <a:latin typeface="Kruti Dev 010" charset="0"/>
                    </a:endParaRPr>
                  </a:p>
                </p:txBody>
              </p:sp>
              <p:sp>
                <p:nvSpPr>
                  <p:cNvPr id="26724" name="Line 12"/>
                  <p:cNvSpPr>
                    <a:spLocks noChangeShapeType="1"/>
                  </p:cNvSpPr>
                  <p:nvPr/>
                </p:nvSpPr>
                <p:spPr bwMode="auto">
                  <a:xfrm>
                    <a:off x="4846638" y="1422400"/>
                    <a:ext cx="809625"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p>
                </p:txBody>
              </p:sp>
              <p:grpSp>
                <p:nvGrpSpPr>
                  <p:cNvPr id="26725" name="Group 13"/>
                  <p:cNvGrpSpPr>
                    <a:grpSpLocks/>
                  </p:cNvGrpSpPr>
                  <p:nvPr/>
                </p:nvGrpSpPr>
                <p:grpSpPr bwMode="auto">
                  <a:xfrm>
                    <a:off x="913999" y="854881"/>
                    <a:ext cx="1595832" cy="808211"/>
                    <a:chOff x="446" y="165"/>
                    <a:chExt cx="791" cy="511"/>
                  </a:xfrm>
                </p:grpSpPr>
                <p:sp>
                  <p:nvSpPr>
                    <p:cNvPr id="27022" name="AutoShape 14"/>
                    <p:cNvSpPr>
                      <a:spLocks noChangeArrowheads="1"/>
                    </p:cNvSpPr>
                    <p:nvPr/>
                  </p:nvSpPr>
                  <p:spPr bwMode="auto">
                    <a:xfrm>
                      <a:off x="551" y="224"/>
                      <a:ext cx="506" cy="226"/>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7023" name="Rectangle 15"/>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7024"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7025"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06" name="Text Box 18"/>
                    <p:cNvSpPr txBox="1">
                      <a:spLocks noChangeArrowheads="1"/>
                    </p:cNvSpPr>
                    <p:nvPr/>
                  </p:nvSpPr>
                  <p:spPr bwMode="auto">
                    <a:xfrm>
                      <a:off x="446" y="165"/>
                      <a:ext cx="689" cy="199"/>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l`f"V</a:t>
                      </a:r>
                    </a:p>
                  </p:txBody>
                </p:sp>
                <p:sp>
                  <p:nvSpPr>
                    <p:cNvPr id="27027" name="Rectangle 19"/>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26" name="Group 20"/>
                  <p:cNvGrpSpPr>
                    <a:grpSpLocks/>
                  </p:cNvGrpSpPr>
                  <p:nvPr/>
                </p:nvGrpSpPr>
                <p:grpSpPr bwMode="auto">
                  <a:xfrm>
                    <a:off x="938213" y="1416048"/>
                    <a:ext cx="1571625" cy="676277"/>
                    <a:chOff x="458" y="250"/>
                    <a:chExt cx="779" cy="426"/>
                  </a:xfrm>
                </p:grpSpPr>
                <p:sp>
                  <p:nvSpPr>
                    <p:cNvPr id="27016" name="AutoShape 21"/>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7017" name="Rectangle 22"/>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7018"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7019"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400" name="Text Box 25"/>
                    <p:cNvSpPr txBox="1">
                      <a:spLocks noChangeArrowheads="1"/>
                    </p:cNvSpPr>
                    <p:nvPr/>
                  </p:nvSpPr>
                  <p:spPr bwMode="auto">
                    <a:xfrm>
                      <a:off x="458" y="250"/>
                      <a:ext cx="689"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vczkge</a:t>
                      </a:r>
                    </a:p>
                  </p:txBody>
                </p:sp>
                <p:sp>
                  <p:nvSpPr>
                    <p:cNvPr id="27021" name="Rectangle 26"/>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27" name="Group 27"/>
                  <p:cNvGrpSpPr>
                    <a:grpSpLocks/>
                  </p:cNvGrpSpPr>
                  <p:nvPr/>
                </p:nvGrpSpPr>
                <p:grpSpPr bwMode="auto">
                  <a:xfrm>
                    <a:off x="927105" y="2055814"/>
                    <a:ext cx="1579562" cy="685802"/>
                    <a:chOff x="458" y="256"/>
                    <a:chExt cx="779" cy="432"/>
                  </a:xfrm>
                </p:grpSpPr>
                <p:sp>
                  <p:nvSpPr>
                    <p:cNvPr id="27011" name="AutoShape 28"/>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7012"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7013" name="Line 31"/>
                    <p:cNvSpPr>
                      <a:spLocks noChangeShapeType="1"/>
                    </p:cNvSpPr>
                    <p:nvPr/>
                  </p:nvSpPr>
                  <p:spPr bwMode="auto">
                    <a:xfrm flipV="1">
                      <a:off x="648" y="451"/>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394" name="Text Box 32"/>
                    <p:cNvSpPr txBox="1">
                      <a:spLocks noChangeArrowheads="1"/>
                    </p:cNvSpPr>
                    <p:nvPr/>
                  </p:nvSpPr>
                  <p:spPr bwMode="auto">
                    <a:xfrm>
                      <a:off x="461" y="256"/>
                      <a:ext cx="690"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;qlqQ</a:t>
                      </a:r>
                      <a:endParaRPr lang="en-US" sz="700" b="1" dirty="0">
                        <a:latin typeface="Kruti Dev 010" pitchFamily="2" charset="0"/>
                        <a:ea typeface="ＭＳ Ｐゴシック" pitchFamily="34" charset="-128"/>
                        <a:cs typeface="+mn-cs"/>
                      </a:endParaRPr>
                    </a:p>
                  </p:txBody>
                </p:sp>
                <p:sp>
                  <p:nvSpPr>
                    <p:cNvPr id="27015" name="Rectangle 33"/>
                    <p:cNvSpPr>
                      <a:spLocks noChangeArrowheads="1"/>
                    </p:cNvSpPr>
                    <p:nvPr/>
                  </p:nvSpPr>
                  <p:spPr bwMode="auto">
                    <a:xfrm>
                      <a:off x="538" y="484"/>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28" name="Group 34"/>
                  <p:cNvGrpSpPr>
                    <a:grpSpLocks/>
                  </p:cNvGrpSpPr>
                  <p:nvPr/>
                </p:nvGrpSpPr>
                <p:grpSpPr bwMode="auto">
                  <a:xfrm>
                    <a:off x="947738" y="2595560"/>
                    <a:ext cx="1570038" cy="676277"/>
                    <a:chOff x="458" y="250"/>
                    <a:chExt cx="779" cy="426"/>
                  </a:xfrm>
                </p:grpSpPr>
                <p:sp>
                  <p:nvSpPr>
                    <p:cNvPr id="27005" name="AutoShape 35"/>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7006" name="Rectangle 36"/>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7007"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7008"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389" name="Text Box 39"/>
                    <p:cNvSpPr txBox="1">
                      <a:spLocks noChangeArrowheads="1"/>
                    </p:cNvSpPr>
                    <p:nvPr/>
                  </p:nvSpPr>
                  <p:spPr bwMode="auto">
                    <a:xfrm>
                      <a:off x="458" y="250"/>
                      <a:ext cx="690"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ewlk</a:t>
                      </a:r>
                      <a:endParaRPr lang="en-US" sz="700" b="1" dirty="0">
                        <a:latin typeface="Kruti Dev 010" pitchFamily="2" charset="0"/>
                        <a:ea typeface="ＭＳ Ｐゴシック" pitchFamily="34" charset="-128"/>
                        <a:cs typeface="+mn-cs"/>
                      </a:endParaRPr>
                    </a:p>
                  </p:txBody>
                </p:sp>
                <p:sp>
                  <p:nvSpPr>
                    <p:cNvPr id="27010" name="Rectangle 40"/>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29" name="Group 41"/>
                  <p:cNvGrpSpPr>
                    <a:grpSpLocks/>
                  </p:cNvGrpSpPr>
                  <p:nvPr/>
                </p:nvGrpSpPr>
                <p:grpSpPr bwMode="auto">
                  <a:xfrm>
                    <a:off x="947738" y="3781426"/>
                    <a:ext cx="1587501" cy="589947"/>
                    <a:chOff x="458" y="303"/>
                    <a:chExt cx="779" cy="373"/>
                  </a:xfrm>
                </p:grpSpPr>
                <p:sp>
                  <p:nvSpPr>
                    <p:cNvPr id="26999" name="AutoShape 42"/>
                    <p:cNvSpPr>
                      <a:spLocks noChangeArrowheads="1"/>
                    </p:cNvSpPr>
                    <p:nvPr/>
                  </p:nvSpPr>
                  <p:spPr bwMode="auto">
                    <a:xfrm>
                      <a:off x="551" y="312"/>
                      <a:ext cx="506" cy="226"/>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7000" name="Rectangle 43"/>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7001"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7002"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383" name="Text Box 46"/>
                    <p:cNvSpPr txBox="1">
                      <a:spLocks noChangeArrowheads="1"/>
                    </p:cNvSpPr>
                    <p:nvPr/>
                  </p:nvSpPr>
                  <p:spPr bwMode="auto">
                    <a:xfrm>
                      <a:off x="458" y="303"/>
                      <a:ext cx="691" cy="199"/>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a:latin typeface="Kruti Dev 010" pitchFamily="2" charset="0"/>
                          <a:ea typeface="ＭＳ Ｐゴシック" pitchFamily="34" charset="-128"/>
                          <a:cs typeface="+mn-cs"/>
                        </a:rPr>
                        <a:t>;gks'kq</a:t>
                      </a:r>
                      <a:endParaRPr lang="en-US" sz="700" b="1">
                        <a:latin typeface="Kruti Dev 010" pitchFamily="2" charset="0"/>
                        <a:ea typeface="ＭＳ Ｐゴシック" pitchFamily="34" charset="-128"/>
                        <a:cs typeface="+mn-cs"/>
                      </a:endParaRPr>
                    </a:p>
                  </p:txBody>
                </p:sp>
                <p:sp>
                  <p:nvSpPr>
                    <p:cNvPr id="27004" name="Rectangle 47"/>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30" name="Group 48"/>
                  <p:cNvGrpSpPr>
                    <a:grpSpLocks/>
                  </p:cNvGrpSpPr>
                  <p:nvPr/>
                </p:nvGrpSpPr>
                <p:grpSpPr bwMode="auto">
                  <a:xfrm>
                    <a:off x="938207" y="4724401"/>
                    <a:ext cx="1592262" cy="589947"/>
                    <a:chOff x="458" y="303"/>
                    <a:chExt cx="779" cy="373"/>
                  </a:xfrm>
                </p:grpSpPr>
                <p:sp>
                  <p:nvSpPr>
                    <p:cNvPr id="26993" name="AutoShape 49"/>
                    <p:cNvSpPr>
                      <a:spLocks noChangeArrowheads="1"/>
                    </p:cNvSpPr>
                    <p:nvPr/>
                  </p:nvSpPr>
                  <p:spPr bwMode="auto">
                    <a:xfrm>
                      <a:off x="551" y="312"/>
                      <a:ext cx="506" cy="226"/>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6994" name="Rectangle 50"/>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995"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6996"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377" name="Text Box 53"/>
                    <p:cNvSpPr txBox="1">
                      <a:spLocks noChangeArrowheads="1"/>
                    </p:cNvSpPr>
                    <p:nvPr/>
                  </p:nvSpPr>
                  <p:spPr bwMode="auto">
                    <a:xfrm>
                      <a:off x="458" y="303"/>
                      <a:ext cx="690" cy="199"/>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a:latin typeface="Kruti Dev 010" pitchFamily="2" charset="0"/>
                          <a:ea typeface="ＭＳ Ｐゴシック" pitchFamily="34" charset="-128"/>
                          <a:cs typeface="+mn-cs"/>
                        </a:rPr>
                        <a:t>vjktdrk</a:t>
                      </a:r>
                      <a:endParaRPr lang="en-US" sz="700" b="1">
                        <a:latin typeface="Kruti Dev 010" pitchFamily="2" charset="0"/>
                        <a:ea typeface="ＭＳ Ｐゴシック" pitchFamily="34" charset="-128"/>
                        <a:cs typeface="+mn-cs"/>
                      </a:endParaRPr>
                    </a:p>
                  </p:txBody>
                </p:sp>
                <p:sp>
                  <p:nvSpPr>
                    <p:cNvPr id="26998" name="Rectangle 54"/>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31" name="Group 55"/>
                  <p:cNvGrpSpPr>
                    <a:grpSpLocks/>
                  </p:cNvGrpSpPr>
                  <p:nvPr/>
                </p:nvGrpSpPr>
                <p:grpSpPr bwMode="auto">
                  <a:xfrm>
                    <a:off x="938207" y="6643686"/>
                    <a:ext cx="1592262" cy="682627"/>
                    <a:chOff x="458" y="246"/>
                    <a:chExt cx="779" cy="430"/>
                  </a:xfrm>
                </p:grpSpPr>
                <p:sp>
                  <p:nvSpPr>
                    <p:cNvPr id="26987" name="AutoShape 56"/>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6988" name="Rectangle 57"/>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989"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6990"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371" name="Text Box 60"/>
                    <p:cNvSpPr txBox="1">
                      <a:spLocks noChangeArrowheads="1"/>
                    </p:cNvSpPr>
                    <p:nvPr/>
                  </p:nvSpPr>
                  <p:spPr bwMode="auto">
                    <a:xfrm>
                      <a:off x="458" y="246"/>
                      <a:ext cx="690"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nklrk</a:t>
                      </a:r>
                      <a:endParaRPr lang="en-US" sz="700" b="1" dirty="0">
                        <a:latin typeface="Kruti Dev 010" pitchFamily="2" charset="0"/>
                        <a:ea typeface="ＭＳ Ｐゴシック" pitchFamily="34" charset="-128"/>
                        <a:cs typeface="+mn-cs"/>
                      </a:endParaRPr>
                    </a:p>
                  </p:txBody>
                </p:sp>
                <p:sp>
                  <p:nvSpPr>
                    <p:cNvPr id="26992" name="Rectangle 61"/>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32" name="Group 62"/>
                  <p:cNvGrpSpPr>
                    <a:grpSpLocks/>
                  </p:cNvGrpSpPr>
                  <p:nvPr/>
                </p:nvGrpSpPr>
                <p:grpSpPr bwMode="auto">
                  <a:xfrm>
                    <a:off x="958651" y="7532447"/>
                    <a:ext cx="1571822" cy="658063"/>
                    <a:chOff x="468" y="262"/>
                    <a:chExt cx="769" cy="413"/>
                  </a:xfrm>
                </p:grpSpPr>
                <p:sp>
                  <p:nvSpPr>
                    <p:cNvPr id="26981" name="AutoShape 63"/>
                    <p:cNvSpPr>
                      <a:spLocks noChangeArrowheads="1"/>
                    </p:cNvSpPr>
                    <p:nvPr/>
                  </p:nvSpPr>
                  <p:spPr bwMode="auto">
                    <a:xfrm>
                      <a:off x="551" y="312"/>
                      <a:ext cx="506" cy="224"/>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6982" name="Rectangle 64"/>
                    <p:cNvSpPr>
                      <a:spLocks noChangeArrowheads="1"/>
                    </p:cNvSpPr>
                    <p:nvPr/>
                  </p:nvSpPr>
                  <p:spPr bwMode="auto">
                    <a:xfrm>
                      <a:off x="553" y="399"/>
                      <a:ext cx="660" cy="203"/>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983"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6984"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365" name="Text Box 67"/>
                    <p:cNvSpPr txBox="1">
                      <a:spLocks noChangeArrowheads="1"/>
                    </p:cNvSpPr>
                    <p:nvPr/>
                  </p:nvSpPr>
                  <p:spPr bwMode="auto">
                    <a:xfrm>
                      <a:off x="468" y="262"/>
                      <a:ext cx="691"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a:t>
                      </a:r>
                      <a:r>
                        <a:rPr lang="en-US" sz="1050" b="1" dirty="0" err="1">
                          <a:latin typeface="Kruti Dev 010" pitchFamily="2" charset="0"/>
                          <a:ea typeface="ＭＳ Ｐゴシック" pitchFamily="34" charset="-128"/>
                          <a:cs typeface="+mn-cs"/>
                        </a:rPr>
                        <a:t>kkafrdky</a:t>
                      </a:r>
                      <a:endParaRPr lang="en-US" sz="700" b="1" dirty="0">
                        <a:latin typeface="Kruti Dev 010" pitchFamily="2" charset="0"/>
                        <a:ea typeface="ＭＳ Ｐゴシック" pitchFamily="34" charset="-128"/>
                        <a:cs typeface="+mn-cs"/>
                      </a:endParaRPr>
                    </a:p>
                  </p:txBody>
                </p:sp>
                <p:sp>
                  <p:nvSpPr>
                    <p:cNvPr id="26986" name="Rectangle 68"/>
                    <p:cNvSpPr>
                      <a:spLocks noChangeArrowheads="1"/>
                    </p:cNvSpPr>
                    <p:nvPr/>
                  </p:nvSpPr>
                  <p:spPr bwMode="auto">
                    <a:xfrm>
                      <a:off x="538" y="472"/>
                      <a:ext cx="699" cy="203"/>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33" name="Group 69"/>
                  <p:cNvGrpSpPr>
                    <a:grpSpLocks/>
                  </p:cNvGrpSpPr>
                  <p:nvPr/>
                </p:nvGrpSpPr>
                <p:grpSpPr bwMode="auto">
                  <a:xfrm>
                    <a:off x="1101729" y="8120060"/>
                    <a:ext cx="1428743" cy="577852"/>
                    <a:chOff x="538" y="312"/>
                    <a:chExt cx="699" cy="364"/>
                  </a:xfrm>
                </p:grpSpPr>
                <p:sp>
                  <p:nvSpPr>
                    <p:cNvPr id="26976" name="AutoShape 70"/>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6977" name="Rectangle 71"/>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978"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6979"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6980" name="Rectangle 75"/>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34" name="Group 76"/>
                  <p:cNvGrpSpPr>
                    <a:grpSpLocks/>
                  </p:cNvGrpSpPr>
                  <p:nvPr/>
                </p:nvGrpSpPr>
                <p:grpSpPr bwMode="auto">
                  <a:xfrm>
                    <a:off x="942976" y="5443540"/>
                    <a:ext cx="1592267" cy="658815"/>
                    <a:chOff x="458" y="261"/>
                    <a:chExt cx="779" cy="415"/>
                  </a:xfrm>
                </p:grpSpPr>
                <p:sp>
                  <p:nvSpPr>
                    <p:cNvPr id="26970" name="AutoShape 77"/>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6971" name="Rectangle 78"/>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972"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26973"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lIns="97025" tIns="48512" rIns="97025" bIns="48512">
                      <a:spAutoFit/>
                    </a:bodyPr>
                    <a:lstStyle/>
                    <a:p>
                      <a:endParaRPr lang="en-US"/>
                    </a:p>
                  </p:txBody>
                </p:sp>
                <p:sp>
                  <p:nvSpPr>
                    <p:cNvPr id="354" name="Text Box 81"/>
                    <p:cNvSpPr txBox="1">
                      <a:spLocks noChangeArrowheads="1"/>
                    </p:cNvSpPr>
                    <p:nvPr/>
                  </p:nvSpPr>
                  <p:spPr bwMode="auto">
                    <a:xfrm>
                      <a:off x="458" y="261"/>
                      <a:ext cx="690"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jktoa'k</a:t>
                      </a:r>
                      <a:endParaRPr lang="en-US" sz="700" b="1" dirty="0">
                        <a:latin typeface="Kruti Dev 010" pitchFamily="2" charset="0"/>
                        <a:ea typeface="ＭＳ Ｐゴシック" pitchFamily="34" charset="-128"/>
                        <a:cs typeface="+mn-cs"/>
                      </a:endParaRPr>
                    </a:p>
                  </p:txBody>
                </p:sp>
                <p:sp>
                  <p:nvSpPr>
                    <p:cNvPr id="26975" name="Rectangle 82"/>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sp>
                <p:nvSpPr>
                  <p:cNvPr id="26735"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defTabSz="969963"/>
                    <a:endParaRPr lang="en-US" sz="2400">
                      <a:latin typeface="Kruti Dev 010" charset="0"/>
                    </a:endParaRPr>
                  </a:p>
                </p:txBody>
              </p:sp>
              <p:sp>
                <p:nvSpPr>
                  <p:cNvPr id="26736" name="Rectangle 84"/>
                  <p:cNvSpPr>
                    <a:spLocks noChangeArrowheads="1"/>
                  </p:cNvSpPr>
                  <p:nvPr/>
                </p:nvSpPr>
                <p:spPr bwMode="auto">
                  <a:xfrm>
                    <a:off x="2682874" y="8105775"/>
                    <a:ext cx="1508125" cy="53263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400">
                      <a:latin typeface="Kruti Dev 010" charset="0"/>
                    </a:endParaRPr>
                  </a:p>
                </p:txBody>
              </p:sp>
              <p:sp>
                <p:nvSpPr>
                  <p:cNvPr id="26737" name="Text Box 85"/>
                  <p:cNvSpPr txBox="1">
                    <a:spLocks noChangeArrowheads="1"/>
                  </p:cNvSpPr>
                  <p:nvPr/>
                </p:nvSpPr>
                <p:spPr bwMode="auto">
                  <a:xfrm>
                    <a:off x="669925" y="1108076"/>
                    <a:ext cx="671513"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1-</a:t>
                    </a:r>
                  </a:p>
                </p:txBody>
              </p:sp>
              <p:sp>
                <p:nvSpPr>
                  <p:cNvPr id="26738" name="Text Box 86"/>
                  <p:cNvSpPr txBox="1">
                    <a:spLocks noChangeArrowheads="1"/>
                  </p:cNvSpPr>
                  <p:nvPr/>
                </p:nvSpPr>
                <p:spPr bwMode="auto">
                  <a:xfrm>
                    <a:off x="665163" y="1539875"/>
                    <a:ext cx="671513"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2-</a:t>
                    </a:r>
                  </a:p>
                </p:txBody>
              </p:sp>
              <p:sp>
                <p:nvSpPr>
                  <p:cNvPr id="26739" name="Text Box 87"/>
                  <p:cNvSpPr txBox="1">
                    <a:spLocks noChangeArrowheads="1"/>
                  </p:cNvSpPr>
                  <p:nvPr/>
                </p:nvSpPr>
                <p:spPr bwMode="auto">
                  <a:xfrm>
                    <a:off x="669925" y="2173288"/>
                    <a:ext cx="671513"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3-</a:t>
                    </a:r>
                  </a:p>
                </p:txBody>
              </p:sp>
              <p:sp>
                <p:nvSpPr>
                  <p:cNvPr id="26740" name="Text Box 88"/>
                  <p:cNvSpPr txBox="1">
                    <a:spLocks noChangeArrowheads="1"/>
                  </p:cNvSpPr>
                  <p:nvPr/>
                </p:nvSpPr>
                <p:spPr bwMode="auto">
                  <a:xfrm>
                    <a:off x="676276" y="2719387"/>
                    <a:ext cx="669925"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4-</a:t>
                    </a:r>
                  </a:p>
                </p:txBody>
              </p:sp>
              <p:sp>
                <p:nvSpPr>
                  <p:cNvPr id="26741" name="Text Box 89"/>
                  <p:cNvSpPr txBox="1">
                    <a:spLocks noChangeArrowheads="1"/>
                  </p:cNvSpPr>
                  <p:nvPr/>
                </p:nvSpPr>
                <p:spPr bwMode="auto">
                  <a:xfrm>
                    <a:off x="669925" y="3814763"/>
                    <a:ext cx="671513"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5-</a:t>
                    </a:r>
                  </a:p>
                </p:txBody>
              </p:sp>
              <p:sp>
                <p:nvSpPr>
                  <p:cNvPr id="26742" name="Text Box 90"/>
                  <p:cNvSpPr txBox="1">
                    <a:spLocks noChangeArrowheads="1"/>
                  </p:cNvSpPr>
                  <p:nvPr/>
                </p:nvSpPr>
                <p:spPr bwMode="auto">
                  <a:xfrm>
                    <a:off x="669925" y="4764088"/>
                    <a:ext cx="671513"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6-</a:t>
                    </a:r>
                  </a:p>
                </p:txBody>
              </p:sp>
              <p:sp>
                <p:nvSpPr>
                  <p:cNvPr id="26743" name="Text Box 91"/>
                  <p:cNvSpPr txBox="1">
                    <a:spLocks noChangeArrowheads="1"/>
                  </p:cNvSpPr>
                  <p:nvPr/>
                </p:nvSpPr>
                <p:spPr bwMode="auto">
                  <a:xfrm>
                    <a:off x="676276" y="5549900"/>
                    <a:ext cx="669925"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7-</a:t>
                    </a:r>
                  </a:p>
                </p:txBody>
              </p:sp>
              <p:sp>
                <p:nvSpPr>
                  <p:cNvPr id="26744" name="Text Box 92"/>
                  <p:cNvSpPr txBox="1">
                    <a:spLocks noChangeArrowheads="1"/>
                  </p:cNvSpPr>
                  <p:nvPr/>
                </p:nvSpPr>
                <p:spPr bwMode="auto">
                  <a:xfrm>
                    <a:off x="676276" y="6773863"/>
                    <a:ext cx="669925"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8-</a:t>
                    </a:r>
                  </a:p>
                </p:txBody>
              </p:sp>
              <p:sp>
                <p:nvSpPr>
                  <p:cNvPr id="26745" name="Text Box 93"/>
                  <p:cNvSpPr txBox="1">
                    <a:spLocks noChangeArrowheads="1"/>
                  </p:cNvSpPr>
                  <p:nvPr/>
                </p:nvSpPr>
                <p:spPr bwMode="auto">
                  <a:xfrm>
                    <a:off x="669925" y="7639050"/>
                    <a:ext cx="671513"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9-</a:t>
                    </a:r>
                  </a:p>
                </p:txBody>
              </p:sp>
              <p:sp>
                <p:nvSpPr>
                  <p:cNvPr id="26746" name="Text Box 94"/>
                  <p:cNvSpPr txBox="1">
                    <a:spLocks noChangeArrowheads="1"/>
                  </p:cNvSpPr>
                  <p:nvPr/>
                </p:nvSpPr>
                <p:spPr bwMode="auto">
                  <a:xfrm>
                    <a:off x="617539" y="8150225"/>
                    <a:ext cx="671513"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10-</a:t>
                    </a:r>
                  </a:p>
                </p:txBody>
              </p:sp>
              <p:sp>
                <p:nvSpPr>
                  <p:cNvPr id="26747" name="Text Box 95"/>
                  <p:cNvSpPr txBox="1">
                    <a:spLocks noChangeArrowheads="1"/>
                  </p:cNvSpPr>
                  <p:nvPr/>
                </p:nvSpPr>
                <p:spPr bwMode="auto">
                  <a:xfrm>
                    <a:off x="81667" y="1035051"/>
                    <a:ext cx="740514" cy="565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400" b="1">
                        <a:latin typeface="Kruti Dev 010" charset="0"/>
                      </a:rPr>
                      <a:t>lh</a:t>
                    </a:r>
                  </a:p>
                </p:txBody>
              </p:sp>
              <p:sp>
                <p:nvSpPr>
                  <p:cNvPr id="26748" name="Text Box 96"/>
                  <p:cNvSpPr txBox="1">
                    <a:spLocks noChangeArrowheads="1"/>
                  </p:cNvSpPr>
                  <p:nvPr/>
                </p:nvSpPr>
                <p:spPr bwMode="auto">
                  <a:xfrm rot="-5388474">
                    <a:off x="-388145" y="2310753"/>
                    <a:ext cx="1833564" cy="647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4 yksx</a:t>
                    </a:r>
                  </a:p>
                </p:txBody>
              </p:sp>
              <p:sp>
                <p:nvSpPr>
                  <p:cNvPr id="26749" name="Text Box 97"/>
                  <p:cNvSpPr txBox="1">
                    <a:spLocks noChangeArrowheads="1"/>
                  </p:cNvSpPr>
                  <p:nvPr/>
                </p:nvSpPr>
                <p:spPr bwMode="auto">
                  <a:xfrm rot="-5389253">
                    <a:off x="-1015998" y="5389710"/>
                    <a:ext cx="3073400" cy="647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3 lekt</a:t>
                    </a:r>
                  </a:p>
                </p:txBody>
              </p:sp>
              <p:sp>
                <p:nvSpPr>
                  <p:cNvPr id="26750" name="Text Box 98"/>
                  <p:cNvSpPr txBox="1">
                    <a:spLocks noChangeArrowheads="1"/>
                  </p:cNvSpPr>
                  <p:nvPr/>
                </p:nvSpPr>
                <p:spPr bwMode="auto">
                  <a:xfrm>
                    <a:off x="50448" y="7518655"/>
                    <a:ext cx="938254" cy="565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400" b="1">
                        <a:latin typeface="Kruti Dev 010" charset="0"/>
                      </a:rPr>
                      <a:t>,l</a:t>
                    </a:r>
                  </a:p>
                </p:txBody>
              </p:sp>
              <p:sp>
                <p:nvSpPr>
                  <p:cNvPr id="26751" name="Text Box 99"/>
                  <p:cNvSpPr txBox="1">
                    <a:spLocks noChangeArrowheads="1"/>
                  </p:cNvSpPr>
                  <p:nvPr/>
                </p:nvSpPr>
                <p:spPr bwMode="auto">
                  <a:xfrm>
                    <a:off x="140758" y="8082271"/>
                    <a:ext cx="775094" cy="565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400" b="1">
                        <a:latin typeface="Kruti Dev 010" charset="0"/>
                      </a:rPr>
                      <a:t>ts</a:t>
                    </a:r>
                  </a:p>
                </p:txBody>
              </p:sp>
              <p:grpSp>
                <p:nvGrpSpPr>
                  <p:cNvPr id="26752" name="Group 100"/>
                  <p:cNvGrpSpPr>
                    <a:grpSpLocks/>
                  </p:cNvGrpSpPr>
                  <p:nvPr/>
                </p:nvGrpSpPr>
                <p:grpSpPr bwMode="auto">
                  <a:xfrm>
                    <a:off x="258763" y="407988"/>
                    <a:ext cx="1768475" cy="416172"/>
                    <a:chOff x="148" y="271"/>
                    <a:chExt cx="1013" cy="254"/>
                  </a:xfrm>
                </p:grpSpPr>
                <p:sp>
                  <p:nvSpPr>
                    <p:cNvPr id="26968" name="Text Box 101"/>
                    <p:cNvSpPr txBox="1">
                      <a:spLocks noChangeArrowheads="1"/>
                    </p:cNvSpPr>
                    <p:nvPr/>
                  </p:nvSpPr>
                  <p:spPr bwMode="auto">
                    <a:xfrm>
                      <a:off x="148" y="271"/>
                      <a:ext cx="1013" cy="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lh 7 ,l ts</a:t>
                      </a:r>
                    </a:p>
                  </p:txBody>
                </p:sp>
                <p:sp>
                  <p:nvSpPr>
                    <p:cNvPr id="26969" name="Line 102"/>
                    <p:cNvSpPr>
                      <a:spLocks noChangeShapeType="1"/>
                    </p:cNvSpPr>
                    <p:nvPr/>
                  </p:nvSpPr>
                  <p:spPr bwMode="auto">
                    <a:xfrm>
                      <a:off x="341" y="370"/>
                      <a:ext cx="3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7027" tIns="48513" rIns="97027" bIns="48513">
                      <a:spAutoFit/>
                    </a:bodyPr>
                    <a:lstStyle/>
                    <a:p>
                      <a:endParaRPr lang="en-US"/>
                    </a:p>
                  </p:txBody>
                </p:sp>
              </p:grpSp>
              <p:sp>
                <p:nvSpPr>
                  <p:cNvPr id="26753"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sz="1100">
                      <a:latin typeface="Kruti Dev 010" charset="0"/>
                    </a:endParaRPr>
                  </a:p>
                </p:txBody>
              </p:sp>
              <p:sp>
                <p:nvSpPr>
                  <p:cNvPr id="26754"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400">
                      <a:latin typeface="Kruti Dev 010" charset="0"/>
                    </a:endParaRPr>
                  </a:p>
                </p:txBody>
              </p:sp>
              <p:sp>
                <p:nvSpPr>
                  <p:cNvPr id="26755"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400">
                      <a:latin typeface="Kruti Dev 010" charset="0"/>
                    </a:endParaRPr>
                  </a:p>
                </p:txBody>
              </p:sp>
              <p:sp>
                <p:nvSpPr>
                  <p:cNvPr id="26756"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57"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6758"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100">
                      <a:latin typeface="Kruti Dev 010" charset="0"/>
                    </a:endParaRPr>
                  </a:p>
                </p:txBody>
              </p:sp>
              <p:sp>
                <p:nvSpPr>
                  <p:cNvPr id="26759"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6760"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400">
                      <a:latin typeface="Kruti Dev 010" charset="0"/>
                    </a:endParaRPr>
                  </a:p>
                </p:txBody>
              </p:sp>
              <p:sp>
                <p:nvSpPr>
                  <p:cNvPr id="26761"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62"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63" name="Text Box 113"/>
                  <p:cNvSpPr txBox="1">
                    <a:spLocks noChangeArrowheads="1"/>
                  </p:cNvSpPr>
                  <p:nvPr/>
                </p:nvSpPr>
                <p:spPr bwMode="auto">
                  <a:xfrm rot="-5388474">
                    <a:off x="945357" y="5368625"/>
                    <a:ext cx="3632200" cy="476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bfrgkl ¼12½</a:t>
                    </a:r>
                  </a:p>
                </p:txBody>
              </p:sp>
              <p:sp>
                <p:nvSpPr>
                  <p:cNvPr id="26764"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65"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66" name="Text Box 116"/>
                  <p:cNvSpPr txBox="1">
                    <a:spLocks noChangeArrowheads="1"/>
                  </p:cNvSpPr>
                  <p:nvPr/>
                </p:nvSpPr>
                <p:spPr bwMode="auto">
                  <a:xfrm rot="-5388474">
                    <a:off x="4437063" y="2281732"/>
                    <a:ext cx="2373314" cy="476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dfork ¼5½</a:t>
                    </a:r>
                  </a:p>
                </p:txBody>
              </p:sp>
              <p:sp>
                <p:nvSpPr>
                  <p:cNvPr id="26767"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68"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69"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70"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71"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72"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73"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74"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75"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76"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77"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78"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79"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80"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81"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82"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83"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84"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85"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86"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87"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88"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89"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90"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91"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92"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93"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94"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95"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96"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97"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98"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99"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00"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01"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02"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03"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04"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05"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sz="1100">
                      <a:latin typeface="Kruti Dev 010" charset="0"/>
                    </a:endParaRPr>
                  </a:p>
                </p:txBody>
              </p:sp>
              <p:sp>
                <p:nvSpPr>
                  <p:cNvPr id="26806"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sz="1100">
                      <a:latin typeface="Kruti Dev 010" charset="0"/>
                    </a:endParaRPr>
                  </a:p>
                </p:txBody>
              </p:sp>
              <p:sp>
                <p:nvSpPr>
                  <p:cNvPr id="26807" name="Text Box 180"/>
                  <p:cNvSpPr txBox="1">
                    <a:spLocks noChangeArrowheads="1"/>
                  </p:cNvSpPr>
                  <p:nvPr/>
                </p:nvSpPr>
                <p:spPr bwMode="auto">
                  <a:xfrm>
                    <a:off x="4956175" y="1427163"/>
                    <a:ext cx="590549"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700" b="1">
                        <a:latin typeface="Kruti Dev 010" charset="0"/>
                      </a:rPr>
                      <a:t>yxHkx %</a:t>
                    </a:r>
                    <a:endParaRPr lang="en-US" sz="2400">
                      <a:latin typeface="Kruti Dev 010" charset="0"/>
                    </a:endParaRPr>
                  </a:p>
                </p:txBody>
              </p:sp>
              <p:sp>
                <p:nvSpPr>
                  <p:cNvPr id="26808"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09" name="Text Box 182"/>
                  <p:cNvSpPr txBox="1">
                    <a:spLocks noChangeArrowheads="1"/>
                  </p:cNvSpPr>
                  <p:nvPr/>
                </p:nvSpPr>
                <p:spPr bwMode="auto">
                  <a:xfrm>
                    <a:off x="4473575" y="1814513"/>
                    <a:ext cx="1039813" cy="565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800" b="1">
                        <a:latin typeface="Kruti Dev 010" charset="0"/>
                      </a:rPr>
                      <a:t>vU; ^^ys[ku** ^^jktoa'k** dky ds gSa</a:t>
                    </a:r>
                  </a:p>
                </p:txBody>
              </p:sp>
              <p:sp>
                <p:nvSpPr>
                  <p:cNvPr id="26810"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11" name="Text Box 189"/>
                  <p:cNvSpPr txBox="1">
                    <a:spLocks noChangeArrowheads="1"/>
                  </p:cNvSpPr>
                  <p:nvPr/>
                </p:nvSpPr>
                <p:spPr bwMode="auto">
                  <a:xfrm>
                    <a:off x="4498975" y="5019675"/>
                    <a:ext cx="600076" cy="863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4000">
                        <a:latin typeface="Kruti Dev 010" charset="0"/>
                      </a:rPr>
                      <a:t>*</a:t>
                    </a:r>
                    <a:endParaRPr lang="en-US" sz="2400">
                      <a:latin typeface="Kruti Dev 010" charset="0"/>
                    </a:endParaRPr>
                  </a:p>
                </p:txBody>
              </p:sp>
              <p:sp>
                <p:nvSpPr>
                  <p:cNvPr id="26812" name="Text Box 190"/>
                  <p:cNvSpPr txBox="1">
                    <a:spLocks noChangeArrowheads="1"/>
                  </p:cNvSpPr>
                  <p:nvPr/>
                </p:nvSpPr>
                <p:spPr bwMode="auto">
                  <a:xfrm>
                    <a:off x="4392614" y="6145213"/>
                    <a:ext cx="600076" cy="863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4000">
                        <a:latin typeface="Kruti Dev 010" charset="0"/>
                      </a:rPr>
                      <a:t>*</a:t>
                    </a:r>
                    <a:endParaRPr lang="en-US" sz="2400">
                      <a:latin typeface="Kruti Dev 010" charset="0"/>
                    </a:endParaRPr>
                  </a:p>
                </p:txBody>
              </p:sp>
              <p:sp>
                <p:nvSpPr>
                  <p:cNvPr id="26813" name="Text Box 191"/>
                  <p:cNvSpPr txBox="1">
                    <a:spLocks noChangeArrowheads="1"/>
                  </p:cNvSpPr>
                  <p:nvPr/>
                </p:nvSpPr>
                <p:spPr bwMode="auto">
                  <a:xfrm>
                    <a:off x="4484688" y="7162800"/>
                    <a:ext cx="600076" cy="863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4000">
                        <a:latin typeface="Kruti Dev 010" charset="0"/>
                      </a:rPr>
                      <a:t>*</a:t>
                    </a:r>
                    <a:endParaRPr lang="en-US" sz="2400">
                      <a:latin typeface="Kruti Dev 010" charset="0"/>
                    </a:endParaRPr>
                  </a:p>
                </p:txBody>
              </p:sp>
              <p:sp>
                <p:nvSpPr>
                  <p:cNvPr id="26814" name="Text Box 192"/>
                  <p:cNvSpPr txBox="1">
                    <a:spLocks noChangeArrowheads="1"/>
                  </p:cNvSpPr>
                  <p:nvPr/>
                </p:nvSpPr>
                <p:spPr bwMode="auto">
                  <a:xfrm>
                    <a:off x="4484688" y="7385050"/>
                    <a:ext cx="600076" cy="863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4000">
                        <a:latin typeface="Kruti Dev 010" charset="0"/>
                      </a:rPr>
                      <a:t>*</a:t>
                    </a:r>
                    <a:endParaRPr lang="en-US" sz="2400">
                      <a:latin typeface="Kruti Dev 010" charset="0"/>
                    </a:endParaRPr>
                  </a:p>
                </p:txBody>
              </p:sp>
              <p:sp>
                <p:nvSpPr>
                  <p:cNvPr id="26815"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16"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17"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6818" name="Group 196"/>
                  <p:cNvGrpSpPr>
                    <a:grpSpLocks/>
                  </p:cNvGrpSpPr>
                  <p:nvPr/>
                </p:nvGrpSpPr>
                <p:grpSpPr bwMode="auto">
                  <a:xfrm>
                    <a:off x="3724275" y="3265490"/>
                    <a:ext cx="477838" cy="685180"/>
                    <a:chOff x="3710" y="2489"/>
                    <a:chExt cx="273" cy="418"/>
                  </a:xfrm>
                </p:grpSpPr>
                <p:grpSp>
                  <p:nvGrpSpPr>
                    <p:cNvPr id="26964" name="Group 197"/>
                    <p:cNvGrpSpPr>
                      <a:grpSpLocks/>
                    </p:cNvGrpSpPr>
                    <p:nvPr/>
                  </p:nvGrpSpPr>
                  <p:grpSpPr bwMode="auto">
                    <a:xfrm>
                      <a:off x="3710" y="2489"/>
                      <a:ext cx="273" cy="275"/>
                      <a:chOff x="3710" y="2489"/>
                      <a:chExt cx="273" cy="275"/>
                    </a:xfrm>
                  </p:grpSpPr>
                  <p:pic>
                    <p:nvPicPr>
                      <p:cNvPr id="26966" name="Picture 19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6967" name="Rectangle 199"/>
                      <p:cNvSpPr>
                        <a:spLocks noChangeArrowheads="1"/>
                      </p:cNvSpPr>
                      <p:nvPr/>
                    </p:nvSpPr>
                    <p:spPr bwMode="auto">
                      <a:xfrm>
                        <a:off x="3794" y="2567"/>
                        <a:ext cx="96" cy="1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sz="1100">
                          <a:latin typeface="Kruti Dev 010" charset="0"/>
                        </a:endParaRPr>
                      </a:p>
                    </p:txBody>
                  </p:sp>
                </p:grpSp>
                <p:sp>
                  <p:nvSpPr>
                    <p:cNvPr id="26965" name="Text Box 200"/>
                    <p:cNvSpPr txBox="1">
                      <a:spLocks noChangeArrowheads="1"/>
                    </p:cNvSpPr>
                    <p:nvPr/>
                  </p:nvSpPr>
                  <p:spPr bwMode="auto">
                    <a:xfrm>
                      <a:off x="3716" y="2528"/>
                      <a:ext cx="251" cy="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E32434"/>
                          </a:solidFill>
                          <a:latin typeface="Kruti Dev 010" charset="0"/>
                        </a:rPr>
                        <a:t>,ylh</a:t>
                      </a:r>
                      <a:endParaRPr lang="en-US" sz="900" b="1">
                        <a:latin typeface="Kruti Dev 010" charset="0"/>
                      </a:endParaRPr>
                    </a:p>
                  </p:txBody>
                </p:sp>
              </p:grpSp>
              <p:grpSp>
                <p:nvGrpSpPr>
                  <p:cNvPr id="26819" name="Group 201"/>
                  <p:cNvGrpSpPr>
                    <a:grpSpLocks/>
                  </p:cNvGrpSpPr>
                  <p:nvPr/>
                </p:nvGrpSpPr>
                <p:grpSpPr bwMode="auto">
                  <a:xfrm>
                    <a:off x="3754438" y="1249365"/>
                    <a:ext cx="476250" cy="517983"/>
                    <a:chOff x="3710" y="2489"/>
                    <a:chExt cx="273" cy="316"/>
                  </a:xfrm>
                </p:grpSpPr>
                <p:grpSp>
                  <p:nvGrpSpPr>
                    <p:cNvPr id="26960" name="Group 202"/>
                    <p:cNvGrpSpPr>
                      <a:grpSpLocks/>
                    </p:cNvGrpSpPr>
                    <p:nvPr/>
                  </p:nvGrpSpPr>
                  <p:grpSpPr bwMode="auto">
                    <a:xfrm>
                      <a:off x="3710" y="2489"/>
                      <a:ext cx="273" cy="275"/>
                      <a:chOff x="3710" y="2489"/>
                      <a:chExt cx="273" cy="275"/>
                    </a:xfrm>
                  </p:grpSpPr>
                  <p:pic>
                    <p:nvPicPr>
                      <p:cNvPr id="26962" name="Picture 20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6963" name="Rectangle 204"/>
                      <p:cNvSpPr>
                        <a:spLocks noChangeArrowheads="1"/>
                      </p:cNvSpPr>
                      <p:nvPr/>
                    </p:nvSpPr>
                    <p:spPr bwMode="auto">
                      <a:xfrm>
                        <a:off x="3794" y="2567"/>
                        <a:ext cx="96" cy="1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sz="1100">
                          <a:latin typeface="Kruti Dev 010" charset="0"/>
                        </a:endParaRPr>
                      </a:p>
                    </p:txBody>
                  </p:sp>
                </p:grpSp>
                <p:sp>
                  <p:nvSpPr>
                    <p:cNvPr id="26961" name="Text Box 205"/>
                    <p:cNvSpPr txBox="1">
                      <a:spLocks noChangeArrowheads="1"/>
                    </p:cNvSpPr>
                    <p:nvPr/>
                  </p:nvSpPr>
                  <p:spPr bwMode="auto">
                    <a:xfrm>
                      <a:off x="3716" y="2528"/>
                      <a:ext cx="251" cy="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E32434"/>
                          </a:solidFill>
                          <a:latin typeface="Kruti Dev 010" charset="0"/>
                        </a:rPr>
                        <a:t>,lh</a:t>
                      </a:r>
                      <a:endParaRPr lang="en-US" sz="900" b="1">
                        <a:latin typeface="Kruti Dev 010" charset="0"/>
                      </a:endParaRPr>
                    </a:p>
                  </p:txBody>
                </p:sp>
              </p:grpSp>
              <p:grpSp>
                <p:nvGrpSpPr>
                  <p:cNvPr id="26820" name="Group 206"/>
                  <p:cNvGrpSpPr>
                    <a:grpSpLocks/>
                  </p:cNvGrpSpPr>
                  <p:nvPr/>
                </p:nvGrpSpPr>
                <p:grpSpPr bwMode="auto">
                  <a:xfrm>
                    <a:off x="3754438" y="5534027"/>
                    <a:ext cx="476250" cy="517983"/>
                    <a:chOff x="3710" y="2489"/>
                    <a:chExt cx="273" cy="316"/>
                  </a:xfrm>
                </p:grpSpPr>
                <p:grpSp>
                  <p:nvGrpSpPr>
                    <p:cNvPr id="26956" name="Group 207"/>
                    <p:cNvGrpSpPr>
                      <a:grpSpLocks/>
                    </p:cNvGrpSpPr>
                    <p:nvPr/>
                  </p:nvGrpSpPr>
                  <p:grpSpPr bwMode="auto">
                    <a:xfrm>
                      <a:off x="3710" y="2489"/>
                      <a:ext cx="273" cy="275"/>
                      <a:chOff x="3710" y="2489"/>
                      <a:chExt cx="273" cy="275"/>
                    </a:xfrm>
                  </p:grpSpPr>
                  <p:pic>
                    <p:nvPicPr>
                      <p:cNvPr id="26958" name="Picture 20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6959" name="Rectangle 209"/>
                      <p:cNvSpPr>
                        <a:spLocks noChangeArrowheads="1"/>
                      </p:cNvSpPr>
                      <p:nvPr/>
                    </p:nvSpPr>
                    <p:spPr bwMode="auto">
                      <a:xfrm>
                        <a:off x="3794" y="2567"/>
                        <a:ext cx="96" cy="1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sz="1100">
                          <a:latin typeface="Kruti Dev 010" charset="0"/>
                        </a:endParaRPr>
                      </a:p>
                    </p:txBody>
                  </p:sp>
                </p:grpSp>
                <p:sp>
                  <p:nvSpPr>
                    <p:cNvPr id="26957" name="Text Box 210"/>
                    <p:cNvSpPr txBox="1">
                      <a:spLocks noChangeArrowheads="1"/>
                    </p:cNvSpPr>
                    <p:nvPr/>
                  </p:nvSpPr>
                  <p:spPr bwMode="auto">
                    <a:xfrm>
                      <a:off x="3716" y="2528"/>
                      <a:ext cx="251" cy="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E32434"/>
                          </a:solidFill>
                          <a:latin typeface="Kruti Dev 010" charset="0"/>
                        </a:rPr>
                        <a:t>Mhlh</a:t>
                      </a:r>
                      <a:endParaRPr lang="en-US" sz="900" b="1">
                        <a:latin typeface="Kruti Dev 010" charset="0"/>
                      </a:endParaRPr>
                    </a:p>
                  </p:txBody>
                </p:sp>
              </p:grpSp>
              <p:grpSp>
                <p:nvGrpSpPr>
                  <p:cNvPr id="26821" name="Group 211"/>
                  <p:cNvGrpSpPr>
                    <a:grpSpLocks/>
                  </p:cNvGrpSpPr>
                  <p:nvPr/>
                </p:nvGrpSpPr>
                <p:grpSpPr bwMode="auto">
                  <a:xfrm>
                    <a:off x="5086350" y="6024565"/>
                    <a:ext cx="477838" cy="517983"/>
                    <a:chOff x="3710" y="2489"/>
                    <a:chExt cx="273" cy="316"/>
                  </a:xfrm>
                </p:grpSpPr>
                <p:grpSp>
                  <p:nvGrpSpPr>
                    <p:cNvPr id="26952" name="Group 212"/>
                    <p:cNvGrpSpPr>
                      <a:grpSpLocks/>
                    </p:cNvGrpSpPr>
                    <p:nvPr/>
                  </p:nvGrpSpPr>
                  <p:grpSpPr bwMode="auto">
                    <a:xfrm>
                      <a:off x="3710" y="2489"/>
                      <a:ext cx="273" cy="275"/>
                      <a:chOff x="3710" y="2489"/>
                      <a:chExt cx="273" cy="275"/>
                    </a:xfrm>
                  </p:grpSpPr>
                  <p:pic>
                    <p:nvPicPr>
                      <p:cNvPr id="26954" name="Picture 21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6955" name="Rectangle 214"/>
                      <p:cNvSpPr>
                        <a:spLocks noChangeArrowheads="1"/>
                      </p:cNvSpPr>
                      <p:nvPr/>
                    </p:nvSpPr>
                    <p:spPr bwMode="auto">
                      <a:xfrm>
                        <a:off x="3794" y="2567"/>
                        <a:ext cx="96" cy="1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sz="1100">
                          <a:latin typeface="Kruti Dev 010" charset="0"/>
                        </a:endParaRPr>
                      </a:p>
                    </p:txBody>
                  </p:sp>
                </p:grpSp>
                <p:sp>
                  <p:nvSpPr>
                    <p:cNvPr id="26953" name="Text Box 215"/>
                    <p:cNvSpPr txBox="1">
                      <a:spLocks noChangeArrowheads="1"/>
                    </p:cNvSpPr>
                    <p:nvPr/>
                  </p:nvSpPr>
                  <p:spPr bwMode="auto">
                    <a:xfrm>
                      <a:off x="3716" y="2528"/>
                      <a:ext cx="251" cy="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E32434"/>
                          </a:solidFill>
                          <a:latin typeface="Kruti Dev 010" charset="0"/>
                        </a:rPr>
                        <a:t>,ulh</a:t>
                      </a:r>
                      <a:endParaRPr lang="en-US" sz="900" b="1">
                        <a:latin typeface="Kruti Dev 010" charset="0"/>
                      </a:endParaRPr>
                    </a:p>
                  </p:txBody>
                </p:sp>
              </p:grpSp>
              <p:sp>
                <p:nvSpPr>
                  <p:cNvPr id="26822" name="Text Box 216"/>
                  <p:cNvSpPr txBox="1">
                    <a:spLocks noChangeArrowheads="1"/>
                  </p:cNvSpPr>
                  <p:nvPr/>
                </p:nvSpPr>
                <p:spPr bwMode="auto">
                  <a:xfrm>
                    <a:off x="4294188" y="2174875"/>
                    <a:ext cx="669925" cy="34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7-</a:t>
                    </a:r>
                  </a:p>
                </p:txBody>
              </p:sp>
              <p:sp>
                <p:nvSpPr>
                  <p:cNvPr id="26823" name="Text Box 217"/>
                  <p:cNvSpPr txBox="1">
                    <a:spLocks noChangeArrowheads="1"/>
                  </p:cNvSpPr>
                  <p:nvPr/>
                </p:nvSpPr>
                <p:spPr bwMode="auto">
                  <a:xfrm>
                    <a:off x="4287838" y="2595563"/>
                    <a:ext cx="669925" cy="34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7-</a:t>
                    </a:r>
                  </a:p>
                </p:txBody>
              </p:sp>
              <p:sp>
                <p:nvSpPr>
                  <p:cNvPr id="26824" name="Text Box 218"/>
                  <p:cNvSpPr txBox="1">
                    <a:spLocks noChangeArrowheads="1"/>
                  </p:cNvSpPr>
                  <p:nvPr/>
                </p:nvSpPr>
                <p:spPr bwMode="auto">
                  <a:xfrm>
                    <a:off x="4287838" y="2981325"/>
                    <a:ext cx="669925" cy="34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7-</a:t>
                    </a:r>
                  </a:p>
                </p:txBody>
              </p:sp>
              <p:sp>
                <p:nvSpPr>
                  <p:cNvPr id="26825" name="Text Box 219"/>
                  <p:cNvSpPr txBox="1">
                    <a:spLocks noChangeArrowheads="1"/>
                  </p:cNvSpPr>
                  <p:nvPr/>
                </p:nvSpPr>
                <p:spPr bwMode="auto">
                  <a:xfrm>
                    <a:off x="4294188" y="3387724"/>
                    <a:ext cx="669925" cy="34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7-</a:t>
                    </a:r>
                  </a:p>
                </p:txBody>
              </p:sp>
              <p:sp>
                <p:nvSpPr>
                  <p:cNvPr id="26826" name="Text Box 220"/>
                  <p:cNvSpPr txBox="1">
                    <a:spLocks noChangeArrowheads="1"/>
                  </p:cNvSpPr>
                  <p:nvPr/>
                </p:nvSpPr>
                <p:spPr bwMode="auto">
                  <a:xfrm>
                    <a:off x="4329114" y="1604963"/>
                    <a:ext cx="669925" cy="34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2-</a:t>
                    </a:r>
                  </a:p>
                </p:txBody>
              </p:sp>
              <p:sp>
                <p:nvSpPr>
                  <p:cNvPr id="206" name="Text Box 222"/>
                  <p:cNvSpPr txBox="1">
                    <a:spLocks noChangeArrowheads="1"/>
                  </p:cNvSpPr>
                  <p:nvPr/>
                </p:nvSpPr>
                <p:spPr bwMode="auto">
                  <a:xfrm>
                    <a:off x="2636997" y="8068236"/>
                    <a:ext cx="1603312" cy="574192"/>
                  </a:xfrm>
                  <a:prstGeom prst="rect">
                    <a:avLst/>
                  </a:prstGeom>
                  <a:noFill/>
                  <a:ln w="9525">
                    <a:noFill/>
                    <a:miter lim="800000"/>
                    <a:headEnd/>
                    <a:tailEnd/>
                  </a:ln>
                </p:spPr>
                <p:txBody>
                  <a:bodyPr lIns="97027" tIns="48513" rIns="97027" bIns="48513">
                    <a:spAutoFit/>
                  </a:bodyPr>
                  <a:lstStyle/>
                  <a:p>
                    <a:pPr algn="ctr" defTabSz="969963">
                      <a:defRPr/>
                    </a:pPr>
                    <a:r>
                      <a:rPr lang="en-US" sz="1050" b="1" dirty="0" err="1">
                        <a:latin typeface="Kruti Dev 010" pitchFamily="2" charset="0"/>
                        <a:ea typeface="ＭＳ Ｐゴシック" pitchFamily="34" charset="-128"/>
                        <a:cs typeface="+mn-cs"/>
                      </a:rPr>
                      <a:t>u;k</a:t>
                    </a:r>
                    <a:r>
                      <a:rPr lang="en-US" sz="1050" b="1" dirty="0">
                        <a:latin typeface="Kruti Dev 010" pitchFamily="2" charset="0"/>
                        <a:ea typeface="ＭＳ Ｐゴシック" pitchFamily="34" charset="-128"/>
                        <a:cs typeface="+mn-cs"/>
                      </a:rPr>
                      <a:t> </a:t>
                    </a:r>
                    <a:r>
                      <a:rPr lang="en-US" sz="1050" b="1" dirty="0" err="1">
                        <a:latin typeface="Kruti Dev 010" pitchFamily="2" charset="0"/>
                        <a:ea typeface="ＭＳ Ｐゴシック" pitchFamily="34" charset="-128"/>
                        <a:cs typeface="+mn-cs"/>
                      </a:rPr>
                      <a:t>fu;e</a:t>
                    </a:r>
                    <a:r>
                      <a:rPr lang="en-US" sz="300" b="1" dirty="0">
                        <a:latin typeface="Kruti Dev 010" pitchFamily="2" charset="0"/>
                        <a:ea typeface="ＭＳ Ｐゴシック" pitchFamily="34" charset="-128"/>
                        <a:cs typeface="+mn-cs"/>
                      </a:rPr>
                      <a:t>                                           </a:t>
                    </a:r>
                    <a:r>
                      <a:rPr lang="en-US" sz="700" b="1" dirty="0" err="1">
                        <a:latin typeface="Kruti Dev 010" pitchFamily="2" charset="0"/>
                        <a:ea typeface="ＭＳ Ｐゴシック" pitchFamily="34" charset="-128"/>
                        <a:cs typeface="+mn-cs"/>
                      </a:rPr>
                      <a:t>lqlekpkj&amp;izsfjrksa</a:t>
                    </a:r>
                    <a:r>
                      <a:rPr lang="en-US" sz="700" b="1" dirty="0">
                        <a:latin typeface="Kruti Dev 010" pitchFamily="2" charset="0"/>
                        <a:ea typeface="ＭＳ Ｐゴシック" pitchFamily="34" charset="-128"/>
                        <a:cs typeface="+mn-cs"/>
                      </a:rPr>
                      <a:t> ds </a:t>
                    </a:r>
                    <a:r>
                      <a:rPr lang="en-US" sz="700" b="1" dirty="0" err="1">
                        <a:latin typeface="Kruti Dev 010" pitchFamily="2" charset="0"/>
                        <a:ea typeface="ＭＳ Ｐゴシック" pitchFamily="34" charset="-128"/>
                        <a:cs typeface="+mn-cs"/>
                      </a:rPr>
                      <a:t>dk;Z&amp;if</a:t>
                    </a:r>
                    <a:r>
                      <a:rPr lang="en-US" sz="700" b="1" dirty="0">
                        <a:latin typeface="Kruti Dev 010" pitchFamily="2" charset="0"/>
                        <a:ea typeface="ＭＳ Ｐゴシック" pitchFamily="34" charset="-128"/>
                        <a:cs typeface="+mn-cs"/>
                      </a:rPr>
                      <a:t>=;</a:t>
                    </a:r>
                    <a:r>
                      <a:rPr lang="en-US" sz="700" b="1" dirty="0" err="1">
                        <a:latin typeface="Kruti Dev 010" pitchFamily="2" charset="0"/>
                        <a:ea typeface="ＭＳ Ｐゴシック" pitchFamily="34" charset="-128"/>
                        <a:cs typeface="+mn-cs"/>
                      </a:rPr>
                      <a:t>ka&amp;izdkf'krokD</a:t>
                    </a:r>
                    <a:r>
                      <a:rPr lang="en-US" sz="700" b="1" dirty="0">
                        <a:latin typeface="Kruti Dev 010" pitchFamily="2" charset="0"/>
                        <a:ea typeface="ＭＳ Ｐゴシック" pitchFamily="34" charset="-128"/>
                        <a:cs typeface="+mn-cs"/>
                      </a:rPr>
                      <a:t>;</a:t>
                    </a:r>
                  </a:p>
                </p:txBody>
              </p:sp>
              <p:sp>
                <p:nvSpPr>
                  <p:cNvPr id="26828" name="Text Box 223"/>
                  <p:cNvSpPr txBox="1">
                    <a:spLocks noChangeArrowheads="1"/>
                  </p:cNvSpPr>
                  <p:nvPr/>
                </p:nvSpPr>
                <p:spPr bwMode="auto">
                  <a:xfrm>
                    <a:off x="2595210" y="7688003"/>
                    <a:ext cx="1601112" cy="587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120000"/>
                      </a:lnSpc>
                      <a:spcBef>
                        <a:spcPct val="50000"/>
                      </a:spcBef>
                    </a:pPr>
                    <a:r>
                      <a:rPr lang="en-US" sz="1000" b="1">
                        <a:latin typeface="Kruti Dev 010" charset="0"/>
                      </a:rPr>
                      <a:t>©2006 John Fryman</a:t>
                    </a:r>
                    <a:endParaRPr lang="en-US" sz="300" b="1">
                      <a:latin typeface="Kruti Dev 010" charset="0"/>
                    </a:endParaRPr>
                  </a:p>
                </p:txBody>
              </p:sp>
              <p:sp>
                <p:nvSpPr>
                  <p:cNvPr id="26829" name="Text Box 224"/>
                  <p:cNvSpPr txBox="1">
                    <a:spLocks noChangeArrowheads="1"/>
                  </p:cNvSpPr>
                  <p:nvPr/>
                </p:nvSpPr>
                <p:spPr bwMode="auto">
                  <a:xfrm>
                    <a:off x="2822575" y="5392738"/>
                    <a:ext cx="495300" cy="230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600" b="1">
                        <a:latin typeface="Kruti Dev 010" charset="0"/>
                      </a:rPr>
                      <a:t>¼,l½</a:t>
                    </a:r>
                  </a:p>
                </p:txBody>
              </p:sp>
              <p:sp>
                <p:nvSpPr>
                  <p:cNvPr id="26830" name="Text Box 225"/>
                  <p:cNvSpPr txBox="1">
                    <a:spLocks noChangeArrowheads="1"/>
                  </p:cNvSpPr>
                  <p:nvPr/>
                </p:nvSpPr>
                <p:spPr bwMode="auto">
                  <a:xfrm>
                    <a:off x="2822575" y="5675312"/>
                    <a:ext cx="495300" cy="230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600" b="1">
                        <a:latin typeface="Kruti Dev 010" charset="0"/>
                      </a:rPr>
                      <a:t>¼Mh½</a:t>
                    </a:r>
                  </a:p>
                </p:txBody>
              </p:sp>
              <p:sp>
                <p:nvSpPr>
                  <p:cNvPr id="26831" name="Text Box 226"/>
                  <p:cNvSpPr txBox="1">
                    <a:spLocks noChangeArrowheads="1"/>
                  </p:cNvSpPr>
                  <p:nvPr/>
                </p:nvSpPr>
                <p:spPr bwMode="auto">
                  <a:xfrm>
                    <a:off x="2814638" y="5864225"/>
                    <a:ext cx="496886" cy="230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600" b="1">
                        <a:latin typeface="Kruti Dev 010" charset="0"/>
                      </a:rPr>
                      <a:t>¼,l½</a:t>
                    </a:r>
                  </a:p>
                </p:txBody>
              </p:sp>
              <p:sp>
                <p:nvSpPr>
                  <p:cNvPr id="26832" name="Text Box 227"/>
                  <p:cNvSpPr txBox="1">
                    <a:spLocks noChangeArrowheads="1"/>
                  </p:cNvSpPr>
                  <p:nvPr/>
                </p:nvSpPr>
                <p:spPr bwMode="auto">
                  <a:xfrm>
                    <a:off x="2814638" y="6134100"/>
                    <a:ext cx="496886" cy="34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600" b="1">
                        <a:latin typeface="Kruti Dev 010" charset="0"/>
                      </a:rPr>
                      <a:t>¼lh MCY;w½</a:t>
                    </a:r>
                  </a:p>
                </p:txBody>
              </p:sp>
              <p:sp>
                <p:nvSpPr>
                  <p:cNvPr id="26833" name="Text Box 228"/>
                  <p:cNvSpPr txBox="1">
                    <a:spLocks noChangeArrowheads="1"/>
                  </p:cNvSpPr>
                  <p:nvPr/>
                </p:nvSpPr>
                <p:spPr bwMode="auto">
                  <a:xfrm>
                    <a:off x="3765550" y="5721349"/>
                    <a:ext cx="579439" cy="453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800" b="1">
                        <a:latin typeface="Kruti Dev 010" charset="0"/>
                      </a:rPr>
                      <a:t>}</a:t>
                    </a:r>
                  </a:p>
                </p:txBody>
              </p:sp>
              <p:sp>
                <p:nvSpPr>
                  <p:cNvPr id="26834" name="Text Box 229"/>
                  <p:cNvSpPr txBox="1">
                    <a:spLocks noChangeArrowheads="1"/>
                  </p:cNvSpPr>
                  <p:nvPr/>
                </p:nvSpPr>
                <p:spPr bwMode="auto">
                  <a:xfrm>
                    <a:off x="2913062" y="4829175"/>
                    <a:ext cx="523875" cy="565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400">
                      <a:latin typeface="Kruti Dev 010" charset="0"/>
                    </a:endParaRPr>
                  </a:p>
                </p:txBody>
              </p:sp>
              <p:sp>
                <p:nvSpPr>
                  <p:cNvPr id="26835" name="Text Box 230"/>
                  <p:cNvSpPr txBox="1">
                    <a:spLocks noChangeArrowheads="1"/>
                  </p:cNvSpPr>
                  <p:nvPr/>
                </p:nvSpPr>
                <p:spPr bwMode="auto">
                  <a:xfrm>
                    <a:off x="3411447" y="4202113"/>
                    <a:ext cx="271559" cy="565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endParaRPr lang="en-US" sz="2400">
                      <a:latin typeface="Kruti Dev 010" charset="0"/>
                    </a:endParaRPr>
                  </a:p>
                </p:txBody>
              </p:sp>
              <p:sp>
                <p:nvSpPr>
                  <p:cNvPr id="26836" name="Text Box 231"/>
                  <p:cNvSpPr txBox="1">
                    <a:spLocks noChangeArrowheads="1"/>
                  </p:cNvSpPr>
                  <p:nvPr/>
                </p:nvSpPr>
                <p:spPr bwMode="auto">
                  <a:xfrm>
                    <a:off x="2984409" y="3946524"/>
                    <a:ext cx="271559" cy="565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endParaRPr lang="en-US" sz="2400">
                      <a:latin typeface="Kruti Dev 010" charset="0"/>
                    </a:endParaRPr>
                  </a:p>
                </p:txBody>
              </p:sp>
              <p:sp>
                <p:nvSpPr>
                  <p:cNvPr id="26837"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1100">
                      <a:latin typeface="Kruti Dev 010" charset="0"/>
                    </a:endParaRPr>
                  </a:p>
                </p:txBody>
              </p:sp>
              <p:sp>
                <p:nvSpPr>
                  <p:cNvPr id="26838" name="Text Box 233"/>
                  <p:cNvSpPr txBox="1">
                    <a:spLocks noChangeArrowheads="1"/>
                  </p:cNvSpPr>
                  <p:nvPr/>
                </p:nvSpPr>
                <p:spPr bwMode="auto">
                  <a:xfrm>
                    <a:off x="2814638" y="6396038"/>
                    <a:ext cx="1265237" cy="1012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400" b="1">
                        <a:latin typeface="Kruti Dev 010" charset="0"/>
                      </a:rPr>
                      <a:t>(       )</a:t>
                    </a:r>
                  </a:p>
                </p:txBody>
              </p:sp>
              <p:sp>
                <p:nvSpPr>
                  <p:cNvPr id="218" name="Text Box 234"/>
                  <p:cNvSpPr txBox="1">
                    <a:spLocks noChangeArrowheads="1"/>
                  </p:cNvSpPr>
                  <p:nvPr/>
                </p:nvSpPr>
                <p:spPr bwMode="auto">
                  <a:xfrm>
                    <a:off x="1612109" y="477004"/>
                    <a:ext cx="4326082" cy="409039"/>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1600" b="1" i="1">
                        <a:latin typeface="Kruti Dev 010" charset="0"/>
                      </a:rPr>
                      <a:t>iqjkus fu;e dh iqLrdksa dk la;kstu</a:t>
                    </a:r>
                  </a:p>
                </p:txBody>
              </p:sp>
              <p:sp>
                <p:nvSpPr>
                  <p:cNvPr id="26840"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41" name="Text Box 238"/>
                  <p:cNvSpPr txBox="1">
                    <a:spLocks noChangeArrowheads="1"/>
                  </p:cNvSpPr>
                  <p:nvPr/>
                </p:nvSpPr>
                <p:spPr bwMode="auto">
                  <a:xfrm>
                    <a:off x="2981325" y="1271588"/>
                    <a:ext cx="879476" cy="34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b="1">
                        <a:solidFill>
                          <a:srgbClr val="E32434"/>
                        </a:solidFill>
                        <a:latin typeface="Kruti Dev 010" charset="0"/>
                      </a:rPr>
                      <a:t>mRifRr</a:t>
                    </a:r>
                  </a:p>
                </p:txBody>
              </p:sp>
              <p:sp>
                <p:nvSpPr>
                  <p:cNvPr id="26842" name="Text Box 239"/>
                  <p:cNvSpPr txBox="1">
                    <a:spLocks noChangeArrowheads="1"/>
                  </p:cNvSpPr>
                  <p:nvPr/>
                </p:nvSpPr>
                <p:spPr bwMode="auto">
                  <a:xfrm>
                    <a:off x="3076575" y="2857499"/>
                    <a:ext cx="1055688" cy="565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b="1">
                        <a:solidFill>
                          <a:srgbClr val="E32434"/>
                        </a:solidFill>
                        <a:latin typeface="Kruti Dev 010" charset="0"/>
                      </a:rPr>
                      <a:t>ySO;O;oLFkk</a:t>
                    </a:r>
                  </a:p>
                </p:txBody>
              </p:sp>
              <p:sp>
                <p:nvSpPr>
                  <p:cNvPr id="26843" name="Text Box 240"/>
                  <p:cNvSpPr txBox="1">
                    <a:spLocks noChangeArrowheads="1"/>
                  </p:cNvSpPr>
                  <p:nvPr/>
                </p:nvSpPr>
                <p:spPr bwMode="auto">
                  <a:xfrm>
                    <a:off x="3062289" y="3098800"/>
                    <a:ext cx="1125537" cy="34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b="1">
                        <a:solidFill>
                          <a:srgbClr val="E32434"/>
                        </a:solidFill>
                        <a:latin typeface="Kruti Dev 010" charset="0"/>
                      </a:rPr>
                      <a:t>fxurh</a:t>
                    </a:r>
                  </a:p>
                </p:txBody>
              </p:sp>
              <p:sp>
                <p:nvSpPr>
                  <p:cNvPr id="223" name="Text Box 241"/>
                  <p:cNvSpPr txBox="1">
                    <a:spLocks noChangeArrowheads="1"/>
                  </p:cNvSpPr>
                  <p:nvPr/>
                </p:nvSpPr>
                <p:spPr bwMode="auto">
                  <a:xfrm>
                    <a:off x="3061468" y="3296111"/>
                    <a:ext cx="881931" cy="391756"/>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O;oLFkkfooj.k</a:t>
                    </a:r>
                  </a:p>
                </p:txBody>
              </p:sp>
              <p:sp>
                <p:nvSpPr>
                  <p:cNvPr id="26845"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46" name="Text Box 243"/>
                  <p:cNvSpPr txBox="1">
                    <a:spLocks noChangeArrowheads="1"/>
                  </p:cNvSpPr>
                  <p:nvPr/>
                </p:nvSpPr>
                <p:spPr bwMode="auto">
                  <a:xfrm>
                    <a:off x="3146426" y="2614613"/>
                    <a:ext cx="881063" cy="34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b="1">
                        <a:solidFill>
                          <a:srgbClr val="E32434"/>
                        </a:solidFill>
                        <a:latin typeface="Kruti Dev 010" charset="0"/>
                      </a:rPr>
                      <a:t>fuxZeu</a:t>
                    </a:r>
                  </a:p>
                </p:txBody>
              </p:sp>
              <p:sp>
                <p:nvSpPr>
                  <p:cNvPr id="26847" name="Text Box 244"/>
                  <p:cNvSpPr txBox="1">
                    <a:spLocks noChangeArrowheads="1"/>
                  </p:cNvSpPr>
                  <p:nvPr/>
                </p:nvSpPr>
                <p:spPr bwMode="auto">
                  <a:xfrm>
                    <a:off x="4363472" y="1663794"/>
                    <a:ext cx="998496" cy="255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000" b="1">
                        <a:solidFill>
                          <a:srgbClr val="E32434"/>
                        </a:solidFill>
                        <a:latin typeface="Kruti Dev 010" charset="0"/>
                      </a:rPr>
                      <a:t>v¸;qc</a:t>
                    </a:r>
                  </a:p>
                </p:txBody>
              </p:sp>
              <p:sp>
                <p:nvSpPr>
                  <p:cNvPr id="26848" name="Text Box 245"/>
                  <p:cNvSpPr txBox="1">
                    <a:spLocks noChangeArrowheads="1"/>
                  </p:cNvSpPr>
                  <p:nvPr/>
                </p:nvSpPr>
                <p:spPr bwMode="auto">
                  <a:xfrm>
                    <a:off x="4360863" y="2163763"/>
                    <a:ext cx="998537"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pPr>
                    <a:r>
                      <a:rPr lang="en-US" sz="700" b="1">
                        <a:solidFill>
                          <a:srgbClr val="E32434"/>
                        </a:solidFill>
                        <a:latin typeface="Kruti Dev 010" charset="0"/>
                      </a:rPr>
                      <a:t>Hktu </a:t>
                    </a:r>
                  </a:p>
                  <a:p>
                    <a:pPr algn="ctr">
                      <a:lnSpc>
                        <a:spcPct val="70000"/>
                      </a:lnSpc>
                    </a:pPr>
                    <a:r>
                      <a:rPr lang="en-US" sz="700" b="1">
                        <a:solidFill>
                          <a:srgbClr val="E32434"/>
                        </a:solidFill>
                        <a:latin typeface="Kruti Dev 010" charset="0"/>
                      </a:rPr>
                      <a:t>lafgrk</a:t>
                    </a:r>
                  </a:p>
                </p:txBody>
              </p:sp>
              <p:sp>
                <p:nvSpPr>
                  <p:cNvPr id="26849" name="Text Box 246"/>
                  <p:cNvSpPr txBox="1">
                    <a:spLocks noChangeArrowheads="1"/>
                  </p:cNvSpPr>
                  <p:nvPr/>
                </p:nvSpPr>
                <p:spPr bwMode="auto">
                  <a:xfrm>
                    <a:off x="4360863" y="2547938"/>
                    <a:ext cx="998537" cy="35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pPr>
                    <a:r>
                      <a:rPr lang="en-US" sz="900" b="1">
                        <a:solidFill>
                          <a:srgbClr val="E32434"/>
                        </a:solidFill>
                        <a:latin typeface="Kruti Dev 010" charset="0"/>
                      </a:rPr>
                      <a:t>uhfr </a:t>
                    </a:r>
                  </a:p>
                  <a:p>
                    <a:pPr algn="ctr">
                      <a:lnSpc>
                        <a:spcPct val="70000"/>
                      </a:lnSpc>
                    </a:pPr>
                    <a:r>
                      <a:rPr lang="en-US" sz="900" b="1">
                        <a:solidFill>
                          <a:srgbClr val="E32434"/>
                        </a:solidFill>
                        <a:latin typeface="Kruti Dev 010" charset="0"/>
                      </a:rPr>
                      <a:t>opu</a:t>
                    </a:r>
                  </a:p>
                </p:txBody>
              </p:sp>
              <p:sp>
                <p:nvSpPr>
                  <p:cNvPr id="26850" name="Text Box 247"/>
                  <p:cNvSpPr txBox="1">
                    <a:spLocks noChangeArrowheads="1"/>
                  </p:cNvSpPr>
                  <p:nvPr/>
                </p:nvSpPr>
                <p:spPr bwMode="auto">
                  <a:xfrm>
                    <a:off x="4354514" y="2913063"/>
                    <a:ext cx="998537" cy="35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pPr>
                    <a:r>
                      <a:rPr lang="en-US" sz="900" b="1">
                        <a:solidFill>
                          <a:srgbClr val="E32434"/>
                        </a:solidFill>
                        <a:latin typeface="Kruti Dev 010" charset="0"/>
                      </a:rPr>
                      <a:t>lHkks </a:t>
                    </a:r>
                  </a:p>
                  <a:p>
                    <a:pPr algn="ctr">
                      <a:lnSpc>
                        <a:spcPct val="70000"/>
                      </a:lnSpc>
                    </a:pPr>
                    <a:r>
                      <a:rPr lang="en-US" sz="900" b="1">
                        <a:solidFill>
                          <a:srgbClr val="E32434"/>
                        </a:solidFill>
                        <a:latin typeface="Kruti Dev 010" charset="0"/>
                      </a:rPr>
                      <a:t>ins'kd</a:t>
                    </a:r>
                  </a:p>
                </p:txBody>
              </p:sp>
              <p:sp>
                <p:nvSpPr>
                  <p:cNvPr id="26851" name="Text Box 248"/>
                  <p:cNvSpPr txBox="1">
                    <a:spLocks noChangeArrowheads="1"/>
                  </p:cNvSpPr>
                  <p:nvPr/>
                </p:nvSpPr>
                <p:spPr bwMode="auto">
                  <a:xfrm>
                    <a:off x="4362451" y="3459164"/>
                    <a:ext cx="998539" cy="235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900" b="1">
                        <a:solidFill>
                          <a:srgbClr val="E32434"/>
                        </a:solidFill>
                        <a:latin typeface="Kruti Dev 010" charset="0"/>
                      </a:rPr>
                      <a:t>Js"Bxhr</a:t>
                    </a:r>
                  </a:p>
                </p:txBody>
              </p:sp>
              <p:sp>
                <p:nvSpPr>
                  <p:cNvPr id="26852" name="Text Box 249"/>
                  <p:cNvSpPr txBox="1">
                    <a:spLocks noChangeArrowheads="1"/>
                  </p:cNvSpPr>
                  <p:nvPr/>
                </p:nvSpPr>
                <p:spPr bwMode="auto">
                  <a:xfrm>
                    <a:off x="4919663" y="1673225"/>
                    <a:ext cx="642937" cy="209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700" b="1">
                        <a:solidFill>
                          <a:srgbClr val="E32434"/>
                        </a:solidFill>
                        <a:latin typeface="Kruti Dev 010" charset="0"/>
                      </a:rPr>
                      <a:t>vczkge</a:t>
                    </a:r>
                  </a:p>
                </p:txBody>
              </p:sp>
              <p:sp>
                <p:nvSpPr>
                  <p:cNvPr id="26853" name="Text Box 250"/>
                  <p:cNvSpPr txBox="1">
                    <a:spLocks noChangeArrowheads="1"/>
                  </p:cNvSpPr>
                  <p:nvPr/>
                </p:nvSpPr>
                <p:spPr bwMode="auto">
                  <a:xfrm>
                    <a:off x="4627563" y="2155825"/>
                    <a:ext cx="873125" cy="304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500" b="1">
                        <a:solidFill>
                          <a:srgbClr val="E32434"/>
                        </a:solidFill>
                        <a:latin typeface="Kruti Dev 010" charset="0"/>
                      </a:rPr>
                      <a:t>1@2 nkÅn</a:t>
                    </a:r>
                  </a:p>
                  <a:p>
                    <a:r>
                      <a:rPr lang="en-US" sz="500" b="1">
                        <a:solidFill>
                          <a:srgbClr val="E32434"/>
                        </a:solidFill>
                        <a:latin typeface="Kruti Dev 010" charset="0"/>
                      </a:rPr>
                      <a:t>1 ewlk</a:t>
                    </a:r>
                  </a:p>
                </p:txBody>
              </p:sp>
              <p:sp>
                <p:nvSpPr>
                  <p:cNvPr id="26854" name="Text Box 251"/>
                  <p:cNvSpPr txBox="1">
                    <a:spLocks noChangeArrowheads="1"/>
                  </p:cNvSpPr>
                  <p:nvPr/>
                </p:nvSpPr>
                <p:spPr bwMode="auto">
                  <a:xfrm>
                    <a:off x="4635500" y="2555875"/>
                    <a:ext cx="873125" cy="304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500" b="1">
                        <a:solidFill>
                          <a:srgbClr val="E32434"/>
                        </a:solidFill>
                        <a:latin typeface="Kruti Dev 010" charset="0"/>
                      </a:rPr>
                      <a:t>lkWykseu thou </a:t>
                    </a:r>
                  </a:p>
                  <a:p>
                    <a:r>
                      <a:rPr lang="en-US" sz="500" b="1">
                        <a:solidFill>
                          <a:srgbClr val="E32434"/>
                        </a:solidFill>
                        <a:latin typeface="Kruti Dev 010" charset="0"/>
                      </a:rPr>
                      <a:t>ij cksyrk gS</a:t>
                    </a:r>
                  </a:p>
                </p:txBody>
              </p:sp>
              <p:sp>
                <p:nvSpPr>
                  <p:cNvPr id="26855" name="Text Box 252"/>
                  <p:cNvSpPr txBox="1">
                    <a:spLocks noChangeArrowheads="1"/>
                  </p:cNvSpPr>
                  <p:nvPr/>
                </p:nvSpPr>
                <p:spPr bwMode="auto">
                  <a:xfrm>
                    <a:off x="4629151" y="2932113"/>
                    <a:ext cx="873125" cy="304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500" b="1">
                        <a:solidFill>
                          <a:srgbClr val="E32434"/>
                        </a:solidFill>
                        <a:latin typeface="Kruti Dev 010" charset="0"/>
                      </a:rPr>
                      <a:t>lkWykseu thou </a:t>
                    </a:r>
                  </a:p>
                  <a:p>
                    <a:r>
                      <a:rPr lang="en-US" sz="500" b="1">
                        <a:solidFill>
                          <a:srgbClr val="E32434"/>
                        </a:solidFill>
                        <a:latin typeface="Kruti Dev 010" charset="0"/>
                      </a:rPr>
                      <a:t>ij cksyrk gS</a:t>
                    </a:r>
                  </a:p>
                </p:txBody>
              </p:sp>
              <p:sp>
                <p:nvSpPr>
                  <p:cNvPr id="26856" name="Text Box 253"/>
                  <p:cNvSpPr txBox="1">
                    <a:spLocks noChangeArrowheads="1"/>
                  </p:cNvSpPr>
                  <p:nvPr/>
                </p:nvSpPr>
                <p:spPr bwMode="auto">
                  <a:xfrm>
                    <a:off x="4635500" y="3365500"/>
                    <a:ext cx="873125" cy="304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500" b="1">
                        <a:solidFill>
                          <a:srgbClr val="E32434"/>
                        </a:solidFill>
                        <a:latin typeface="Kruti Dev 010" charset="0"/>
                      </a:rPr>
                      <a:t>lkWyksu fookg ij</a:t>
                    </a:r>
                  </a:p>
                  <a:p>
                    <a:r>
                      <a:rPr lang="en-US" sz="500" b="1">
                        <a:solidFill>
                          <a:srgbClr val="E32434"/>
                        </a:solidFill>
                        <a:latin typeface="Kruti Dev 010" charset="0"/>
                      </a:rPr>
                      <a:t>fy[krk gS</a:t>
                    </a:r>
                  </a:p>
                </p:txBody>
              </p:sp>
              <p:sp>
                <p:nvSpPr>
                  <p:cNvPr id="26857" name="Text Box 254"/>
                  <p:cNvSpPr txBox="1">
                    <a:spLocks noChangeArrowheads="1"/>
                  </p:cNvSpPr>
                  <p:nvPr/>
                </p:nvSpPr>
                <p:spPr bwMode="auto">
                  <a:xfrm>
                    <a:off x="3067050" y="3821113"/>
                    <a:ext cx="998539" cy="274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;gks'kq</a:t>
                    </a:r>
                  </a:p>
                </p:txBody>
              </p:sp>
              <p:sp>
                <p:nvSpPr>
                  <p:cNvPr id="26858" name="Text Box 255"/>
                  <p:cNvSpPr txBox="1">
                    <a:spLocks noChangeArrowheads="1"/>
                  </p:cNvSpPr>
                  <p:nvPr/>
                </p:nvSpPr>
                <p:spPr bwMode="auto">
                  <a:xfrm>
                    <a:off x="3059113" y="4579938"/>
                    <a:ext cx="998537" cy="274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U;kf;;ksa</a:t>
                    </a:r>
                  </a:p>
                </p:txBody>
              </p:sp>
              <p:sp>
                <p:nvSpPr>
                  <p:cNvPr id="26859" name="Text Box 256"/>
                  <p:cNvSpPr txBox="1">
                    <a:spLocks noChangeArrowheads="1"/>
                  </p:cNvSpPr>
                  <p:nvPr/>
                </p:nvSpPr>
                <p:spPr bwMode="auto">
                  <a:xfrm>
                    <a:off x="3052762" y="4822825"/>
                    <a:ext cx="998537" cy="274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:Fk</a:t>
                    </a:r>
                  </a:p>
                </p:txBody>
              </p:sp>
              <p:sp>
                <p:nvSpPr>
                  <p:cNvPr id="26860" name="Text Box 257"/>
                  <p:cNvSpPr txBox="1">
                    <a:spLocks noChangeArrowheads="1"/>
                  </p:cNvSpPr>
                  <p:nvPr/>
                </p:nvSpPr>
                <p:spPr bwMode="auto">
                  <a:xfrm>
                    <a:off x="3046412" y="5346699"/>
                    <a:ext cx="998537" cy="274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1 'kew,y</a:t>
                    </a:r>
                  </a:p>
                </p:txBody>
              </p:sp>
              <p:sp>
                <p:nvSpPr>
                  <p:cNvPr id="26861" name="Text Box 258"/>
                  <p:cNvSpPr txBox="1">
                    <a:spLocks noChangeArrowheads="1"/>
                  </p:cNvSpPr>
                  <p:nvPr/>
                </p:nvSpPr>
                <p:spPr bwMode="auto">
                  <a:xfrm>
                    <a:off x="2940050" y="5640388"/>
                    <a:ext cx="1000125" cy="274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2 'kew,y</a:t>
                    </a:r>
                  </a:p>
                </p:txBody>
              </p:sp>
              <p:sp>
                <p:nvSpPr>
                  <p:cNvPr id="26862" name="Text Box 259"/>
                  <p:cNvSpPr txBox="1">
                    <a:spLocks noChangeArrowheads="1"/>
                  </p:cNvSpPr>
                  <p:nvPr/>
                </p:nvSpPr>
                <p:spPr bwMode="auto">
                  <a:xfrm>
                    <a:off x="2962275" y="5838825"/>
                    <a:ext cx="998539" cy="274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1 jktk</a:t>
                    </a:r>
                  </a:p>
                </p:txBody>
              </p:sp>
              <p:sp>
                <p:nvSpPr>
                  <p:cNvPr id="26863" name="Text Box 260"/>
                  <p:cNvSpPr txBox="1">
                    <a:spLocks noChangeArrowheads="1"/>
                  </p:cNvSpPr>
                  <p:nvPr/>
                </p:nvSpPr>
                <p:spPr bwMode="auto">
                  <a:xfrm>
                    <a:off x="2905125" y="6119813"/>
                    <a:ext cx="1000125" cy="274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2 jktk</a:t>
                    </a:r>
                  </a:p>
                </p:txBody>
              </p:sp>
              <p:sp>
                <p:nvSpPr>
                  <p:cNvPr id="26864" name="Text Box 261"/>
                  <p:cNvSpPr txBox="1">
                    <a:spLocks noChangeArrowheads="1"/>
                  </p:cNvSpPr>
                  <p:nvPr/>
                </p:nvSpPr>
                <p:spPr bwMode="auto">
                  <a:xfrm>
                    <a:off x="2857499" y="6389688"/>
                    <a:ext cx="998539" cy="431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1 bfrgkl</a:t>
                    </a:r>
                  </a:p>
                </p:txBody>
              </p:sp>
              <p:sp>
                <p:nvSpPr>
                  <p:cNvPr id="26865" name="Text Box 262"/>
                  <p:cNvSpPr txBox="1">
                    <a:spLocks noChangeArrowheads="1"/>
                  </p:cNvSpPr>
                  <p:nvPr/>
                </p:nvSpPr>
                <p:spPr bwMode="auto">
                  <a:xfrm>
                    <a:off x="2852738" y="6578600"/>
                    <a:ext cx="1000125" cy="431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2 bfrgkl</a:t>
                    </a:r>
                  </a:p>
                </p:txBody>
              </p:sp>
              <p:sp>
                <p:nvSpPr>
                  <p:cNvPr id="26866" name="Text Box 263"/>
                  <p:cNvSpPr txBox="1">
                    <a:spLocks noChangeArrowheads="1"/>
                  </p:cNvSpPr>
                  <p:nvPr/>
                </p:nvSpPr>
                <p:spPr bwMode="auto">
                  <a:xfrm>
                    <a:off x="2933699" y="6802438"/>
                    <a:ext cx="998539" cy="274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,tzk</a:t>
                    </a:r>
                  </a:p>
                </p:txBody>
              </p:sp>
              <p:sp>
                <p:nvSpPr>
                  <p:cNvPr id="26867" name="Text Box 264"/>
                  <p:cNvSpPr txBox="1">
                    <a:spLocks noChangeArrowheads="1"/>
                  </p:cNvSpPr>
                  <p:nvPr/>
                </p:nvSpPr>
                <p:spPr bwMode="auto">
                  <a:xfrm>
                    <a:off x="2878138" y="7031038"/>
                    <a:ext cx="1158876" cy="274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ugsek;kg</a:t>
                    </a:r>
                  </a:p>
                </p:txBody>
              </p:sp>
              <p:sp>
                <p:nvSpPr>
                  <p:cNvPr id="26868" name="Text Box 265"/>
                  <p:cNvSpPr txBox="1">
                    <a:spLocks noChangeArrowheads="1"/>
                  </p:cNvSpPr>
                  <p:nvPr/>
                </p:nvSpPr>
                <p:spPr bwMode="auto">
                  <a:xfrm>
                    <a:off x="2982913" y="7240588"/>
                    <a:ext cx="998537" cy="274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,sLrj</a:t>
                    </a:r>
                  </a:p>
                </p:txBody>
              </p:sp>
              <p:sp>
                <p:nvSpPr>
                  <p:cNvPr id="248" name="Text Box 266"/>
                  <p:cNvSpPr txBox="1">
                    <a:spLocks noChangeArrowheads="1"/>
                  </p:cNvSpPr>
                  <p:nvPr/>
                </p:nvSpPr>
                <p:spPr bwMode="auto">
                  <a:xfrm>
                    <a:off x="4495431" y="4406086"/>
                    <a:ext cx="1000694"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vkeksl</a:t>
                    </a:r>
                  </a:p>
                </p:txBody>
              </p:sp>
              <p:sp>
                <p:nvSpPr>
                  <p:cNvPr id="249" name="Text Box 267"/>
                  <p:cNvSpPr txBox="1">
                    <a:spLocks noChangeArrowheads="1"/>
                  </p:cNvSpPr>
                  <p:nvPr/>
                </p:nvSpPr>
                <p:spPr bwMode="auto">
                  <a:xfrm>
                    <a:off x="4495431" y="4582761"/>
                    <a:ext cx="998496"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gks'ks</a:t>
                    </a:r>
                  </a:p>
                </p:txBody>
              </p:sp>
              <p:sp>
                <p:nvSpPr>
                  <p:cNvPr id="26871" name="Text Box 268"/>
                  <p:cNvSpPr txBox="1">
                    <a:spLocks noChangeArrowheads="1"/>
                  </p:cNvSpPr>
                  <p:nvPr/>
                </p:nvSpPr>
                <p:spPr bwMode="auto">
                  <a:xfrm>
                    <a:off x="4552951" y="4706938"/>
                    <a:ext cx="998539" cy="535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800" b="1">
                        <a:solidFill>
                          <a:srgbClr val="E32434"/>
                        </a:solidFill>
                        <a:latin typeface="Kruti Dev 010" charset="0"/>
                      </a:rPr>
                      <a:t>;ksuk                           ¼uhuos½</a:t>
                    </a:r>
                  </a:p>
                </p:txBody>
              </p:sp>
              <p:sp>
                <p:nvSpPr>
                  <p:cNvPr id="251" name="Text Box 269"/>
                  <p:cNvSpPr txBox="1">
                    <a:spLocks noChangeArrowheads="1"/>
                  </p:cNvSpPr>
                  <p:nvPr/>
                </p:nvSpPr>
                <p:spPr bwMode="auto">
                  <a:xfrm>
                    <a:off x="4552614" y="5216484"/>
                    <a:ext cx="998496"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;'kk;kg</a:t>
                    </a:r>
                  </a:p>
                </p:txBody>
              </p:sp>
              <p:sp>
                <p:nvSpPr>
                  <p:cNvPr id="252" name="Text Box 270"/>
                  <p:cNvSpPr txBox="1">
                    <a:spLocks noChangeArrowheads="1"/>
                  </p:cNvSpPr>
                  <p:nvPr/>
                </p:nvSpPr>
                <p:spPr bwMode="auto">
                  <a:xfrm>
                    <a:off x="4526222" y="5395078"/>
                    <a:ext cx="998496" cy="255410"/>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;ks,y</a:t>
                    </a:r>
                  </a:p>
                </p:txBody>
              </p:sp>
              <p:sp>
                <p:nvSpPr>
                  <p:cNvPr id="253" name="Text Box 271"/>
                  <p:cNvSpPr txBox="1">
                    <a:spLocks noChangeArrowheads="1"/>
                  </p:cNvSpPr>
                  <p:nvPr/>
                </p:nvSpPr>
                <p:spPr bwMode="auto">
                  <a:xfrm>
                    <a:off x="4508627" y="5585195"/>
                    <a:ext cx="1000694"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ehdk</a:t>
                    </a:r>
                  </a:p>
                </p:txBody>
              </p:sp>
              <p:sp>
                <p:nvSpPr>
                  <p:cNvPr id="254" name="Text Box 273"/>
                  <p:cNvSpPr txBox="1">
                    <a:spLocks noChangeArrowheads="1"/>
                  </p:cNvSpPr>
                  <p:nvPr/>
                </p:nvSpPr>
                <p:spPr bwMode="auto">
                  <a:xfrm>
                    <a:off x="4517425" y="6528098"/>
                    <a:ext cx="998496" cy="255410"/>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gcDdwd</a:t>
                    </a:r>
                  </a:p>
                </p:txBody>
              </p:sp>
              <p:sp>
                <p:nvSpPr>
                  <p:cNvPr id="255" name="Text Box 274"/>
                  <p:cNvSpPr txBox="1">
                    <a:spLocks noChangeArrowheads="1"/>
                  </p:cNvSpPr>
                  <p:nvPr/>
                </p:nvSpPr>
                <p:spPr bwMode="auto">
                  <a:xfrm>
                    <a:off x="4517425" y="6992828"/>
                    <a:ext cx="998496" cy="255410"/>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liU;kg</a:t>
                    </a:r>
                  </a:p>
                </p:txBody>
              </p:sp>
              <p:sp>
                <p:nvSpPr>
                  <p:cNvPr id="256" name="Text Box 275"/>
                  <p:cNvSpPr txBox="1">
                    <a:spLocks noChangeArrowheads="1"/>
                  </p:cNvSpPr>
                  <p:nvPr/>
                </p:nvSpPr>
                <p:spPr bwMode="auto">
                  <a:xfrm>
                    <a:off x="4620792" y="7353858"/>
                    <a:ext cx="998496" cy="255410"/>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dirty="0" err="1">
                        <a:solidFill>
                          <a:srgbClr val="E32434"/>
                        </a:solidFill>
                        <a:latin typeface="Kruti Dev 010" pitchFamily="2" charset="0"/>
                        <a:ea typeface="ＭＳ Ｐゴシック" pitchFamily="34" charset="-128"/>
                        <a:cs typeface="+mn-cs"/>
                      </a:rPr>
                      <a:t>f;tdsy</a:t>
                    </a:r>
                    <a:endParaRPr lang="en-US" sz="1050" b="1" dirty="0">
                      <a:solidFill>
                        <a:srgbClr val="E32434"/>
                      </a:solidFill>
                      <a:latin typeface="Kruti Dev 010" pitchFamily="2" charset="0"/>
                      <a:ea typeface="ＭＳ Ｐゴシック" pitchFamily="34" charset="-128"/>
                      <a:cs typeface="+mn-cs"/>
                    </a:endParaRPr>
                  </a:p>
                </p:txBody>
              </p:sp>
              <p:sp>
                <p:nvSpPr>
                  <p:cNvPr id="257" name="Text Box 276"/>
                  <p:cNvSpPr txBox="1">
                    <a:spLocks noChangeArrowheads="1"/>
                  </p:cNvSpPr>
                  <p:nvPr/>
                </p:nvSpPr>
                <p:spPr bwMode="auto">
                  <a:xfrm>
                    <a:off x="4607596" y="7570860"/>
                    <a:ext cx="998496"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nkfu;sy</a:t>
                    </a:r>
                  </a:p>
                </p:txBody>
              </p:sp>
              <p:sp>
                <p:nvSpPr>
                  <p:cNvPr id="258" name="Text Box 277"/>
                  <p:cNvSpPr txBox="1">
                    <a:spLocks noChangeArrowheads="1"/>
                  </p:cNvSpPr>
                  <p:nvPr/>
                </p:nvSpPr>
                <p:spPr bwMode="auto">
                  <a:xfrm>
                    <a:off x="4526222" y="7962616"/>
                    <a:ext cx="998496"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gkXxs</a:t>
                    </a:r>
                  </a:p>
                </p:txBody>
              </p:sp>
              <p:sp>
                <p:nvSpPr>
                  <p:cNvPr id="259" name="Text Box 278"/>
                  <p:cNvSpPr txBox="1">
                    <a:spLocks noChangeArrowheads="1"/>
                  </p:cNvSpPr>
                  <p:nvPr/>
                </p:nvSpPr>
                <p:spPr bwMode="auto">
                  <a:xfrm>
                    <a:off x="4532819" y="8154654"/>
                    <a:ext cx="998496"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td;kZg</a:t>
                    </a:r>
                  </a:p>
                </p:txBody>
              </p:sp>
              <p:sp>
                <p:nvSpPr>
                  <p:cNvPr id="260" name="Text Box 279"/>
                  <p:cNvSpPr txBox="1">
                    <a:spLocks noChangeArrowheads="1"/>
                  </p:cNvSpPr>
                  <p:nvPr/>
                </p:nvSpPr>
                <p:spPr bwMode="auto">
                  <a:xfrm>
                    <a:off x="4526222" y="8329407"/>
                    <a:ext cx="998496" cy="255410"/>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eykdh</a:t>
                    </a:r>
                  </a:p>
                </p:txBody>
              </p:sp>
              <p:sp>
                <p:nvSpPr>
                  <p:cNvPr id="26882" name="Text Box 280"/>
                  <p:cNvSpPr txBox="1">
                    <a:spLocks noChangeArrowheads="1"/>
                  </p:cNvSpPr>
                  <p:nvPr/>
                </p:nvSpPr>
                <p:spPr bwMode="auto">
                  <a:xfrm>
                    <a:off x="4583114" y="5715000"/>
                    <a:ext cx="998537" cy="392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700" b="1">
                        <a:solidFill>
                          <a:srgbClr val="E32434"/>
                        </a:solidFill>
                        <a:latin typeface="Kruti Dev 010" charset="0"/>
                      </a:rPr>
                      <a:t>vksc/kkg                         ¼,nkse½</a:t>
                    </a:r>
                  </a:p>
                </p:txBody>
              </p:sp>
              <p:sp>
                <p:nvSpPr>
                  <p:cNvPr id="26883" name="Text Box 281"/>
                  <p:cNvSpPr txBox="1">
                    <a:spLocks noChangeArrowheads="1"/>
                  </p:cNvSpPr>
                  <p:nvPr/>
                </p:nvSpPr>
                <p:spPr bwMode="auto">
                  <a:xfrm>
                    <a:off x="4529138" y="6678613"/>
                    <a:ext cx="1000125" cy="470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900" b="1">
                        <a:solidFill>
                          <a:srgbClr val="E32434"/>
                        </a:solidFill>
                        <a:latin typeface="Kruti Dev 010" charset="0"/>
                      </a:rPr>
                      <a:t>ugwe                ¼uhuos½</a:t>
                    </a:r>
                  </a:p>
                </p:txBody>
              </p:sp>
              <p:sp>
                <p:nvSpPr>
                  <p:cNvPr id="26884"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sz="1100">
                      <a:latin typeface="Kruti Dev 010" charset="0"/>
                    </a:endParaRPr>
                  </a:p>
                </p:txBody>
              </p:sp>
              <p:sp>
                <p:nvSpPr>
                  <p:cNvPr id="26885"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100">
                      <a:latin typeface="Kruti Dev 010" charset="0"/>
                    </a:endParaRPr>
                  </a:p>
                </p:txBody>
              </p:sp>
              <p:sp>
                <p:nvSpPr>
                  <p:cNvPr id="26886"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100">
                      <a:latin typeface="Kruti Dev 010" charset="0"/>
                    </a:endParaRPr>
                  </a:p>
                </p:txBody>
              </p:sp>
              <p:sp>
                <p:nvSpPr>
                  <p:cNvPr id="26887" name="Text Box 286"/>
                  <p:cNvSpPr txBox="1">
                    <a:spLocks noChangeArrowheads="1"/>
                  </p:cNvSpPr>
                  <p:nvPr/>
                </p:nvSpPr>
                <p:spPr bwMode="auto">
                  <a:xfrm>
                    <a:off x="4397375" y="5951538"/>
                    <a:ext cx="600076" cy="863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4000">
                        <a:latin typeface="Kruti Dev 010" charset="0"/>
                      </a:rPr>
                      <a:t>*</a:t>
                    </a:r>
                    <a:endParaRPr lang="en-US" sz="2400">
                      <a:latin typeface="Kruti Dev 010" charset="0"/>
                    </a:endParaRPr>
                  </a:p>
                </p:txBody>
              </p:sp>
              <p:sp>
                <p:nvSpPr>
                  <p:cNvPr id="26888" name="Text Box 287"/>
                  <p:cNvSpPr txBox="1">
                    <a:spLocks noChangeArrowheads="1"/>
                  </p:cNvSpPr>
                  <p:nvPr/>
                </p:nvSpPr>
                <p:spPr bwMode="auto">
                  <a:xfrm>
                    <a:off x="4535488" y="6350000"/>
                    <a:ext cx="998537" cy="22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800" b="1">
                        <a:solidFill>
                          <a:srgbClr val="E32434"/>
                        </a:solidFill>
                        <a:latin typeface="Kruti Dev 010" charset="0"/>
                      </a:rPr>
                      <a:t>foykixhr</a:t>
                    </a:r>
                  </a:p>
                </p:txBody>
              </p:sp>
              <p:sp>
                <p:nvSpPr>
                  <p:cNvPr id="26889"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90" name="Text Box 289"/>
                  <p:cNvSpPr txBox="1">
                    <a:spLocks noChangeArrowheads="1"/>
                  </p:cNvSpPr>
                  <p:nvPr/>
                </p:nvSpPr>
                <p:spPr bwMode="auto">
                  <a:xfrm>
                    <a:off x="5802313" y="4227513"/>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a:t>
                    </a:r>
                  </a:p>
                </p:txBody>
              </p:sp>
              <p:sp>
                <p:nvSpPr>
                  <p:cNvPr id="26891" name="Text Box 290"/>
                  <p:cNvSpPr txBox="1">
                    <a:spLocks noChangeArrowheads="1"/>
                  </p:cNvSpPr>
                  <p:nvPr/>
                </p:nvSpPr>
                <p:spPr bwMode="auto">
                  <a:xfrm>
                    <a:off x="5794376" y="4432300"/>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gs</a:t>
                    </a:r>
                  </a:p>
                </p:txBody>
              </p:sp>
              <p:sp>
                <p:nvSpPr>
                  <p:cNvPr id="26892" name="Text Box 291"/>
                  <p:cNvSpPr txBox="1">
                    <a:spLocks noChangeArrowheads="1"/>
                  </p:cNvSpPr>
                  <p:nvPr/>
                </p:nvSpPr>
                <p:spPr bwMode="auto">
                  <a:xfrm>
                    <a:off x="5800725" y="4621213"/>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T</a:t>
                    </a:r>
                  </a:p>
                </p:txBody>
              </p:sp>
              <p:sp>
                <p:nvSpPr>
                  <p:cNvPr id="26893" name="Text Box 292"/>
                  <p:cNvSpPr txBox="1">
                    <a:spLocks noChangeArrowheads="1"/>
                  </p:cNvSpPr>
                  <p:nvPr/>
                </p:nvSpPr>
                <p:spPr bwMode="auto">
                  <a:xfrm>
                    <a:off x="5845176" y="5021263"/>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b</a:t>
                    </a:r>
                  </a:p>
                </p:txBody>
              </p:sp>
              <p:sp>
                <p:nvSpPr>
                  <p:cNvPr id="26894" name="Text Box 293"/>
                  <p:cNvSpPr txBox="1">
                    <a:spLocks noChangeArrowheads="1"/>
                  </p:cNvSpPr>
                  <p:nvPr/>
                </p:nvSpPr>
                <p:spPr bwMode="auto">
                  <a:xfrm>
                    <a:off x="5800725" y="5199062"/>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t</a:t>
                    </a:r>
                  </a:p>
                </p:txBody>
              </p:sp>
              <p:sp>
                <p:nvSpPr>
                  <p:cNvPr id="26895" name="Text Box 294"/>
                  <p:cNvSpPr txBox="1">
                    <a:spLocks noChangeArrowheads="1"/>
                  </p:cNvSpPr>
                  <p:nvPr/>
                </p:nvSpPr>
                <p:spPr bwMode="auto">
                  <a:xfrm>
                    <a:off x="5827713" y="5394325"/>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e</a:t>
                    </a:r>
                  </a:p>
                </p:txBody>
              </p:sp>
              <p:sp>
                <p:nvSpPr>
                  <p:cNvPr id="26896" name="Text Box 295"/>
                  <p:cNvSpPr txBox="1">
                    <a:spLocks noChangeArrowheads="1"/>
                  </p:cNvSpPr>
                  <p:nvPr/>
                </p:nvSpPr>
                <p:spPr bwMode="auto">
                  <a:xfrm>
                    <a:off x="5819776" y="7789863"/>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gs</a:t>
                    </a:r>
                  </a:p>
                </p:txBody>
              </p:sp>
              <p:sp>
                <p:nvSpPr>
                  <p:cNvPr id="26897" name="Text Box 296"/>
                  <p:cNvSpPr txBox="1">
                    <a:spLocks noChangeArrowheads="1"/>
                  </p:cNvSpPr>
                  <p:nvPr/>
                </p:nvSpPr>
                <p:spPr bwMode="auto">
                  <a:xfrm>
                    <a:off x="5834063" y="7988300"/>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th</a:t>
                    </a:r>
                  </a:p>
                </p:txBody>
              </p:sp>
              <p:sp>
                <p:nvSpPr>
                  <p:cNvPr id="26898" name="Text Box 297"/>
                  <p:cNvSpPr txBox="1">
                    <a:spLocks noChangeArrowheads="1"/>
                  </p:cNvSpPr>
                  <p:nvPr/>
                </p:nvSpPr>
                <p:spPr bwMode="auto">
                  <a:xfrm>
                    <a:off x="5818188" y="8174038"/>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es</a:t>
                    </a:r>
                  </a:p>
                </p:txBody>
              </p:sp>
              <p:sp>
                <p:nvSpPr>
                  <p:cNvPr id="26899" name="Text Box 298"/>
                  <p:cNvSpPr txBox="1">
                    <a:spLocks noChangeArrowheads="1"/>
                  </p:cNvSpPr>
                  <p:nvPr/>
                </p:nvSpPr>
                <p:spPr bwMode="auto">
                  <a:xfrm>
                    <a:off x="5846763" y="6370637"/>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gs</a:t>
                    </a:r>
                  </a:p>
                </p:txBody>
              </p:sp>
              <p:sp>
                <p:nvSpPr>
                  <p:cNvPr id="26900" name="Text Box 299"/>
                  <p:cNvSpPr txBox="1">
                    <a:spLocks noChangeArrowheads="1"/>
                  </p:cNvSpPr>
                  <p:nvPr/>
                </p:nvSpPr>
                <p:spPr bwMode="auto">
                  <a:xfrm>
                    <a:off x="5835650" y="6592888"/>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ukW</a:t>
                    </a:r>
                  </a:p>
                </p:txBody>
              </p:sp>
              <p:sp>
                <p:nvSpPr>
                  <p:cNvPr id="26901" name="Text Box 300"/>
                  <p:cNvSpPr txBox="1">
                    <a:spLocks noChangeArrowheads="1"/>
                  </p:cNvSpPr>
                  <p:nvPr/>
                </p:nvSpPr>
                <p:spPr bwMode="auto">
                  <a:xfrm>
                    <a:off x="5800725" y="5602288"/>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vks</a:t>
                    </a:r>
                  </a:p>
                </p:txBody>
              </p:sp>
              <p:sp>
                <p:nvSpPr>
                  <p:cNvPr id="26902" name="Text Box 301"/>
                  <p:cNvSpPr txBox="1">
                    <a:spLocks noChangeArrowheads="1"/>
                  </p:cNvSpPr>
                  <p:nvPr/>
                </p:nvSpPr>
                <p:spPr bwMode="auto">
                  <a:xfrm>
                    <a:off x="5818188" y="7186613"/>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a:t>
                    </a:r>
                  </a:p>
                </p:txBody>
              </p:sp>
              <p:sp>
                <p:nvSpPr>
                  <p:cNvPr id="26903" name="Text Box 302"/>
                  <p:cNvSpPr txBox="1">
                    <a:spLocks noChangeArrowheads="1"/>
                  </p:cNvSpPr>
                  <p:nvPr/>
                </p:nvSpPr>
                <p:spPr bwMode="auto">
                  <a:xfrm>
                    <a:off x="5821363" y="7397750"/>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Mk</a:t>
                    </a:r>
                  </a:p>
                </p:txBody>
              </p:sp>
              <p:sp>
                <p:nvSpPr>
                  <p:cNvPr id="26904" name="Text Box 303"/>
                  <p:cNvSpPr txBox="1">
                    <a:spLocks noChangeArrowheads="1"/>
                  </p:cNvSpPr>
                  <p:nvPr/>
                </p:nvSpPr>
                <p:spPr bwMode="auto">
                  <a:xfrm rot="-5414778">
                    <a:off x="3748881" y="6148088"/>
                    <a:ext cx="3775074" cy="476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Hkfo";ok.kh;ka ¼17½</a:t>
                    </a:r>
                  </a:p>
                </p:txBody>
              </p:sp>
              <p:sp>
                <p:nvSpPr>
                  <p:cNvPr id="26905"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06"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07"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08"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09"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10"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11"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12"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13"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14"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15"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16"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17"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18"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19"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20"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21" name="Text Box 320"/>
                  <p:cNvSpPr txBox="1">
                    <a:spLocks noChangeArrowheads="1"/>
                  </p:cNvSpPr>
                  <p:nvPr/>
                </p:nvSpPr>
                <p:spPr bwMode="auto">
                  <a:xfrm>
                    <a:off x="5672139" y="3694113"/>
                    <a:ext cx="1603374" cy="755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95000"/>
                      </a:lnSpc>
                    </a:pPr>
                    <a:r>
                      <a:rPr lang="en-US" b="1">
                        <a:latin typeface="Kruti Dev 010" charset="0"/>
                      </a:rPr>
                      <a:t>Hkfo";oDrkvksa</a:t>
                    </a:r>
                  </a:p>
                  <a:p>
                    <a:pPr algn="ctr">
                      <a:lnSpc>
                        <a:spcPct val="95000"/>
                      </a:lnSpc>
                    </a:pPr>
                    <a:r>
                      <a:rPr lang="en-US" b="1">
                        <a:latin typeface="Kruti Dev 010" charset="0"/>
                      </a:rPr>
                      <a:t>dks</a:t>
                    </a:r>
                  </a:p>
                  <a:p>
                    <a:pPr algn="ctr">
                      <a:lnSpc>
                        <a:spcPct val="95000"/>
                      </a:lnSpc>
                    </a:pPr>
                    <a:r>
                      <a:rPr lang="en-US" b="1">
                        <a:latin typeface="Kruti Dev 010" charset="0"/>
                      </a:rPr>
                      <a:t>lqy&gt;kuk %</a:t>
                    </a:r>
                    <a:endParaRPr lang="en-US" sz="300" b="1">
                      <a:latin typeface="Kruti Dev 010" charset="0"/>
                    </a:endParaRPr>
                  </a:p>
                </p:txBody>
              </p:sp>
              <p:sp>
                <p:nvSpPr>
                  <p:cNvPr id="26922" name="Text Box 321"/>
                  <p:cNvSpPr txBox="1">
                    <a:spLocks noChangeArrowheads="1"/>
                  </p:cNvSpPr>
                  <p:nvPr/>
                </p:nvSpPr>
                <p:spPr bwMode="auto">
                  <a:xfrm>
                    <a:off x="5994400" y="4359275"/>
                    <a:ext cx="998539"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jsfc;k</a:t>
                    </a:r>
                  </a:p>
                </p:txBody>
              </p:sp>
              <p:sp>
                <p:nvSpPr>
                  <p:cNvPr id="26923" name="Text Box 322"/>
                  <p:cNvSpPr txBox="1">
                    <a:spLocks noChangeArrowheads="1"/>
                  </p:cNvSpPr>
                  <p:nvPr/>
                </p:nvSpPr>
                <p:spPr bwMode="auto">
                  <a:xfrm>
                    <a:off x="5948363" y="4556125"/>
                    <a:ext cx="998537"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M</a:t>
                    </a:r>
                  </a:p>
                </p:txBody>
              </p:sp>
              <p:sp>
                <p:nvSpPr>
                  <p:cNvPr id="26924" name="Text Box 323"/>
                  <p:cNvSpPr txBox="1">
                    <a:spLocks noChangeArrowheads="1"/>
                  </p:cNvSpPr>
                  <p:nvPr/>
                </p:nvSpPr>
                <p:spPr bwMode="auto">
                  <a:xfrm>
                    <a:off x="5948363" y="4732337"/>
                    <a:ext cx="998537"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osYl</a:t>
                    </a:r>
                  </a:p>
                </p:txBody>
              </p:sp>
              <p:sp>
                <p:nvSpPr>
                  <p:cNvPr id="26925" name="Text Box 324"/>
                  <p:cNvSpPr txBox="1">
                    <a:spLocks noChangeArrowheads="1"/>
                  </p:cNvSpPr>
                  <p:nvPr/>
                </p:nvSpPr>
                <p:spPr bwMode="auto">
                  <a:xfrm>
                    <a:off x="5949950" y="5145088"/>
                    <a:ext cx="998539"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tjk;y</a:t>
                    </a:r>
                  </a:p>
                </p:txBody>
              </p:sp>
              <p:sp>
                <p:nvSpPr>
                  <p:cNvPr id="26926" name="Text Box 325"/>
                  <p:cNvSpPr txBox="1">
                    <a:spLocks noChangeArrowheads="1"/>
                  </p:cNvSpPr>
                  <p:nvPr/>
                </p:nvSpPr>
                <p:spPr bwMode="auto">
                  <a:xfrm>
                    <a:off x="5949950" y="5329238"/>
                    <a:ext cx="998539"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LV</a:t>
                    </a:r>
                  </a:p>
                </p:txBody>
              </p:sp>
              <p:sp>
                <p:nvSpPr>
                  <p:cNvPr id="26927" name="Text Box 326"/>
                  <p:cNvSpPr txBox="1">
                    <a:spLocks noChangeArrowheads="1"/>
                  </p:cNvSpPr>
                  <p:nvPr/>
                </p:nvSpPr>
                <p:spPr bwMode="auto">
                  <a:xfrm>
                    <a:off x="5949950" y="5526088"/>
                    <a:ext cx="998539"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LV</a:t>
                    </a:r>
                  </a:p>
                </p:txBody>
              </p:sp>
              <p:sp>
                <p:nvSpPr>
                  <p:cNvPr id="26928" name="Text Box 327"/>
                  <p:cNvSpPr txBox="1">
                    <a:spLocks noChangeArrowheads="1"/>
                  </p:cNvSpPr>
                  <p:nvPr/>
                </p:nvSpPr>
                <p:spPr bwMode="auto">
                  <a:xfrm>
                    <a:off x="5995988" y="5735638"/>
                    <a:ext cx="573086"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cs</a:t>
                    </a:r>
                  </a:p>
                </p:txBody>
              </p:sp>
              <p:sp>
                <p:nvSpPr>
                  <p:cNvPr id="26929" name="Text Box 328"/>
                  <p:cNvSpPr txBox="1">
                    <a:spLocks noChangeArrowheads="1"/>
                  </p:cNvSpPr>
                  <p:nvPr/>
                </p:nvSpPr>
                <p:spPr bwMode="auto">
                  <a:xfrm>
                    <a:off x="5973763" y="6081713"/>
                    <a:ext cx="1201737"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:'kyse</a:t>
                    </a:r>
                  </a:p>
                </p:txBody>
              </p:sp>
              <p:sp>
                <p:nvSpPr>
                  <p:cNvPr id="26930" name="Text Box 329"/>
                  <p:cNvSpPr txBox="1">
                    <a:spLocks noChangeArrowheads="1"/>
                  </p:cNvSpPr>
                  <p:nvPr/>
                </p:nvSpPr>
                <p:spPr bwMode="auto">
                  <a:xfrm>
                    <a:off x="5978525" y="6500813"/>
                    <a:ext cx="998539"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M</a:t>
                    </a:r>
                  </a:p>
                </p:txBody>
              </p:sp>
              <p:sp>
                <p:nvSpPr>
                  <p:cNvPr id="26931" name="Text Box 330"/>
                  <p:cNvSpPr txBox="1">
                    <a:spLocks noChangeArrowheads="1"/>
                  </p:cNvSpPr>
                  <p:nvPr/>
                </p:nvSpPr>
                <p:spPr bwMode="auto">
                  <a:xfrm>
                    <a:off x="5973763" y="6724650"/>
                    <a:ext cx="1000125"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bth</a:t>
                    </a:r>
                  </a:p>
                </p:txBody>
              </p:sp>
              <p:sp>
                <p:nvSpPr>
                  <p:cNvPr id="26932" name="Text Box 331"/>
                  <p:cNvSpPr txBox="1">
                    <a:spLocks noChangeArrowheads="1"/>
                  </p:cNvSpPr>
                  <p:nvPr/>
                </p:nvSpPr>
                <p:spPr bwMode="auto">
                  <a:xfrm>
                    <a:off x="6005513" y="6938963"/>
                    <a:ext cx="998537"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Ul</a:t>
                    </a:r>
                  </a:p>
                </p:txBody>
              </p:sp>
              <p:sp>
                <p:nvSpPr>
                  <p:cNvPr id="26933" name="Text Box 332"/>
                  <p:cNvSpPr txBox="1">
                    <a:spLocks noChangeArrowheads="1"/>
                  </p:cNvSpPr>
                  <p:nvPr/>
                </p:nvSpPr>
                <p:spPr bwMode="auto">
                  <a:xfrm>
                    <a:off x="5970588" y="7321550"/>
                    <a:ext cx="998537"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Ldsi</a:t>
                    </a:r>
                  </a:p>
                </p:txBody>
              </p:sp>
              <p:sp>
                <p:nvSpPr>
                  <p:cNvPr id="26934" name="Text Box 333"/>
                  <p:cNvSpPr txBox="1">
                    <a:spLocks noChangeArrowheads="1"/>
                  </p:cNvSpPr>
                  <p:nvPr/>
                </p:nvSpPr>
                <p:spPr bwMode="auto">
                  <a:xfrm>
                    <a:off x="5991225" y="7524750"/>
                    <a:ext cx="1000125"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mUM</a:t>
                    </a:r>
                  </a:p>
                </p:txBody>
              </p:sp>
              <p:sp>
                <p:nvSpPr>
                  <p:cNvPr id="26935" name="Text Box 334"/>
                  <p:cNvSpPr txBox="1">
                    <a:spLocks noChangeArrowheads="1"/>
                  </p:cNvSpPr>
                  <p:nvPr/>
                </p:nvSpPr>
                <p:spPr bwMode="auto">
                  <a:xfrm>
                    <a:off x="5970588" y="7910513"/>
                    <a:ext cx="998537"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oUl</a:t>
                    </a:r>
                  </a:p>
                </p:txBody>
              </p:sp>
              <p:sp>
                <p:nvSpPr>
                  <p:cNvPr id="26936" name="Text Box 335"/>
                  <p:cNvSpPr txBox="1">
                    <a:spLocks noChangeArrowheads="1"/>
                  </p:cNvSpPr>
                  <p:nvPr/>
                </p:nvSpPr>
                <p:spPr bwMode="auto">
                  <a:xfrm>
                    <a:off x="6061076" y="8113713"/>
                    <a:ext cx="852488"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yl</a:t>
                    </a:r>
                  </a:p>
                </p:txBody>
              </p:sp>
              <p:sp>
                <p:nvSpPr>
                  <p:cNvPr id="26937" name="Text Box 336"/>
                  <p:cNvSpPr txBox="1">
                    <a:spLocks noChangeArrowheads="1"/>
                  </p:cNvSpPr>
                  <p:nvPr/>
                </p:nvSpPr>
                <p:spPr bwMode="auto">
                  <a:xfrm>
                    <a:off x="5980113" y="8291514"/>
                    <a:ext cx="755650"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u</a:t>
                    </a:r>
                  </a:p>
                </p:txBody>
              </p:sp>
              <p:sp>
                <p:nvSpPr>
                  <p:cNvPr id="26938" name="Text Box 337"/>
                  <p:cNvSpPr txBox="1">
                    <a:spLocks noChangeArrowheads="1"/>
                  </p:cNvSpPr>
                  <p:nvPr/>
                </p:nvSpPr>
                <p:spPr bwMode="auto">
                  <a:xfrm>
                    <a:off x="5829300" y="6815138"/>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tks</a:t>
                    </a:r>
                  </a:p>
                </p:txBody>
              </p:sp>
              <p:sp>
                <p:nvSpPr>
                  <p:cNvPr id="26939" name="Text Box 338"/>
                  <p:cNvSpPr txBox="1">
                    <a:spLocks noChangeArrowheads="1"/>
                  </p:cNvSpPr>
                  <p:nvPr/>
                </p:nvSpPr>
                <p:spPr bwMode="auto">
                  <a:xfrm>
                    <a:off x="5830888" y="6175375"/>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fy</a:t>
                    </a:r>
                  </a:p>
                </p:txBody>
              </p:sp>
              <p:sp>
                <p:nvSpPr>
                  <p:cNvPr id="26940"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41" name="Text Box 340"/>
                  <p:cNvSpPr txBox="1">
                    <a:spLocks noChangeArrowheads="1"/>
                  </p:cNvSpPr>
                  <p:nvPr/>
                </p:nvSpPr>
                <p:spPr bwMode="auto">
                  <a:xfrm>
                    <a:off x="6019800" y="6300788"/>
                    <a:ext cx="998539" cy="30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Vjsyh</a:t>
                    </a:r>
                  </a:p>
                </p:txBody>
              </p:sp>
              <p:sp>
                <p:nvSpPr>
                  <p:cNvPr id="26942" name="Line 341"/>
                  <p:cNvSpPr>
                    <a:spLocks noChangeShapeType="1"/>
                  </p:cNvSpPr>
                  <p:nvPr/>
                </p:nvSpPr>
                <p:spPr bwMode="auto">
                  <a:xfrm>
                    <a:off x="5932488" y="6272213"/>
                    <a:ext cx="977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43" name="Text Box 342"/>
                  <p:cNvSpPr txBox="1">
                    <a:spLocks noChangeArrowheads="1"/>
                  </p:cNvSpPr>
                  <p:nvPr/>
                </p:nvSpPr>
                <p:spPr bwMode="auto">
                  <a:xfrm>
                    <a:off x="5807076" y="5951538"/>
                    <a:ext cx="574676" cy="35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ts</a:t>
                    </a:r>
                  </a:p>
                </p:txBody>
              </p:sp>
              <p:sp>
                <p:nvSpPr>
                  <p:cNvPr id="26944" name="Text Box 343"/>
                  <p:cNvSpPr txBox="1">
                    <a:spLocks noChangeArrowheads="1"/>
                  </p:cNvSpPr>
                  <p:nvPr/>
                </p:nvSpPr>
                <p:spPr bwMode="auto">
                  <a:xfrm rot="-5388474">
                    <a:off x="1604170" y="2455562"/>
                    <a:ext cx="2374899" cy="476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fu;e ¼5½</a:t>
                    </a:r>
                  </a:p>
                </p:txBody>
              </p:sp>
              <p:sp>
                <p:nvSpPr>
                  <p:cNvPr id="26945" name="Text Box 345"/>
                  <p:cNvSpPr txBox="1">
                    <a:spLocks noChangeArrowheads="1"/>
                  </p:cNvSpPr>
                  <p:nvPr/>
                </p:nvSpPr>
                <p:spPr bwMode="auto">
                  <a:xfrm>
                    <a:off x="4443414" y="4229101"/>
                    <a:ext cx="1158876" cy="453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btjk;y mRrjh jkT;</a:t>
                    </a:r>
                  </a:p>
                </p:txBody>
              </p:sp>
              <p:sp>
                <p:nvSpPr>
                  <p:cNvPr id="26946" name="Text Box 346"/>
                  <p:cNvSpPr txBox="1">
                    <a:spLocks noChangeArrowheads="1"/>
                  </p:cNvSpPr>
                  <p:nvPr/>
                </p:nvSpPr>
                <p:spPr bwMode="auto">
                  <a:xfrm>
                    <a:off x="4491038" y="5019675"/>
                    <a:ext cx="1011237" cy="416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800" b="1">
                        <a:latin typeface="Kruti Dev 010" charset="0"/>
                      </a:rPr>
                      <a:t>;gwnk ¼u"V gksrk gS½</a:t>
                    </a:r>
                  </a:p>
                </p:txBody>
              </p:sp>
              <p:sp>
                <p:nvSpPr>
                  <p:cNvPr id="26947" name="Text Box 347"/>
                  <p:cNvSpPr txBox="1">
                    <a:spLocks noChangeArrowheads="1"/>
                  </p:cNvSpPr>
                  <p:nvPr/>
                </p:nvSpPr>
                <p:spPr bwMode="auto">
                  <a:xfrm>
                    <a:off x="4449763" y="5962650"/>
                    <a:ext cx="1011237" cy="3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ts val="800"/>
                      </a:lnSpc>
                    </a:pPr>
                    <a:r>
                      <a:rPr lang="en-US" sz="700" b="1">
                        <a:latin typeface="Kruti Dev 010" charset="0"/>
                      </a:rPr>
                      <a:t>;gwnk </a:t>
                    </a:r>
                  </a:p>
                  <a:p>
                    <a:pPr algn="ctr">
                      <a:lnSpc>
                        <a:spcPts val="800"/>
                      </a:lnSpc>
                    </a:pPr>
                    <a:r>
                      <a:rPr lang="en-US" sz="700" b="1">
                        <a:latin typeface="Kruti Dev 010" charset="0"/>
                      </a:rPr>
                      <a:t>¼dfBukbZ esa½</a:t>
                    </a:r>
                  </a:p>
                </p:txBody>
              </p:sp>
              <p:sp>
                <p:nvSpPr>
                  <p:cNvPr id="26948" name="Text Box 348"/>
                  <p:cNvSpPr txBox="1">
                    <a:spLocks noChangeArrowheads="1"/>
                  </p:cNvSpPr>
                  <p:nvPr/>
                </p:nvSpPr>
                <p:spPr bwMode="auto">
                  <a:xfrm>
                    <a:off x="4514851" y="7186613"/>
                    <a:ext cx="1011239"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700" b="1">
                        <a:latin typeface="Kruti Dev 010" charset="0"/>
                      </a:rPr>
                      <a:t>;gwnk ¼nklrk esa½</a:t>
                    </a:r>
                  </a:p>
                </p:txBody>
              </p:sp>
              <p:sp>
                <p:nvSpPr>
                  <p:cNvPr id="26949" name="Text Box 349"/>
                  <p:cNvSpPr txBox="1">
                    <a:spLocks noChangeArrowheads="1"/>
                  </p:cNvSpPr>
                  <p:nvPr/>
                </p:nvSpPr>
                <p:spPr bwMode="auto">
                  <a:xfrm>
                    <a:off x="4514851" y="7786688"/>
                    <a:ext cx="1011239" cy="379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700" b="1">
                        <a:latin typeface="Kruti Dev 010" charset="0"/>
                      </a:rPr>
                      <a:t>;gwnk ¼ykSVrk gS½</a:t>
                    </a:r>
                  </a:p>
                </p:txBody>
              </p:sp>
              <p:sp>
                <p:nvSpPr>
                  <p:cNvPr id="26950" name="Text Box 350"/>
                  <p:cNvSpPr txBox="1">
                    <a:spLocks noChangeArrowheads="1"/>
                  </p:cNvSpPr>
                  <p:nvPr/>
                </p:nvSpPr>
                <p:spPr bwMode="auto">
                  <a:xfrm>
                    <a:off x="3838575" y="6257925"/>
                    <a:ext cx="1647825" cy="913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45000"/>
                      </a:lnSpc>
                      <a:spcBef>
                        <a:spcPct val="50000"/>
                      </a:spcBef>
                    </a:pPr>
                    <a:r>
                      <a:rPr lang="en-US" sz="700" b="1">
                        <a:latin typeface="Kruti Dev 010" charset="0"/>
                      </a:rPr>
                      <a:t>foHkktu ds </a:t>
                    </a:r>
                  </a:p>
                  <a:p>
                    <a:pPr>
                      <a:lnSpc>
                        <a:spcPct val="45000"/>
                      </a:lnSpc>
                      <a:spcBef>
                        <a:spcPct val="50000"/>
                      </a:spcBef>
                    </a:pPr>
                    <a:r>
                      <a:rPr lang="en-US" sz="700" b="1">
                        <a:latin typeface="Kruti Dev 010" charset="0"/>
                      </a:rPr>
                      <a:t>ckn Hkfo";</a:t>
                    </a:r>
                  </a:p>
                  <a:p>
                    <a:pPr>
                      <a:lnSpc>
                        <a:spcPct val="45000"/>
                      </a:lnSpc>
                      <a:spcBef>
                        <a:spcPct val="50000"/>
                      </a:spcBef>
                    </a:pPr>
                    <a:r>
                      <a:rPr lang="en-US" sz="700" b="1">
                        <a:latin typeface="Kruti Dev 010" charset="0"/>
                      </a:rPr>
                      <a:t> oDrkvksa us</a:t>
                    </a:r>
                  </a:p>
                  <a:p>
                    <a:pPr>
                      <a:lnSpc>
                        <a:spcPct val="45000"/>
                      </a:lnSpc>
                      <a:spcBef>
                        <a:spcPct val="50000"/>
                      </a:spcBef>
                    </a:pPr>
                    <a:r>
                      <a:rPr lang="en-US" sz="700" b="1">
                        <a:latin typeface="Kruti Dev 010" charset="0"/>
                      </a:rPr>
                      <a:t>  pkj lkS </a:t>
                    </a:r>
                  </a:p>
                  <a:p>
                    <a:pPr>
                      <a:lnSpc>
                        <a:spcPct val="45000"/>
                      </a:lnSpc>
                      <a:spcBef>
                        <a:spcPct val="50000"/>
                      </a:spcBef>
                    </a:pPr>
                    <a:r>
                      <a:rPr lang="en-US" sz="700" b="1">
                        <a:latin typeface="Kruti Dev 010" charset="0"/>
                      </a:rPr>
                      <a:t>   o"kksZa</a:t>
                    </a:r>
                  </a:p>
                  <a:p>
                    <a:pPr>
                      <a:lnSpc>
                        <a:spcPct val="45000"/>
                      </a:lnSpc>
                      <a:spcBef>
                        <a:spcPct val="50000"/>
                      </a:spcBef>
                    </a:pPr>
                    <a:r>
                      <a:rPr lang="en-US" sz="700" b="1">
                        <a:latin typeface="Kruti Dev 010" charset="0"/>
                      </a:rPr>
                      <a:t>   rd </a:t>
                    </a:r>
                  </a:p>
                  <a:p>
                    <a:pPr>
                      <a:lnSpc>
                        <a:spcPct val="45000"/>
                      </a:lnSpc>
                      <a:spcBef>
                        <a:spcPct val="50000"/>
                      </a:spcBef>
                    </a:pPr>
                    <a:r>
                      <a:rPr lang="en-US" sz="700" b="1">
                        <a:latin typeface="Kruti Dev 010" charset="0"/>
                      </a:rPr>
                      <a:t>     fy[kk</a:t>
                    </a:r>
                  </a:p>
                </p:txBody>
              </p:sp>
              <p:sp>
                <p:nvSpPr>
                  <p:cNvPr id="26951" name="Text Box 351"/>
                  <p:cNvSpPr txBox="1">
                    <a:spLocks noChangeArrowheads="1"/>
                  </p:cNvSpPr>
                  <p:nvPr/>
                </p:nvSpPr>
                <p:spPr bwMode="auto">
                  <a:xfrm>
                    <a:off x="4389438" y="6159499"/>
                    <a:ext cx="998537" cy="22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800" b="1">
                        <a:solidFill>
                          <a:srgbClr val="E32434"/>
                        </a:solidFill>
                        <a:latin typeface="Kruti Dev 010" charset="0"/>
                      </a:rPr>
                      <a:t>f;eZ;kg</a:t>
                    </a:r>
                  </a:p>
                </p:txBody>
              </p:sp>
            </p:grpSp>
          </p:grpSp>
          <p:sp>
            <p:nvSpPr>
              <p:cNvPr id="26694" name="Text Box 157"/>
              <p:cNvSpPr txBox="1">
                <a:spLocks noChangeArrowheads="1"/>
              </p:cNvSpPr>
              <p:nvPr/>
            </p:nvSpPr>
            <p:spPr bwMode="auto">
              <a:xfrm>
                <a:off x="155572" y="600601"/>
                <a:ext cx="1187450"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700" b="1" i="1">
                    <a:latin typeface="Kruti Dev 010" charset="0"/>
                  </a:rPr>
                  <a:t>le; lhek %</a:t>
                </a:r>
              </a:p>
              <a:p>
                <a:r>
                  <a:rPr lang="en-US" sz="700" b="1" i="1">
                    <a:latin typeface="Kruti Dev 010" charset="0"/>
                  </a:rPr>
                  <a:t>2000 ch-lh-</a:t>
                </a:r>
              </a:p>
            </p:txBody>
          </p:sp>
          <p:sp>
            <p:nvSpPr>
              <p:cNvPr id="26695" name="Text Box 167"/>
              <p:cNvSpPr txBox="1">
                <a:spLocks noChangeArrowheads="1"/>
              </p:cNvSpPr>
              <p:nvPr/>
            </p:nvSpPr>
            <p:spPr bwMode="auto">
              <a:xfrm>
                <a:off x="1124081" y="541760"/>
                <a:ext cx="544512" cy="548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ifjokj                                           iki                                       ck&lt;                              ehukj</a:t>
                </a:r>
              </a:p>
            </p:txBody>
          </p:sp>
          <p:sp>
            <p:nvSpPr>
              <p:cNvPr id="26696" name="Text Box 158"/>
              <p:cNvSpPr txBox="1">
                <a:spLocks noChangeArrowheads="1"/>
              </p:cNvSpPr>
              <p:nvPr/>
            </p:nvSpPr>
            <p:spPr bwMode="auto">
              <a:xfrm>
                <a:off x="297110" y="1099199"/>
                <a:ext cx="1047750"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700" b="1" i="1">
                    <a:latin typeface="Kruti Dev 010" charset="0"/>
                  </a:rPr>
                  <a:t>le; lhek </a:t>
                </a:r>
              </a:p>
              <a:p>
                <a:r>
                  <a:rPr lang="en-US" sz="700" b="1" i="1">
                    <a:latin typeface="Kruti Dev 010" charset="0"/>
                  </a:rPr>
                  <a:t>2000 ch-lh-</a:t>
                </a:r>
              </a:p>
            </p:txBody>
          </p:sp>
          <p:sp>
            <p:nvSpPr>
              <p:cNvPr id="26697" name="Text Box 168"/>
              <p:cNvSpPr txBox="1">
                <a:spLocks noChangeArrowheads="1"/>
              </p:cNvSpPr>
              <p:nvPr/>
            </p:nvSpPr>
            <p:spPr bwMode="auto">
              <a:xfrm>
                <a:off x="1330808" y="1099187"/>
                <a:ext cx="544512" cy="548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,y-,l-ch                                           blgkd                                       ;kdwc                              12 iq=</a:t>
                </a:r>
              </a:p>
            </p:txBody>
          </p:sp>
          <p:sp>
            <p:nvSpPr>
              <p:cNvPr id="26698" name="Rectangle 36"/>
              <p:cNvSpPr>
                <a:spLocks noChangeArrowheads="1"/>
              </p:cNvSpPr>
              <p:nvPr/>
            </p:nvSpPr>
            <p:spPr bwMode="auto">
              <a:xfrm>
                <a:off x="839889" y="1771429"/>
                <a:ext cx="1016291" cy="277310"/>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699" name="Rectangle 2084"/>
              <p:cNvSpPr>
                <a:spLocks noChangeArrowheads="1"/>
              </p:cNvSpPr>
              <p:nvPr/>
            </p:nvSpPr>
            <p:spPr bwMode="auto">
              <a:xfrm>
                <a:off x="850790" y="1757238"/>
                <a:ext cx="779227" cy="71562"/>
              </a:xfrm>
              <a:prstGeom prst="rect">
                <a:avLst/>
              </a:prstGeom>
              <a:solidFill>
                <a:schemeClr val="bg1"/>
              </a:solidFill>
              <a:ln w="12700">
                <a:solidFill>
                  <a:schemeClr val="bg1"/>
                </a:solidFill>
                <a:round/>
                <a:headEnd/>
                <a:tailEnd/>
              </a:ln>
            </p:spPr>
            <p:txBody>
              <a:bodyPr/>
              <a:lstStyle/>
              <a:p>
                <a:endParaRPr lang="en-US">
                  <a:latin typeface="Kruti Dev 010" charset="0"/>
                </a:endParaRPr>
              </a:p>
            </p:txBody>
          </p:sp>
          <p:sp>
            <p:nvSpPr>
              <p:cNvPr id="26700" name="Rectangle 2085"/>
              <p:cNvSpPr>
                <a:spLocks noChangeArrowheads="1"/>
              </p:cNvSpPr>
              <p:nvPr/>
            </p:nvSpPr>
            <p:spPr bwMode="auto">
              <a:xfrm>
                <a:off x="779228" y="1932167"/>
                <a:ext cx="1168842" cy="79513"/>
              </a:xfrm>
              <a:prstGeom prst="rect">
                <a:avLst/>
              </a:prstGeom>
              <a:solidFill>
                <a:schemeClr val="bg1"/>
              </a:solidFill>
              <a:ln w="12700">
                <a:solidFill>
                  <a:schemeClr val="bg1"/>
                </a:solidFill>
                <a:round/>
                <a:headEnd/>
                <a:tailEnd/>
              </a:ln>
            </p:spPr>
            <p:txBody>
              <a:bodyPr/>
              <a:lstStyle/>
              <a:p>
                <a:endParaRPr lang="en-US">
                  <a:latin typeface="Kruti Dev 010" charset="0"/>
                </a:endParaRPr>
              </a:p>
            </p:txBody>
          </p:sp>
          <p:sp>
            <p:nvSpPr>
              <p:cNvPr id="26701" name="Text Box 159"/>
              <p:cNvSpPr txBox="1">
                <a:spLocks noChangeArrowheads="1"/>
              </p:cNvSpPr>
              <p:nvPr/>
            </p:nvSpPr>
            <p:spPr bwMode="auto">
              <a:xfrm>
                <a:off x="280163" y="1697631"/>
                <a:ext cx="1047750"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2000 ch-lh-</a:t>
                </a:r>
              </a:p>
            </p:txBody>
          </p:sp>
          <p:sp>
            <p:nvSpPr>
              <p:cNvPr id="26702" name="Text Box 170"/>
              <p:cNvSpPr txBox="1">
                <a:spLocks noChangeArrowheads="1"/>
              </p:cNvSpPr>
              <p:nvPr/>
            </p:nvSpPr>
            <p:spPr bwMode="auto">
              <a:xfrm>
                <a:off x="1327619" y="1715124"/>
                <a:ext cx="544513"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nklrk                                           430</a:t>
                </a:r>
              </a:p>
            </p:txBody>
          </p:sp>
          <p:sp>
            <p:nvSpPr>
              <p:cNvPr id="26703" name="Text Box 160"/>
              <p:cNvSpPr txBox="1">
                <a:spLocks noChangeArrowheads="1"/>
              </p:cNvSpPr>
              <p:nvPr/>
            </p:nvSpPr>
            <p:spPr bwMode="auto">
              <a:xfrm>
                <a:off x="252580" y="2106962"/>
                <a:ext cx="1047750"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1500 ch-lh-</a:t>
                </a:r>
              </a:p>
            </p:txBody>
          </p:sp>
          <p:sp>
            <p:nvSpPr>
              <p:cNvPr id="26704" name="Text Box 169"/>
              <p:cNvSpPr txBox="1">
                <a:spLocks noChangeArrowheads="1"/>
              </p:cNvSpPr>
              <p:nvPr/>
            </p:nvSpPr>
            <p:spPr bwMode="auto">
              <a:xfrm>
                <a:off x="1264161" y="2124456"/>
                <a:ext cx="639762" cy="66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lhuS                                           ,e-lh-lh                                       dkns'k cusZ                              40 o"kZ                5 lans'k</a:t>
                </a:r>
              </a:p>
            </p:txBody>
          </p:sp>
          <p:sp>
            <p:nvSpPr>
              <p:cNvPr id="26705" name="Text Box 161"/>
              <p:cNvSpPr txBox="1">
                <a:spLocks noChangeArrowheads="1"/>
              </p:cNvSpPr>
              <p:nvPr/>
            </p:nvSpPr>
            <p:spPr bwMode="auto">
              <a:xfrm>
                <a:off x="263711" y="3092606"/>
                <a:ext cx="1047750"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1500 ch-lh-</a:t>
                </a:r>
              </a:p>
            </p:txBody>
          </p:sp>
          <p:sp>
            <p:nvSpPr>
              <p:cNvPr id="26706" name="Text Box 171"/>
              <p:cNvSpPr txBox="1">
                <a:spLocks noChangeArrowheads="1"/>
              </p:cNvSpPr>
              <p:nvPr/>
            </p:nvSpPr>
            <p:spPr bwMode="auto">
              <a:xfrm>
                <a:off x="1219791" y="3073512"/>
                <a:ext cx="739775" cy="43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;jhgks@, vkbZ                                          ns'k foHkkftr gqvk                                       </a:t>
                </a:r>
              </a:p>
            </p:txBody>
          </p:sp>
          <p:sp>
            <p:nvSpPr>
              <p:cNvPr id="26707" name="Text Box 162"/>
              <p:cNvSpPr txBox="1">
                <a:spLocks noChangeArrowheads="1"/>
              </p:cNvSpPr>
              <p:nvPr/>
            </p:nvSpPr>
            <p:spPr bwMode="auto">
              <a:xfrm>
                <a:off x="300278" y="3906769"/>
                <a:ext cx="1047750"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                    1000 ch-lh-</a:t>
                </a:r>
              </a:p>
            </p:txBody>
          </p:sp>
          <p:sp>
            <p:nvSpPr>
              <p:cNvPr id="26708" name="Text Box 172"/>
              <p:cNvSpPr txBox="1">
                <a:spLocks noChangeArrowheads="1"/>
              </p:cNvSpPr>
              <p:nvPr/>
            </p:nvSpPr>
            <p:spPr bwMode="auto">
              <a:xfrm>
                <a:off x="1187991" y="3900392"/>
                <a:ext cx="739775"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U;kf;;ksa                                           350 o"kZ                                       </a:t>
                </a:r>
              </a:p>
            </p:txBody>
          </p:sp>
          <p:sp>
            <p:nvSpPr>
              <p:cNvPr id="26709" name="Text Box 163"/>
              <p:cNvSpPr txBox="1">
                <a:spLocks noChangeArrowheads="1"/>
              </p:cNvSpPr>
              <p:nvPr/>
            </p:nvSpPr>
            <p:spPr bwMode="auto">
              <a:xfrm>
                <a:off x="289137" y="4557396"/>
                <a:ext cx="1047750"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                    1000 ch-lh-</a:t>
                </a:r>
              </a:p>
            </p:txBody>
          </p:sp>
          <p:sp>
            <p:nvSpPr>
              <p:cNvPr id="26710" name="Text Box 174"/>
              <p:cNvSpPr txBox="1">
                <a:spLocks noChangeArrowheads="1"/>
              </p:cNvSpPr>
              <p:nvPr/>
            </p:nvSpPr>
            <p:spPr bwMode="auto">
              <a:xfrm>
                <a:off x="1240933" y="4531984"/>
                <a:ext cx="913871" cy="393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700" b="1">
                    <a:latin typeface="Kruti Dev 010" charset="0"/>
                  </a:rPr>
                  <a:t>,l-Mh-,l </a:t>
                </a:r>
              </a:p>
              <a:p>
                <a:pPr algn="ctr">
                  <a:spcBef>
                    <a:spcPct val="50000"/>
                  </a:spcBef>
                </a:pPr>
                <a:r>
                  <a:rPr lang="en-US" sz="700" b="1" u="sng">
                    <a:latin typeface="Kruti Dev 010" charset="0"/>
                  </a:rPr>
                  <a:t>foHkktu</a:t>
                </a:r>
                <a:endParaRPr lang="en-US" sz="700" b="1">
                  <a:latin typeface="Kruti Dev 010" charset="0"/>
                </a:endParaRPr>
              </a:p>
            </p:txBody>
          </p:sp>
          <p:sp>
            <p:nvSpPr>
              <p:cNvPr id="26711" name="Text Box 175"/>
              <p:cNvSpPr txBox="1">
                <a:spLocks noChangeArrowheads="1"/>
              </p:cNvSpPr>
              <p:nvPr/>
            </p:nvSpPr>
            <p:spPr bwMode="auto">
              <a:xfrm>
                <a:off x="474114" y="4818474"/>
                <a:ext cx="1052554" cy="673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,u % mRrj                                              10 tkfr;ka                 btjk;y     20-ts                      200                         vlhfj;k                                        </a:t>
                </a:r>
              </a:p>
            </p:txBody>
          </p:sp>
          <p:sp>
            <p:nvSpPr>
              <p:cNvPr id="26712" name="Text Box 176"/>
              <p:cNvSpPr txBox="1">
                <a:spLocks noChangeArrowheads="1"/>
              </p:cNvSpPr>
              <p:nvPr/>
            </p:nvSpPr>
            <p:spPr bwMode="auto">
              <a:xfrm>
                <a:off x="1242869" y="4808252"/>
                <a:ext cx="832427" cy="785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246" tIns="54622" rIns="109246" bIns="54622">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,l % nf{k.k                                              2 tkfr;ka                 ;gwnk       20-vkj                      350                         cschyksu                                        </a:t>
                </a:r>
              </a:p>
            </p:txBody>
          </p:sp>
          <p:sp>
            <p:nvSpPr>
              <p:cNvPr id="26713" name="Text Box 164"/>
              <p:cNvSpPr txBox="1">
                <a:spLocks noChangeArrowheads="1"/>
              </p:cNvSpPr>
              <p:nvPr/>
            </p:nvSpPr>
            <p:spPr bwMode="auto">
              <a:xfrm>
                <a:off x="295518" y="5600069"/>
                <a:ext cx="1047750"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                     500 ch-lh-</a:t>
                </a:r>
              </a:p>
            </p:txBody>
          </p:sp>
          <p:sp>
            <p:nvSpPr>
              <p:cNvPr id="26714" name="Text Box 177"/>
              <p:cNvSpPr txBox="1">
                <a:spLocks noChangeArrowheads="1"/>
              </p:cNvSpPr>
              <p:nvPr/>
            </p:nvSpPr>
            <p:spPr bwMode="auto">
              <a:xfrm>
                <a:off x="1205479" y="5600080"/>
                <a:ext cx="739775" cy="66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70 o"kZ                                           2 tkfr;ka                    100 o"kZ                                50]000 yksx                                 tsM-b-,u                                       </a:t>
                </a:r>
              </a:p>
            </p:txBody>
          </p:sp>
          <p:sp>
            <p:nvSpPr>
              <p:cNvPr id="26715" name="Text Box 165"/>
              <p:cNvSpPr txBox="1">
                <a:spLocks noChangeArrowheads="1"/>
              </p:cNvSpPr>
              <p:nvPr/>
            </p:nvSpPr>
            <p:spPr bwMode="auto">
              <a:xfrm>
                <a:off x="295513" y="6361098"/>
                <a:ext cx="1047750"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                     500 ch-lh-</a:t>
                </a:r>
              </a:p>
            </p:txBody>
          </p:sp>
          <p:sp>
            <p:nvSpPr>
              <p:cNvPr id="26716" name="Text Box 178"/>
              <p:cNvSpPr txBox="1">
                <a:spLocks noChangeArrowheads="1"/>
              </p:cNvSpPr>
              <p:nvPr/>
            </p:nvSpPr>
            <p:spPr bwMode="auto">
              <a:xfrm>
                <a:off x="1197516" y="6361116"/>
                <a:ext cx="741362" cy="325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fldanj ;wukuh                                           jkseu iz.kkyh</a:t>
                </a:r>
              </a:p>
            </p:txBody>
          </p:sp>
          <p:sp>
            <p:nvSpPr>
              <p:cNvPr id="96" name="Text Box 74"/>
              <p:cNvSpPr txBox="1">
                <a:spLocks noChangeArrowheads="1"/>
              </p:cNvSpPr>
              <p:nvPr/>
            </p:nvSpPr>
            <p:spPr bwMode="auto">
              <a:xfrm>
                <a:off x="572989" y="6634141"/>
                <a:ext cx="1409787" cy="268504"/>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a:t>
                </a:r>
                <a:r>
                  <a:rPr lang="en-US" sz="1050" b="1" dirty="0" err="1">
                    <a:latin typeface="Kruti Dev 010" pitchFamily="2" charset="0"/>
                    <a:ea typeface="ＭＳ Ｐゴシック" pitchFamily="34" charset="-128"/>
                    <a:cs typeface="+mn-cs"/>
                  </a:rPr>
                  <a:t>h'kq</a:t>
                </a:r>
                <a:endParaRPr lang="en-US" sz="1050" b="1" dirty="0">
                  <a:latin typeface="Kruti Dev 010" pitchFamily="2" charset="0"/>
                  <a:ea typeface="ＭＳ Ｐゴシック" pitchFamily="34" charset="-128"/>
                  <a:cs typeface="+mn-cs"/>
                </a:endParaRPr>
              </a:p>
            </p:txBody>
          </p:sp>
          <p:sp>
            <p:nvSpPr>
              <p:cNvPr id="26718" name="Text Box 179"/>
              <p:cNvSpPr txBox="1">
                <a:spLocks noChangeArrowheads="1"/>
              </p:cNvSpPr>
              <p:nvPr/>
            </p:nvSpPr>
            <p:spPr bwMode="auto">
              <a:xfrm>
                <a:off x="1168899" y="6801529"/>
                <a:ext cx="739775" cy="43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thou                                           Øwl                    dyhfl;k</a:t>
                </a:r>
              </a:p>
            </p:txBody>
          </p:sp>
        </p:grpSp>
        <p:sp>
          <p:nvSpPr>
            <p:cNvPr id="26634" name="Rectangle 46"/>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26635" name="Text Box 48"/>
            <p:cNvSpPr txBox="1">
              <a:spLocks noChangeArrowheads="1"/>
            </p:cNvSpPr>
            <p:nvPr/>
          </p:nvSpPr>
          <p:spPr bwMode="auto">
            <a:xfrm>
              <a:off x="9653588" y="6350"/>
              <a:ext cx="282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26636" name="Text Box 49"/>
            <p:cNvSpPr txBox="1">
              <a:spLocks noChangeArrowheads="1"/>
            </p:cNvSpPr>
            <p:nvPr/>
          </p:nvSpPr>
          <p:spPr bwMode="auto">
            <a:xfrm>
              <a:off x="9350375" y="7265988"/>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600" b="1">
                <a:latin typeface="Kruti Dev 010" charset="0"/>
              </a:endParaRPr>
            </a:p>
          </p:txBody>
        </p:sp>
        <p:sp>
          <p:nvSpPr>
            <p:cNvPr id="1155140" name="Text Box 68"/>
            <p:cNvSpPr txBox="1">
              <a:spLocks noChangeArrowheads="1"/>
            </p:cNvSpPr>
            <p:nvPr/>
          </p:nvSpPr>
          <p:spPr bwMode="auto">
            <a:xfrm>
              <a:off x="7434263" y="-835025"/>
              <a:ext cx="3330575" cy="400050"/>
            </a:xfrm>
            <a:prstGeom prst="rect">
              <a:avLst/>
            </a:prstGeom>
            <a:solidFill>
              <a:srgbClr val="1822CD"/>
            </a:solidFill>
            <a:ln w="57150">
              <a:solidFill>
                <a:srgbClr val="FFFF00"/>
              </a:solidFill>
              <a:miter lim="800000"/>
              <a:headEnd/>
              <a:tailEnd/>
            </a:ln>
            <a:effectLst>
              <a:outerShdw blurRad="63500" dist="107763" dir="2700000" algn="ctr" rotWithShape="0">
                <a:schemeClr val="tx1">
                  <a:alpha val="74998"/>
                </a:schemeClr>
              </a:outerShdw>
            </a:effectLst>
          </p:spPr>
          <p:txBody>
            <a:bodyPr anchor="ctr">
              <a:spAutoFit/>
            </a:bodyPr>
            <a:lstStyle/>
            <a:p>
              <a:pPr algn="ctr">
                <a:spcBef>
                  <a:spcPct val="50000"/>
                </a:spcBef>
                <a:defRPr/>
              </a:pPr>
              <a:r>
                <a:rPr lang="en-US" sz="2000" b="1" dirty="0">
                  <a:solidFill>
                    <a:srgbClr val="FFFF00"/>
                  </a:solidFill>
                  <a:latin typeface="Kruti Dev 010" pitchFamily="2" charset="0"/>
                  <a:ea typeface="+mn-ea"/>
                  <a:cs typeface="+mn-cs"/>
                </a:rPr>
                <a:t>v/;;u lgk;d</a:t>
              </a:r>
              <a:r>
                <a:rPr lang="en-US" sz="1600" b="1" dirty="0">
                  <a:solidFill>
                    <a:srgbClr val="FFFF00"/>
                  </a:solidFill>
                  <a:latin typeface="Kruti Dev 010" pitchFamily="2" charset="0"/>
                  <a:ea typeface="+mn-ea"/>
                  <a:cs typeface="+mn-cs"/>
                </a:rPr>
                <a:t> </a:t>
              </a:r>
              <a:r>
                <a:rPr lang="en-US" sz="1400" dirty="0">
                  <a:solidFill>
                    <a:srgbClr val="FFFF00"/>
                  </a:solidFill>
                  <a:latin typeface="Kruti Dev 010" pitchFamily="2" charset="0"/>
                  <a:ea typeface="+mn-ea"/>
                  <a:cs typeface="+mn-cs"/>
                </a:rPr>
                <a:t>#</a:t>
              </a:r>
              <a:r>
                <a:rPr lang="en-US" sz="2000" b="1" dirty="0">
                  <a:solidFill>
                    <a:srgbClr val="FFFF00"/>
                  </a:solidFill>
                  <a:latin typeface="Kruti Dev 010" pitchFamily="2" charset="0"/>
                  <a:ea typeface="+mn-ea"/>
                  <a:cs typeface="+mn-cs"/>
                </a:rPr>
                <a:t>19</a:t>
              </a:r>
            </a:p>
          </p:txBody>
        </p:sp>
        <p:sp>
          <p:nvSpPr>
            <p:cNvPr id="26638" name="Text Box 6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26639" name="Text Box 70"/>
            <p:cNvSpPr txBox="1">
              <a:spLocks noChangeArrowheads="1"/>
            </p:cNvSpPr>
            <p:nvPr/>
          </p:nvSpPr>
          <p:spPr bwMode="auto">
            <a:xfrm>
              <a:off x="9015413" y="7348538"/>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12</a:t>
              </a:r>
            </a:p>
          </p:txBody>
        </p:sp>
        <p:sp>
          <p:nvSpPr>
            <p:cNvPr id="1155135" name="Rectangle 63"/>
            <p:cNvSpPr>
              <a:spLocks noChangeArrowheads="1"/>
            </p:cNvSpPr>
            <p:nvPr/>
          </p:nvSpPr>
          <p:spPr bwMode="auto">
            <a:xfrm>
              <a:off x="431800" y="238126"/>
              <a:ext cx="4359276" cy="7205661"/>
            </a:xfrm>
            <a:prstGeom prst="rect">
              <a:avLst/>
            </a:prstGeom>
            <a:noFill/>
            <a:ln w="76200">
              <a:solidFill>
                <a:schemeClr val="accent2"/>
              </a:solidFill>
              <a:miter lim="800000"/>
              <a:headEnd/>
              <a:tailEnd/>
            </a:ln>
            <a:effectLst>
              <a:outerShdw blurRad="63500" dist="63500" dir="318780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26641" name="Group 155"/>
            <p:cNvGrpSpPr>
              <a:grpSpLocks/>
            </p:cNvGrpSpPr>
            <p:nvPr/>
          </p:nvGrpSpPr>
          <p:grpSpPr bwMode="auto">
            <a:xfrm>
              <a:off x="663575" y="455613"/>
              <a:ext cx="4659313" cy="6815137"/>
              <a:chOff x="418" y="287"/>
              <a:chExt cx="2935" cy="4293"/>
            </a:xfrm>
          </p:grpSpPr>
          <p:sp>
            <p:nvSpPr>
              <p:cNvPr id="26670" name="Rectangle 156"/>
              <p:cNvSpPr>
                <a:spLocks noChangeArrowheads="1"/>
              </p:cNvSpPr>
              <p:nvPr/>
            </p:nvSpPr>
            <p:spPr bwMode="auto">
              <a:xfrm>
                <a:off x="432" y="287"/>
                <a:ext cx="2471" cy="4293"/>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26671" name="Line 157"/>
              <p:cNvSpPr>
                <a:spLocks noChangeShapeType="1"/>
              </p:cNvSpPr>
              <p:nvPr/>
            </p:nvSpPr>
            <p:spPr bwMode="auto">
              <a:xfrm flipV="1">
                <a:off x="822" y="325"/>
                <a:ext cx="1" cy="4230"/>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72" name="Line 158"/>
              <p:cNvSpPr>
                <a:spLocks noChangeShapeType="1"/>
              </p:cNvSpPr>
              <p:nvPr/>
            </p:nvSpPr>
            <p:spPr bwMode="auto">
              <a:xfrm>
                <a:off x="1008" y="838"/>
                <a:ext cx="1654" cy="1"/>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73" name="Rectangle 159"/>
              <p:cNvSpPr>
                <a:spLocks noChangeArrowheads="1"/>
              </p:cNvSpPr>
              <p:nvPr/>
            </p:nvSpPr>
            <p:spPr bwMode="auto">
              <a:xfrm>
                <a:off x="1802" y="933"/>
                <a:ext cx="196" cy="162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26674" name="Rectangle 160"/>
              <p:cNvSpPr>
                <a:spLocks noChangeArrowheads="1"/>
              </p:cNvSpPr>
              <p:nvPr/>
            </p:nvSpPr>
            <p:spPr bwMode="auto">
              <a:xfrm>
                <a:off x="1788" y="914"/>
                <a:ext cx="223" cy="1652"/>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26675" name="AutoShape 161"/>
              <p:cNvSpPr>
                <a:spLocks noChangeArrowheads="1"/>
              </p:cNvSpPr>
              <p:nvPr/>
            </p:nvSpPr>
            <p:spPr bwMode="auto">
              <a:xfrm rot="-2724430">
                <a:off x="1705" y="2351"/>
                <a:ext cx="372" cy="379"/>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26676" name="Text Box 162"/>
              <p:cNvSpPr txBox="1">
                <a:spLocks noChangeArrowheads="1"/>
              </p:cNvSpPr>
              <p:nvPr/>
            </p:nvSpPr>
            <p:spPr bwMode="auto">
              <a:xfrm rot="-5400000">
                <a:off x="-345" y="2085"/>
                <a:ext cx="1971"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000" b="1">
                    <a:latin typeface="Kruti Dev 010" charset="0"/>
                  </a:rPr>
                  <a:t>fu;e ¼‡½</a:t>
                </a:r>
                <a:endParaRPr lang="en-US" sz="4000">
                  <a:latin typeface="Kruti Dev 010" charset="0"/>
                </a:endParaRPr>
              </a:p>
            </p:txBody>
          </p:sp>
          <p:sp>
            <p:nvSpPr>
              <p:cNvPr id="26677" name="Rectangle 163"/>
              <p:cNvSpPr>
                <a:spLocks noChangeArrowheads="1"/>
              </p:cNvSpPr>
              <p:nvPr/>
            </p:nvSpPr>
            <p:spPr bwMode="auto">
              <a:xfrm>
                <a:off x="1231" y="1351"/>
                <a:ext cx="576" cy="11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26678" name="Rectangle 164"/>
              <p:cNvSpPr>
                <a:spLocks noChangeArrowheads="1"/>
              </p:cNvSpPr>
              <p:nvPr/>
            </p:nvSpPr>
            <p:spPr bwMode="auto">
              <a:xfrm>
                <a:off x="2011" y="1329"/>
                <a:ext cx="837" cy="155"/>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26679" name="AutoShape 165"/>
              <p:cNvSpPr>
                <a:spLocks noChangeArrowheads="1"/>
              </p:cNvSpPr>
              <p:nvPr/>
            </p:nvSpPr>
            <p:spPr bwMode="auto">
              <a:xfrm rot="2684768">
                <a:off x="1124" y="1204"/>
                <a:ext cx="372" cy="379"/>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26680" name="Line 166"/>
              <p:cNvSpPr>
                <a:spLocks noChangeShapeType="1"/>
              </p:cNvSpPr>
              <p:nvPr/>
            </p:nvSpPr>
            <p:spPr bwMode="auto">
              <a:xfrm>
                <a:off x="1268" y="1332"/>
                <a:ext cx="2081" cy="1"/>
              </a:xfrm>
              <a:prstGeom prst="line">
                <a:avLst/>
              </a:prstGeom>
              <a:noFill/>
              <a:ln w="587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1" name="Rectangle 167"/>
              <p:cNvSpPr>
                <a:spLocks noChangeArrowheads="1"/>
              </p:cNvSpPr>
              <p:nvPr/>
            </p:nvSpPr>
            <p:spPr bwMode="auto">
              <a:xfrm>
                <a:off x="2852" y="1351"/>
                <a:ext cx="501" cy="133"/>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26682" name="Line 168"/>
              <p:cNvSpPr>
                <a:spLocks noChangeShapeType="1"/>
              </p:cNvSpPr>
              <p:nvPr/>
            </p:nvSpPr>
            <p:spPr bwMode="auto">
              <a:xfrm>
                <a:off x="1287" y="1465"/>
                <a:ext cx="2062" cy="1"/>
              </a:xfrm>
              <a:prstGeom prst="line">
                <a:avLst/>
              </a:prstGeom>
              <a:noFill/>
              <a:ln w="587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3" name="Line 169"/>
              <p:cNvSpPr>
                <a:spLocks noChangeShapeType="1"/>
              </p:cNvSpPr>
              <p:nvPr/>
            </p:nvSpPr>
            <p:spPr bwMode="auto">
              <a:xfrm>
                <a:off x="1008" y="4056"/>
                <a:ext cx="1654" cy="1"/>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4" name="Line 170"/>
              <p:cNvSpPr>
                <a:spLocks noChangeShapeType="1"/>
              </p:cNvSpPr>
              <p:nvPr/>
            </p:nvSpPr>
            <p:spPr bwMode="auto">
              <a:xfrm>
                <a:off x="1011" y="3224"/>
                <a:ext cx="1654" cy="1"/>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5" name="Line 171"/>
              <p:cNvSpPr>
                <a:spLocks noChangeShapeType="1"/>
              </p:cNvSpPr>
              <p:nvPr/>
            </p:nvSpPr>
            <p:spPr bwMode="auto">
              <a:xfrm>
                <a:off x="1011" y="3632"/>
                <a:ext cx="1654" cy="1"/>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6" name="Line 172"/>
              <p:cNvSpPr>
                <a:spLocks noChangeShapeType="1"/>
              </p:cNvSpPr>
              <p:nvPr/>
            </p:nvSpPr>
            <p:spPr bwMode="auto">
              <a:xfrm>
                <a:off x="1011" y="4408"/>
                <a:ext cx="1654" cy="1"/>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7" name="Rectangle 175"/>
              <p:cNvSpPr>
                <a:spLocks noChangeArrowheads="1"/>
              </p:cNvSpPr>
              <p:nvPr/>
            </p:nvSpPr>
            <p:spPr bwMode="auto">
              <a:xfrm>
                <a:off x="2372" y="609"/>
                <a:ext cx="242" cy="9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grpSp>
            <p:nvGrpSpPr>
              <p:cNvPr id="26688" name="Group 178"/>
              <p:cNvGrpSpPr>
                <a:grpSpLocks/>
              </p:cNvGrpSpPr>
              <p:nvPr/>
            </p:nvGrpSpPr>
            <p:grpSpPr bwMode="auto">
              <a:xfrm>
                <a:off x="2552" y="3989"/>
                <a:ext cx="250" cy="382"/>
                <a:chOff x="2372" y="2469"/>
                <a:chExt cx="250" cy="382"/>
              </a:xfrm>
            </p:grpSpPr>
            <p:grpSp>
              <p:nvGrpSpPr>
                <p:cNvPr id="26689" name="Group 179"/>
                <p:cNvGrpSpPr>
                  <a:grpSpLocks/>
                </p:cNvGrpSpPr>
                <p:nvPr/>
              </p:nvGrpSpPr>
              <p:grpSpPr bwMode="auto">
                <a:xfrm>
                  <a:off x="2439" y="2469"/>
                  <a:ext cx="183" cy="261"/>
                  <a:chOff x="1756" y="2255"/>
                  <a:chExt cx="962" cy="1139"/>
                </a:xfrm>
              </p:grpSpPr>
              <p:sp>
                <p:nvSpPr>
                  <p:cNvPr id="26691" name="Freeform 180" descr="Cork"/>
                  <p:cNvSpPr>
                    <a:spLocks/>
                  </p:cNvSpPr>
                  <p:nvPr/>
                </p:nvSpPr>
                <p:spPr bwMode="auto">
                  <a:xfrm>
                    <a:off x="1787" y="2255"/>
                    <a:ext cx="931" cy="890"/>
                  </a:xfrm>
                  <a:custGeom>
                    <a:avLst/>
                    <a:gdLst>
                      <a:gd name="T0" fmla="*/ 73731696 w 592"/>
                      <a:gd name="T1" fmla="*/ 2147483647 h 90"/>
                      <a:gd name="T2" fmla="*/ 205146147 w 592"/>
                      <a:gd name="T3" fmla="*/ 2147483647 h 90"/>
                      <a:gd name="T4" fmla="*/ 320194217 w 592"/>
                      <a:gd name="T5" fmla="*/ 2147483647 h 90"/>
                      <a:gd name="T6" fmla="*/ 429771931 w 592"/>
                      <a:gd name="T7" fmla="*/ 2147483647 h 90"/>
                      <a:gd name="T8" fmla="*/ 1046978795 w 592"/>
                      <a:gd name="T9" fmla="*/ 2147483647 h 90"/>
                      <a:gd name="T10" fmla="*/ 1420348446 w 592"/>
                      <a:gd name="T11" fmla="*/ 2147483647 h 90"/>
                      <a:gd name="T12" fmla="*/ 1586308100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wrap="none" lIns="139458" tIns="68505" rIns="139458" bIns="68505">
                    <a:spAutoFit/>
                  </a:bodyPr>
                  <a:lstStyle/>
                  <a:p>
                    <a:endParaRPr lang="en-US"/>
                  </a:p>
                </p:txBody>
              </p:sp>
              <p:sp>
                <p:nvSpPr>
                  <p:cNvPr id="26692" name="Freeform 181" descr="Cork"/>
                  <p:cNvSpPr>
                    <a:spLocks/>
                  </p:cNvSpPr>
                  <p:nvPr/>
                </p:nvSpPr>
                <p:spPr bwMode="auto">
                  <a:xfrm>
                    <a:off x="1756" y="2504"/>
                    <a:ext cx="931" cy="890"/>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22579862 w 599"/>
                      <a:gd name="T31" fmla="*/ 2147483647 h 432"/>
                      <a:gd name="T32" fmla="*/ 688663591 w 599"/>
                      <a:gd name="T33" fmla="*/ 2147483647 h 432"/>
                      <a:gd name="T34" fmla="*/ 630003558 w 599"/>
                      <a:gd name="T35" fmla="*/ 2147483647 h 432"/>
                      <a:gd name="T36" fmla="*/ 531759054 w 599"/>
                      <a:gd name="T37" fmla="*/ 2147483647 h 432"/>
                      <a:gd name="T38" fmla="*/ 322871055 w 599"/>
                      <a:gd name="T39" fmla="*/ 2147483647 h 432"/>
                      <a:gd name="T40" fmla="*/ 177368071 w 599"/>
                      <a:gd name="T41" fmla="*/ 2147483647 h 432"/>
                      <a:gd name="T42" fmla="*/ 103704289 w 599"/>
                      <a:gd name="T43" fmla="*/ 2147483647 h 432"/>
                      <a:gd name="T44" fmla="*/ 43581899 w 599"/>
                      <a:gd name="T45" fmla="*/ 2147483647 h 432"/>
                      <a:gd name="T46" fmla="*/ 67228185 w 599"/>
                      <a:gd name="T47" fmla="*/ 2147483647 h 432"/>
                      <a:gd name="T48" fmla="*/ 103704289 w 599"/>
                      <a:gd name="T49" fmla="*/ 2147483647 h 432"/>
                      <a:gd name="T50" fmla="*/ 166642609 w 599"/>
                      <a:gd name="T51" fmla="*/ 2147483647 h 432"/>
                      <a:gd name="T52" fmla="*/ 177368071 w 599"/>
                      <a:gd name="T53" fmla="*/ 2147483647 h 432"/>
                      <a:gd name="T54" fmla="*/ 189929165 w 599"/>
                      <a:gd name="T55" fmla="*/ 2147483647 h 432"/>
                      <a:gd name="T56" fmla="*/ 177368071 w 599"/>
                      <a:gd name="T57" fmla="*/ 2147483647 h 432"/>
                      <a:gd name="T58" fmla="*/ 126340729 w 599"/>
                      <a:gd name="T59" fmla="*/ 2147483647 h 432"/>
                      <a:gd name="T60" fmla="*/ 114982233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wrap="none" lIns="139458" tIns="68505" rIns="139458" bIns="68505">
                    <a:spAutoFit/>
                  </a:bodyPr>
                  <a:lstStyle/>
                  <a:p>
                    <a:endParaRPr lang="en-US"/>
                  </a:p>
                </p:txBody>
              </p:sp>
            </p:grpSp>
            <p:sp>
              <p:nvSpPr>
                <p:cNvPr id="26690" name="Rectangle 182"/>
                <p:cNvSpPr>
                  <a:spLocks noChangeArrowheads="1"/>
                </p:cNvSpPr>
                <p:nvPr/>
              </p:nvSpPr>
              <p:spPr bwMode="auto">
                <a:xfrm>
                  <a:off x="2372" y="2756"/>
                  <a:ext cx="242" cy="9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grpSp>
        </p:grpSp>
        <p:sp>
          <p:nvSpPr>
            <p:cNvPr id="26642" name="Text Box 189"/>
            <p:cNvSpPr txBox="1">
              <a:spLocks noChangeArrowheads="1"/>
            </p:cNvSpPr>
            <p:nvPr/>
          </p:nvSpPr>
          <p:spPr bwMode="auto">
            <a:xfrm>
              <a:off x="9572625" y="72961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grpSp>
          <p:nvGrpSpPr>
            <p:cNvPr id="26643" name="Group 51"/>
            <p:cNvGrpSpPr>
              <a:grpSpLocks/>
            </p:cNvGrpSpPr>
            <p:nvPr/>
          </p:nvGrpSpPr>
          <p:grpSpPr bwMode="auto">
            <a:xfrm>
              <a:off x="3694113" y="-176213"/>
              <a:ext cx="901700" cy="2033588"/>
              <a:chOff x="6153150" y="2946400"/>
              <a:chExt cx="901700" cy="1935163"/>
            </a:xfrm>
          </p:grpSpPr>
          <p:grpSp>
            <p:nvGrpSpPr>
              <p:cNvPr id="26658" name="Group 85"/>
              <p:cNvGrpSpPr>
                <a:grpSpLocks/>
              </p:cNvGrpSpPr>
              <p:nvPr/>
            </p:nvGrpSpPr>
            <p:grpSpPr bwMode="auto">
              <a:xfrm>
                <a:off x="6153150" y="3681413"/>
                <a:ext cx="901700" cy="947736"/>
                <a:chOff x="1557" y="1007"/>
                <a:chExt cx="2105" cy="1949"/>
              </a:xfrm>
            </p:grpSpPr>
            <p:grpSp>
              <p:nvGrpSpPr>
                <p:cNvPr id="26662" name="Group 87"/>
                <p:cNvGrpSpPr>
                  <a:grpSpLocks/>
                </p:cNvGrpSpPr>
                <p:nvPr/>
              </p:nvGrpSpPr>
              <p:grpSpPr bwMode="auto">
                <a:xfrm>
                  <a:off x="1557" y="1209"/>
                  <a:ext cx="2105" cy="1421"/>
                  <a:chOff x="578" y="2316"/>
                  <a:chExt cx="2105" cy="1421"/>
                </a:xfrm>
              </p:grpSpPr>
              <p:sp>
                <p:nvSpPr>
                  <p:cNvPr id="2666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666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2666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6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6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6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6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26659" name="Group 98"/>
              <p:cNvGrpSpPr>
                <a:grpSpLocks/>
              </p:cNvGrpSpPr>
              <p:nvPr/>
            </p:nvGrpSpPr>
            <p:grpSpPr bwMode="auto">
              <a:xfrm>
                <a:off x="6192838" y="2946400"/>
                <a:ext cx="671513" cy="1935163"/>
                <a:chOff x="3925" y="1840"/>
                <a:chExt cx="423" cy="1219"/>
              </a:xfrm>
            </p:grpSpPr>
            <p:sp>
              <p:nvSpPr>
                <p:cNvPr id="55"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56"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grpSp>
          <p:nvGrpSpPr>
            <p:cNvPr id="26644" name="Group 64"/>
            <p:cNvGrpSpPr>
              <a:grpSpLocks/>
            </p:cNvGrpSpPr>
            <p:nvPr/>
          </p:nvGrpSpPr>
          <p:grpSpPr bwMode="auto">
            <a:xfrm>
              <a:off x="3721100" y="5580063"/>
              <a:ext cx="901700" cy="2033587"/>
              <a:chOff x="6153150" y="2946400"/>
              <a:chExt cx="901700" cy="1935163"/>
            </a:xfrm>
          </p:grpSpPr>
          <p:grpSp>
            <p:nvGrpSpPr>
              <p:cNvPr id="26646" name="Group 85"/>
              <p:cNvGrpSpPr>
                <a:grpSpLocks/>
              </p:cNvGrpSpPr>
              <p:nvPr/>
            </p:nvGrpSpPr>
            <p:grpSpPr bwMode="auto">
              <a:xfrm>
                <a:off x="6153150" y="3681413"/>
                <a:ext cx="901700" cy="947736"/>
                <a:chOff x="1557" y="1007"/>
                <a:chExt cx="2105" cy="1949"/>
              </a:xfrm>
            </p:grpSpPr>
            <p:grpSp>
              <p:nvGrpSpPr>
                <p:cNvPr id="26650" name="Group 87"/>
                <p:cNvGrpSpPr>
                  <a:grpSpLocks/>
                </p:cNvGrpSpPr>
                <p:nvPr/>
              </p:nvGrpSpPr>
              <p:grpSpPr bwMode="auto">
                <a:xfrm>
                  <a:off x="1557" y="1209"/>
                  <a:ext cx="2105" cy="1421"/>
                  <a:chOff x="578" y="2316"/>
                  <a:chExt cx="2105" cy="1421"/>
                </a:xfrm>
              </p:grpSpPr>
              <p:sp>
                <p:nvSpPr>
                  <p:cNvPr id="2665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665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2665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5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5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5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5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26647" name="Group 98"/>
              <p:cNvGrpSpPr>
                <a:grpSpLocks/>
              </p:cNvGrpSpPr>
              <p:nvPr/>
            </p:nvGrpSpPr>
            <p:grpSpPr bwMode="auto">
              <a:xfrm>
                <a:off x="6192838" y="2946400"/>
                <a:ext cx="671513" cy="1935163"/>
                <a:chOff x="3925" y="1840"/>
                <a:chExt cx="423" cy="1219"/>
              </a:xfrm>
            </p:grpSpPr>
            <p:sp>
              <p:nvSpPr>
                <p:cNvPr id="68"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69"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p>
              </p:txBody>
            </p:sp>
          </p:grpSp>
        </p:grpSp>
        <p:sp>
          <p:nvSpPr>
            <p:cNvPr id="26645" name="Rectangle 3"/>
            <p:cNvSpPr>
              <a:spLocks noChangeArrowheads="1"/>
            </p:cNvSpPr>
            <p:nvPr/>
          </p:nvSpPr>
          <p:spPr bwMode="auto">
            <a:xfrm>
              <a:off x="838200" y="6080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grpSp>
      <p:pic>
        <p:nvPicPr>
          <p:cNvPr id="26626" name="Picture 35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78325" y="0"/>
            <a:ext cx="5203825" cy="777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12" name="Line 66"/>
          <p:cNvSpPr>
            <a:spLocks noChangeShapeType="1"/>
          </p:cNvSpPr>
          <p:nvPr/>
        </p:nvSpPr>
        <p:spPr bwMode="auto">
          <a:xfrm>
            <a:off x="0" y="452438"/>
            <a:ext cx="6126163" cy="1055687"/>
          </a:xfrm>
          <a:prstGeom prst="line">
            <a:avLst/>
          </a:prstGeom>
          <a:noFill/>
          <a:ln w="76200">
            <a:solidFill>
              <a:schemeClr val="accent2"/>
            </a:solidFill>
            <a:prstDash val="sysDot"/>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26628" name="Rectangle 58"/>
          <p:cNvSpPr>
            <a:spLocks noChangeArrowheads="1"/>
          </p:cNvSpPr>
          <p:nvPr/>
        </p:nvSpPr>
        <p:spPr bwMode="auto">
          <a:xfrm>
            <a:off x="4378325" y="0"/>
            <a:ext cx="5280025" cy="7772400"/>
          </a:xfrm>
          <a:prstGeom prst="rect">
            <a:avLst/>
          </a:prstGeom>
          <a:solidFill>
            <a:srgbClr val="000000">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414" name="Line 65"/>
          <p:cNvSpPr>
            <a:spLocks noChangeShapeType="1"/>
          </p:cNvSpPr>
          <p:nvPr/>
        </p:nvSpPr>
        <p:spPr bwMode="auto">
          <a:xfrm flipV="1">
            <a:off x="4362450" y="3378200"/>
            <a:ext cx="2941638" cy="4394200"/>
          </a:xfrm>
          <a:prstGeom prst="line">
            <a:avLst/>
          </a:prstGeom>
          <a:noFill/>
          <a:ln w="76200">
            <a:solidFill>
              <a:schemeClr val="accent2"/>
            </a:solidFill>
            <a:prstDash val="sysDot"/>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415" name="Line 64"/>
          <p:cNvSpPr>
            <a:spLocks noChangeShapeType="1"/>
          </p:cNvSpPr>
          <p:nvPr/>
        </p:nvSpPr>
        <p:spPr bwMode="auto">
          <a:xfrm>
            <a:off x="4319588" y="384175"/>
            <a:ext cx="2959100" cy="1130300"/>
          </a:xfrm>
          <a:prstGeom prst="line">
            <a:avLst/>
          </a:prstGeom>
          <a:noFill/>
          <a:ln w="76200">
            <a:solidFill>
              <a:schemeClr val="accent2"/>
            </a:solidFill>
            <a:prstDash val="sysDot"/>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416" name="Line 65"/>
          <p:cNvSpPr>
            <a:spLocks noChangeShapeType="1"/>
          </p:cNvSpPr>
          <p:nvPr/>
        </p:nvSpPr>
        <p:spPr bwMode="auto">
          <a:xfrm flipV="1">
            <a:off x="0" y="3676650"/>
            <a:ext cx="6019800" cy="3943350"/>
          </a:xfrm>
          <a:prstGeom prst="line">
            <a:avLst/>
          </a:prstGeom>
          <a:noFill/>
          <a:ln w="76200">
            <a:solidFill>
              <a:schemeClr val="accent2"/>
            </a:solidFill>
            <a:prstDash val="sysDot"/>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pic>
        <p:nvPicPr>
          <p:cNvPr id="26632" name="Picture 4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35675" y="1509713"/>
            <a:ext cx="1412875" cy="2114550"/>
          </a:xfrm>
          <a:prstGeom prst="rect">
            <a:avLst/>
          </a:prstGeom>
          <a:noFill/>
          <a:ln w="762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28674"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28675"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76"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7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2867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2867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28680" name="Text Box 14"/>
          <p:cNvSpPr txBox="1">
            <a:spLocks noChangeArrowheads="1"/>
          </p:cNvSpPr>
          <p:nvPr/>
        </p:nvSpPr>
        <p:spPr bwMode="auto">
          <a:xfrm rot="-5400000">
            <a:off x="-547688" y="3309938"/>
            <a:ext cx="3128963"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600" b="1">
                <a:latin typeface="Kruti Dev 010" charset="0"/>
              </a:rPr>
              <a:t>fu;e ¼</a:t>
            </a:r>
            <a:r>
              <a:rPr lang="en-US" sz="4000" b="1">
                <a:solidFill>
                  <a:srgbClr val="000000"/>
                </a:solidFill>
                <a:latin typeface="Kruti Dev 010" charset="0"/>
              </a:rPr>
              <a:t>‡</a:t>
            </a:r>
            <a:r>
              <a:rPr lang="en-US" sz="3600" b="1">
                <a:latin typeface="Kruti Dev 010" charset="0"/>
              </a:rPr>
              <a:t>½</a:t>
            </a:r>
            <a:endParaRPr lang="en-US" sz="3600">
              <a:latin typeface="Kruti Dev 010" charset="0"/>
            </a:endParaRPr>
          </a:p>
        </p:txBody>
      </p:sp>
      <p:sp>
        <p:nvSpPr>
          <p:cNvPr id="28681" name="Rectangle 40"/>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28682" name="Picture 4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3" name="Rectangle 42"/>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28684" name="Rectangle 43"/>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41804" name="Text Box 44"/>
          <p:cNvSpPr txBox="1">
            <a:spLocks noChangeArrowheads="1"/>
          </p:cNvSpPr>
          <p:nvPr/>
        </p:nvSpPr>
        <p:spPr bwMode="auto">
          <a:xfrm>
            <a:off x="5093850" y="2776210"/>
            <a:ext cx="4572000" cy="2927725"/>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000" b="1" dirty="0">
                <a:ln>
                  <a:solidFill>
                    <a:srgbClr val="FFFF00"/>
                  </a:solidFill>
                </a:ln>
                <a:solidFill>
                  <a:srgbClr val="FFFF00"/>
                </a:solidFill>
                <a:latin typeface="Kruti Dev 010"/>
                <a:ea typeface="ＭＳ Ｐゴシック" pitchFamily="34" charset="-128"/>
                <a:cs typeface="+mn-cs"/>
              </a:rPr>
              <a:t>‡</a:t>
            </a:r>
            <a:r>
              <a:rPr lang="en-US" sz="44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28686" name="Rectangle 47"/>
          <p:cNvSpPr>
            <a:spLocks noChangeArrowheads="1"/>
          </p:cNvSpPr>
          <p:nvPr/>
        </p:nvSpPr>
        <p:spPr bwMode="auto">
          <a:xfrm>
            <a:off x="2068513" y="2114550"/>
            <a:ext cx="3228975" cy="2222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28687" name="AutoShape 48"/>
          <p:cNvSpPr>
            <a:spLocks noChangeArrowheads="1"/>
          </p:cNvSpPr>
          <p:nvPr/>
        </p:nvSpPr>
        <p:spPr bwMode="auto">
          <a:xfrm rot="2684768">
            <a:off x="1784350" y="1911350"/>
            <a:ext cx="590550" cy="601663"/>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1141809" name="Oval 49"/>
          <p:cNvSpPr>
            <a:spLocks noChangeArrowheads="1"/>
          </p:cNvSpPr>
          <p:nvPr/>
        </p:nvSpPr>
        <p:spPr bwMode="auto">
          <a:xfrm>
            <a:off x="344488" y="1657350"/>
            <a:ext cx="1208087" cy="41989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41810" name="Oval 50"/>
          <p:cNvSpPr>
            <a:spLocks noChangeArrowheads="1"/>
          </p:cNvSpPr>
          <p:nvPr/>
        </p:nvSpPr>
        <p:spPr bwMode="auto">
          <a:xfrm>
            <a:off x="1106488" y="1601788"/>
            <a:ext cx="4595812" cy="1130300"/>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8690" name="Line 51"/>
          <p:cNvSpPr>
            <a:spLocks noChangeShapeType="1"/>
          </p:cNvSpPr>
          <p:nvPr/>
        </p:nvSpPr>
        <p:spPr bwMode="auto">
          <a:xfrm>
            <a:off x="2012950" y="2114550"/>
            <a:ext cx="3303588" cy="1588"/>
          </a:xfrm>
          <a:prstGeom prst="line">
            <a:avLst/>
          </a:prstGeom>
          <a:noFill/>
          <a:ln w="587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91" name="Line 53"/>
          <p:cNvSpPr>
            <a:spLocks noChangeShapeType="1"/>
          </p:cNvSpPr>
          <p:nvPr/>
        </p:nvSpPr>
        <p:spPr bwMode="auto">
          <a:xfrm>
            <a:off x="2043113" y="2325688"/>
            <a:ext cx="3273425" cy="1587"/>
          </a:xfrm>
          <a:prstGeom prst="line">
            <a:avLst/>
          </a:prstGeom>
          <a:noFill/>
          <a:ln w="587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92" name="Text Box 54"/>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28693" name="Text Box 56"/>
          <p:cNvSpPr txBox="1">
            <a:spLocks noChangeArrowheads="1"/>
          </p:cNvSpPr>
          <p:nvPr/>
        </p:nvSpPr>
        <p:spPr bwMode="auto">
          <a:xfrm>
            <a:off x="9107488" y="7437438"/>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28694" name="Text Box 57"/>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13</a:t>
            </a:r>
          </a:p>
        </p:txBody>
      </p:sp>
      <p:sp>
        <p:nvSpPr>
          <p:cNvPr id="1141818" name="Text Box 58"/>
          <p:cNvSpPr txBox="1">
            <a:spLocks noChangeArrowheads="1"/>
          </p:cNvSpPr>
          <p:nvPr/>
        </p:nvSpPr>
        <p:spPr bwMode="auto">
          <a:xfrm>
            <a:off x="5357813" y="5890279"/>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a:t>
            </a:r>
            <a:r>
              <a:rPr lang="en-US" sz="2800" b="1" dirty="0" err="1">
                <a:ln>
                  <a:solidFill>
                    <a:schemeClr val="bg1"/>
                  </a:solidFill>
                </a:ln>
                <a:solidFill>
                  <a:schemeClr val="bg1"/>
                </a:solidFill>
                <a:latin typeface="Kruti Dev 010"/>
                <a:ea typeface="+mn-ea"/>
                <a:cs typeface="+mn-cs"/>
              </a:rPr>
              <a:t>ƒ†ŒŒ</a:t>
            </a:r>
            <a:r>
              <a:rPr lang="en-US" sz="2800" b="1" dirty="0" err="1">
                <a:ln>
                  <a:solidFill>
                    <a:schemeClr val="bg1"/>
                  </a:solidFill>
                </a:ln>
                <a:solidFill>
                  <a:schemeClr val="bg1"/>
                </a:solidFill>
                <a:latin typeface="Kruti Dev 010" pitchFamily="2" charset="0"/>
                <a:ea typeface="+mn-ea"/>
                <a:cs typeface="+mn-cs"/>
              </a:rPr>
              <a:t>ch</a:t>
            </a:r>
            <a:r>
              <a:rPr lang="en-US" sz="2800" b="1" dirty="0">
                <a:ln>
                  <a:solidFill>
                    <a:schemeClr val="bg1"/>
                  </a:solidFill>
                </a:ln>
                <a:solidFill>
                  <a:schemeClr val="bg1"/>
                </a:solidFill>
                <a:latin typeface="Kruti Dev 010" pitchFamily="2" charset="0"/>
                <a:ea typeface="+mn-ea"/>
                <a:cs typeface="+mn-cs"/>
              </a:rPr>
              <a:t>-lh-</a:t>
            </a:r>
          </a:p>
        </p:txBody>
      </p:sp>
      <p:sp>
        <p:nvSpPr>
          <p:cNvPr id="1141819" name="AutoShape 59"/>
          <p:cNvSpPr>
            <a:spLocks noChangeArrowheads="1"/>
          </p:cNvSpPr>
          <p:nvPr/>
        </p:nvSpPr>
        <p:spPr bwMode="auto">
          <a:xfrm>
            <a:off x="5348288" y="5956300"/>
            <a:ext cx="4010025" cy="1217613"/>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41820" name="Rectangle 6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141821" name="Rectangle 61"/>
          <p:cNvSpPr>
            <a:spLocks noChangeArrowheads="1"/>
          </p:cNvSpPr>
          <p:nvPr/>
        </p:nvSpPr>
        <p:spPr bwMode="auto">
          <a:xfrm>
            <a:off x="6289675" y="347710"/>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28699" name="Text Box 62"/>
          <p:cNvSpPr txBox="1">
            <a:spLocks noChangeArrowheads="1"/>
          </p:cNvSpPr>
          <p:nvPr/>
        </p:nvSpPr>
        <p:spPr bwMode="auto">
          <a:xfrm>
            <a:off x="9578975" y="727710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28700" name="Line 63"/>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01" name="Line 64"/>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02" name="Line 65"/>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03" name="Line 66"/>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8704" name="Group 46"/>
          <p:cNvGrpSpPr>
            <a:grpSpLocks/>
          </p:cNvGrpSpPr>
          <p:nvPr/>
        </p:nvGrpSpPr>
        <p:grpSpPr bwMode="auto">
          <a:xfrm>
            <a:off x="3721100" y="5580063"/>
            <a:ext cx="901700" cy="2033587"/>
            <a:chOff x="6153150" y="2946400"/>
            <a:chExt cx="901700" cy="1935163"/>
          </a:xfrm>
        </p:grpSpPr>
        <p:grpSp>
          <p:nvGrpSpPr>
            <p:cNvPr id="28719" name="Group 85"/>
            <p:cNvGrpSpPr>
              <a:grpSpLocks/>
            </p:cNvGrpSpPr>
            <p:nvPr/>
          </p:nvGrpSpPr>
          <p:grpSpPr bwMode="auto">
            <a:xfrm>
              <a:off x="6153150" y="3681413"/>
              <a:ext cx="901700" cy="947736"/>
              <a:chOff x="1557" y="1007"/>
              <a:chExt cx="2105" cy="1949"/>
            </a:xfrm>
          </p:grpSpPr>
          <p:grpSp>
            <p:nvGrpSpPr>
              <p:cNvPr id="28723" name="Group 87"/>
              <p:cNvGrpSpPr>
                <a:grpSpLocks/>
              </p:cNvGrpSpPr>
              <p:nvPr/>
            </p:nvGrpSpPr>
            <p:grpSpPr bwMode="auto">
              <a:xfrm>
                <a:off x="1557" y="1209"/>
                <a:ext cx="2105" cy="1421"/>
                <a:chOff x="578" y="2316"/>
                <a:chExt cx="2105" cy="1421"/>
              </a:xfrm>
            </p:grpSpPr>
            <p:sp>
              <p:nvSpPr>
                <p:cNvPr id="2872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873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2872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2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2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2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2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28720" name="Group 98"/>
            <p:cNvGrpSpPr>
              <a:grpSpLocks/>
            </p:cNvGrpSpPr>
            <p:nvPr/>
          </p:nvGrpSpPr>
          <p:grpSpPr bwMode="auto">
            <a:xfrm>
              <a:off x="6192838" y="2946400"/>
              <a:ext cx="671513" cy="1935163"/>
              <a:chOff x="3925" y="1840"/>
              <a:chExt cx="423" cy="1219"/>
            </a:xfrm>
          </p:grpSpPr>
          <p:sp>
            <p:nvSpPr>
              <p:cNvPr id="50"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51"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grpSp>
        <p:nvGrpSpPr>
          <p:cNvPr id="28705" name="Group 59"/>
          <p:cNvGrpSpPr>
            <a:grpSpLocks/>
          </p:cNvGrpSpPr>
          <p:nvPr/>
        </p:nvGrpSpPr>
        <p:grpSpPr bwMode="auto">
          <a:xfrm>
            <a:off x="3694113" y="-176213"/>
            <a:ext cx="901700" cy="2033588"/>
            <a:chOff x="6153150" y="2946400"/>
            <a:chExt cx="901700" cy="1935163"/>
          </a:xfrm>
        </p:grpSpPr>
        <p:grpSp>
          <p:nvGrpSpPr>
            <p:cNvPr id="28707" name="Group 85"/>
            <p:cNvGrpSpPr>
              <a:grpSpLocks/>
            </p:cNvGrpSpPr>
            <p:nvPr/>
          </p:nvGrpSpPr>
          <p:grpSpPr bwMode="auto">
            <a:xfrm>
              <a:off x="6153150" y="3681413"/>
              <a:ext cx="901700" cy="947736"/>
              <a:chOff x="1557" y="1007"/>
              <a:chExt cx="2105" cy="1949"/>
            </a:xfrm>
          </p:grpSpPr>
          <p:grpSp>
            <p:nvGrpSpPr>
              <p:cNvPr id="28711" name="Group 87"/>
              <p:cNvGrpSpPr>
                <a:grpSpLocks/>
              </p:cNvGrpSpPr>
              <p:nvPr/>
            </p:nvGrpSpPr>
            <p:grpSpPr bwMode="auto">
              <a:xfrm>
                <a:off x="1557" y="1209"/>
                <a:ext cx="2105" cy="1421"/>
                <a:chOff x="578" y="2316"/>
                <a:chExt cx="2105" cy="1421"/>
              </a:xfrm>
            </p:grpSpPr>
            <p:sp>
              <p:nvSpPr>
                <p:cNvPr id="2871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871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2871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1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1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1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1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28708" name="Group 98"/>
            <p:cNvGrpSpPr>
              <a:grpSpLocks/>
            </p:cNvGrpSpPr>
            <p:nvPr/>
          </p:nvGrpSpPr>
          <p:grpSpPr bwMode="auto">
            <a:xfrm>
              <a:off x="6192838" y="2946400"/>
              <a:ext cx="671513" cy="1935163"/>
              <a:chOff x="3925" y="1840"/>
              <a:chExt cx="423" cy="1219"/>
            </a:xfrm>
          </p:grpSpPr>
          <p:sp>
            <p:nvSpPr>
              <p:cNvPr id="63"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64"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pic>
        <p:nvPicPr>
          <p:cNvPr id="28706" name="Picture 5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141809"/>
                                        </p:tgtEl>
                                        <p:attrNameLst>
                                          <p:attrName>style.visibility</p:attrName>
                                        </p:attrNameLst>
                                      </p:cBhvr>
                                      <p:to>
                                        <p:strVal val="visible"/>
                                      </p:to>
                                    </p:set>
                                    <p:anim calcmode="lin" valueType="num">
                                      <p:cBhvr>
                                        <p:cTn id="7" dur="500" fill="hold"/>
                                        <p:tgtEl>
                                          <p:spTgt spid="1141809"/>
                                        </p:tgtEl>
                                        <p:attrNameLst>
                                          <p:attrName>ppt_w</p:attrName>
                                        </p:attrNameLst>
                                      </p:cBhvr>
                                      <p:tavLst>
                                        <p:tav tm="0">
                                          <p:val>
                                            <p:fltVal val="0"/>
                                          </p:val>
                                        </p:tav>
                                        <p:tav tm="100000">
                                          <p:val>
                                            <p:strVal val="#ppt_w"/>
                                          </p:val>
                                        </p:tav>
                                      </p:tavLst>
                                    </p:anim>
                                    <p:anim calcmode="lin" valueType="num">
                                      <p:cBhvr>
                                        <p:cTn id="8" dur="500" fill="hold"/>
                                        <p:tgtEl>
                                          <p:spTgt spid="1141809"/>
                                        </p:tgtEl>
                                        <p:attrNameLst>
                                          <p:attrName>ppt_h</p:attrName>
                                        </p:attrNameLst>
                                      </p:cBhvr>
                                      <p:tavLst>
                                        <p:tav tm="0">
                                          <p:val>
                                            <p:fltVal val="0"/>
                                          </p:val>
                                        </p:tav>
                                        <p:tav tm="100000">
                                          <p:val>
                                            <p:strVal val="#ppt_h"/>
                                          </p:val>
                                        </p:tav>
                                      </p:tavLst>
                                    </p:anim>
                                    <p:anim calcmode="lin" valueType="num">
                                      <p:cBhvr>
                                        <p:cTn id="9" dur="500" fill="hold"/>
                                        <p:tgtEl>
                                          <p:spTgt spid="1141809"/>
                                        </p:tgtEl>
                                        <p:attrNameLst>
                                          <p:attrName>ppt_x</p:attrName>
                                        </p:attrNameLst>
                                      </p:cBhvr>
                                      <p:tavLst>
                                        <p:tav tm="0">
                                          <p:val>
                                            <p:fltVal val="0.5"/>
                                          </p:val>
                                        </p:tav>
                                        <p:tav tm="100000">
                                          <p:val>
                                            <p:strVal val="#ppt_x"/>
                                          </p:val>
                                        </p:tav>
                                      </p:tavLst>
                                    </p:anim>
                                    <p:anim calcmode="lin" valueType="num">
                                      <p:cBhvr>
                                        <p:cTn id="10" dur="500" fill="hold"/>
                                        <p:tgtEl>
                                          <p:spTgt spid="114180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141810"/>
                                        </p:tgtEl>
                                        <p:attrNameLst>
                                          <p:attrName>style.visibility</p:attrName>
                                        </p:attrNameLst>
                                      </p:cBhvr>
                                      <p:to>
                                        <p:strVal val="visible"/>
                                      </p:to>
                                    </p:set>
                                    <p:anim calcmode="lin" valueType="num">
                                      <p:cBhvr>
                                        <p:cTn id="15" dur="500" fill="hold"/>
                                        <p:tgtEl>
                                          <p:spTgt spid="1141810"/>
                                        </p:tgtEl>
                                        <p:attrNameLst>
                                          <p:attrName>ppt_w</p:attrName>
                                        </p:attrNameLst>
                                      </p:cBhvr>
                                      <p:tavLst>
                                        <p:tav tm="0">
                                          <p:val>
                                            <p:fltVal val="0"/>
                                          </p:val>
                                        </p:tav>
                                        <p:tav tm="100000">
                                          <p:val>
                                            <p:strVal val="#ppt_w"/>
                                          </p:val>
                                        </p:tav>
                                      </p:tavLst>
                                    </p:anim>
                                    <p:anim calcmode="lin" valueType="num">
                                      <p:cBhvr>
                                        <p:cTn id="16" dur="500" fill="hold"/>
                                        <p:tgtEl>
                                          <p:spTgt spid="1141810"/>
                                        </p:tgtEl>
                                        <p:attrNameLst>
                                          <p:attrName>ppt_h</p:attrName>
                                        </p:attrNameLst>
                                      </p:cBhvr>
                                      <p:tavLst>
                                        <p:tav tm="0">
                                          <p:val>
                                            <p:fltVal val="0"/>
                                          </p:val>
                                        </p:tav>
                                        <p:tav tm="100000">
                                          <p:val>
                                            <p:strVal val="#ppt_h"/>
                                          </p:val>
                                        </p:tav>
                                      </p:tavLst>
                                    </p:anim>
                                    <p:anim calcmode="lin" valueType="num">
                                      <p:cBhvr>
                                        <p:cTn id="17" dur="500" fill="hold"/>
                                        <p:tgtEl>
                                          <p:spTgt spid="1141810"/>
                                        </p:tgtEl>
                                        <p:attrNameLst>
                                          <p:attrName>ppt_x</p:attrName>
                                        </p:attrNameLst>
                                      </p:cBhvr>
                                      <p:tavLst>
                                        <p:tav tm="0">
                                          <p:val>
                                            <p:fltVal val="0.5"/>
                                          </p:val>
                                        </p:tav>
                                        <p:tav tm="100000">
                                          <p:val>
                                            <p:strVal val="#ppt_x"/>
                                          </p:val>
                                        </p:tav>
                                      </p:tavLst>
                                    </p:anim>
                                    <p:anim calcmode="lin" valueType="num">
                                      <p:cBhvr>
                                        <p:cTn id="18" dur="500" fill="hold"/>
                                        <p:tgtEl>
                                          <p:spTgt spid="11418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809" grpId="0" animBg="1"/>
      <p:bldP spid="11418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5"/>
          <p:cNvGrpSpPr>
            <a:grpSpLocks/>
          </p:cNvGrpSpPr>
          <p:nvPr/>
        </p:nvGrpSpPr>
        <p:grpSpPr bwMode="auto">
          <a:xfrm>
            <a:off x="3694113" y="-176213"/>
            <a:ext cx="901700" cy="2033588"/>
            <a:chOff x="6153150" y="2946400"/>
            <a:chExt cx="901700" cy="1935163"/>
          </a:xfrm>
        </p:grpSpPr>
        <p:grpSp>
          <p:nvGrpSpPr>
            <p:cNvPr id="30763" name="Group 85"/>
            <p:cNvGrpSpPr>
              <a:grpSpLocks/>
            </p:cNvGrpSpPr>
            <p:nvPr/>
          </p:nvGrpSpPr>
          <p:grpSpPr bwMode="auto">
            <a:xfrm>
              <a:off x="6153150" y="3681413"/>
              <a:ext cx="901700" cy="947736"/>
              <a:chOff x="1557" y="1007"/>
              <a:chExt cx="2105" cy="1949"/>
            </a:xfrm>
          </p:grpSpPr>
          <p:grpSp>
            <p:nvGrpSpPr>
              <p:cNvPr id="30767" name="Group 87"/>
              <p:cNvGrpSpPr>
                <a:grpSpLocks/>
              </p:cNvGrpSpPr>
              <p:nvPr/>
            </p:nvGrpSpPr>
            <p:grpSpPr bwMode="auto">
              <a:xfrm>
                <a:off x="1557" y="1209"/>
                <a:ext cx="2105" cy="1421"/>
                <a:chOff x="578" y="2316"/>
                <a:chExt cx="2105" cy="1421"/>
              </a:xfrm>
            </p:grpSpPr>
            <p:sp>
              <p:nvSpPr>
                <p:cNvPr id="3077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7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6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64" name="Group 98"/>
            <p:cNvGrpSpPr>
              <a:grpSpLocks/>
            </p:cNvGrpSpPr>
            <p:nvPr/>
          </p:nvGrpSpPr>
          <p:grpSpPr bwMode="auto">
            <a:xfrm>
              <a:off x="6192838" y="2946400"/>
              <a:ext cx="671513" cy="1935163"/>
              <a:chOff x="3925" y="1840"/>
              <a:chExt cx="423" cy="1219"/>
            </a:xfrm>
          </p:grpSpPr>
          <p:sp>
            <p:nvSpPr>
              <p:cNvPr id="60"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59"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grpSp>
      <p:sp>
        <p:nvSpPr>
          <p:cNvPr id="3072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30723"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30724"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5"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6"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3072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3072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3072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30730"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30731"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30733"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30734" name="Text Box 5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30735"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30736" name="Text Box 62"/>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14</a:t>
            </a:r>
          </a:p>
        </p:txBody>
      </p:sp>
      <p:sp>
        <p:nvSpPr>
          <p:cNvPr id="798786"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798787" name="Rectangle 6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30739"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0"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1"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2"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3" name="Text Box 76"/>
          <p:cNvSpPr txBox="1">
            <a:spLocks noChangeArrowheads="1"/>
          </p:cNvSpPr>
          <p:nvPr/>
        </p:nvSpPr>
        <p:spPr bwMode="auto">
          <a:xfrm rot="-5400000">
            <a:off x="-552449" y="3314700"/>
            <a:ext cx="3128962"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000" b="1">
                <a:latin typeface="Kruti Dev 010" charset="0"/>
              </a:rPr>
              <a:t>fu;e ¼‡½</a:t>
            </a:r>
            <a:endParaRPr lang="en-US" sz="4000">
              <a:latin typeface="Kruti Dev 010" charset="0"/>
            </a:endParaRPr>
          </a:p>
        </p:txBody>
      </p:sp>
      <p:sp>
        <p:nvSpPr>
          <p:cNvPr id="798773" name="Oval 53"/>
          <p:cNvSpPr>
            <a:spLocks noChangeArrowheads="1"/>
          </p:cNvSpPr>
          <p:nvPr/>
        </p:nvSpPr>
        <p:spPr bwMode="auto">
          <a:xfrm>
            <a:off x="5765800" y="4241800"/>
            <a:ext cx="3136900" cy="723900"/>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30745" name="Group 42"/>
          <p:cNvGrpSpPr>
            <a:grpSpLocks/>
          </p:cNvGrpSpPr>
          <p:nvPr/>
        </p:nvGrpSpPr>
        <p:grpSpPr bwMode="auto">
          <a:xfrm>
            <a:off x="3721100" y="5580063"/>
            <a:ext cx="901700" cy="2033587"/>
            <a:chOff x="6153150" y="2946400"/>
            <a:chExt cx="901700" cy="1935163"/>
          </a:xfrm>
        </p:grpSpPr>
        <p:grpSp>
          <p:nvGrpSpPr>
            <p:cNvPr id="30751" name="Group 85"/>
            <p:cNvGrpSpPr>
              <a:grpSpLocks/>
            </p:cNvGrpSpPr>
            <p:nvPr/>
          </p:nvGrpSpPr>
          <p:grpSpPr bwMode="auto">
            <a:xfrm>
              <a:off x="6153150" y="3681413"/>
              <a:ext cx="901700" cy="947736"/>
              <a:chOff x="1557" y="1007"/>
              <a:chExt cx="2105" cy="1949"/>
            </a:xfrm>
          </p:grpSpPr>
          <p:grpSp>
            <p:nvGrpSpPr>
              <p:cNvPr id="30755" name="Group 87"/>
              <p:cNvGrpSpPr>
                <a:grpSpLocks/>
              </p:cNvGrpSpPr>
              <p:nvPr/>
            </p:nvGrpSpPr>
            <p:grpSpPr bwMode="auto">
              <a:xfrm>
                <a:off x="1557" y="1209"/>
                <a:ext cx="2105" cy="1421"/>
                <a:chOff x="578" y="2316"/>
                <a:chExt cx="2105" cy="1421"/>
              </a:xfrm>
            </p:grpSpPr>
            <p:sp>
              <p:nvSpPr>
                <p:cNvPr id="3076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6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5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52" name="Group 98"/>
            <p:cNvGrpSpPr>
              <a:grpSpLocks/>
            </p:cNvGrpSpPr>
            <p:nvPr/>
          </p:nvGrpSpPr>
          <p:grpSpPr bwMode="auto">
            <a:xfrm>
              <a:off x="6192838" y="2946400"/>
              <a:ext cx="671513" cy="1935163"/>
              <a:chOff x="3925" y="1840"/>
              <a:chExt cx="423" cy="1219"/>
            </a:xfrm>
          </p:grpSpPr>
          <p:sp>
            <p:nvSpPr>
              <p:cNvPr id="46"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47"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57" name="Text Box 44"/>
          <p:cNvSpPr txBox="1">
            <a:spLocks noChangeArrowheads="1"/>
          </p:cNvSpPr>
          <p:nvPr/>
        </p:nvSpPr>
        <p:spPr bwMode="auto">
          <a:xfrm>
            <a:off x="5030788" y="2192883"/>
            <a:ext cx="4572000" cy="2927725"/>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400" b="1" dirty="0">
                <a:solidFill>
                  <a:srgbClr val="FFFF00"/>
                </a:solidFill>
                <a:latin typeface="Kruti Dev 010" pitchFamily="2" charset="0"/>
                <a:ea typeface="ＭＳ Ｐゴシック" pitchFamily="34" charset="-128"/>
                <a:cs typeface="+mn-cs"/>
              </a:rPr>
              <a:t>‡</a:t>
            </a:r>
            <a:r>
              <a:rPr lang="en-US" sz="44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58" name="Rectangle 61"/>
          <p:cNvSpPr>
            <a:spLocks noChangeArrowheads="1"/>
          </p:cNvSpPr>
          <p:nvPr/>
        </p:nvSpPr>
        <p:spPr bwMode="auto">
          <a:xfrm>
            <a:off x="6289675" y="379242"/>
            <a:ext cx="3571875" cy="18964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djuk</a:t>
            </a:r>
            <a:endParaRPr lang="en-US" sz="3600" b="1" dirty="0">
              <a:ln>
                <a:solidFill>
                  <a:schemeClr val="bg1"/>
                </a:solidFill>
              </a:ln>
              <a:solidFill>
                <a:schemeClr val="bg1"/>
              </a:solidFill>
              <a:latin typeface="Kruti Dev 010" pitchFamily="2" charset="0"/>
            </a:endParaRPr>
          </a:p>
        </p:txBody>
      </p:sp>
      <p:sp>
        <p:nvSpPr>
          <p:cNvPr id="61" name="Text Box 58"/>
          <p:cNvSpPr txBox="1">
            <a:spLocks noChangeArrowheads="1"/>
          </p:cNvSpPr>
          <p:nvPr/>
        </p:nvSpPr>
        <p:spPr bwMode="auto">
          <a:xfrm>
            <a:off x="5357813" y="5779917"/>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a:t>
            </a:r>
            <a:r>
              <a:rPr lang="en-US" sz="2800" b="1" dirty="0">
                <a:ln>
                  <a:solidFill>
                    <a:schemeClr val="bg1"/>
                  </a:solidFill>
                </a:ln>
                <a:solidFill>
                  <a:schemeClr val="bg1"/>
                </a:solidFill>
                <a:latin typeface="Kruti Dev 010"/>
                <a:ea typeface="ＭＳ Ｐゴシック" pitchFamily="34" charset="-128"/>
                <a:cs typeface="+mn-cs"/>
              </a:rPr>
              <a:t> ƒ†ŒŒ </a:t>
            </a:r>
            <a:r>
              <a:rPr lang="en-US" sz="2800" b="1" dirty="0">
                <a:ln>
                  <a:solidFill>
                    <a:schemeClr val="bg1"/>
                  </a:solidFill>
                </a:ln>
                <a:solidFill>
                  <a:schemeClr val="bg1"/>
                </a:solidFill>
                <a:latin typeface="Kruti Dev 010" pitchFamily="2" charset="0"/>
                <a:ea typeface="ＭＳ Ｐゴシック" pitchFamily="34" charset="-128"/>
                <a:cs typeface="+mn-cs"/>
              </a:rPr>
              <a:t>ch-lh-</a:t>
            </a:r>
            <a:endParaRPr lang="en-US" sz="2800" b="1" dirty="0">
              <a:ln>
                <a:solidFill>
                  <a:schemeClr val="bg1"/>
                </a:solidFill>
              </a:ln>
              <a:solidFill>
                <a:schemeClr val="bg1"/>
              </a:solidFill>
              <a:latin typeface="Kruti Dev 010" pitchFamily="2" charset="0"/>
              <a:ea typeface="+mn-ea"/>
              <a:cs typeface="+mn-cs"/>
            </a:endParaRPr>
          </a:p>
        </p:txBody>
      </p:sp>
      <p:sp>
        <p:nvSpPr>
          <p:cNvPr id="62" name="AutoShape 59"/>
          <p:cNvSpPr>
            <a:spLocks noChangeArrowheads="1"/>
          </p:cNvSpPr>
          <p:nvPr/>
        </p:nvSpPr>
        <p:spPr bwMode="auto">
          <a:xfrm>
            <a:off x="5348288" y="5818188"/>
            <a:ext cx="4010025" cy="130810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30750" name="Picture 5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98773"/>
                                        </p:tgtEl>
                                        <p:attrNameLst>
                                          <p:attrName>style.visibility</p:attrName>
                                        </p:attrNameLst>
                                      </p:cBhvr>
                                      <p:to>
                                        <p:strVal val="visible"/>
                                      </p:to>
                                    </p:set>
                                    <p:anim calcmode="lin" valueType="num">
                                      <p:cBhvr>
                                        <p:cTn id="7" dur="500" fill="hold"/>
                                        <p:tgtEl>
                                          <p:spTgt spid="798773"/>
                                        </p:tgtEl>
                                        <p:attrNameLst>
                                          <p:attrName>ppt_w</p:attrName>
                                        </p:attrNameLst>
                                      </p:cBhvr>
                                      <p:tavLst>
                                        <p:tav tm="0">
                                          <p:val>
                                            <p:fltVal val="0"/>
                                          </p:val>
                                        </p:tav>
                                        <p:tav tm="100000">
                                          <p:val>
                                            <p:strVal val="#ppt_w"/>
                                          </p:val>
                                        </p:tav>
                                      </p:tavLst>
                                    </p:anim>
                                    <p:anim calcmode="lin" valueType="num">
                                      <p:cBhvr>
                                        <p:cTn id="8" dur="500" fill="hold"/>
                                        <p:tgtEl>
                                          <p:spTgt spid="798773"/>
                                        </p:tgtEl>
                                        <p:attrNameLst>
                                          <p:attrName>ppt_h</p:attrName>
                                        </p:attrNameLst>
                                      </p:cBhvr>
                                      <p:tavLst>
                                        <p:tav tm="0">
                                          <p:val>
                                            <p:fltVal val="0"/>
                                          </p:val>
                                        </p:tav>
                                        <p:tav tm="100000">
                                          <p:val>
                                            <p:strVal val="#ppt_h"/>
                                          </p:val>
                                        </p:tav>
                                      </p:tavLst>
                                    </p:anim>
                                    <p:anim calcmode="lin" valueType="num">
                                      <p:cBhvr>
                                        <p:cTn id="9" dur="500" fill="hold"/>
                                        <p:tgtEl>
                                          <p:spTgt spid="798773"/>
                                        </p:tgtEl>
                                        <p:attrNameLst>
                                          <p:attrName>ppt_x</p:attrName>
                                        </p:attrNameLst>
                                      </p:cBhvr>
                                      <p:tavLst>
                                        <p:tav tm="0">
                                          <p:val>
                                            <p:fltVal val="0.5"/>
                                          </p:val>
                                        </p:tav>
                                        <p:tav tm="100000">
                                          <p:val>
                                            <p:strVal val="#ppt_x"/>
                                          </p:val>
                                        </p:tav>
                                      </p:tavLst>
                                    </p:anim>
                                    <p:anim calcmode="lin" valueType="num">
                                      <p:cBhvr>
                                        <p:cTn id="10" dur="500" fill="hold"/>
                                        <p:tgtEl>
                                          <p:spTgt spid="7987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42"/>
          <p:cNvGrpSpPr>
            <a:grpSpLocks/>
          </p:cNvGrpSpPr>
          <p:nvPr/>
        </p:nvGrpSpPr>
        <p:grpSpPr bwMode="auto">
          <a:xfrm>
            <a:off x="3694113" y="-176213"/>
            <a:ext cx="901700" cy="1768476"/>
            <a:chOff x="6153150" y="2946400"/>
            <a:chExt cx="901700" cy="1682749"/>
          </a:xfrm>
        </p:grpSpPr>
        <p:grpSp>
          <p:nvGrpSpPr>
            <p:cNvPr id="32811" name="Group 85"/>
            <p:cNvGrpSpPr>
              <a:grpSpLocks/>
            </p:cNvGrpSpPr>
            <p:nvPr/>
          </p:nvGrpSpPr>
          <p:grpSpPr bwMode="auto">
            <a:xfrm>
              <a:off x="6153150" y="3681413"/>
              <a:ext cx="901700" cy="947736"/>
              <a:chOff x="1557" y="1007"/>
              <a:chExt cx="2105" cy="1949"/>
            </a:xfrm>
          </p:grpSpPr>
          <p:grpSp>
            <p:nvGrpSpPr>
              <p:cNvPr id="32813" name="Group 87"/>
              <p:cNvGrpSpPr>
                <a:grpSpLocks/>
              </p:cNvGrpSpPr>
              <p:nvPr/>
            </p:nvGrpSpPr>
            <p:grpSpPr bwMode="auto">
              <a:xfrm>
                <a:off x="1557" y="1209"/>
                <a:ext cx="2105" cy="1421"/>
                <a:chOff x="578" y="2316"/>
                <a:chExt cx="2105" cy="1421"/>
              </a:xfrm>
            </p:grpSpPr>
            <p:sp>
              <p:nvSpPr>
                <p:cNvPr id="3281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282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281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1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1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1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1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47"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2770"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32771"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32772"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73"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74"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32775"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32776"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32777"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32778"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9"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32780"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32781" name="Text Box 5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32782" name="Text Box 5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32783" name="Text Box 60"/>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15</a:t>
            </a:r>
          </a:p>
        </p:txBody>
      </p:sp>
      <p:sp>
        <p:nvSpPr>
          <p:cNvPr id="800832" name="Rectangle 64"/>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800833" name="Rectangle 65"/>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32786" name="Line 69"/>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87" name="Line 70"/>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88" name="Line 71"/>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89" name="Line 72"/>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00849" name="Rectangle 81"/>
          <p:cNvSpPr>
            <a:spLocks noChangeArrowheads="1"/>
          </p:cNvSpPr>
          <p:nvPr/>
        </p:nvSpPr>
        <p:spPr bwMode="auto">
          <a:xfrm>
            <a:off x="1849438" y="679450"/>
            <a:ext cx="1527175" cy="7381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defRPr/>
            </a:pPr>
            <a:r>
              <a:rPr lang="en-US" sz="4800" b="1" dirty="0">
                <a:solidFill>
                  <a:schemeClr val="hlink"/>
                </a:solidFill>
                <a:latin typeface="Kruti Dev 010" pitchFamily="2" charset="0"/>
              </a:rPr>
              <a:t>mRifRr</a:t>
            </a:r>
            <a:endParaRPr lang="en-US" sz="4800" dirty="0">
              <a:solidFill>
                <a:schemeClr val="hlink"/>
              </a:solidFill>
              <a:latin typeface="Kruti Dev 010" pitchFamily="2" charset="0"/>
            </a:endParaRPr>
          </a:p>
        </p:txBody>
      </p:sp>
      <p:sp>
        <p:nvSpPr>
          <p:cNvPr id="32791"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a:t>
            </a:r>
            <a:r>
              <a:rPr lang="en-US" sz="4000" b="1">
                <a:solidFill>
                  <a:srgbClr val="000000"/>
                </a:solidFill>
                <a:latin typeface="Kruti Dev 010" charset="0"/>
              </a:rPr>
              <a:t>‡</a:t>
            </a:r>
            <a:r>
              <a:rPr lang="en-US" sz="4400" b="1">
                <a:latin typeface="Kruti Dev 010" charset="0"/>
              </a:rPr>
              <a:t>½</a:t>
            </a:r>
            <a:endParaRPr lang="en-US" sz="4400">
              <a:latin typeface="Kruti Dev 010" charset="0"/>
            </a:endParaRPr>
          </a:p>
        </p:txBody>
      </p:sp>
      <p:sp>
        <p:nvSpPr>
          <p:cNvPr id="800825" name="Oval 57"/>
          <p:cNvSpPr>
            <a:spLocks noChangeArrowheads="1"/>
          </p:cNvSpPr>
          <p:nvPr/>
        </p:nvSpPr>
        <p:spPr bwMode="auto">
          <a:xfrm>
            <a:off x="1370013" y="600075"/>
            <a:ext cx="2211387" cy="965200"/>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32793" name="Group 55"/>
          <p:cNvGrpSpPr>
            <a:grpSpLocks/>
          </p:cNvGrpSpPr>
          <p:nvPr/>
        </p:nvGrpSpPr>
        <p:grpSpPr bwMode="auto">
          <a:xfrm>
            <a:off x="3721100" y="5580063"/>
            <a:ext cx="901700" cy="1768475"/>
            <a:chOff x="6153150" y="2946400"/>
            <a:chExt cx="901700" cy="1682749"/>
          </a:xfrm>
        </p:grpSpPr>
        <p:grpSp>
          <p:nvGrpSpPr>
            <p:cNvPr id="32801" name="Group 85"/>
            <p:cNvGrpSpPr>
              <a:grpSpLocks/>
            </p:cNvGrpSpPr>
            <p:nvPr/>
          </p:nvGrpSpPr>
          <p:grpSpPr bwMode="auto">
            <a:xfrm>
              <a:off x="6153150" y="3681413"/>
              <a:ext cx="901700" cy="947736"/>
              <a:chOff x="1557" y="1007"/>
              <a:chExt cx="2105" cy="1949"/>
            </a:xfrm>
          </p:grpSpPr>
          <p:grpSp>
            <p:nvGrpSpPr>
              <p:cNvPr id="32803" name="Group 87"/>
              <p:cNvGrpSpPr>
                <a:grpSpLocks/>
              </p:cNvGrpSpPr>
              <p:nvPr/>
            </p:nvGrpSpPr>
            <p:grpSpPr bwMode="auto">
              <a:xfrm>
                <a:off x="1557" y="1209"/>
                <a:ext cx="2105" cy="1421"/>
                <a:chOff x="578" y="2316"/>
                <a:chExt cx="2105" cy="1421"/>
              </a:xfrm>
            </p:grpSpPr>
            <p:sp>
              <p:nvSpPr>
                <p:cNvPr id="3280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281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280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0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0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0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280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59"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57"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58"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1" name="Text Box 44"/>
          <p:cNvSpPr txBox="1">
            <a:spLocks noChangeArrowheads="1"/>
          </p:cNvSpPr>
          <p:nvPr/>
        </p:nvSpPr>
        <p:spPr bwMode="auto">
          <a:xfrm>
            <a:off x="5030788" y="2413607"/>
            <a:ext cx="4572000" cy="3185487"/>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800" b="1" dirty="0">
                <a:solidFill>
                  <a:srgbClr val="FFFF00"/>
                </a:solidFill>
                <a:latin typeface="Kruti Dev 010"/>
                <a:ea typeface="ＭＳ Ｐゴシック" pitchFamily="34" charset="-128"/>
                <a:cs typeface="+mn-cs"/>
              </a:rPr>
              <a:t>‡</a:t>
            </a:r>
            <a:r>
              <a:rPr lang="en-US" sz="48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62" name="Rectangle 61"/>
          <p:cNvSpPr>
            <a:spLocks noChangeArrowheads="1"/>
          </p:cNvSpPr>
          <p:nvPr/>
        </p:nvSpPr>
        <p:spPr bwMode="auto">
          <a:xfrm>
            <a:off x="6289675" y="379242"/>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63" name="Text Box 58"/>
          <p:cNvSpPr txBox="1">
            <a:spLocks noChangeArrowheads="1"/>
          </p:cNvSpPr>
          <p:nvPr/>
        </p:nvSpPr>
        <p:spPr bwMode="auto">
          <a:xfrm>
            <a:off x="5357813" y="5890279"/>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a:t>
            </a:r>
            <a:r>
              <a:rPr lang="en-US" sz="2800" b="1" dirty="0">
                <a:ln>
                  <a:solidFill>
                    <a:schemeClr val="bg1"/>
                  </a:solidFill>
                </a:ln>
                <a:solidFill>
                  <a:schemeClr val="bg1"/>
                </a:solidFill>
                <a:latin typeface="Kruti Dev 010"/>
                <a:ea typeface="+mn-ea"/>
                <a:cs typeface="+mn-cs"/>
              </a:rPr>
              <a:t>ƒ‡ŒŒ </a:t>
            </a:r>
            <a:r>
              <a:rPr lang="en-US" sz="2800" b="1" dirty="0">
                <a:ln>
                  <a:solidFill>
                    <a:schemeClr val="bg1"/>
                  </a:solidFill>
                </a:ln>
                <a:solidFill>
                  <a:schemeClr val="bg1"/>
                </a:solidFill>
                <a:latin typeface="Kruti Dev 010" pitchFamily="2" charset="0"/>
                <a:ea typeface="+mn-ea"/>
                <a:cs typeface="+mn-cs"/>
              </a:rPr>
              <a:t>ch-lh- </a:t>
            </a:r>
          </a:p>
        </p:txBody>
      </p:sp>
      <p:sp>
        <p:nvSpPr>
          <p:cNvPr id="64" name="AutoShape 59"/>
          <p:cNvSpPr>
            <a:spLocks noChangeArrowheads="1"/>
          </p:cNvSpPr>
          <p:nvPr/>
        </p:nvSpPr>
        <p:spPr bwMode="auto">
          <a:xfrm>
            <a:off x="5348288" y="5956300"/>
            <a:ext cx="4010025" cy="1233488"/>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3280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0825"/>
                                        </p:tgtEl>
                                        <p:attrNameLst>
                                          <p:attrName>style.visibility</p:attrName>
                                        </p:attrNameLst>
                                      </p:cBhvr>
                                      <p:to>
                                        <p:strVal val="visible"/>
                                      </p:to>
                                    </p:set>
                                    <p:animEffect transition="in" filter="fade">
                                      <p:cBhvr>
                                        <p:cTn id="7" dur="1000"/>
                                        <p:tgtEl>
                                          <p:spTgt spid="80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8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44"/>
          <p:cNvGrpSpPr>
            <a:grpSpLocks/>
          </p:cNvGrpSpPr>
          <p:nvPr/>
        </p:nvGrpSpPr>
        <p:grpSpPr bwMode="auto">
          <a:xfrm>
            <a:off x="3694113" y="-176213"/>
            <a:ext cx="901700" cy="1768476"/>
            <a:chOff x="6153150" y="2946400"/>
            <a:chExt cx="901700" cy="1682749"/>
          </a:xfrm>
        </p:grpSpPr>
        <p:grpSp>
          <p:nvGrpSpPr>
            <p:cNvPr id="34861" name="Group 85"/>
            <p:cNvGrpSpPr>
              <a:grpSpLocks/>
            </p:cNvGrpSpPr>
            <p:nvPr/>
          </p:nvGrpSpPr>
          <p:grpSpPr bwMode="auto">
            <a:xfrm>
              <a:off x="6153150" y="3681413"/>
              <a:ext cx="901700" cy="947736"/>
              <a:chOff x="1557" y="1007"/>
              <a:chExt cx="2105" cy="1949"/>
            </a:xfrm>
          </p:grpSpPr>
          <p:grpSp>
            <p:nvGrpSpPr>
              <p:cNvPr id="34863" name="Group 87"/>
              <p:cNvGrpSpPr>
                <a:grpSpLocks/>
              </p:cNvGrpSpPr>
              <p:nvPr/>
            </p:nvGrpSpPr>
            <p:grpSpPr bwMode="auto">
              <a:xfrm>
                <a:off x="1557" y="1209"/>
                <a:ext cx="2105" cy="1421"/>
                <a:chOff x="578" y="2316"/>
                <a:chExt cx="2105" cy="1421"/>
              </a:xfrm>
            </p:grpSpPr>
            <p:sp>
              <p:nvSpPr>
                <p:cNvPr id="3486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487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486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6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6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6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6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49"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4818"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34819"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34820"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21"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22"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34823"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34824"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34825"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34826"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34827"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8"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34829"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34830" name="Text Box 5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02873" name="Oval 57"/>
          <p:cNvSpPr>
            <a:spLocks noChangeArrowheads="1"/>
          </p:cNvSpPr>
          <p:nvPr/>
        </p:nvSpPr>
        <p:spPr bwMode="auto">
          <a:xfrm>
            <a:off x="1254125" y="4511675"/>
            <a:ext cx="3305175" cy="7921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4832" name="Text Box 60"/>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34833" name="Text Box 61"/>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16</a:t>
            </a:r>
          </a:p>
        </p:txBody>
      </p:sp>
      <p:sp>
        <p:nvSpPr>
          <p:cNvPr id="802881" name="Rectangle 65"/>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802882"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34836" name="Line 70"/>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7" name="Line 71"/>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8" name="Line 72"/>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9" name="Line 73"/>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02890" name="Rectangle 74"/>
          <p:cNvSpPr>
            <a:spLocks noChangeArrowheads="1"/>
          </p:cNvSpPr>
          <p:nvPr/>
        </p:nvSpPr>
        <p:spPr bwMode="auto">
          <a:xfrm>
            <a:off x="2027238" y="4591050"/>
            <a:ext cx="1500187" cy="7381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4800" b="1" dirty="0">
                <a:solidFill>
                  <a:schemeClr val="hlink"/>
                </a:solidFill>
                <a:latin typeface="Kruti Dev 010" pitchFamily="2" charset="0"/>
              </a:rPr>
              <a:t>fuxZeu</a:t>
            </a:r>
            <a:endParaRPr lang="en-US" sz="4800" dirty="0">
              <a:solidFill>
                <a:schemeClr val="hlink"/>
              </a:solidFill>
              <a:latin typeface="Kruti Dev 010" pitchFamily="2" charset="0"/>
            </a:endParaRPr>
          </a:p>
        </p:txBody>
      </p:sp>
      <p:sp>
        <p:nvSpPr>
          <p:cNvPr id="34841" name="Rectangle 77"/>
          <p:cNvSpPr>
            <a:spLocks noChangeArrowheads="1"/>
          </p:cNvSpPr>
          <p:nvPr/>
        </p:nvSpPr>
        <p:spPr bwMode="auto">
          <a:xfrm>
            <a:off x="1658938" y="781050"/>
            <a:ext cx="15271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grpSp>
        <p:nvGrpSpPr>
          <p:cNvPr id="34842" name="Group 57"/>
          <p:cNvGrpSpPr>
            <a:grpSpLocks/>
          </p:cNvGrpSpPr>
          <p:nvPr/>
        </p:nvGrpSpPr>
        <p:grpSpPr bwMode="auto">
          <a:xfrm>
            <a:off x="3721100" y="5580063"/>
            <a:ext cx="901700" cy="1768475"/>
            <a:chOff x="6153150" y="2946400"/>
            <a:chExt cx="901700" cy="1682749"/>
          </a:xfrm>
        </p:grpSpPr>
        <p:grpSp>
          <p:nvGrpSpPr>
            <p:cNvPr id="34851" name="Group 85"/>
            <p:cNvGrpSpPr>
              <a:grpSpLocks/>
            </p:cNvGrpSpPr>
            <p:nvPr/>
          </p:nvGrpSpPr>
          <p:grpSpPr bwMode="auto">
            <a:xfrm>
              <a:off x="6153150" y="3681413"/>
              <a:ext cx="901700" cy="947736"/>
              <a:chOff x="1557" y="1007"/>
              <a:chExt cx="2105" cy="1949"/>
            </a:xfrm>
          </p:grpSpPr>
          <p:grpSp>
            <p:nvGrpSpPr>
              <p:cNvPr id="34853" name="Group 87"/>
              <p:cNvGrpSpPr>
                <a:grpSpLocks/>
              </p:cNvGrpSpPr>
              <p:nvPr/>
            </p:nvGrpSpPr>
            <p:grpSpPr bwMode="auto">
              <a:xfrm>
                <a:off x="1557" y="1209"/>
                <a:ext cx="2105" cy="1421"/>
                <a:chOff x="578" y="2316"/>
                <a:chExt cx="2105" cy="1421"/>
              </a:xfrm>
            </p:grpSpPr>
            <p:sp>
              <p:nvSpPr>
                <p:cNvPr id="3485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486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485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5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5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5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485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61"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4843"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60"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3"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4" name="Text Box 44"/>
          <p:cNvSpPr txBox="1">
            <a:spLocks noChangeArrowheads="1"/>
          </p:cNvSpPr>
          <p:nvPr/>
        </p:nvSpPr>
        <p:spPr bwMode="auto">
          <a:xfrm>
            <a:off x="5030788" y="2382075"/>
            <a:ext cx="4572000" cy="3185487"/>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800" b="1" dirty="0">
                <a:solidFill>
                  <a:srgbClr val="FFFF00"/>
                </a:solidFill>
                <a:latin typeface="Kruti Dev 010" pitchFamily="2" charset="0"/>
                <a:ea typeface="ＭＳ Ｐゴシック" pitchFamily="34" charset="-128"/>
                <a:cs typeface="+mn-cs"/>
              </a:rPr>
              <a:t>‡</a:t>
            </a:r>
            <a:r>
              <a:rPr lang="en-US" sz="48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65" name="Rectangle 64"/>
          <p:cNvSpPr>
            <a:spLocks noChangeArrowheads="1"/>
          </p:cNvSpPr>
          <p:nvPr/>
        </p:nvSpPr>
        <p:spPr bwMode="auto">
          <a:xfrm>
            <a:off x="6289675" y="284646"/>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66" name="Text Box 58"/>
          <p:cNvSpPr txBox="1">
            <a:spLocks noChangeArrowheads="1"/>
          </p:cNvSpPr>
          <p:nvPr/>
        </p:nvSpPr>
        <p:spPr bwMode="auto">
          <a:xfrm>
            <a:off x="5357813" y="5921811"/>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ƒ‡ŒŒ ch-lh-</a:t>
            </a:r>
          </a:p>
        </p:txBody>
      </p:sp>
      <p:sp>
        <p:nvSpPr>
          <p:cNvPr id="67" name="AutoShape 59"/>
          <p:cNvSpPr>
            <a:spLocks noChangeArrowheads="1"/>
          </p:cNvSpPr>
          <p:nvPr/>
        </p:nvSpPr>
        <p:spPr bwMode="auto">
          <a:xfrm>
            <a:off x="5348288" y="5956300"/>
            <a:ext cx="4010025" cy="131127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34850" name="Picture 5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2873"/>
                                        </p:tgtEl>
                                        <p:attrNameLst>
                                          <p:attrName>style.visibility</p:attrName>
                                        </p:attrNameLst>
                                      </p:cBhvr>
                                      <p:to>
                                        <p:strVal val="visible"/>
                                      </p:to>
                                    </p:set>
                                    <p:animEffect transition="in" filter="fade">
                                      <p:cBhvr>
                                        <p:cTn id="7" dur="1000"/>
                                        <p:tgtEl>
                                          <p:spTgt spid="802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46"/>
          <p:cNvGrpSpPr>
            <a:grpSpLocks/>
          </p:cNvGrpSpPr>
          <p:nvPr/>
        </p:nvGrpSpPr>
        <p:grpSpPr bwMode="auto">
          <a:xfrm>
            <a:off x="3694113" y="-176213"/>
            <a:ext cx="901700" cy="1768476"/>
            <a:chOff x="6153150" y="2946400"/>
            <a:chExt cx="901700" cy="1682749"/>
          </a:xfrm>
        </p:grpSpPr>
        <p:grpSp>
          <p:nvGrpSpPr>
            <p:cNvPr id="36911" name="Group 85"/>
            <p:cNvGrpSpPr>
              <a:grpSpLocks/>
            </p:cNvGrpSpPr>
            <p:nvPr/>
          </p:nvGrpSpPr>
          <p:grpSpPr bwMode="auto">
            <a:xfrm>
              <a:off x="6153150" y="3681413"/>
              <a:ext cx="901700" cy="947736"/>
              <a:chOff x="1557" y="1007"/>
              <a:chExt cx="2105" cy="1949"/>
            </a:xfrm>
          </p:grpSpPr>
          <p:grpSp>
            <p:nvGrpSpPr>
              <p:cNvPr id="36913" name="Group 87"/>
              <p:cNvGrpSpPr>
                <a:grpSpLocks/>
              </p:cNvGrpSpPr>
              <p:nvPr/>
            </p:nvGrpSpPr>
            <p:grpSpPr bwMode="auto">
              <a:xfrm>
                <a:off x="1557" y="1209"/>
                <a:ext cx="2105" cy="1421"/>
                <a:chOff x="578" y="2316"/>
                <a:chExt cx="2105" cy="1421"/>
              </a:xfrm>
            </p:grpSpPr>
            <p:sp>
              <p:nvSpPr>
                <p:cNvPr id="3691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692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691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1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1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1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1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51"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6866"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36867"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36868"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69"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70"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36871"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36872"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36873"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36874"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36875"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6"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36877"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36878" name="Text Box 5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04921" name="Oval 57"/>
          <p:cNvSpPr>
            <a:spLocks noChangeArrowheads="1"/>
          </p:cNvSpPr>
          <p:nvPr/>
        </p:nvSpPr>
        <p:spPr bwMode="auto">
          <a:xfrm>
            <a:off x="1247775" y="5184775"/>
            <a:ext cx="3305175" cy="7921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04924" name="Rectangle 60"/>
          <p:cNvSpPr>
            <a:spLocks noChangeArrowheads="1"/>
          </p:cNvSpPr>
          <p:nvPr/>
        </p:nvSpPr>
        <p:spPr bwMode="auto">
          <a:xfrm>
            <a:off x="6727825" y="641350"/>
            <a:ext cx="2706688" cy="32702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endParaRPr lang="en-US" sz="1400" b="1" u="sng" dirty="0">
              <a:solidFill>
                <a:srgbClr val="66FFFF"/>
              </a:solidFill>
              <a:latin typeface="Kruti Dev 010" pitchFamily="2" charset="0"/>
              <a:ea typeface="+mn-ea"/>
              <a:cs typeface="+mn-cs"/>
            </a:endParaRPr>
          </a:p>
        </p:txBody>
      </p:sp>
      <p:sp>
        <p:nvSpPr>
          <p:cNvPr id="36881"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36882" name="Text Box 62"/>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17</a:t>
            </a:r>
          </a:p>
        </p:txBody>
      </p:sp>
      <p:sp>
        <p:nvSpPr>
          <p:cNvPr id="804932" name="Rectangle 6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804933" name="Rectangle 69"/>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36885" name="Line 73"/>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86" name="Line 74"/>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87" name="Line 75"/>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88" name="Line 76"/>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89" name="Rectangle 77"/>
          <p:cNvSpPr>
            <a:spLocks noChangeArrowheads="1"/>
          </p:cNvSpPr>
          <p:nvPr/>
        </p:nvSpPr>
        <p:spPr bwMode="auto">
          <a:xfrm>
            <a:off x="2027238" y="4591050"/>
            <a:ext cx="1500187"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fuxZeu</a:t>
            </a:r>
          </a:p>
        </p:txBody>
      </p:sp>
      <p:sp>
        <p:nvSpPr>
          <p:cNvPr id="804942" name="Rectangle 78"/>
          <p:cNvSpPr>
            <a:spLocks noChangeArrowheads="1"/>
          </p:cNvSpPr>
          <p:nvPr/>
        </p:nvSpPr>
        <p:spPr bwMode="auto">
          <a:xfrm>
            <a:off x="1820863" y="5229225"/>
            <a:ext cx="1852612" cy="6778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4400" b="1" dirty="0">
                <a:solidFill>
                  <a:schemeClr val="hlink"/>
                </a:solidFill>
                <a:latin typeface="Kruti Dev 010" pitchFamily="2" charset="0"/>
              </a:rPr>
              <a:t>ySO;oLFkk</a:t>
            </a:r>
            <a:endParaRPr lang="en-US" sz="4400" dirty="0">
              <a:solidFill>
                <a:schemeClr val="hlink"/>
              </a:solidFill>
              <a:latin typeface="Kruti Dev 010" pitchFamily="2" charset="0"/>
            </a:endParaRPr>
          </a:p>
        </p:txBody>
      </p:sp>
      <p:grpSp>
        <p:nvGrpSpPr>
          <p:cNvPr id="36891" name="Group 59"/>
          <p:cNvGrpSpPr>
            <a:grpSpLocks/>
          </p:cNvGrpSpPr>
          <p:nvPr/>
        </p:nvGrpSpPr>
        <p:grpSpPr bwMode="auto">
          <a:xfrm>
            <a:off x="3721100" y="5580063"/>
            <a:ext cx="901700" cy="1768475"/>
            <a:chOff x="6153150" y="2946400"/>
            <a:chExt cx="901700" cy="1682749"/>
          </a:xfrm>
        </p:grpSpPr>
        <p:grpSp>
          <p:nvGrpSpPr>
            <p:cNvPr id="36901" name="Group 85"/>
            <p:cNvGrpSpPr>
              <a:grpSpLocks/>
            </p:cNvGrpSpPr>
            <p:nvPr/>
          </p:nvGrpSpPr>
          <p:grpSpPr bwMode="auto">
            <a:xfrm>
              <a:off x="6153150" y="3681413"/>
              <a:ext cx="901700" cy="947736"/>
              <a:chOff x="1557" y="1007"/>
              <a:chExt cx="2105" cy="1949"/>
            </a:xfrm>
          </p:grpSpPr>
          <p:grpSp>
            <p:nvGrpSpPr>
              <p:cNvPr id="36903" name="Group 87"/>
              <p:cNvGrpSpPr>
                <a:grpSpLocks/>
              </p:cNvGrpSpPr>
              <p:nvPr/>
            </p:nvGrpSpPr>
            <p:grpSpPr bwMode="auto">
              <a:xfrm>
                <a:off x="1557" y="1209"/>
                <a:ext cx="2105" cy="1421"/>
                <a:chOff x="578" y="2316"/>
                <a:chExt cx="2105" cy="1421"/>
              </a:xfrm>
            </p:grpSpPr>
            <p:sp>
              <p:nvSpPr>
                <p:cNvPr id="3690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691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690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0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0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0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690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63"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6892" name="Rectangle 77"/>
          <p:cNvSpPr>
            <a:spLocks noChangeArrowheads="1"/>
          </p:cNvSpPr>
          <p:nvPr/>
        </p:nvSpPr>
        <p:spPr bwMode="auto">
          <a:xfrm>
            <a:off x="1658938" y="781050"/>
            <a:ext cx="15271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sp>
        <p:nvSpPr>
          <p:cNvPr id="36893"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65"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6"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7" name="Text Box 44"/>
          <p:cNvSpPr txBox="1">
            <a:spLocks noChangeArrowheads="1"/>
          </p:cNvSpPr>
          <p:nvPr/>
        </p:nvSpPr>
        <p:spPr bwMode="auto">
          <a:xfrm>
            <a:off x="5046553" y="2870803"/>
            <a:ext cx="4572000" cy="2927725"/>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400" b="1" dirty="0">
                <a:solidFill>
                  <a:srgbClr val="FFFF00"/>
                </a:solidFill>
                <a:latin typeface="Kruti Dev 010"/>
                <a:ea typeface="ＭＳ Ｐゴシック" pitchFamily="34" charset="-128"/>
                <a:cs typeface="+mn-cs"/>
              </a:rPr>
              <a:t>‡</a:t>
            </a:r>
            <a:r>
              <a:rPr lang="en-US" sz="44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68" name="Rectangle 67"/>
          <p:cNvSpPr>
            <a:spLocks noChangeArrowheads="1"/>
          </p:cNvSpPr>
          <p:nvPr/>
        </p:nvSpPr>
        <p:spPr bwMode="auto">
          <a:xfrm>
            <a:off x="6289675" y="300412"/>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69" name="Text Box 58"/>
          <p:cNvSpPr txBox="1">
            <a:spLocks noChangeArrowheads="1"/>
          </p:cNvSpPr>
          <p:nvPr/>
        </p:nvSpPr>
        <p:spPr bwMode="auto">
          <a:xfrm>
            <a:off x="5357813" y="5842981"/>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a:t>
            </a:r>
            <a:r>
              <a:rPr lang="en-US" sz="2800" b="1" dirty="0">
                <a:ln>
                  <a:solidFill>
                    <a:schemeClr val="bg1"/>
                  </a:solidFill>
                </a:ln>
                <a:solidFill>
                  <a:schemeClr val="bg1"/>
                </a:solidFill>
                <a:latin typeface="Kruti Dev 010"/>
                <a:ea typeface="ＭＳ Ｐゴシック" pitchFamily="34" charset="-128"/>
                <a:cs typeface="+mn-cs"/>
              </a:rPr>
              <a:t> ƒ†ŒŒ </a:t>
            </a:r>
            <a:r>
              <a:rPr lang="en-US" sz="2800" b="1" dirty="0">
                <a:ln>
                  <a:solidFill>
                    <a:schemeClr val="bg1"/>
                  </a:solidFill>
                </a:ln>
                <a:solidFill>
                  <a:schemeClr val="bg1"/>
                </a:solidFill>
                <a:latin typeface="Kruti Dev 010" pitchFamily="2" charset="0"/>
                <a:ea typeface="ＭＳ Ｐゴシック" pitchFamily="34" charset="-128"/>
                <a:cs typeface="+mn-cs"/>
              </a:rPr>
              <a:t>ch-lh-</a:t>
            </a:r>
            <a:endParaRPr lang="en-US" sz="2800" b="1" dirty="0">
              <a:ln>
                <a:solidFill>
                  <a:schemeClr val="bg1"/>
                </a:solidFill>
              </a:ln>
              <a:solidFill>
                <a:schemeClr val="bg1"/>
              </a:solidFill>
              <a:latin typeface="Kruti Dev 010" pitchFamily="2" charset="0"/>
              <a:ea typeface="+mn-ea"/>
              <a:cs typeface="+mn-cs"/>
            </a:endParaRPr>
          </a:p>
        </p:txBody>
      </p:sp>
      <p:sp>
        <p:nvSpPr>
          <p:cNvPr id="70" name="AutoShape 59"/>
          <p:cNvSpPr>
            <a:spLocks noChangeArrowheads="1"/>
          </p:cNvSpPr>
          <p:nvPr/>
        </p:nvSpPr>
        <p:spPr bwMode="auto">
          <a:xfrm>
            <a:off x="5348288" y="5956300"/>
            <a:ext cx="4010025" cy="1217613"/>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3690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804921"/>
                                        </p:tgtEl>
                                        <p:attrNameLst>
                                          <p:attrName>style.visibility</p:attrName>
                                        </p:attrNameLst>
                                      </p:cBhvr>
                                      <p:to>
                                        <p:strVal val="visible"/>
                                      </p:to>
                                    </p:set>
                                    <p:animEffect transition="in" filter="fade">
                                      <p:cBhvr>
                                        <p:cTn id="7" dur="1000"/>
                                        <p:tgtEl>
                                          <p:spTgt spid="804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9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47"/>
          <p:cNvGrpSpPr>
            <a:grpSpLocks/>
          </p:cNvGrpSpPr>
          <p:nvPr/>
        </p:nvGrpSpPr>
        <p:grpSpPr bwMode="auto">
          <a:xfrm>
            <a:off x="3694113" y="-176213"/>
            <a:ext cx="901700" cy="1768476"/>
            <a:chOff x="6153150" y="2946400"/>
            <a:chExt cx="901700" cy="1682749"/>
          </a:xfrm>
        </p:grpSpPr>
        <p:grpSp>
          <p:nvGrpSpPr>
            <p:cNvPr id="38960" name="Group 85"/>
            <p:cNvGrpSpPr>
              <a:grpSpLocks/>
            </p:cNvGrpSpPr>
            <p:nvPr/>
          </p:nvGrpSpPr>
          <p:grpSpPr bwMode="auto">
            <a:xfrm>
              <a:off x="6153150" y="3681413"/>
              <a:ext cx="901700" cy="947736"/>
              <a:chOff x="1557" y="1007"/>
              <a:chExt cx="2105" cy="1949"/>
            </a:xfrm>
          </p:grpSpPr>
          <p:grpSp>
            <p:nvGrpSpPr>
              <p:cNvPr id="38962" name="Group 87"/>
              <p:cNvGrpSpPr>
                <a:grpSpLocks/>
              </p:cNvGrpSpPr>
              <p:nvPr/>
            </p:nvGrpSpPr>
            <p:grpSpPr bwMode="auto">
              <a:xfrm>
                <a:off x="1557" y="1209"/>
                <a:ext cx="2105" cy="1421"/>
                <a:chOff x="578" y="2316"/>
                <a:chExt cx="2105" cy="1421"/>
              </a:xfrm>
            </p:grpSpPr>
            <p:sp>
              <p:nvSpPr>
                <p:cNvPr id="3896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896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896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6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6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6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6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52"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8914"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38915"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38916"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17"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18"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38919"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38920"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38921"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38922"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38923"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4" name="Rectangle 47"/>
          <p:cNvSpPr>
            <a:spLocks noChangeArrowheads="1"/>
          </p:cNvSpPr>
          <p:nvPr/>
        </p:nvSpPr>
        <p:spPr bwMode="auto">
          <a:xfrm>
            <a:off x="5008563" y="449263"/>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38925"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38926" name="Text Box 5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06969" name="Oval 57"/>
          <p:cNvSpPr>
            <a:spLocks noChangeArrowheads="1"/>
          </p:cNvSpPr>
          <p:nvPr/>
        </p:nvSpPr>
        <p:spPr bwMode="auto">
          <a:xfrm>
            <a:off x="1254125" y="5826125"/>
            <a:ext cx="3305175" cy="7921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06971" name="Rectangle 59"/>
          <p:cNvSpPr>
            <a:spLocks noChangeArrowheads="1"/>
          </p:cNvSpPr>
          <p:nvPr/>
        </p:nvSpPr>
        <p:spPr bwMode="auto">
          <a:xfrm>
            <a:off x="6727825" y="641350"/>
            <a:ext cx="2706688" cy="32702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endParaRPr lang="en-US" sz="1400" b="1" u="sng" dirty="0">
              <a:solidFill>
                <a:srgbClr val="66FFFF"/>
              </a:solidFill>
              <a:latin typeface="Kruti Dev 010" pitchFamily="2" charset="0"/>
              <a:ea typeface="+mn-ea"/>
              <a:cs typeface="+mn-cs"/>
            </a:endParaRPr>
          </a:p>
        </p:txBody>
      </p:sp>
      <p:sp>
        <p:nvSpPr>
          <p:cNvPr id="38929" name="Text Box 60"/>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38930" name="Text Box 61"/>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18</a:t>
            </a:r>
          </a:p>
        </p:txBody>
      </p:sp>
      <p:sp>
        <p:nvSpPr>
          <p:cNvPr id="806977" name="Rectangle 65"/>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806978"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38933" name="Line 70"/>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4" name="Line 71"/>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5" name="Line 72"/>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6" name="Line 73"/>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7" name="Rectangle 75"/>
          <p:cNvSpPr>
            <a:spLocks noChangeArrowheads="1"/>
          </p:cNvSpPr>
          <p:nvPr/>
        </p:nvSpPr>
        <p:spPr bwMode="auto">
          <a:xfrm>
            <a:off x="1820863" y="5229225"/>
            <a:ext cx="2020887"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ySO;oLFkk</a:t>
            </a:r>
          </a:p>
        </p:txBody>
      </p:sp>
      <p:sp>
        <p:nvSpPr>
          <p:cNvPr id="806988" name="Rectangle 76"/>
          <p:cNvSpPr>
            <a:spLocks noChangeArrowheads="1"/>
          </p:cNvSpPr>
          <p:nvPr/>
        </p:nvSpPr>
        <p:spPr bwMode="auto">
          <a:xfrm>
            <a:off x="2206625" y="5889625"/>
            <a:ext cx="1204913" cy="6778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4400" b="1" dirty="0">
                <a:solidFill>
                  <a:schemeClr val="hlink"/>
                </a:solidFill>
                <a:latin typeface="Kruti Dev 010" pitchFamily="2" charset="0"/>
              </a:rPr>
              <a:t>fxurh</a:t>
            </a:r>
            <a:endParaRPr lang="en-US" sz="4400" dirty="0">
              <a:solidFill>
                <a:schemeClr val="hlink"/>
              </a:solidFill>
              <a:latin typeface="Kruti Dev 010" pitchFamily="2" charset="0"/>
            </a:endParaRPr>
          </a:p>
        </p:txBody>
      </p:sp>
      <p:grpSp>
        <p:nvGrpSpPr>
          <p:cNvPr id="38939" name="Group 60"/>
          <p:cNvGrpSpPr>
            <a:grpSpLocks/>
          </p:cNvGrpSpPr>
          <p:nvPr/>
        </p:nvGrpSpPr>
        <p:grpSpPr bwMode="auto">
          <a:xfrm>
            <a:off x="3721100" y="5580063"/>
            <a:ext cx="901700" cy="1768475"/>
            <a:chOff x="6153150" y="2946400"/>
            <a:chExt cx="901700" cy="1682749"/>
          </a:xfrm>
        </p:grpSpPr>
        <p:grpSp>
          <p:nvGrpSpPr>
            <p:cNvPr id="38950" name="Group 85"/>
            <p:cNvGrpSpPr>
              <a:grpSpLocks/>
            </p:cNvGrpSpPr>
            <p:nvPr/>
          </p:nvGrpSpPr>
          <p:grpSpPr bwMode="auto">
            <a:xfrm>
              <a:off x="6153150" y="3681413"/>
              <a:ext cx="901700" cy="947736"/>
              <a:chOff x="1557" y="1007"/>
              <a:chExt cx="2105" cy="1949"/>
            </a:xfrm>
          </p:grpSpPr>
          <p:grpSp>
            <p:nvGrpSpPr>
              <p:cNvPr id="38952" name="Group 87"/>
              <p:cNvGrpSpPr>
                <a:grpSpLocks/>
              </p:cNvGrpSpPr>
              <p:nvPr/>
            </p:nvGrpSpPr>
            <p:grpSpPr bwMode="auto">
              <a:xfrm>
                <a:off x="1557" y="1209"/>
                <a:ext cx="2105" cy="1421"/>
                <a:chOff x="578" y="2316"/>
                <a:chExt cx="2105" cy="1421"/>
              </a:xfrm>
            </p:grpSpPr>
            <p:sp>
              <p:nvSpPr>
                <p:cNvPr id="3895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895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895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5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5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5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895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64"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8940"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63"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6"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38943" name="Rectangle 77"/>
          <p:cNvSpPr>
            <a:spLocks noChangeArrowheads="1"/>
          </p:cNvSpPr>
          <p:nvPr/>
        </p:nvSpPr>
        <p:spPr bwMode="auto">
          <a:xfrm>
            <a:off x="2027238" y="4591050"/>
            <a:ext cx="1500187"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fuxZeu</a:t>
            </a:r>
          </a:p>
        </p:txBody>
      </p:sp>
      <p:sp>
        <p:nvSpPr>
          <p:cNvPr id="38944" name="Rectangle 77"/>
          <p:cNvSpPr>
            <a:spLocks noChangeArrowheads="1"/>
          </p:cNvSpPr>
          <p:nvPr/>
        </p:nvSpPr>
        <p:spPr bwMode="auto">
          <a:xfrm>
            <a:off x="1658938" y="781050"/>
            <a:ext cx="15271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sp>
        <p:nvSpPr>
          <p:cNvPr id="69" name="Text Box 44"/>
          <p:cNvSpPr txBox="1">
            <a:spLocks noChangeArrowheads="1"/>
          </p:cNvSpPr>
          <p:nvPr/>
        </p:nvSpPr>
        <p:spPr bwMode="auto">
          <a:xfrm>
            <a:off x="5030788" y="2571267"/>
            <a:ext cx="4572000" cy="2927725"/>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400" b="1" dirty="0">
                <a:solidFill>
                  <a:srgbClr val="FFFF00"/>
                </a:solidFill>
                <a:latin typeface="Kruti Dev 010"/>
                <a:ea typeface="ＭＳ Ｐゴシック" pitchFamily="34" charset="-128"/>
                <a:cs typeface="+mn-cs"/>
              </a:rPr>
              <a:t>‡</a:t>
            </a:r>
            <a:r>
              <a:rPr lang="en-US" sz="44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70" name="Rectangle 69"/>
          <p:cNvSpPr>
            <a:spLocks noChangeArrowheads="1"/>
          </p:cNvSpPr>
          <p:nvPr/>
        </p:nvSpPr>
        <p:spPr bwMode="auto">
          <a:xfrm>
            <a:off x="6289675" y="442306"/>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71" name="Text Box 58"/>
          <p:cNvSpPr txBox="1">
            <a:spLocks noChangeArrowheads="1"/>
          </p:cNvSpPr>
          <p:nvPr/>
        </p:nvSpPr>
        <p:spPr bwMode="auto">
          <a:xfrm>
            <a:off x="5357813" y="5874513"/>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a:t>
            </a:r>
            <a:r>
              <a:rPr lang="en-US" sz="2800" b="1" dirty="0">
                <a:ln>
                  <a:solidFill>
                    <a:schemeClr val="bg1"/>
                  </a:solidFill>
                </a:ln>
                <a:solidFill>
                  <a:schemeClr val="bg1"/>
                </a:solidFill>
                <a:latin typeface="Kruti Dev 010"/>
                <a:ea typeface="ＭＳ Ｐゴシック" pitchFamily="34" charset="-128"/>
                <a:cs typeface="+mn-cs"/>
              </a:rPr>
              <a:t>ƒ†ŒŒ </a:t>
            </a:r>
            <a:r>
              <a:rPr lang="en-US" sz="2800" b="1" dirty="0">
                <a:ln>
                  <a:solidFill>
                    <a:schemeClr val="bg1"/>
                  </a:solidFill>
                </a:ln>
                <a:solidFill>
                  <a:schemeClr val="bg1"/>
                </a:solidFill>
                <a:latin typeface="Kruti Dev 010" pitchFamily="2" charset="0"/>
                <a:ea typeface="ＭＳ Ｐゴシック" pitchFamily="34" charset="-128"/>
                <a:cs typeface="+mn-cs"/>
              </a:rPr>
              <a:t>ch-lh- </a:t>
            </a:r>
            <a:endParaRPr lang="en-US" sz="2800" b="1" dirty="0">
              <a:ln>
                <a:solidFill>
                  <a:schemeClr val="bg1"/>
                </a:solidFill>
              </a:ln>
              <a:solidFill>
                <a:schemeClr val="bg1"/>
              </a:solidFill>
              <a:latin typeface="Kruti Dev 010" pitchFamily="2" charset="0"/>
              <a:ea typeface="+mn-ea"/>
              <a:cs typeface="+mn-cs"/>
            </a:endParaRPr>
          </a:p>
        </p:txBody>
      </p:sp>
      <p:sp>
        <p:nvSpPr>
          <p:cNvPr id="72" name="AutoShape 59"/>
          <p:cNvSpPr>
            <a:spLocks noChangeArrowheads="1"/>
          </p:cNvSpPr>
          <p:nvPr/>
        </p:nvSpPr>
        <p:spPr bwMode="auto">
          <a:xfrm>
            <a:off x="5348288" y="5956300"/>
            <a:ext cx="4010025" cy="12636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3894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806969"/>
                                        </p:tgtEl>
                                        <p:attrNameLst>
                                          <p:attrName>style.visibility</p:attrName>
                                        </p:attrNameLst>
                                      </p:cBhvr>
                                      <p:to>
                                        <p:strVal val="visible"/>
                                      </p:to>
                                    </p:set>
                                    <p:animEffect transition="in" filter="fade">
                                      <p:cBhvr>
                                        <p:cTn id="7" dur="1000"/>
                                        <p:tgtEl>
                                          <p:spTgt spid="806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Screen Shot 2014-06-16 at 9.11.30 pm.png"/>
          <p:cNvPicPr>
            <a:picLocks noChangeAspect="1"/>
          </p:cNvPicPr>
          <p:nvPr/>
        </p:nvPicPr>
        <p:blipFill>
          <a:blip r:embed="rId3" cstate="screen">
            <a:extLst>
              <a:ext uri="{28A0092B-C50C-407E-A947-70E740481C1C}">
                <a14:useLocalDpi xmlns:a14="http://schemas.microsoft.com/office/drawing/2010/main"/>
              </a:ext>
            </a:extLst>
          </a:blip>
          <a:srcRect l="4639"/>
          <a:stretch>
            <a:fillRect/>
          </a:stretch>
        </p:blipFill>
        <p:spPr bwMode="auto">
          <a:xfrm>
            <a:off x="0" y="0"/>
            <a:ext cx="10185400" cy="777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Text Box 12"/>
          <p:cNvSpPr txBox="1">
            <a:spLocks noChangeArrowheads="1"/>
          </p:cNvSpPr>
          <p:nvPr/>
        </p:nvSpPr>
        <p:spPr bwMode="auto">
          <a:xfrm>
            <a:off x="479425" y="73580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chemeClr val="bg1"/>
                </a:solidFill>
                <a:latin typeface="Arial" charset="0"/>
              </a:rPr>
              <a:t>©2006 TBBMI</a:t>
            </a:r>
          </a:p>
        </p:txBody>
      </p:sp>
      <p:sp>
        <p:nvSpPr>
          <p:cNvPr id="4099" name="Rectangle 13"/>
          <p:cNvSpPr>
            <a:spLocks noChangeArrowheads="1"/>
          </p:cNvSpPr>
          <p:nvPr/>
        </p:nvSpPr>
        <p:spPr bwMode="auto">
          <a:xfrm>
            <a:off x="8531225" y="7343775"/>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chemeClr val="bg1"/>
                </a:solidFill>
              </a:rPr>
              <a:t>9.6.07.</a:t>
            </a:r>
          </a:p>
        </p:txBody>
      </p:sp>
      <p:sp>
        <p:nvSpPr>
          <p:cNvPr id="4100" name="Text Box 16"/>
          <p:cNvSpPr txBox="1">
            <a:spLocks noChangeArrowheads="1"/>
          </p:cNvSpPr>
          <p:nvPr/>
        </p:nvSpPr>
        <p:spPr bwMode="auto">
          <a:xfrm>
            <a:off x="9017000" y="7345363"/>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solidFill>
                  <a:schemeClr val="bg1"/>
                </a:solidFill>
              </a:rPr>
              <a:t>01</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58"/>
          <p:cNvGrpSpPr>
            <a:grpSpLocks/>
          </p:cNvGrpSpPr>
          <p:nvPr/>
        </p:nvGrpSpPr>
        <p:grpSpPr bwMode="auto">
          <a:xfrm>
            <a:off x="169863" y="-176213"/>
            <a:ext cx="9691687" cy="7888288"/>
            <a:chOff x="169863" y="-176213"/>
            <a:chExt cx="9691687" cy="7888288"/>
          </a:xfrm>
        </p:grpSpPr>
        <p:grpSp>
          <p:nvGrpSpPr>
            <p:cNvPr id="40962" name="Group 47"/>
            <p:cNvGrpSpPr>
              <a:grpSpLocks/>
            </p:cNvGrpSpPr>
            <p:nvPr/>
          </p:nvGrpSpPr>
          <p:grpSpPr bwMode="auto">
            <a:xfrm>
              <a:off x="3694113" y="-176213"/>
              <a:ext cx="901700" cy="1768476"/>
              <a:chOff x="6153150" y="2946400"/>
              <a:chExt cx="901700" cy="1682749"/>
            </a:xfrm>
          </p:grpSpPr>
          <p:grpSp>
            <p:nvGrpSpPr>
              <p:cNvPr id="41009" name="Group 85"/>
              <p:cNvGrpSpPr>
                <a:grpSpLocks/>
              </p:cNvGrpSpPr>
              <p:nvPr/>
            </p:nvGrpSpPr>
            <p:grpSpPr bwMode="auto">
              <a:xfrm>
                <a:off x="6153150" y="3681413"/>
                <a:ext cx="901700" cy="947736"/>
                <a:chOff x="1557" y="1007"/>
                <a:chExt cx="2105" cy="1949"/>
              </a:xfrm>
            </p:grpSpPr>
            <p:grpSp>
              <p:nvGrpSpPr>
                <p:cNvPr id="41011" name="Group 87"/>
                <p:cNvGrpSpPr>
                  <a:grpSpLocks/>
                </p:cNvGrpSpPr>
                <p:nvPr/>
              </p:nvGrpSpPr>
              <p:grpSpPr bwMode="auto">
                <a:xfrm>
                  <a:off x="1557" y="1209"/>
                  <a:ext cx="2105" cy="1421"/>
                  <a:chOff x="578" y="2316"/>
                  <a:chExt cx="2105" cy="1421"/>
                </a:xfrm>
              </p:grpSpPr>
              <p:sp>
                <p:nvSpPr>
                  <p:cNvPr id="4101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101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101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101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101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101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101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52"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grpSp>
          <p:nvGrpSpPr>
            <p:cNvPr id="40963" name="Group 60"/>
            <p:cNvGrpSpPr>
              <a:grpSpLocks/>
            </p:cNvGrpSpPr>
            <p:nvPr/>
          </p:nvGrpSpPr>
          <p:grpSpPr bwMode="auto">
            <a:xfrm>
              <a:off x="3721100" y="5580063"/>
              <a:ext cx="901700" cy="1768475"/>
              <a:chOff x="6153150" y="2946400"/>
              <a:chExt cx="901700" cy="1682749"/>
            </a:xfrm>
          </p:grpSpPr>
          <p:grpSp>
            <p:nvGrpSpPr>
              <p:cNvPr id="40999" name="Group 85"/>
              <p:cNvGrpSpPr>
                <a:grpSpLocks/>
              </p:cNvGrpSpPr>
              <p:nvPr/>
            </p:nvGrpSpPr>
            <p:grpSpPr bwMode="auto">
              <a:xfrm>
                <a:off x="6153150" y="3681413"/>
                <a:ext cx="901700" cy="947736"/>
                <a:chOff x="1557" y="1007"/>
                <a:chExt cx="2105" cy="1949"/>
              </a:xfrm>
            </p:grpSpPr>
            <p:grpSp>
              <p:nvGrpSpPr>
                <p:cNvPr id="41001" name="Group 87"/>
                <p:cNvGrpSpPr>
                  <a:grpSpLocks/>
                </p:cNvGrpSpPr>
                <p:nvPr/>
              </p:nvGrpSpPr>
              <p:grpSpPr bwMode="auto">
                <a:xfrm>
                  <a:off x="1557" y="1209"/>
                  <a:ext cx="2105" cy="1421"/>
                  <a:chOff x="578" y="2316"/>
                  <a:chExt cx="2105" cy="1421"/>
                </a:xfrm>
              </p:grpSpPr>
              <p:sp>
                <p:nvSpPr>
                  <p:cNvPr id="4100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100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100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100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100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100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100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64"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40964"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40965"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40966"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67"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40968"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40969"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40970"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40971"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40972"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3"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40974"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40975" name="Text Box 5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09019" name="Rectangle 5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40977" name="Text Box 60"/>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40978" name="Text Box 61"/>
            <p:cNvSpPr txBox="1">
              <a:spLocks noChangeArrowheads="1"/>
            </p:cNvSpPr>
            <p:nvPr/>
          </p:nvSpPr>
          <p:spPr bwMode="auto">
            <a:xfrm>
              <a:off x="9015413" y="7353300"/>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19</a:t>
              </a:r>
            </a:p>
          </p:txBody>
        </p:sp>
        <p:sp>
          <p:nvSpPr>
            <p:cNvPr id="809025" name="Rectangle 65"/>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40980" name="Line 69"/>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81" name="Line 70"/>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82" name="Line 71"/>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83" name="Line 72"/>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84" name="Line 78"/>
            <p:cNvSpPr>
              <a:spLocks noChangeShapeType="1"/>
            </p:cNvSpPr>
            <p:nvPr/>
          </p:nvSpPr>
          <p:spPr bwMode="auto">
            <a:xfrm>
              <a:off x="1687513" y="1347788"/>
              <a:ext cx="2625725" cy="1587"/>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85" name="Rectangle 81"/>
            <p:cNvSpPr>
              <a:spLocks noChangeArrowheads="1"/>
            </p:cNvSpPr>
            <p:nvPr/>
          </p:nvSpPr>
          <p:spPr bwMode="auto">
            <a:xfrm>
              <a:off x="1774825" y="5788025"/>
              <a:ext cx="13144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fxurh</a:t>
              </a:r>
            </a:p>
          </p:txBody>
        </p:sp>
        <p:sp>
          <p:nvSpPr>
            <p:cNvPr id="809043" name="Rectangle 83"/>
            <p:cNvSpPr>
              <a:spLocks noChangeArrowheads="1"/>
            </p:cNvSpPr>
            <p:nvPr/>
          </p:nvSpPr>
          <p:spPr bwMode="auto">
            <a:xfrm>
              <a:off x="1806575" y="6542088"/>
              <a:ext cx="2003425"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dirty="0">
                  <a:solidFill>
                    <a:schemeClr val="hlink"/>
                  </a:solidFill>
                  <a:latin typeface="Kruti Dev 010" pitchFamily="2" charset="0"/>
                </a:rPr>
                <a:t>O;oLFkkfooj.k</a:t>
              </a:r>
              <a:endParaRPr lang="en-US" sz="3200" dirty="0">
                <a:solidFill>
                  <a:schemeClr val="hlink"/>
                </a:solidFill>
                <a:latin typeface="Kruti Dev 010" pitchFamily="2" charset="0"/>
              </a:endParaRPr>
            </a:p>
          </p:txBody>
        </p:sp>
        <p:sp>
          <p:nvSpPr>
            <p:cNvPr id="809017" name="Oval 57"/>
            <p:cNvSpPr>
              <a:spLocks noChangeArrowheads="1"/>
            </p:cNvSpPr>
            <p:nvPr/>
          </p:nvSpPr>
          <p:spPr bwMode="auto">
            <a:xfrm>
              <a:off x="1254125" y="6411913"/>
              <a:ext cx="3305175" cy="792162"/>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40988" name="Rectangle 75"/>
            <p:cNvSpPr>
              <a:spLocks noChangeArrowheads="1"/>
            </p:cNvSpPr>
            <p:nvPr/>
          </p:nvSpPr>
          <p:spPr bwMode="auto">
            <a:xfrm>
              <a:off x="1820863" y="5229225"/>
              <a:ext cx="20213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ySO;oLFkk</a:t>
              </a:r>
            </a:p>
          </p:txBody>
        </p:sp>
        <p:sp>
          <p:nvSpPr>
            <p:cNvPr id="40989"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40990" name="Rectangle 77"/>
            <p:cNvSpPr>
              <a:spLocks noChangeArrowheads="1"/>
            </p:cNvSpPr>
            <p:nvPr/>
          </p:nvSpPr>
          <p:spPr bwMode="auto">
            <a:xfrm>
              <a:off x="2027238" y="4591050"/>
              <a:ext cx="1500411"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fuxZeu</a:t>
              </a:r>
            </a:p>
          </p:txBody>
        </p:sp>
        <p:sp>
          <p:nvSpPr>
            <p:cNvPr id="40991" name="Rectangle 77"/>
            <p:cNvSpPr>
              <a:spLocks noChangeArrowheads="1"/>
            </p:cNvSpPr>
            <p:nvPr/>
          </p:nvSpPr>
          <p:spPr bwMode="auto">
            <a:xfrm>
              <a:off x="1658938" y="781050"/>
              <a:ext cx="15276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sp>
          <p:nvSpPr>
            <p:cNvPr id="68"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9"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70" name="Text Box 44"/>
            <p:cNvSpPr txBox="1">
              <a:spLocks noChangeArrowheads="1"/>
            </p:cNvSpPr>
            <p:nvPr/>
          </p:nvSpPr>
          <p:spPr bwMode="auto">
            <a:xfrm>
              <a:off x="5062319" y="2413602"/>
              <a:ext cx="4572000" cy="3185487"/>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800" b="1" dirty="0">
                  <a:solidFill>
                    <a:srgbClr val="FFFF00"/>
                  </a:solidFill>
                  <a:latin typeface="Kruti Dev 010"/>
                  <a:ea typeface="ＭＳ Ｐゴシック" pitchFamily="34" charset="-128"/>
                  <a:cs typeface="+mn-cs"/>
                </a:rPr>
                <a:t>‡</a:t>
              </a:r>
              <a:r>
                <a:rPr lang="en-US" sz="48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71" name="Rectangle 70"/>
            <p:cNvSpPr>
              <a:spLocks noChangeArrowheads="1"/>
            </p:cNvSpPr>
            <p:nvPr/>
          </p:nvSpPr>
          <p:spPr bwMode="auto">
            <a:xfrm>
              <a:off x="6289675" y="347710"/>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72" name="Text Box 58"/>
            <p:cNvSpPr txBox="1">
              <a:spLocks noChangeArrowheads="1"/>
            </p:cNvSpPr>
            <p:nvPr/>
          </p:nvSpPr>
          <p:spPr bwMode="auto">
            <a:xfrm>
              <a:off x="5357813" y="5858747"/>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a:t>
              </a:r>
              <a:r>
                <a:rPr lang="en-US" sz="2800" b="1" dirty="0">
                  <a:ln>
                    <a:solidFill>
                      <a:schemeClr val="bg1"/>
                    </a:solidFill>
                  </a:ln>
                  <a:solidFill>
                    <a:schemeClr val="bg1"/>
                  </a:solidFill>
                  <a:latin typeface="Kruti Dev 010"/>
                  <a:ea typeface="ＭＳ Ｐゴシック" pitchFamily="34" charset="-128"/>
                  <a:cs typeface="+mn-cs"/>
                </a:rPr>
                <a:t>ƒ†ŒŒ </a:t>
              </a:r>
              <a:r>
                <a:rPr lang="en-US" sz="2800" b="1" dirty="0">
                  <a:ln>
                    <a:solidFill>
                      <a:schemeClr val="bg1"/>
                    </a:solidFill>
                  </a:ln>
                  <a:solidFill>
                    <a:schemeClr val="bg1"/>
                  </a:solidFill>
                  <a:latin typeface="Kruti Dev 010" pitchFamily="2" charset="0"/>
                  <a:ea typeface="ＭＳ Ｐゴシック" pitchFamily="34" charset="-128"/>
                  <a:cs typeface="+mn-cs"/>
                </a:rPr>
                <a:t>ch-lh-</a:t>
              </a:r>
              <a:endParaRPr lang="en-US" sz="2800" b="1" dirty="0">
                <a:ln>
                  <a:solidFill>
                    <a:schemeClr val="bg1"/>
                  </a:solidFill>
                </a:ln>
                <a:solidFill>
                  <a:schemeClr val="bg1"/>
                </a:solidFill>
                <a:latin typeface="Kruti Dev 010" pitchFamily="2" charset="0"/>
                <a:ea typeface="+mn-ea"/>
                <a:cs typeface="+mn-cs"/>
              </a:endParaRPr>
            </a:p>
          </p:txBody>
        </p:sp>
        <p:sp>
          <p:nvSpPr>
            <p:cNvPr id="73" name="AutoShape 59"/>
            <p:cNvSpPr>
              <a:spLocks noChangeArrowheads="1"/>
            </p:cNvSpPr>
            <p:nvPr/>
          </p:nvSpPr>
          <p:spPr bwMode="auto">
            <a:xfrm>
              <a:off x="5364163" y="5956300"/>
              <a:ext cx="4010025" cy="1233488"/>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40998"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13338" y="3571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47"/>
          <p:cNvGrpSpPr>
            <a:grpSpLocks/>
          </p:cNvGrpSpPr>
          <p:nvPr/>
        </p:nvGrpSpPr>
        <p:grpSpPr bwMode="auto">
          <a:xfrm>
            <a:off x="3694113" y="-176213"/>
            <a:ext cx="901700" cy="1768476"/>
            <a:chOff x="6153150" y="2946400"/>
            <a:chExt cx="901700" cy="1682749"/>
          </a:xfrm>
        </p:grpSpPr>
        <p:grpSp>
          <p:nvGrpSpPr>
            <p:cNvPr id="43056" name="Group 85"/>
            <p:cNvGrpSpPr>
              <a:grpSpLocks/>
            </p:cNvGrpSpPr>
            <p:nvPr/>
          </p:nvGrpSpPr>
          <p:grpSpPr bwMode="auto">
            <a:xfrm>
              <a:off x="6153150" y="3681413"/>
              <a:ext cx="901700" cy="947736"/>
              <a:chOff x="1557" y="1007"/>
              <a:chExt cx="2105" cy="1949"/>
            </a:xfrm>
          </p:grpSpPr>
          <p:grpSp>
            <p:nvGrpSpPr>
              <p:cNvPr id="43058" name="Group 87"/>
              <p:cNvGrpSpPr>
                <a:grpSpLocks/>
              </p:cNvGrpSpPr>
              <p:nvPr/>
            </p:nvGrpSpPr>
            <p:grpSpPr bwMode="auto">
              <a:xfrm>
                <a:off x="1557" y="1209"/>
                <a:ext cx="2105" cy="1421"/>
                <a:chOff x="578" y="2316"/>
                <a:chExt cx="2105" cy="1421"/>
              </a:xfrm>
            </p:grpSpPr>
            <p:sp>
              <p:nvSpPr>
                <p:cNvPr id="4306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306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305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306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306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306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306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52"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grpSp>
        <p:nvGrpSpPr>
          <p:cNvPr id="43010" name="Group 60"/>
          <p:cNvGrpSpPr>
            <a:grpSpLocks/>
          </p:cNvGrpSpPr>
          <p:nvPr/>
        </p:nvGrpSpPr>
        <p:grpSpPr bwMode="auto">
          <a:xfrm>
            <a:off x="3721100" y="5580063"/>
            <a:ext cx="901700" cy="1768475"/>
            <a:chOff x="6153150" y="2946400"/>
            <a:chExt cx="901700" cy="1682749"/>
          </a:xfrm>
        </p:grpSpPr>
        <p:grpSp>
          <p:nvGrpSpPr>
            <p:cNvPr id="43046" name="Group 85"/>
            <p:cNvGrpSpPr>
              <a:grpSpLocks/>
            </p:cNvGrpSpPr>
            <p:nvPr/>
          </p:nvGrpSpPr>
          <p:grpSpPr bwMode="auto">
            <a:xfrm>
              <a:off x="6153150" y="3681413"/>
              <a:ext cx="901700" cy="947736"/>
              <a:chOff x="1557" y="1007"/>
              <a:chExt cx="2105" cy="1949"/>
            </a:xfrm>
          </p:grpSpPr>
          <p:grpSp>
            <p:nvGrpSpPr>
              <p:cNvPr id="43048" name="Group 87"/>
              <p:cNvGrpSpPr>
                <a:grpSpLocks/>
              </p:cNvGrpSpPr>
              <p:nvPr/>
            </p:nvGrpSpPr>
            <p:grpSpPr bwMode="auto">
              <a:xfrm>
                <a:off x="1557" y="1209"/>
                <a:ext cx="2105" cy="1421"/>
                <a:chOff x="578" y="2316"/>
                <a:chExt cx="2105" cy="1421"/>
              </a:xfrm>
            </p:grpSpPr>
            <p:sp>
              <p:nvSpPr>
                <p:cNvPr id="4305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305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304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305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305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305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305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64"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43011"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43012"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43013"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4"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5"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43016"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43017"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43018"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43019"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43020"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21"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43022"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43023" name="Text Box 57"/>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11066" name="Rectangle 58"/>
          <p:cNvSpPr>
            <a:spLocks noChangeArrowheads="1"/>
          </p:cNvSpPr>
          <p:nvPr/>
        </p:nvSpPr>
        <p:spPr bwMode="auto">
          <a:xfrm>
            <a:off x="519113" y="288925"/>
            <a:ext cx="4256087" cy="7145338"/>
          </a:xfrm>
          <a:prstGeom prst="rect">
            <a:avLst/>
          </a:prstGeom>
          <a:noFill/>
          <a:ln w="203200" cmpd="tri">
            <a:solidFill>
              <a:schemeClr val="hlink"/>
            </a:solidFill>
            <a:miter lim="800000"/>
            <a:headEnd/>
            <a:tailEnd/>
          </a:ln>
          <a:effectLst>
            <a:outerShdw blurRad="63500" dist="71842" dir="2700000" algn="ctr" rotWithShape="0">
              <a:schemeClr val="tx1">
                <a:alpha val="74998"/>
              </a:schemeClr>
            </a:outerShdw>
          </a:effectLst>
        </p:spPr>
        <p:txBody>
          <a:bodyPr wrap="none" anchor="ctr"/>
          <a:lstStyle/>
          <a:p>
            <a:pPr algn="ctr">
              <a:defRPr/>
            </a:pPr>
            <a:endParaRPr lang="en-US" sz="1800" b="1" dirty="0">
              <a:solidFill>
                <a:schemeClr val="hlink"/>
              </a:solidFill>
              <a:latin typeface="Kruti Dev 010" pitchFamily="2" charset="0"/>
              <a:ea typeface="+mn-ea"/>
              <a:cs typeface="+mn-cs"/>
            </a:endParaRPr>
          </a:p>
        </p:txBody>
      </p:sp>
      <p:sp>
        <p:nvSpPr>
          <p:cNvPr id="811068" name="Rectangle 60"/>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43026"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43027" name="Text Box 62"/>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20</a:t>
            </a:r>
          </a:p>
        </p:txBody>
      </p:sp>
      <p:sp>
        <p:nvSpPr>
          <p:cNvPr id="811076" name="Rectangle 68"/>
          <p:cNvSpPr>
            <a:spLocks noChangeArrowheads="1"/>
          </p:cNvSpPr>
          <p:nvPr/>
        </p:nvSpPr>
        <p:spPr bwMode="auto">
          <a:xfrm>
            <a:off x="6472238" y="539750"/>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43029"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30"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31"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32"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33" name="Rectangle 85"/>
          <p:cNvSpPr>
            <a:spLocks noChangeArrowheads="1"/>
          </p:cNvSpPr>
          <p:nvPr/>
        </p:nvSpPr>
        <p:spPr bwMode="auto">
          <a:xfrm>
            <a:off x="1641475" y="6516688"/>
            <a:ext cx="200342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O;oLFkkfooj.k</a:t>
            </a:r>
            <a:endParaRPr lang="en-US" sz="3200">
              <a:latin typeface="Kruti Dev 010" charset="0"/>
            </a:endParaRPr>
          </a:p>
        </p:txBody>
      </p:sp>
      <p:sp>
        <p:nvSpPr>
          <p:cNvPr id="43034" name="Rectangle 81"/>
          <p:cNvSpPr>
            <a:spLocks noChangeArrowheads="1"/>
          </p:cNvSpPr>
          <p:nvPr/>
        </p:nvSpPr>
        <p:spPr bwMode="auto">
          <a:xfrm>
            <a:off x="1774825" y="5788025"/>
            <a:ext cx="131445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fxurh</a:t>
            </a:r>
          </a:p>
        </p:txBody>
      </p:sp>
      <p:sp>
        <p:nvSpPr>
          <p:cNvPr id="43035" name="Rectangle 75"/>
          <p:cNvSpPr>
            <a:spLocks noChangeArrowheads="1"/>
          </p:cNvSpPr>
          <p:nvPr/>
        </p:nvSpPr>
        <p:spPr bwMode="auto">
          <a:xfrm>
            <a:off x="1820863" y="5229225"/>
            <a:ext cx="2020887"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ySO;oLFkk</a:t>
            </a:r>
          </a:p>
        </p:txBody>
      </p:sp>
      <p:sp>
        <p:nvSpPr>
          <p:cNvPr id="43036"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43037" name="Rectangle 77"/>
          <p:cNvSpPr>
            <a:spLocks noChangeArrowheads="1"/>
          </p:cNvSpPr>
          <p:nvPr/>
        </p:nvSpPr>
        <p:spPr bwMode="auto">
          <a:xfrm>
            <a:off x="2027238" y="4591050"/>
            <a:ext cx="1500187"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fuxZeu</a:t>
            </a:r>
          </a:p>
        </p:txBody>
      </p:sp>
      <p:sp>
        <p:nvSpPr>
          <p:cNvPr id="43038" name="Rectangle 77"/>
          <p:cNvSpPr>
            <a:spLocks noChangeArrowheads="1"/>
          </p:cNvSpPr>
          <p:nvPr/>
        </p:nvSpPr>
        <p:spPr bwMode="auto">
          <a:xfrm>
            <a:off x="1658938" y="781050"/>
            <a:ext cx="15271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sp>
        <p:nvSpPr>
          <p:cNvPr id="69"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70"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71" name="Text Box 44"/>
          <p:cNvSpPr txBox="1">
            <a:spLocks noChangeArrowheads="1"/>
          </p:cNvSpPr>
          <p:nvPr/>
        </p:nvSpPr>
        <p:spPr bwMode="auto">
          <a:xfrm>
            <a:off x="5030788" y="2271713"/>
            <a:ext cx="4572000" cy="3185487"/>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800" b="1" dirty="0">
                <a:solidFill>
                  <a:srgbClr val="FFFF00"/>
                </a:solidFill>
                <a:latin typeface="Kruti Dev 010"/>
                <a:ea typeface="ＭＳ Ｐゴシック" pitchFamily="34" charset="-128"/>
                <a:cs typeface="+mn-cs"/>
              </a:rPr>
              <a:t>‡</a:t>
            </a:r>
            <a:r>
              <a:rPr lang="en-US" sz="48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72" name="Rectangle 71"/>
          <p:cNvSpPr>
            <a:spLocks noChangeArrowheads="1"/>
          </p:cNvSpPr>
          <p:nvPr/>
        </p:nvSpPr>
        <p:spPr bwMode="auto">
          <a:xfrm>
            <a:off x="6289675" y="331944"/>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73" name="Text Box 58"/>
          <p:cNvSpPr txBox="1">
            <a:spLocks noChangeArrowheads="1"/>
          </p:cNvSpPr>
          <p:nvPr/>
        </p:nvSpPr>
        <p:spPr bwMode="auto">
          <a:xfrm>
            <a:off x="5357813" y="5937577"/>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a:t>
            </a:r>
            <a:r>
              <a:rPr lang="en-US" sz="2800" b="1" dirty="0">
                <a:ln>
                  <a:solidFill>
                    <a:schemeClr val="bg1"/>
                  </a:solidFill>
                </a:ln>
                <a:solidFill>
                  <a:schemeClr val="bg1"/>
                </a:solidFill>
                <a:latin typeface="Kruti Dev 010"/>
                <a:ea typeface="ＭＳ Ｐゴシック" pitchFamily="34" charset="-128"/>
                <a:cs typeface="+mn-cs"/>
              </a:rPr>
              <a:t> ƒ†ŒŒ </a:t>
            </a:r>
            <a:r>
              <a:rPr lang="en-US" sz="2800" b="1" dirty="0">
                <a:ln>
                  <a:solidFill>
                    <a:schemeClr val="bg1"/>
                  </a:solidFill>
                </a:ln>
                <a:solidFill>
                  <a:schemeClr val="bg1"/>
                </a:solidFill>
                <a:latin typeface="Kruti Dev 010" pitchFamily="2" charset="0"/>
                <a:ea typeface="ＭＳ Ｐゴシック" pitchFamily="34" charset="-128"/>
                <a:cs typeface="+mn-cs"/>
              </a:rPr>
              <a:t>ch-lh-</a:t>
            </a:r>
            <a:endParaRPr lang="en-US" sz="2800" b="1" dirty="0">
              <a:ln>
                <a:solidFill>
                  <a:schemeClr val="bg1"/>
                </a:solidFill>
              </a:ln>
              <a:solidFill>
                <a:schemeClr val="bg1"/>
              </a:solidFill>
              <a:latin typeface="Kruti Dev 010" pitchFamily="2" charset="0"/>
              <a:ea typeface="+mn-ea"/>
              <a:cs typeface="+mn-cs"/>
            </a:endParaRPr>
          </a:p>
        </p:txBody>
      </p:sp>
      <p:sp>
        <p:nvSpPr>
          <p:cNvPr id="74" name="AutoShape 59"/>
          <p:cNvSpPr>
            <a:spLocks noChangeArrowheads="1"/>
          </p:cNvSpPr>
          <p:nvPr/>
        </p:nvSpPr>
        <p:spPr bwMode="auto">
          <a:xfrm>
            <a:off x="5348288" y="5956300"/>
            <a:ext cx="4010025" cy="12636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43045"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1066"/>
                                        </p:tgtEl>
                                        <p:attrNameLst>
                                          <p:attrName>style.visibility</p:attrName>
                                        </p:attrNameLst>
                                      </p:cBhvr>
                                      <p:to>
                                        <p:strVal val="visible"/>
                                      </p:to>
                                    </p:set>
                                    <p:animEffect transition="in" filter="wipe(up)">
                                      <p:cBhvr>
                                        <p:cTn id="7" dur="2000"/>
                                        <p:tgtEl>
                                          <p:spTgt spid="811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66"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83"/>
          <p:cNvGrpSpPr>
            <a:grpSpLocks/>
          </p:cNvGrpSpPr>
          <p:nvPr/>
        </p:nvGrpSpPr>
        <p:grpSpPr bwMode="auto">
          <a:xfrm>
            <a:off x="169863" y="-176213"/>
            <a:ext cx="9750425" cy="7888288"/>
            <a:chOff x="169863" y="-176213"/>
            <a:chExt cx="9750425" cy="7888288"/>
          </a:xfrm>
        </p:grpSpPr>
        <p:sp>
          <p:nvSpPr>
            <p:cNvPr id="45058"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45059"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45060"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061" name="Line 8"/>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062"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45063"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Kruti Dev 010" charset="0"/>
              </a:endParaRPr>
            </a:p>
          </p:txBody>
        </p:sp>
        <p:sp>
          <p:nvSpPr>
            <p:cNvPr id="45064"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Kruti Dev 010" charset="0"/>
              </a:endParaRPr>
            </a:p>
          </p:txBody>
        </p:sp>
        <p:sp>
          <p:nvSpPr>
            <p:cNvPr id="45065"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45066"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45067" name="Picture 4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8"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grpSp>
          <p:nvGrpSpPr>
            <p:cNvPr id="45069" name="Group 84"/>
            <p:cNvGrpSpPr>
              <a:grpSpLocks/>
            </p:cNvGrpSpPr>
            <p:nvPr/>
          </p:nvGrpSpPr>
          <p:grpSpPr bwMode="auto">
            <a:xfrm>
              <a:off x="6024563" y="1873250"/>
              <a:ext cx="2693987" cy="3125788"/>
              <a:chOff x="1084" y="711"/>
              <a:chExt cx="2950" cy="2769"/>
            </a:xfrm>
          </p:grpSpPr>
          <p:grpSp>
            <p:nvGrpSpPr>
              <p:cNvPr id="45130" name="Group 85"/>
              <p:cNvGrpSpPr>
                <a:grpSpLocks/>
              </p:cNvGrpSpPr>
              <p:nvPr/>
            </p:nvGrpSpPr>
            <p:grpSpPr bwMode="auto">
              <a:xfrm>
                <a:off x="1084" y="711"/>
                <a:ext cx="2950" cy="2769"/>
                <a:chOff x="2707" y="548"/>
                <a:chExt cx="2950" cy="2769"/>
              </a:xfrm>
            </p:grpSpPr>
            <p:grpSp>
              <p:nvGrpSpPr>
                <p:cNvPr id="45136" name="Group 86"/>
                <p:cNvGrpSpPr>
                  <a:grpSpLocks/>
                </p:cNvGrpSpPr>
                <p:nvPr/>
              </p:nvGrpSpPr>
              <p:grpSpPr bwMode="auto">
                <a:xfrm>
                  <a:off x="3180" y="1046"/>
                  <a:ext cx="2105" cy="1421"/>
                  <a:chOff x="578" y="2316"/>
                  <a:chExt cx="2105" cy="1421"/>
                </a:xfrm>
              </p:grpSpPr>
              <p:sp>
                <p:nvSpPr>
                  <p:cNvPr id="45138" name="Freeform 87"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5139" name="Freeform 88"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pic>
              <p:nvPicPr>
                <p:cNvPr id="45137" name="Picture 89"/>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45131" name="Freeform 90"/>
              <p:cNvSpPr>
                <a:spLocks/>
              </p:cNvSpPr>
              <p:nvPr/>
            </p:nvSpPr>
            <p:spPr bwMode="auto">
              <a:xfrm>
                <a:off x="1616" y="2649"/>
                <a:ext cx="88" cy="277"/>
              </a:xfrm>
              <a:custGeom>
                <a:avLst/>
                <a:gdLst>
                  <a:gd name="T0" fmla="*/ 251 w 85"/>
                  <a:gd name="T1" fmla="*/ 3 h 318"/>
                  <a:gd name="T2" fmla="*/ 218 w 85"/>
                  <a:gd name="T3" fmla="*/ 3 h 318"/>
                  <a:gd name="T4" fmla="*/ 165 w 85"/>
                  <a:gd name="T5" fmla="*/ 3 h 318"/>
                  <a:gd name="T6" fmla="*/ 189 w 85"/>
                  <a:gd name="T7" fmla="*/ 3 h 318"/>
                  <a:gd name="T8" fmla="*/ 218 w 85"/>
                  <a:gd name="T9" fmla="*/ 3 h 318"/>
                  <a:gd name="T10" fmla="*/ 129 w 85"/>
                  <a:gd name="T11" fmla="*/ 3 h 318"/>
                  <a:gd name="T12" fmla="*/ 129 w 85"/>
                  <a:gd name="T13" fmla="*/ 3 h 318"/>
                  <a:gd name="T14" fmla="*/ 165 w 85"/>
                  <a:gd name="T15" fmla="*/ 3 h 318"/>
                  <a:gd name="T16" fmla="*/ 98 w 85"/>
                  <a:gd name="T17" fmla="*/ 3 h 318"/>
                  <a:gd name="T18" fmla="*/ 129 w 85"/>
                  <a:gd name="T19" fmla="*/ 3 h 318"/>
                  <a:gd name="T20" fmla="*/ 165 w 85"/>
                  <a:gd name="T21" fmla="*/ 3 h 318"/>
                  <a:gd name="T22" fmla="*/ 129 w 85"/>
                  <a:gd name="T23" fmla="*/ 3 h 318"/>
                  <a:gd name="T24" fmla="*/ 165 w 85"/>
                  <a:gd name="T25" fmla="*/ 3 h 318"/>
                  <a:gd name="T26" fmla="*/ 129 w 85"/>
                  <a:gd name="T27" fmla="*/ 3 h 318"/>
                  <a:gd name="T28" fmla="*/ 165 w 85"/>
                  <a:gd name="T29" fmla="*/ 3 h 318"/>
                  <a:gd name="T30" fmla="*/ 189 w 85"/>
                  <a:gd name="T31" fmla="*/ 3 h 318"/>
                  <a:gd name="T32" fmla="*/ 251 w 85"/>
                  <a:gd name="T33" fmla="*/ 3 h 318"/>
                  <a:gd name="T34" fmla="*/ 277 w 85"/>
                  <a:gd name="T35" fmla="*/ 3 h 318"/>
                  <a:gd name="T36" fmla="*/ 251 w 85"/>
                  <a:gd name="T37" fmla="*/ 3 h 318"/>
                  <a:gd name="T38" fmla="*/ 218 w 85"/>
                  <a:gd name="T39" fmla="*/ 3 h 318"/>
                  <a:gd name="T40" fmla="*/ 189 w 85"/>
                  <a:gd name="T41" fmla="*/ 3 h 318"/>
                  <a:gd name="T42" fmla="*/ 129 w 85"/>
                  <a:gd name="T43" fmla="*/ 3 h 318"/>
                  <a:gd name="T44" fmla="*/ 98 w 85"/>
                  <a:gd name="T45" fmla="*/ 3 h 318"/>
                  <a:gd name="T46" fmla="*/ 74 w 85"/>
                  <a:gd name="T47" fmla="*/ 3 h 318"/>
                  <a:gd name="T48" fmla="*/ 5 w 85"/>
                  <a:gd name="T49" fmla="*/ 3 h 318"/>
                  <a:gd name="T50" fmla="*/ 129 w 85"/>
                  <a:gd name="T51" fmla="*/ 3 h 318"/>
                  <a:gd name="T52" fmla="*/ 218 w 85"/>
                  <a:gd name="T53" fmla="*/ 3 h 318"/>
                  <a:gd name="T54" fmla="*/ 251 w 85"/>
                  <a:gd name="T55" fmla="*/ 3 h 318"/>
                  <a:gd name="T56" fmla="*/ 218 w 85"/>
                  <a:gd name="T57" fmla="*/ 3 h 318"/>
                  <a:gd name="T58" fmla="*/ 218 w 85"/>
                  <a:gd name="T59" fmla="*/ 3 h 318"/>
                  <a:gd name="T60" fmla="*/ 165 w 85"/>
                  <a:gd name="T61" fmla="*/ 3 h 318"/>
                  <a:gd name="T62" fmla="*/ 74 w 85"/>
                  <a:gd name="T63" fmla="*/ 3 h 318"/>
                  <a:gd name="T64" fmla="*/ 129 w 85"/>
                  <a:gd name="T65" fmla="*/ 3 h 318"/>
                  <a:gd name="T66" fmla="*/ 189 w 85"/>
                  <a:gd name="T67" fmla="*/ 3 h 318"/>
                  <a:gd name="T68" fmla="*/ 251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32" name="Freeform 91"/>
              <p:cNvSpPr>
                <a:spLocks/>
              </p:cNvSpPr>
              <p:nvPr/>
            </p:nvSpPr>
            <p:spPr bwMode="auto">
              <a:xfrm flipH="1">
                <a:off x="1529" y="2647"/>
                <a:ext cx="355" cy="309"/>
              </a:xfrm>
              <a:custGeom>
                <a:avLst/>
                <a:gdLst>
                  <a:gd name="T0" fmla="*/ 2147483647 w 105"/>
                  <a:gd name="T1" fmla="*/ 0 h 354"/>
                  <a:gd name="T2" fmla="*/ 2147483647 w 105"/>
                  <a:gd name="T3" fmla="*/ 3 h 354"/>
                  <a:gd name="T4" fmla="*/ 2147483647 w 105"/>
                  <a:gd name="T5" fmla="*/ 3 h 354"/>
                  <a:gd name="T6" fmla="*/ 2147483647 w 105"/>
                  <a:gd name="T7" fmla="*/ 3 h 354"/>
                  <a:gd name="T8" fmla="*/ 2147483647 w 105"/>
                  <a:gd name="T9" fmla="*/ 3 h 354"/>
                  <a:gd name="T10" fmla="*/ 2147483647 w 105"/>
                  <a:gd name="T11" fmla="*/ 3 h 354"/>
                  <a:gd name="T12" fmla="*/ 2147483647 w 105"/>
                  <a:gd name="T13" fmla="*/ 3 h 354"/>
                  <a:gd name="T14" fmla="*/ 2147483647 w 105"/>
                  <a:gd name="T15" fmla="*/ 3 h 354"/>
                  <a:gd name="T16" fmla="*/ 2147483647 w 105"/>
                  <a:gd name="T17" fmla="*/ 3 h 354"/>
                  <a:gd name="T18" fmla="*/ 2147483647 w 105"/>
                  <a:gd name="T19" fmla="*/ 3 h 354"/>
                  <a:gd name="T20" fmla="*/ 2147483647 w 105"/>
                  <a:gd name="T21" fmla="*/ 3 h 354"/>
                  <a:gd name="T22" fmla="*/ 2147483647 w 105"/>
                  <a:gd name="T23" fmla="*/ 3 h 354"/>
                  <a:gd name="T24" fmla="*/ 2147483647 w 105"/>
                  <a:gd name="T25" fmla="*/ 3 h 354"/>
                  <a:gd name="T26" fmla="*/ 2147483647 w 105"/>
                  <a:gd name="T27" fmla="*/ 3 h 354"/>
                  <a:gd name="T28" fmla="*/ 2147483647 w 105"/>
                  <a:gd name="T29" fmla="*/ 3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33" name="Freeform 92"/>
              <p:cNvSpPr>
                <a:spLocks/>
              </p:cNvSpPr>
              <p:nvPr/>
            </p:nvSpPr>
            <p:spPr bwMode="auto">
              <a:xfrm>
                <a:off x="3008" y="2583"/>
                <a:ext cx="155" cy="328"/>
              </a:xfrm>
              <a:custGeom>
                <a:avLst/>
                <a:gdLst>
                  <a:gd name="T0" fmla="*/ 582 w 149"/>
                  <a:gd name="T1" fmla="*/ 3 h 376"/>
                  <a:gd name="T2" fmla="*/ 553 w 149"/>
                  <a:gd name="T3" fmla="*/ 3 h 376"/>
                  <a:gd name="T4" fmla="*/ 513 w 149"/>
                  <a:gd name="T5" fmla="*/ 3 h 376"/>
                  <a:gd name="T6" fmla="*/ 506 w 149"/>
                  <a:gd name="T7" fmla="*/ 3 h 376"/>
                  <a:gd name="T8" fmla="*/ 432 w 149"/>
                  <a:gd name="T9" fmla="*/ 3 h 376"/>
                  <a:gd name="T10" fmla="*/ 341 w 149"/>
                  <a:gd name="T11" fmla="*/ 3 h 376"/>
                  <a:gd name="T12" fmla="*/ 274 w 149"/>
                  <a:gd name="T13" fmla="*/ 3 h 376"/>
                  <a:gd name="T14" fmla="*/ 230 w 149"/>
                  <a:gd name="T15" fmla="*/ 3 h 376"/>
                  <a:gd name="T16" fmla="*/ 73 w 149"/>
                  <a:gd name="T17" fmla="*/ 3 h 376"/>
                  <a:gd name="T18" fmla="*/ 2 w 149"/>
                  <a:gd name="T19" fmla="*/ 3 h 376"/>
                  <a:gd name="T20" fmla="*/ 5 w 149"/>
                  <a:gd name="T21" fmla="*/ 3 h 376"/>
                  <a:gd name="T22" fmla="*/ 8 w 149"/>
                  <a:gd name="T23" fmla="*/ 3 h 376"/>
                  <a:gd name="T24" fmla="*/ 82 w 149"/>
                  <a:gd name="T25" fmla="*/ 3 h 376"/>
                  <a:gd name="T26" fmla="*/ 137 w 149"/>
                  <a:gd name="T27" fmla="*/ 3 h 376"/>
                  <a:gd name="T28" fmla="*/ 174 w 149"/>
                  <a:gd name="T29" fmla="*/ 3 h 376"/>
                  <a:gd name="T30" fmla="*/ 331 w 149"/>
                  <a:gd name="T31" fmla="*/ 3 h 376"/>
                  <a:gd name="T32" fmla="*/ 506 w 149"/>
                  <a:gd name="T33" fmla="*/ 3 h 376"/>
                  <a:gd name="T34" fmla="*/ 582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34" name="Freeform 93"/>
              <p:cNvSpPr>
                <a:spLocks/>
              </p:cNvSpPr>
              <p:nvPr/>
            </p:nvSpPr>
            <p:spPr bwMode="auto">
              <a:xfrm>
                <a:off x="1714" y="1020"/>
                <a:ext cx="99" cy="440"/>
              </a:xfrm>
              <a:custGeom>
                <a:avLst/>
                <a:gdLst>
                  <a:gd name="T0" fmla="*/ 76 w 96"/>
                  <a:gd name="T1" fmla="*/ 3 h 504"/>
                  <a:gd name="T2" fmla="*/ 182 w 96"/>
                  <a:gd name="T3" fmla="*/ 3 h 504"/>
                  <a:gd name="T4" fmla="*/ 217 w 96"/>
                  <a:gd name="T5" fmla="*/ 3 h 504"/>
                  <a:gd name="T6" fmla="*/ 217 w 96"/>
                  <a:gd name="T7" fmla="*/ 3 h 504"/>
                  <a:gd name="T8" fmla="*/ 268 w 96"/>
                  <a:gd name="T9" fmla="*/ 3 h 504"/>
                  <a:gd name="T10" fmla="*/ 288 w 96"/>
                  <a:gd name="T11" fmla="*/ 3 h 504"/>
                  <a:gd name="T12" fmla="*/ 268 w 96"/>
                  <a:gd name="T13" fmla="*/ 3 h 504"/>
                  <a:gd name="T14" fmla="*/ 233 w 96"/>
                  <a:gd name="T15" fmla="*/ 3 h 504"/>
                  <a:gd name="T16" fmla="*/ 83 w 96"/>
                  <a:gd name="T17" fmla="*/ 3 h 504"/>
                  <a:gd name="T18" fmla="*/ 76 w 96"/>
                  <a:gd name="T19" fmla="*/ 3 h 504"/>
                  <a:gd name="T20" fmla="*/ 92 w 96"/>
                  <a:gd name="T21" fmla="*/ 3 h 504"/>
                  <a:gd name="T22" fmla="*/ 117 w 96"/>
                  <a:gd name="T23" fmla="*/ 3 h 504"/>
                  <a:gd name="T24" fmla="*/ 72 w 96"/>
                  <a:gd name="T25" fmla="*/ 3 h 504"/>
                  <a:gd name="T26" fmla="*/ 76 w 96"/>
                  <a:gd name="T27" fmla="*/ 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35" name="Freeform 94"/>
              <p:cNvSpPr>
                <a:spLocks/>
              </p:cNvSpPr>
              <p:nvPr/>
            </p:nvSpPr>
            <p:spPr bwMode="auto">
              <a:xfrm>
                <a:off x="3431" y="1007"/>
                <a:ext cx="156" cy="358"/>
              </a:xfrm>
              <a:custGeom>
                <a:avLst/>
                <a:gdLst>
                  <a:gd name="T0" fmla="*/ 5 w 150"/>
                  <a:gd name="T1" fmla="*/ 3 h 410"/>
                  <a:gd name="T2" fmla="*/ 165 w 150"/>
                  <a:gd name="T3" fmla="*/ 3 h 410"/>
                  <a:gd name="T4" fmla="*/ 329 w 150"/>
                  <a:gd name="T5" fmla="*/ 3 h 410"/>
                  <a:gd name="T6" fmla="*/ 385 w 150"/>
                  <a:gd name="T7" fmla="*/ 3 h 410"/>
                  <a:gd name="T8" fmla="*/ 470 w 150"/>
                  <a:gd name="T9" fmla="*/ 3 h 410"/>
                  <a:gd name="T10" fmla="*/ 526 w 150"/>
                  <a:gd name="T11" fmla="*/ 3 h 410"/>
                  <a:gd name="T12" fmla="*/ 556 w 150"/>
                  <a:gd name="T13" fmla="*/ 3 h 410"/>
                  <a:gd name="T14" fmla="*/ 569 w 150"/>
                  <a:gd name="T15" fmla="*/ 3 h 410"/>
                  <a:gd name="T16" fmla="*/ 592 w 150"/>
                  <a:gd name="T17" fmla="*/ 3 h 410"/>
                  <a:gd name="T18" fmla="*/ 600 w 150"/>
                  <a:gd name="T19" fmla="*/ 3 h 410"/>
                  <a:gd name="T20" fmla="*/ 534 w 150"/>
                  <a:gd name="T21" fmla="*/ 0 h 410"/>
                  <a:gd name="T22" fmla="*/ 385 w 150"/>
                  <a:gd name="T23" fmla="*/ 3 h 410"/>
                  <a:gd name="T24" fmla="*/ 316 w 150"/>
                  <a:gd name="T25" fmla="*/ 3 h 410"/>
                  <a:gd name="T26" fmla="*/ 272 w 150"/>
                  <a:gd name="T27" fmla="*/ 3 h 410"/>
                  <a:gd name="T28" fmla="*/ 235 w 150"/>
                  <a:gd name="T29" fmla="*/ 3 h 410"/>
                  <a:gd name="T30" fmla="*/ 172 w 150"/>
                  <a:gd name="T31" fmla="*/ 3 h 410"/>
                  <a:gd name="T32" fmla="*/ 165 w 150"/>
                  <a:gd name="T33" fmla="*/ 3 h 410"/>
                  <a:gd name="T34" fmla="*/ 136 w 150"/>
                  <a:gd name="T35" fmla="*/ 3 h 410"/>
                  <a:gd name="T36" fmla="*/ 126 w 150"/>
                  <a:gd name="T37" fmla="*/ 3 h 410"/>
                  <a:gd name="T38" fmla="*/ 112 w 150"/>
                  <a:gd name="T39" fmla="*/ 3 h 410"/>
                  <a:gd name="T40" fmla="*/ 67 w 150"/>
                  <a:gd name="T41" fmla="*/ 3 h 410"/>
                  <a:gd name="T42" fmla="*/ 10 w 150"/>
                  <a:gd name="T43" fmla="*/ 3 h 410"/>
                  <a:gd name="T44" fmla="*/ 2 w 150"/>
                  <a:gd name="T45" fmla="*/ 3 h 410"/>
                  <a:gd name="T46" fmla="*/ 5 w 150"/>
                  <a:gd name="T47" fmla="*/ 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45070"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45071" name="Text Box 62"/>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grpSp>
          <p:nvGrpSpPr>
            <p:cNvPr id="45072" name="Group 106"/>
            <p:cNvGrpSpPr>
              <a:grpSpLocks/>
            </p:cNvGrpSpPr>
            <p:nvPr/>
          </p:nvGrpSpPr>
          <p:grpSpPr bwMode="auto">
            <a:xfrm>
              <a:off x="6024563" y="4395788"/>
              <a:ext cx="2693987" cy="2746493"/>
              <a:chOff x="1084" y="711"/>
              <a:chExt cx="2950" cy="2433"/>
            </a:xfrm>
          </p:grpSpPr>
          <p:grpSp>
            <p:nvGrpSpPr>
              <p:cNvPr id="45120" name="Group 107"/>
              <p:cNvGrpSpPr>
                <a:grpSpLocks/>
              </p:cNvGrpSpPr>
              <p:nvPr/>
            </p:nvGrpSpPr>
            <p:grpSpPr bwMode="auto">
              <a:xfrm>
                <a:off x="1084" y="711"/>
                <a:ext cx="2950" cy="2433"/>
                <a:chOff x="2707" y="548"/>
                <a:chExt cx="2950" cy="2433"/>
              </a:xfrm>
            </p:grpSpPr>
            <p:grpSp>
              <p:nvGrpSpPr>
                <p:cNvPr id="45126" name="Group 108"/>
                <p:cNvGrpSpPr>
                  <a:grpSpLocks/>
                </p:cNvGrpSpPr>
                <p:nvPr/>
              </p:nvGrpSpPr>
              <p:grpSpPr bwMode="auto">
                <a:xfrm>
                  <a:off x="3180" y="1046"/>
                  <a:ext cx="2105" cy="1421"/>
                  <a:chOff x="578" y="2316"/>
                  <a:chExt cx="2105" cy="1421"/>
                </a:xfrm>
              </p:grpSpPr>
              <p:sp>
                <p:nvSpPr>
                  <p:cNvPr id="45128" name="Freeform 109"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5129" name="Freeform 110"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pic>
              <p:nvPicPr>
                <p:cNvPr id="45127" name="Picture 111"/>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07" y="548"/>
                  <a:ext cx="2950" cy="2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45121" name="Freeform 112"/>
              <p:cNvSpPr>
                <a:spLocks/>
              </p:cNvSpPr>
              <p:nvPr/>
            </p:nvSpPr>
            <p:spPr bwMode="auto">
              <a:xfrm>
                <a:off x="1616" y="2649"/>
                <a:ext cx="88" cy="277"/>
              </a:xfrm>
              <a:custGeom>
                <a:avLst/>
                <a:gdLst>
                  <a:gd name="T0" fmla="*/ 251 w 85"/>
                  <a:gd name="T1" fmla="*/ 3 h 318"/>
                  <a:gd name="T2" fmla="*/ 218 w 85"/>
                  <a:gd name="T3" fmla="*/ 3 h 318"/>
                  <a:gd name="T4" fmla="*/ 165 w 85"/>
                  <a:gd name="T5" fmla="*/ 3 h 318"/>
                  <a:gd name="T6" fmla="*/ 189 w 85"/>
                  <a:gd name="T7" fmla="*/ 3 h 318"/>
                  <a:gd name="T8" fmla="*/ 218 w 85"/>
                  <a:gd name="T9" fmla="*/ 3 h 318"/>
                  <a:gd name="T10" fmla="*/ 129 w 85"/>
                  <a:gd name="T11" fmla="*/ 3 h 318"/>
                  <a:gd name="T12" fmla="*/ 129 w 85"/>
                  <a:gd name="T13" fmla="*/ 3 h 318"/>
                  <a:gd name="T14" fmla="*/ 165 w 85"/>
                  <a:gd name="T15" fmla="*/ 3 h 318"/>
                  <a:gd name="T16" fmla="*/ 98 w 85"/>
                  <a:gd name="T17" fmla="*/ 3 h 318"/>
                  <a:gd name="T18" fmla="*/ 129 w 85"/>
                  <a:gd name="T19" fmla="*/ 3 h 318"/>
                  <a:gd name="T20" fmla="*/ 165 w 85"/>
                  <a:gd name="T21" fmla="*/ 3 h 318"/>
                  <a:gd name="T22" fmla="*/ 129 w 85"/>
                  <a:gd name="T23" fmla="*/ 3 h 318"/>
                  <a:gd name="T24" fmla="*/ 165 w 85"/>
                  <a:gd name="T25" fmla="*/ 3 h 318"/>
                  <a:gd name="T26" fmla="*/ 129 w 85"/>
                  <a:gd name="T27" fmla="*/ 3 h 318"/>
                  <a:gd name="T28" fmla="*/ 165 w 85"/>
                  <a:gd name="T29" fmla="*/ 3 h 318"/>
                  <a:gd name="T30" fmla="*/ 189 w 85"/>
                  <a:gd name="T31" fmla="*/ 3 h 318"/>
                  <a:gd name="T32" fmla="*/ 251 w 85"/>
                  <a:gd name="T33" fmla="*/ 3 h 318"/>
                  <a:gd name="T34" fmla="*/ 277 w 85"/>
                  <a:gd name="T35" fmla="*/ 3 h 318"/>
                  <a:gd name="T36" fmla="*/ 251 w 85"/>
                  <a:gd name="T37" fmla="*/ 3 h 318"/>
                  <a:gd name="T38" fmla="*/ 218 w 85"/>
                  <a:gd name="T39" fmla="*/ 3 h 318"/>
                  <a:gd name="T40" fmla="*/ 189 w 85"/>
                  <a:gd name="T41" fmla="*/ 3 h 318"/>
                  <a:gd name="T42" fmla="*/ 129 w 85"/>
                  <a:gd name="T43" fmla="*/ 3 h 318"/>
                  <a:gd name="T44" fmla="*/ 98 w 85"/>
                  <a:gd name="T45" fmla="*/ 3 h 318"/>
                  <a:gd name="T46" fmla="*/ 74 w 85"/>
                  <a:gd name="T47" fmla="*/ 3 h 318"/>
                  <a:gd name="T48" fmla="*/ 5 w 85"/>
                  <a:gd name="T49" fmla="*/ 3 h 318"/>
                  <a:gd name="T50" fmla="*/ 129 w 85"/>
                  <a:gd name="T51" fmla="*/ 3 h 318"/>
                  <a:gd name="T52" fmla="*/ 218 w 85"/>
                  <a:gd name="T53" fmla="*/ 3 h 318"/>
                  <a:gd name="T54" fmla="*/ 251 w 85"/>
                  <a:gd name="T55" fmla="*/ 3 h 318"/>
                  <a:gd name="T56" fmla="*/ 218 w 85"/>
                  <a:gd name="T57" fmla="*/ 3 h 318"/>
                  <a:gd name="T58" fmla="*/ 218 w 85"/>
                  <a:gd name="T59" fmla="*/ 3 h 318"/>
                  <a:gd name="T60" fmla="*/ 165 w 85"/>
                  <a:gd name="T61" fmla="*/ 3 h 318"/>
                  <a:gd name="T62" fmla="*/ 74 w 85"/>
                  <a:gd name="T63" fmla="*/ 3 h 318"/>
                  <a:gd name="T64" fmla="*/ 129 w 85"/>
                  <a:gd name="T65" fmla="*/ 3 h 318"/>
                  <a:gd name="T66" fmla="*/ 189 w 85"/>
                  <a:gd name="T67" fmla="*/ 3 h 318"/>
                  <a:gd name="T68" fmla="*/ 251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22" name="Freeform 113"/>
              <p:cNvSpPr>
                <a:spLocks/>
              </p:cNvSpPr>
              <p:nvPr/>
            </p:nvSpPr>
            <p:spPr bwMode="auto">
              <a:xfrm>
                <a:off x="1485" y="2647"/>
                <a:ext cx="289" cy="309"/>
              </a:xfrm>
              <a:custGeom>
                <a:avLst/>
                <a:gdLst>
                  <a:gd name="T0" fmla="*/ 2147483647 w 105"/>
                  <a:gd name="T1" fmla="*/ 0 h 354"/>
                  <a:gd name="T2" fmla="*/ 2147483647 w 105"/>
                  <a:gd name="T3" fmla="*/ 3 h 354"/>
                  <a:gd name="T4" fmla="*/ 2147483647 w 105"/>
                  <a:gd name="T5" fmla="*/ 3 h 354"/>
                  <a:gd name="T6" fmla="*/ 2147483647 w 105"/>
                  <a:gd name="T7" fmla="*/ 3 h 354"/>
                  <a:gd name="T8" fmla="*/ 2147483647 w 105"/>
                  <a:gd name="T9" fmla="*/ 3 h 354"/>
                  <a:gd name="T10" fmla="*/ 2147483647 w 105"/>
                  <a:gd name="T11" fmla="*/ 3 h 354"/>
                  <a:gd name="T12" fmla="*/ 2147483647 w 105"/>
                  <a:gd name="T13" fmla="*/ 3 h 354"/>
                  <a:gd name="T14" fmla="*/ 2147483647 w 105"/>
                  <a:gd name="T15" fmla="*/ 3 h 354"/>
                  <a:gd name="T16" fmla="*/ 2147483647 w 105"/>
                  <a:gd name="T17" fmla="*/ 3 h 354"/>
                  <a:gd name="T18" fmla="*/ 2147483647 w 105"/>
                  <a:gd name="T19" fmla="*/ 3 h 354"/>
                  <a:gd name="T20" fmla="*/ 2147483647 w 105"/>
                  <a:gd name="T21" fmla="*/ 3 h 354"/>
                  <a:gd name="T22" fmla="*/ 2147483647 w 105"/>
                  <a:gd name="T23" fmla="*/ 3 h 354"/>
                  <a:gd name="T24" fmla="*/ 2147483647 w 105"/>
                  <a:gd name="T25" fmla="*/ 3 h 354"/>
                  <a:gd name="T26" fmla="*/ 2147483647 w 105"/>
                  <a:gd name="T27" fmla="*/ 3 h 354"/>
                  <a:gd name="T28" fmla="*/ 2147483647 w 105"/>
                  <a:gd name="T29" fmla="*/ 3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23" name="Freeform 114"/>
              <p:cNvSpPr>
                <a:spLocks/>
              </p:cNvSpPr>
              <p:nvPr/>
            </p:nvSpPr>
            <p:spPr bwMode="auto">
              <a:xfrm>
                <a:off x="3008" y="2583"/>
                <a:ext cx="155" cy="328"/>
              </a:xfrm>
              <a:custGeom>
                <a:avLst/>
                <a:gdLst>
                  <a:gd name="T0" fmla="*/ 582 w 149"/>
                  <a:gd name="T1" fmla="*/ 3 h 376"/>
                  <a:gd name="T2" fmla="*/ 553 w 149"/>
                  <a:gd name="T3" fmla="*/ 3 h 376"/>
                  <a:gd name="T4" fmla="*/ 513 w 149"/>
                  <a:gd name="T5" fmla="*/ 3 h 376"/>
                  <a:gd name="T6" fmla="*/ 506 w 149"/>
                  <a:gd name="T7" fmla="*/ 3 h 376"/>
                  <a:gd name="T8" fmla="*/ 432 w 149"/>
                  <a:gd name="T9" fmla="*/ 3 h 376"/>
                  <a:gd name="T10" fmla="*/ 341 w 149"/>
                  <a:gd name="T11" fmla="*/ 3 h 376"/>
                  <a:gd name="T12" fmla="*/ 274 w 149"/>
                  <a:gd name="T13" fmla="*/ 3 h 376"/>
                  <a:gd name="T14" fmla="*/ 230 w 149"/>
                  <a:gd name="T15" fmla="*/ 3 h 376"/>
                  <a:gd name="T16" fmla="*/ 73 w 149"/>
                  <a:gd name="T17" fmla="*/ 3 h 376"/>
                  <a:gd name="T18" fmla="*/ 2 w 149"/>
                  <a:gd name="T19" fmla="*/ 3 h 376"/>
                  <a:gd name="T20" fmla="*/ 5 w 149"/>
                  <a:gd name="T21" fmla="*/ 3 h 376"/>
                  <a:gd name="T22" fmla="*/ 8 w 149"/>
                  <a:gd name="T23" fmla="*/ 3 h 376"/>
                  <a:gd name="T24" fmla="*/ 82 w 149"/>
                  <a:gd name="T25" fmla="*/ 3 h 376"/>
                  <a:gd name="T26" fmla="*/ 137 w 149"/>
                  <a:gd name="T27" fmla="*/ 3 h 376"/>
                  <a:gd name="T28" fmla="*/ 174 w 149"/>
                  <a:gd name="T29" fmla="*/ 3 h 376"/>
                  <a:gd name="T30" fmla="*/ 331 w 149"/>
                  <a:gd name="T31" fmla="*/ 3 h 376"/>
                  <a:gd name="T32" fmla="*/ 506 w 149"/>
                  <a:gd name="T33" fmla="*/ 3 h 376"/>
                  <a:gd name="T34" fmla="*/ 582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24" name="Freeform 115"/>
              <p:cNvSpPr>
                <a:spLocks/>
              </p:cNvSpPr>
              <p:nvPr/>
            </p:nvSpPr>
            <p:spPr bwMode="auto">
              <a:xfrm>
                <a:off x="1714" y="1020"/>
                <a:ext cx="99" cy="440"/>
              </a:xfrm>
              <a:custGeom>
                <a:avLst/>
                <a:gdLst>
                  <a:gd name="T0" fmla="*/ 76 w 96"/>
                  <a:gd name="T1" fmla="*/ 3 h 504"/>
                  <a:gd name="T2" fmla="*/ 182 w 96"/>
                  <a:gd name="T3" fmla="*/ 3 h 504"/>
                  <a:gd name="T4" fmla="*/ 217 w 96"/>
                  <a:gd name="T5" fmla="*/ 3 h 504"/>
                  <a:gd name="T6" fmla="*/ 217 w 96"/>
                  <a:gd name="T7" fmla="*/ 3 h 504"/>
                  <a:gd name="T8" fmla="*/ 268 w 96"/>
                  <a:gd name="T9" fmla="*/ 3 h 504"/>
                  <a:gd name="T10" fmla="*/ 288 w 96"/>
                  <a:gd name="T11" fmla="*/ 3 h 504"/>
                  <a:gd name="T12" fmla="*/ 268 w 96"/>
                  <a:gd name="T13" fmla="*/ 3 h 504"/>
                  <a:gd name="T14" fmla="*/ 233 w 96"/>
                  <a:gd name="T15" fmla="*/ 3 h 504"/>
                  <a:gd name="T16" fmla="*/ 83 w 96"/>
                  <a:gd name="T17" fmla="*/ 3 h 504"/>
                  <a:gd name="T18" fmla="*/ 76 w 96"/>
                  <a:gd name="T19" fmla="*/ 3 h 504"/>
                  <a:gd name="T20" fmla="*/ 92 w 96"/>
                  <a:gd name="T21" fmla="*/ 3 h 504"/>
                  <a:gd name="T22" fmla="*/ 117 w 96"/>
                  <a:gd name="T23" fmla="*/ 3 h 504"/>
                  <a:gd name="T24" fmla="*/ 72 w 96"/>
                  <a:gd name="T25" fmla="*/ 3 h 504"/>
                  <a:gd name="T26" fmla="*/ 76 w 96"/>
                  <a:gd name="T27" fmla="*/ 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25" name="Freeform 116"/>
              <p:cNvSpPr>
                <a:spLocks/>
              </p:cNvSpPr>
              <p:nvPr/>
            </p:nvSpPr>
            <p:spPr bwMode="auto">
              <a:xfrm>
                <a:off x="3431" y="1007"/>
                <a:ext cx="156" cy="358"/>
              </a:xfrm>
              <a:custGeom>
                <a:avLst/>
                <a:gdLst>
                  <a:gd name="T0" fmla="*/ 5 w 150"/>
                  <a:gd name="T1" fmla="*/ 3 h 410"/>
                  <a:gd name="T2" fmla="*/ 165 w 150"/>
                  <a:gd name="T3" fmla="*/ 3 h 410"/>
                  <a:gd name="T4" fmla="*/ 329 w 150"/>
                  <a:gd name="T5" fmla="*/ 3 h 410"/>
                  <a:gd name="T6" fmla="*/ 385 w 150"/>
                  <a:gd name="T7" fmla="*/ 3 h 410"/>
                  <a:gd name="T8" fmla="*/ 470 w 150"/>
                  <a:gd name="T9" fmla="*/ 3 h 410"/>
                  <a:gd name="T10" fmla="*/ 526 w 150"/>
                  <a:gd name="T11" fmla="*/ 3 h 410"/>
                  <a:gd name="T12" fmla="*/ 556 w 150"/>
                  <a:gd name="T13" fmla="*/ 3 h 410"/>
                  <a:gd name="T14" fmla="*/ 569 w 150"/>
                  <a:gd name="T15" fmla="*/ 3 h 410"/>
                  <a:gd name="T16" fmla="*/ 592 w 150"/>
                  <a:gd name="T17" fmla="*/ 3 h 410"/>
                  <a:gd name="T18" fmla="*/ 600 w 150"/>
                  <a:gd name="T19" fmla="*/ 3 h 410"/>
                  <a:gd name="T20" fmla="*/ 534 w 150"/>
                  <a:gd name="T21" fmla="*/ 0 h 410"/>
                  <a:gd name="T22" fmla="*/ 385 w 150"/>
                  <a:gd name="T23" fmla="*/ 3 h 410"/>
                  <a:gd name="T24" fmla="*/ 316 w 150"/>
                  <a:gd name="T25" fmla="*/ 3 h 410"/>
                  <a:gd name="T26" fmla="*/ 272 w 150"/>
                  <a:gd name="T27" fmla="*/ 3 h 410"/>
                  <a:gd name="T28" fmla="*/ 235 w 150"/>
                  <a:gd name="T29" fmla="*/ 3 h 410"/>
                  <a:gd name="T30" fmla="*/ 172 w 150"/>
                  <a:gd name="T31" fmla="*/ 3 h 410"/>
                  <a:gd name="T32" fmla="*/ 165 w 150"/>
                  <a:gd name="T33" fmla="*/ 3 h 410"/>
                  <a:gd name="T34" fmla="*/ 136 w 150"/>
                  <a:gd name="T35" fmla="*/ 3 h 410"/>
                  <a:gd name="T36" fmla="*/ 126 w 150"/>
                  <a:gd name="T37" fmla="*/ 3 h 410"/>
                  <a:gd name="T38" fmla="*/ 112 w 150"/>
                  <a:gd name="T39" fmla="*/ 3 h 410"/>
                  <a:gd name="T40" fmla="*/ 67 w 150"/>
                  <a:gd name="T41" fmla="*/ 3 h 410"/>
                  <a:gd name="T42" fmla="*/ 10 w 150"/>
                  <a:gd name="T43" fmla="*/ 3 h 410"/>
                  <a:gd name="T44" fmla="*/ 2 w 150"/>
                  <a:gd name="T45" fmla="*/ 3 h 410"/>
                  <a:gd name="T46" fmla="*/ 5 w 150"/>
                  <a:gd name="T47" fmla="*/ 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45073" name="Text Box 117"/>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45074" name="Text Box 118"/>
            <p:cNvSpPr txBox="1">
              <a:spLocks noChangeArrowheads="1"/>
            </p:cNvSpPr>
            <p:nvPr/>
          </p:nvSpPr>
          <p:spPr bwMode="auto">
            <a:xfrm>
              <a:off x="9015413" y="7353300"/>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21</a:t>
              </a:r>
            </a:p>
          </p:txBody>
        </p:sp>
        <p:sp>
          <p:nvSpPr>
            <p:cNvPr id="813175" name="Rectangle 119"/>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45076" name="Text Box 121"/>
            <p:cNvSpPr txBox="1">
              <a:spLocks noChangeArrowheads="1"/>
            </p:cNvSpPr>
            <p:nvPr/>
          </p:nvSpPr>
          <p:spPr bwMode="auto">
            <a:xfrm>
              <a:off x="9578975" y="72739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3</a:t>
              </a:r>
            </a:p>
          </p:txBody>
        </p:sp>
        <p:sp>
          <p:nvSpPr>
            <p:cNvPr id="45077" name="Line 124"/>
            <p:cNvSpPr>
              <a:spLocks noChangeShapeType="1"/>
            </p:cNvSpPr>
            <p:nvPr/>
          </p:nvSpPr>
          <p:spPr bwMode="auto">
            <a:xfrm>
              <a:off x="1600200" y="130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078" name="Line 125"/>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079" name="Line 126"/>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080" name="Line 129"/>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5081" name="Group 159"/>
            <p:cNvGrpSpPr>
              <a:grpSpLocks/>
            </p:cNvGrpSpPr>
            <p:nvPr/>
          </p:nvGrpSpPr>
          <p:grpSpPr bwMode="auto">
            <a:xfrm>
              <a:off x="4770438" y="4408488"/>
              <a:ext cx="3951287" cy="2063750"/>
              <a:chOff x="3005" y="2777"/>
              <a:chExt cx="2489" cy="1300"/>
            </a:xfrm>
          </p:grpSpPr>
          <p:sp>
            <p:nvSpPr>
              <p:cNvPr id="813110" name="Rectangle 54"/>
              <p:cNvSpPr>
                <a:spLocks noChangeArrowheads="1"/>
              </p:cNvSpPr>
              <p:nvPr/>
            </p:nvSpPr>
            <p:spPr bwMode="auto">
              <a:xfrm>
                <a:off x="3747" y="2777"/>
                <a:ext cx="1747" cy="1276"/>
              </a:xfrm>
              <a:prstGeom prst="rect">
                <a:avLst/>
              </a:prstGeom>
              <a:noFill/>
              <a:ln w="12700">
                <a:noFill/>
                <a:miter lim="800000"/>
                <a:headEnd/>
                <a:tailEnd/>
              </a:ln>
              <a:effectLst>
                <a:outerShdw blurRad="63500" dist="81320" dir="3080412" algn="ctr" rotWithShape="0">
                  <a:schemeClr val="tx1">
                    <a:alpha val="74998"/>
                  </a:schemeClr>
                </a:outerShdw>
              </a:effectLst>
            </p:spPr>
            <p:txBody>
              <a:bodyPr wrap="none">
                <a:spAutoFit/>
              </a:bodyPr>
              <a:lstStyle/>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r>
                  <a:rPr lang="en-US" sz="4400" b="1">
                    <a:solidFill>
                      <a:srgbClr val="66FFFF"/>
                    </a:solidFill>
                    <a:latin typeface="Kruti Dev 010" charset="0"/>
                  </a:rPr>
                  <a:t>ns</a:t>
                </a:r>
                <a:r>
                  <a:rPr lang="ja-JP" altLang="en-US" sz="4400" b="1">
                    <a:solidFill>
                      <a:srgbClr val="66FFFF"/>
                    </a:solidFill>
                    <a:latin typeface="Kruti Dev 010" charset="0"/>
                  </a:rPr>
                  <a:t>’</a:t>
                </a:r>
                <a:r>
                  <a:rPr lang="en-US" sz="4400" b="1">
                    <a:solidFill>
                      <a:srgbClr val="66FFFF"/>
                    </a:solidFill>
                    <a:latin typeface="Kruti Dev 010" charset="0"/>
                  </a:rPr>
                  <a:t>k dh okpk</a:t>
                </a:r>
                <a:endParaRPr lang="en-US" sz="3200" b="1">
                  <a:solidFill>
                    <a:srgbClr val="66FFFF"/>
                  </a:solidFill>
                  <a:latin typeface="Kruti Dev 010" charset="0"/>
                </a:endParaRPr>
              </a:p>
              <a:p>
                <a:pPr algn="ctr">
                  <a:lnSpc>
                    <a:spcPct val="40000"/>
                  </a:lnSpc>
                  <a:spcBef>
                    <a:spcPct val="50000"/>
                  </a:spcBef>
                  <a:defRPr/>
                </a:pPr>
                <a:r>
                  <a:rPr lang="en-US" sz="3200" b="1">
                    <a:solidFill>
                      <a:schemeClr val="bg1"/>
                    </a:solidFill>
                    <a:latin typeface="Kruti Dev 010" charset="0"/>
                  </a:rPr>
                  <a:t>O;oLFkk …Œ%ƒ&amp;ƒŒ</a:t>
                </a:r>
                <a:endParaRPr lang="en-US" sz="3200" b="1">
                  <a:solidFill>
                    <a:srgbClr val="66FFFF"/>
                  </a:solidFill>
                  <a:latin typeface="Kruti Dev 010" charset="0"/>
                </a:endParaRPr>
              </a:p>
            </p:txBody>
          </p:sp>
          <p:sp>
            <p:nvSpPr>
              <p:cNvPr id="813120" name="AutoShape 64"/>
              <p:cNvSpPr>
                <a:spLocks noChangeArrowheads="1"/>
              </p:cNvSpPr>
              <p:nvPr/>
            </p:nvSpPr>
            <p:spPr bwMode="auto">
              <a:xfrm rot="20250079">
                <a:off x="3005" y="3722"/>
                <a:ext cx="807" cy="35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nvGrpSpPr>
            <p:cNvPr id="45082" name="Group 157"/>
            <p:cNvGrpSpPr>
              <a:grpSpLocks/>
            </p:cNvGrpSpPr>
            <p:nvPr/>
          </p:nvGrpSpPr>
          <p:grpSpPr bwMode="auto">
            <a:xfrm>
              <a:off x="4279900" y="1685925"/>
              <a:ext cx="4729163" cy="1933575"/>
              <a:chOff x="2696" y="1156"/>
              <a:chExt cx="2979" cy="1218"/>
            </a:xfrm>
          </p:grpSpPr>
          <p:sp>
            <p:nvSpPr>
              <p:cNvPr id="813112" name="Rectangle 56"/>
              <p:cNvSpPr>
                <a:spLocks noChangeArrowheads="1"/>
              </p:cNvSpPr>
              <p:nvPr/>
            </p:nvSpPr>
            <p:spPr bwMode="auto">
              <a:xfrm>
                <a:off x="3612" y="1199"/>
                <a:ext cx="2063" cy="1175"/>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p>
                <a:pPr algn="ctr">
                  <a:lnSpc>
                    <a:spcPct val="40000"/>
                  </a:lnSpc>
                  <a:spcBef>
                    <a:spcPct val="50000"/>
                  </a:spcBef>
                  <a:defRPr/>
                </a:pPr>
                <a:endParaRPr lang="en-US" sz="3600" b="1">
                  <a:solidFill>
                    <a:srgbClr val="66FFFF"/>
                  </a:solidFill>
                  <a:latin typeface="Kruti Dev 010" charset="0"/>
                </a:endParaRPr>
              </a:p>
              <a:p>
                <a:pPr algn="ctr">
                  <a:lnSpc>
                    <a:spcPct val="40000"/>
                  </a:lnSpc>
                  <a:spcBef>
                    <a:spcPct val="50000"/>
                  </a:spcBef>
                  <a:defRPr/>
                </a:pPr>
                <a:endParaRPr lang="en-US" sz="3600" b="1">
                  <a:solidFill>
                    <a:srgbClr val="66FFFF"/>
                  </a:solidFill>
                  <a:latin typeface="Kruti Dev 010" charset="0"/>
                </a:endParaRPr>
              </a:p>
              <a:p>
                <a:pPr algn="ctr">
                  <a:lnSpc>
                    <a:spcPct val="40000"/>
                  </a:lnSpc>
                  <a:spcBef>
                    <a:spcPct val="50000"/>
                  </a:spcBef>
                  <a:defRPr/>
                </a:pPr>
                <a:r>
                  <a:rPr lang="en-US" sz="4400" b="1">
                    <a:solidFill>
                      <a:srgbClr val="66FFFF"/>
                    </a:solidFill>
                    <a:latin typeface="Kruti Dev 010" charset="0"/>
                  </a:rPr>
                  <a:t>vczkge okpk</a:t>
                </a:r>
                <a:endParaRPr lang="en-US" sz="3200" b="1">
                  <a:solidFill>
                    <a:srgbClr val="66FFFF"/>
                  </a:solidFill>
                  <a:latin typeface="Kruti Dev 010" charset="0"/>
                </a:endParaRPr>
              </a:p>
              <a:p>
                <a:pPr algn="ctr">
                  <a:lnSpc>
                    <a:spcPct val="40000"/>
                  </a:lnSpc>
                  <a:spcBef>
                    <a:spcPct val="50000"/>
                  </a:spcBef>
                  <a:defRPr/>
                </a:pPr>
                <a:r>
                  <a:rPr lang="en-US" sz="3200" b="1">
                    <a:solidFill>
                      <a:schemeClr val="bg1"/>
                    </a:solidFill>
                    <a:latin typeface="Kruti Dev 010" charset="0"/>
                  </a:rPr>
                  <a:t>mRi-ƒ„%ƒ&amp;…</a:t>
                </a:r>
                <a:endParaRPr lang="en-US" sz="3200" b="1">
                  <a:solidFill>
                    <a:srgbClr val="66FFFF"/>
                  </a:solidFill>
                  <a:latin typeface="Kruti Dev 010" charset="0"/>
                </a:endParaRPr>
              </a:p>
            </p:txBody>
          </p:sp>
          <p:sp>
            <p:nvSpPr>
              <p:cNvPr id="813209" name="AutoShape 153"/>
              <p:cNvSpPr>
                <a:spLocks noChangeArrowheads="1"/>
              </p:cNvSpPr>
              <p:nvPr/>
            </p:nvSpPr>
            <p:spPr bwMode="auto">
              <a:xfrm rot="2558072">
                <a:off x="2696" y="1156"/>
                <a:ext cx="1252" cy="35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grpSp>
        <p:grpSp>
          <p:nvGrpSpPr>
            <p:cNvPr id="45083" name="Group 72"/>
            <p:cNvGrpSpPr>
              <a:grpSpLocks/>
            </p:cNvGrpSpPr>
            <p:nvPr/>
          </p:nvGrpSpPr>
          <p:grpSpPr bwMode="auto">
            <a:xfrm>
              <a:off x="3694113" y="-176213"/>
              <a:ext cx="901700" cy="1768476"/>
              <a:chOff x="6153150" y="2946400"/>
              <a:chExt cx="901700" cy="1682749"/>
            </a:xfrm>
          </p:grpSpPr>
          <p:grpSp>
            <p:nvGrpSpPr>
              <p:cNvPr id="45106" name="Group 85"/>
              <p:cNvGrpSpPr>
                <a:grpSpLocks/>
              </p:cNvGrpSpPr>
              <p:nvPr/>
            </p:nvGrpSpPr>
            <p:grpSpPr bwMode="auto">
              <a:xfrm>
                <a:off x="6153150" y="3681413"/>
                <a:ext cx="901700" cy="947736"/>
                <a:chOff x="1557" y="1007"/>
                <a:chExt cx="2105" cy="1949"/>
              </a:xfrm>
            </p:grpSpPr>
            <p:grpSp>
              <p:nvGrpSpPr>
                <p:cNvPr id="45108" name="Group 87"/>
                <p:cNvGrpSpPr>
                  <a:grpSpLocks/>
                </p:cNvGrpSpPr>
                <p:nvPr/>
              </p:nvGrpSpPr>
              <p:grpSpPr bwMode="auto">
                <a:xfrm>
                  <a:off x="1557" y="1209"/>
                  <a:ext cx="2105" cy="1421"/>
                  <a:chOff x="578" y="2316"/>
                  <a:chExt cx="2105" cy="1421"/>
                </a:xfrm>
              </p:grpSpPr>
              <p:sp>
                <p:nvSpPr>
                  <p:cNvPr id="4511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511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510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1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1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1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1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77"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grpSp>
          <p:nvGrpSpPr>
            <p:cNvPr id="45084" name="Group 85"/>
            <p:cNvGrpSpPr>
              <a:grpSpLocks/>
            </p:cNvGrpSpPr>
            <p:nvPr/>
          </p:nvGrpSpPr>
          <p:grpSpPr bwMode="auto">
            <a:xfrm>
              <a:off x="3721100" y="5580063"/>
              <a:ext cx="901700" cy="1768475"/>
              <a:chOff x="6153150" y="2946400"/>
              <a:chExt cx="901700" cy="1682749"/>
            </a:xfrm>
          </p:grpSpPr>
          <p:grpSp>
            <p:nvGrpSpPr>
              <p:cNvPr id="45096" name="Group 85"/>
              <p:cNvGrpSpPr>
                <a:grpSpLocks/>
              </p:cNvGrpSpPr>
              <p:nvPr/>
            </p:nvGrpSpPr>
            <p:grpSpPr bwMode="auto">
              <a:xfrm>
                <a:off x="6153150" y="3681413"/>
                <a:ext cx="901700" cy="947736"/>
                <a:chOff x="1557" y="1007"/>
                <a:chExt cx="2105" cy="1949"/>
              </a:xfrm>
            </p:grpSpPr>
            <p:grpSp>
              <p:nvGrpSpPr>
                <p:cNvPr id="45098" name="Group 87"/>
                <p:cNvGrpSpPr>
                  <a:grpSpLocks/>
                </p:cNvGrpSpPr>
                <p:nvPr/>
              </p:nvGrpSpPr>
              <p:grpSpPr bwMode="auto">
                <a:xfrm>
                  <a:off x="1557" y="1209"/>
                  <a:ext cx="2105" cy="1421"/>
                  <a:chOff x="578" y="2316"/>
                  <a:chExt cx="2105" cy="1421"/>
                </a:xfrm>
              </p:grpSpPr>
              <p:sp>
                <p:nvSpPr>
                  <p:cNvPr id="4510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510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509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0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0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0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510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89"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813119" name="Oval 63"/>
            <p:cNvSpPr>
              <a:spLocks noChangeArrowheads="1"/>
            </p:cNvSpPr>
            <p:nvPr/>
          </p:nvSpPr>
          <p:spPr bwMode="auto">
            <a:xfrm>
              <a:off x="3590925" y="6175375"/>
              <a:ext cx="1090613" cy="1038225"/>
            </a:xfrm>
            <a:prstGeom prst="ellipse">
              <a:avLst/>
            </a:prstGeom>
            <a:noFill/>
            <a:ln w="76200">
              <a:solidFill>
                <a:schemeClr val="hlink"/>
              </a:solidFill>
              <a:round/>
              <a:headEnd/>
              <a:tailEnd/>
            </a:ln>
            <a:effectLst>
              <a:outerShdw blurRad="63500" dist="107763" dir="2700000" algn="ctr" rotWithShape="0">
                <a:schemeClr val="tx1">
                  <a:alpha val="74998"/>
                </a:schemeClr>
              </a:outerShdw>
            </a:effectLst>
          </p:spPr>
          <p:txBody>
            <a:bodyPr wrap="none" anchor="ctr"/>
            <a:lstStyle/>
            <a:p>
              <a:pPr algn="ctr">
                <a:defRPr/>
              </a:pPr>
              <a:endParaRPr lang="en-US" sz="1400" dirty="0">
                <a:latin typeface="Kruti Dev 010" pitchFamily="2" charset="0"/>
                <a:ea typeface="+mn-ea"/>
                <a:cs typeface="+mn-cs"/>
              </a:endParaRPr>
            </a:p>
          </p:txBody>
        </p:sp>
        <p:sp>
          <p:nvSpPr>
            <p:cNvPr id="813210" name="Oval 154"/>
            <p:cNvSpPr>
              <a:spLocks noChangeArrowheads="1"/>
            </p:cNvSpPr>
            <p:nvPr/>
          </p:nvSpPr>
          <p:spPr bwMode="auto">
            <a:xfrm>
              <a:off x="3543300" y="433388"/>
              <a:ext cx="1090613" cy="1038225"/>
            </a:xfrm>
            <a:prstGeom prst="ellipse">
              <a:avLst/>
            </a:prstGeom>
            <a:noFill/>
            <a:ln w="76200">
              <a:solidFill>
                <a:schemeClr val="hlink"/>
              </a:solidFill>
              <a:round/>
              <a:headEnd/>
              <a:tailEnd/>
            </a:ln>
            <a:effectLst>
              <a:outerShdw blurRad="63500" dist="107763" dir="2700000" algn="ctr" rotWithShape="0">
                <a:schemeClr val="tx1">
                  <a:alpha val="74998"/>
                </a:schemeClr>
              </a:outerShdw>
            </a:effectLst>
          </p:spPr>
          <p:txBody>
            <a:bodyPr wrap="none" anchor="ctr"/>
            <a:lstStyle/>
            <a:p>
              <a:pPr algn="ctr">
                <a:defRPr/>
              </a:pPr>
              <a:endParaRPr lang="en-US" sz="1400" dirty="0">
                <a:latin typeface="Kruti Dev 010" pitchFamily="2" charset="0"/>
                <a:ea typeface="+mn-ea"/>
                <a:cs typeface="+mn-cs"/>
              </a:endParaRPr>
            </a:p>
          </p:txBody>
        </p:sp>
        <p:sp>
          <p:nvSpPr>
            <p:cNvPr id="45087" name="Rectangle 85"/>
            <p:cNvSpPr>
              <a:spLocks noChangeArrowheads="1"/>
            </p:cNvSpPr>
            <p:nvPr/>
          </p:nvSpPr>
          <p:spPr bwMode="auto">
            <a:xfrm>
              <a:off x="1641475" y="6516688"/>
              <a:ext cx="2003754"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O;oLFkkfooj.k</a:t>
              </a:r>
              <a:endParaRPr lang="en-US" sz="3200">
                <a:latin typeface="Kruti Dev 010" charset="0"/>
              </a:endParaRPr>
            </a:p>
          </p:txBody>
        </p:sp>
        <p:sp>
          <p:nvSpPr>
            <p:cNvPr id="45088" name="Rectangle 81"/>
            <p:cNvSpPr>
              <a:spLocks noChangeArrowheads="1"/>
            </p:cNvSpPr>
            <p:nvPr/>
          </p:nvSpPr>
          <p:spPr bwMode="auto">
            <a:xfrm>
              <a:off x="1774825" y="5788025"/>
              <a:ext cx="13144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fxurh</a:t>
              </a:r>
            </a:p>
          </p:txBody>
        </p:sp>
        <p:sp>
          <p:nvSpPr>
            <p:cNvPr id="45089" name="Rectangle 75"/>
            <p:cNvSpPr>
              <a:spLocks noChangeArrowheads="1"/>
            </p:cNvSpPr>
            <p:nvPr/>
          </p:nvSpPr>
          <p:spPr bwMode="auto">
            <a:xfrm>
              <a:off x="1820863" y="5229225"/>
              <a:ext cx="20213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ySO;oLFkk</a:t>
              </a:r>
            </a:p>
          </p:txBody>
        </p:sp>
        <p:sp>
          <p:nvSpPr>
            <p:cNvPr id="45090"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45091" name="Rectangle 77"/>
            <p:cNvSpPr>
              <a:spLocks noChangeArrowheads="1"/>
            </p:cNvSpPr>
            <p:nvPr/>
          </p:nvSpPr>
          <p:spPr bwMode="auto">
            <a:xfrm>
              <a:off x="2027238" y="4591050"/>
              <a:ext cx="1500411"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fuxZeu</a:t>
              </a:r>
            </a:p>
          </p:txBody>
        </p:sp>
        <p:sp>
          <p:nvSpPr>
            <p:cNvPr id="45092" name="Rectangle 77"/>
            <p:cNvSpPr>
              <a:spLocks noChangeArrowheads="1"/>
            </p:cNvSpPr>
            <p:nvPr/>
          </p:nvSpPr>
          <p:spPr bwMode="auto">
            <a:xfrm>
              <a:off x="1658938" y="781050"/>
              <a:ext cx="15276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sp>
          <p:nvSpPr>
            <p:cNvPr id="95"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96"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97" name="Rectangle 96"/>
            <p:cNvSpPr>
              <a:spLocks noChangeArrowheads="1"/>
            </p:cNvSpPr>
            <p:nvPr/>
          </p:nvSpPr>
          <p:spPr bwMode="auto">
            <a:xfrm>
              <a:off x="6289675" y="284646"/>
              <a:ext cx="3571875"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djuk</a:t>
              </a:r>
              <a:endParaRPr lang="en-US" sz="3600" b="1" dirty="0">
                <a:ln>
                  <a:solidFill>
                    <a:schemeClr val="bg1"/>
                  </a:solidFill>
                </a:ln>
                <a:solidFill>
                  <a:schemeClr val="bg1"/>
                </a:solidFill>
                <a:latin typeface="Kruti Dev 010" pitchFamily="2" charset="0"/>
              </a:endParaRPr>
            </a:p>
          </p:txBody>
        </p:sp>
      </p:gr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1"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47172"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3"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47174"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grpSp>
      <p:sp>
        <p:nvSpPr>
          <p:cNvPr id="47106" name="Text Box 89"/>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47107" name="Text Box 93"/>
          <p:cNvSpPr txBox="1">
            <a:spLocks noChangeArrowheads="1"/>
          </p:cNvSpPr>
          <p:nvPr/>
        </p:nvSpPr>
        <p:spPr bwMode="auto">
          <a:xfrm>
            <a:off x="9694863" y="7265988"/>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latin typeface="Kruti Dev 010" charset="0"/>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238822" name="Rectangle 230"/>
          <p:cNvSpPr>
            <a:spLocks noChangeArrowheads="1"/>
          </p:cNvSpPr>
          <p:nvPr/>
        </p:nvSpPr>
        <p:spPr bwMode="auto">
          <a:xfrm>
            <a:off x="5233550" y="2688075"/>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238824" name="Text Box 232"/>
          <p:cNvSpPr txBox="1">
            <a:spLocks noChangeArrowheads="1"/>
          </p:cNvSpPr>
          <p:nvPr/>
        </p:nvSpPr>
        <p:spPr bwMode="auto">
          <a:xfrm>
            <a:off x="5775598" y="4218042"/>
            <a:ext cx="3621087" cy="76944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dirty="0">
                <a:ln>
                  <a:solidFill>
                    <a:srgbClr val="FFFF00"/>
                  </a:solidFill>
                </a:ln>
                <a:solidFill>
                  <a:srgbClr val="FFEA18"/>
                </a:solidFill>
                <a:latin typeface="Kruti Dev 010" pitchFamily="2" charset="0"/>
                <a:ea typeface="+mn-ea"/>
                <a:cs typeface="+mn-cs"/>
              </a:rPr>
              <a:t>dh ƒ</a:t>
            </a:r>
            <a:r>
              <a:rPr lang="en-US" sz="4400" b="1" dirty="0">
                <a:ln>
                  <a:solidFill>
                    <a:srgbClr val="FFFF00"/>
                  </a:solidFill>
                </a:ln>
                <a:solidFill>
                  <a:srgbClr val="FFEA18"/>
                </a:solidFill>
                <a:latin typeface="Kruti Dev 010"/>
                <a:ea typeface="+mn-ea"/>
                <a:cs typeface="+mn-cs"/>
              </a:rPr>
              <a:t>„</a:t>
            </a:r>
            <a:r>
              <a:rPr lang="en-US" sz="4400" b="1" dirty="0">
                <a:ln>
                  <a:solidFill>
                    <a:srgbClr val="FFFF00"/>
                  </a:solidFill>
                </a:ln>
                <a:solidFill>
                  <a:srgbClr val="FFEA18"/>
                </a:solidFill>
                <a:latin typeface="Kruti Dev 010" pitchFamily="2" charset="0"/>
                <a:ea typeface="+mn-ea"/>
                <a:cs typeface="+mn-cs"/>
              </a:rPr>
              <a:t> iqLrdsa</a:t>
            </a:r>
          </a:p>
        </p:txBody>
      </p:sp>
      <p:sp>
        <p:nvSpPr>
          <p:cNvPr id="47114"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47115" name="Text Box 234"/>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238831" name="Text Box 239"/>
          <p:cNvSpPr txBox="1">
            <a:spLocks noChangeArrowheads="1"/>
          </p:cNvSpPr>
          <p:nvPr/>
        </p:nvSpPr>
        <p:spPr bwMode="auto">
          <a:xfrm>
            <a:off x="5958380" y="5103320"/>
            <a:ext cx="3160713" cy="156966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800" b="1" dirty="0">
                <a:ln>
                  <a:solidFill>
                    <a:srgbClr val="00FFFF"/>
                  </a:solidFill>
                </a:ln>
                <a:solidFill>
                  <a:srgbClr val="66FFFF"/>
                </a:solidFill>
                <a:latin typeface="Kruti Dev 010" pitchFamily="2" charset="0"/>
              </a:rPr>
              <a:t>ml [kwaVs dks ;kn jf[k;s!</a:t>
            </a:r>
            <a:endParaRPr lang="en-US" sz="4800" dirty="0">
              <a:ln>
                <a:solidFill>
                  <a:srgbClr val="00FFFF"/>
                </a:solidFill>
              </a:ln>
              <a:solidFill>
                <a:srgbClr val="66FFFF"/>
              </a:solidFill>
              <a:latin typeface="Kruti Dev 010" pitchFamily="2" charset="0"/>
            </a:endParaRPr>
          </a:p>
        </p:txBody>
      </p:sp>
      <p:sp>
        <p:nvSpPr>
          <p:cNvPr id="47118"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19"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0"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5"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7"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8"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0"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1"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2"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3"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4"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Rectangle 265"/>
          <p:cNvSpPr>
            <a:spLocks noChangeArrowheads="1"/>
          </p:cNvSpPr>
          <p:nvPr/>
        </p:nvSpPr>
        <p:spPr bwMode="auto">
          <a:xfrm>
            <a:off x="1903413" y="3465513"/>
            <a:ext cx="155575"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(S)</a:t>
            </a:r>
            <a:endParaRPr lang="en-US" sz="1400">
              <a:latin typeface="Kruti Dev 010" charset="0"/>
            </a:endParaRPr>
          </a:p>
        </p:txBody>
      </p:sp>
      <p:sp>
        <p:nvSpPr>
          <p:cNvPr id="47144" name="Rectangle 266"/>
          <p:cNvSpPr>
            <a:spLocks noChangeArrowheads="1"/>
          </p:cNvSpPr>
          <p:nvPr/>
        </p:nvSpPr>
        <p:spPr bwMode="auto">
          <a:xfrm>
            <a:off x="1912938" y="4316413"/>
            <a:ext cx="155575"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(S)</a:t>
            </a:r>
            <a:endParaRPr lang="en-US" sz="1400">
              <a:latin typeface="Kruti Dev 010" charset="0"/>
            </a:endParaRPr>
          </a:p>
        </p:txBody>
      </p:sp>
      <p:sp>
        <p:nvSpPr>
          <p:cNvPr id="47145" name="Rectangle 267"/>
          <p:cNvSpPr>
            <a:spLocks noChangeArrowheads="1"/>
          </p:cNvSpPr>
          <p:nvPr/>
        </p:nvSpPr>
        <p:spPr bwMode="auto">
          <a:xfrm>
            <a:off x="1900238" y="4786313"/>
            <a:ext cx="200025"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(CW)</a:t>
            </a:r>
            <a:endParaRPr lang="en-US" sz="1400">
              <a:latin typeface="Kruti Dev 010" charset="0"/>
            </a:endParaRPr>
          </a:p>
        </p:txBody>
      </p:sp>
      <p:sp>
        <p:nvSpPr>
          <p:cNvPr id="47146" name="Rectangle 268"/>
          <p:cNvSpPr>
            <a:spLocks noChangeArrowheads="1"/>
          </p:cNvSpPr>
          <p:nvPr/>
        </p:nvSpPr>
        <p:spPr bwMode="auto">
          <a:xfrm>
            <a:off x="1816100" y="3990975"/>
            <a:ext cx="7080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a:latin typeface="Kruti Dev 010" charset="0"/>
              </a:rPr>
              <a:t>(D)</a:t>
            </a:r>
          </a:p>
        </p:txBody>
      </p:sp>
      <p:sp>
        <p:nvSpPr>
          <p:cNvPr id="47147" name="Rectangle 269"/>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47148"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47149" name="Rectangle 285"/>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47150" name="Rectangle 286"/>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47151"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8675" name="Oval 83"/>
          <p:cNvSpPr>
            <a:spLocks noChangeArrowheads="1"/>
          </p:cNvSpPr>
          <p:nvPr/>
        </p:nvSpPr>
        <p:spPr bwMode="auto">
          <a:xfrm>
            <a:off x="1141413" y="2014538"/>
            <a:ext cx="900112" cy="3646487"/>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47153"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47154" name="Text Box 292"/>
          <p:cNvSpPr txBox="1">
            <a:spLocks noChangeArrowheads="1"/>
          </p:cNvSpPr>
          <p:nvPr/>
        </p:nvSpPr>
        <p:spPr bwMode="auto">
          <a:xfrm rot="-5400000">
            <a:off x="-1193006" y="3380582"/>
            <a:ext cx="56149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200" b="1">
                <a:latin typeface="Kruti Dev 010" charset="0"/>
              </a:rPr>
              <a:t>bfrgkl ¼ƒ„½</a:t>
            </a:r>
            <a:endParaRPr lang="en-US" sz="3200">
              <a:latin typeface="Kruti Dev 010" charset="0"/>
            </a:endParaRPr>
          </a:p>
        </p:txBody>
      </p:sp>
      <p:grpSp>
        <p:nvGrpSpPr>
          <p:cNvPr id="47155" name="Group 66"/>
          <p:cNvGrpSpPr>
            <a:grpSpLocks/>
          </p:cNvGrpSpPr>
          <p:nvPr/>
        </p:nvGrpSpPr>
        <p:grpSpPr bwMode="auto">
          <a:xfrm>
            <a:off x="3251200" y="3009900"/>
            <a:ext cx="712788" cy="1658938"/>
            <a:chOff x="6153150" y="2946400"/>
            <a:chExt cx="901700" cy="1865313"/>
          </a:xfrm>
        </p:grpSpPr>
        <p:grpSp>
          <p:nvGrpSpPr>
            <p:cNvPr id="47159" name="Group 85"/>
            <p:cNvGrpSpPr>
              <a:grpSpLocks/>
            </p:cNvGrpSpPr>
            <p:nvPr/>
          </p:nvGrpSpPr>
          <p:grpSpPr bwMode="auto">
            <a:xfrm>
              <a:off x="6153150" y="3681413"/>
              <a:ext cx="901700" cy="947736"/>
              <a:chOff x="1557" y="1007"/>
              <a:chExt cx="2105" cy="1949"/>
            </a:xfrm>
          </p:grpSpPr>
          <p:grpSp>
            <p:nvGrpSpPr>
              <p:cNvPr id="47163" name="Group 87"/>
              <p:cNvGrpSpPr>
                <a:grpSpLocks/>
              </p:cNvGrpSpPr>
              <p:nvPr/>
            </p:nvGrpSpPr>
            <p:grpSpPr bwMode="auto">
              <a:xfrm>
                <a:off x="1557" y="1209"/>
                <a:ext cx="2105" cy="1421"/>
                <a:chOff x="578" y="2316"/>
                <a:chExt cx="2105" cy="1421"/>
              </a:xfrm>
            </p:grpSpPr>
            <p:sp>
              <p:nvSpPr>
                <p:cNvPr id="4716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0" name="Group 98"/>
            <p:cNvGrpSpPr>
              <a:grpSpLocks/>
            </p:cNvGrpSpPr>
            <p:nvPr/>
          </p:nvGrpSpPr>
          <p:grpSpPr bwMode="auto">
            <a:xfrm>
              <a:off x="6175375" y="2946400"/>
              <a:ext cx="671513" cy="1865313"/>
              <a:chOff x="3914" y="1840"/>
              <a:chExt cx="423" cy="1175"/>
            </a:xfrm>
          </p:grpSpPr>
          <p:sp>
            <p:nvSpPr>
              <p:cNvPr id="71"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 lh</a:t>
                </a:r>
                <a:endParaRPr lang="en-US" sz="2000" i="1" dirty="0">
                  <a:solidFill>
                    <a:srgbClr val="000000"/>
                  </a:solidFill>
                  <a:latin typeface="Kruti Dev 010" pitchFamily="2" charset="0"/>
                </a:endParaRPr>
              </a:p>
            </p:txBody>
          </p:sp>
          <p:sp>
            <p:nvSpPr>
              <p:cNvPr id="70"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grpSp>
      <p:sp>
        <p:nvSpPr>
          <p:cNvPr id="238676" name="Oval 84"/>
          <p:cNvSpPr>
            <a:spLocks noChangeArrowheads="1"/>
          </p:cNvSpPr>
          <p:nvPr/>
        </p:nvSpPr>
        <p:spPr bwMode="auto">
          <a:xfrm>
            <a:off x="2928938" y="4214813"/>
            <a:ext cx="1990725" cy="3336925"/>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3" name="Rectangle 72"/>
          <p:cNvSpPr>
            <a:spLocks noChangeArrowheads="1"/>
          </p:cNvSpPr>
          <p:nvPr/>
        </p:nvSpPr>
        <p:spPr bwMode="auto">
          <a:xfrm>
            <a:off x="6179313" y="221582"/>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75" name="Text Box 231"/>
          <p:cNvSpPr txBox="1">
            <a:spLocks noChangeArrowheads="1"/>
          </p:cNvSpPr>
          <p:nvPr/>
        </p:nvSpPr>
        <p:spPr bwMode="auto">
          <a:xfrm>
            <a:off x="5232400" y="3695700"/>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38675"/>
                                        </p:tgtEl>
                                        <p:attrNameLst>
                                          <p:attrName>style.visibility</p:attrName>
                                        </p:attrNameLst>
                                      </p:cBhvr>
                                      <p:to>
                                        <p:strVal val="visible"/>
                                      </p:to>
                                    </p:set>
                                    <p:anim calcmode="lin" valueType="num">
                                      <p:cBhvr>
                                        <p:cTn id="7" dur="500" fill="hold"/>
                                        <p:tgtEl>
                                          <p:spTgt spid="238675"/>
                                        </p:tgtEl>
                                        <p:attrNameLst>
                                          <p:attrName>ppt_w</p:attrName>
                                        </p:attrNameLst>
                                      </p:cBhvr>
                                      <p:tavLst>
                                        <p:tav tm="0">
                                          <p:val>
                                            <p:fltVal val="0"/>
                                          </p:val>
                                        </p:tav>
                                        <p:tav tm="100000">
                                          <p:val>
                                            <p:strVal val="#ppt_w"/>
                                          </p:val>
                                        </p:tav>
                                      </p:tavLst>
                                    </p:anim>
                                    <p:anim calcmode="lin" valueType="num">
                                      <p:cBhvr>
                                        <p:cTn id="8" dur="500" fill="hold"/>
                                        <p:tgtEl>
                                          <p:spTgt spid="238675"/>
                                        </p:tgtEl>
                                        <p:attrNameLst>
                                          <p:attrName>ppt_h</p:attrName>
                                        </p:attrNameLst>
                                      </p:cBhvr>
                                      <p:tavLst>
                                        <p:tav tm="0">
                                          <p:val>
                                            <p:fltVal val="0"/>
                                          </p:val>
                                        </p:tav>
                                        <p:tav tm="100000">
                                          <p:val>
                                            <p:strVal val="#ppt_h"/>
                                          </p:val>
                                        </p:tav>
                                      </p:tavLst>
                                    </p:anim>
                                    <p:anim calcmode="lin" valueType="num">
                                      <p:cBhvr>
                                        <p:cTn id="9" dur="500" fill="hold"/>
                                        <p:tgtEl>
                                          <p:spTgt spid="238675"/>
                                        </p:tgtEl>
                                        <p:attrNameLst>
                                          <p:attrName>ppt_x</p:attrName>
                                        </p:attrNameLst>
                                      </p:cBhvr>
                                      <p:tavLst>
                                        <p:tav tm="0">
                                          <p:val>
                                            <p:fltVal val="0.5"/>
                                          </p:val>
                                        </p:tav>
                                        <p:tav tm="100000">
                                          <p:val>
                                            <p:strVal val="#ppt_x"/>
                                          </p:val>
                                        </p:tav>
                                      </p:tavLst>
                                    </p:anim>
                                    <p:anim calcmode="lin" valueType="num">
                                      <p:cBhvr>
                                        <p:cTn id="10" dur="500" fill="hold"/>
                                        <p:tgtEl>
                                          <p:spTgt spid="2386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238831"/>
                                        </p:tgtEl>
                                        <p:attrNameLst>
                                          <p:attrName>style.visibility</p:attrName>
                                        </p:attrNameLst>
                                      </p:cBhvr>
                                      <p:to>
                                        <p:strVal val="visible"/>
                                      </p:to>
                                    </p:set>
                                    <p:anim calcmode="lin" valueType="num">
                                      <p:cBhvr>
                                        <p:cTn id="15" dur="500" fill="hold"/>
                                        <p:tgtEl>
                                          <p:spTgt spid="238831"/>
                                        </p:tgtEl>
                                        <p:attrNameLst>
                                          <p:attrName>ppt_x</p:attrName>
                                        </p:attrNameLst>
                                      </p:cBhvr>
                                      <p:tavLst>
                                        <p:tav tm="0">
                                          <p:val>
                                            <p:strVal val="#ppt_x-#ppt_w/2"/>
                                          </p:val>
                                        </p:tav>
                                        <p:tav tm="100000">
                                          <p:val>
                                            <p:strVal val="#ppt_x"/>
                                          </p:val>
                                        </p:tav>
                                      </p:tavLst>
                                    </p:anim>
                                    <p:anim calcmode="lin" valueType="num">
                                      <p:cBhvr>
                                        <p:cTn id="16" dur="500" fill="hold"/>
                                        <p:tgtEl>
                                          <p:spTgt spid="238831"/>
                                        </p:tgtEl>
                                        <p:attrNameLst>
                                          <p:attrName>ppt_y</p:attrName>
                                        </p:attrNameLst>
                                      </p:cBhvr>
                                      <p:tavLst>
                                        <p:tav tm="0">
                                          <p:val>
                                            <p:strVal val="#ppt_y"/>
                                          </p:val>
                                        </p:tav>
                                        <p:tav tm="100000">
                                          <p:val>
                                            <p:strVal val="#ppt_y"/>
                                          </p:val>
                                        </p:tav>
                                      </p:tavLst>
                                    </p:anim>
                                    <p:anim calcmode="lin" valueType="num">
                                      <p:cBhvr>
                                        <p:cTn id="17" dur="500" fill="hold"/>
                                        <p:tgtEl>
                                          <p:spTgt spid="238831"/>
                                        </p:tgtEl>
                                        <p:attrNameLst>
                                          <p:attrName>ppt_w</p:attrName>
                                        </p:attrNameLst>
                                      </p:cBhvr>
                                      <p:tavLst>
                                        <p:tav tm="0">
                                          <p:val>
                                            <p:fltVal val="0"/>
                                          </p:val>
                                        </p:tav>
                                        <p:tav tm="100000">
                                          <p:val>
                                            <p:strVal val="#ppt_w"/>
                                          </p:val>
                                        </p:tav>
                                      </p:tavLst>
                                    </p:anim>
                                    <p:anim calcmode="lin" valueType="num">
                                      <p:cBhvr>
                                        <p:cTn id="18" dur="500" fill="hold"/>
                                        <p:tgtEl>
                                          <p:spTgt spid="238831"/>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238676"/>
                                        </p:tgtEl>
                                        <p:attrNameLst>
                                          <p:attrName>style.visibility</p:attrName>
                                        </p:attrNameLst>
                                      </p:cBhvr>
                                      <p:to>
                                        <p:strVal val="visible"/>
                                      </p:to>
                                    </p:set>
                                    <p:anim calcmode="lin" valueType="num">
                                      <p:cBhvr>
                                        <p:cTn id="22" dur="500" fill="hold"/>
                                        <p:tgtEl>
                                          <p:spTgt spid="238676"/>
                                        </p:tgtEl>
                                        <p:attrNameLst>
                                          <p:attrName>ppt_w</p:attrName>
                                        </p:attrNameLst>
                                      </p:cBhvr>
                                      <p:tavLst>
                                        <p:tav tm="0">
                                          <p:val>
                                            <p:fltVal val="0"/>
                                          </p:val>
                                        </p:tav>
                                        <p:tav tm="100000">
                                          <p:val>
                                            <p:strVal val="#ppt_w"/>
                                          </p:val>
                                        </p:tav>
                                      </p:tavLst>
                                    </p:anim>
                                    <p:anim calcmode="lin" valueType="num">
                                      <p:cBhvr>
                                        <p:cTn id="23" dur="500" fill="hold"/>
                                        <p:tgtEl>
                                          <p:spTgt spid="238676"/>
                                        </p:tgtEl>
                                        <p:attrNameLst>
                                          <p:attrName>ppt_h</p:attrName>
                                        </p:attrNameLst>
                                      </p:cBhvr>
                                      <p:tavLst>
                                        <p:tav tm="0">
                                          <p:val>
                                            <p:fltVal val="0"/>
                                          </p:val>
                                        </p:tav>
                                        <p:tav tm="100000">
                                          <p:val>
                                            <p:strVal val="#ppt_h"/>
                                          </p:val>
                                        </p:tav>
                                      </p:tavLst>
                                    </p:anim>
                                    <p:anim calcmode="lin" valueType="num">
                                      <p:cBhvr>
                                        <p:cTn id="24" dur="500" fill="hold"/>
                                        <p:tgtEl>
                                          <p:spTgt spid="238676"/>
                                        </p:tgtEl>
                                        <p:attrNameLst>
                                          <p:attrName>ppt_x</p:attrName>
                                        </p:attrNameLst>
                                      </p:cBhvr>
                                      <p:tavLst>
                                        <p:tav tm="0">
                                          <p:val>
                                            <p:fltVal val="0.5"/>
                                          </p:val>
                                        </p:tav>
                                        <p:tav tm="100000">
                                          <p:val>
                                            <p:strVal val="#ppt_x"/>
                                          </p:val>
                                        </p:tav>
                                      </p:tavLst>
                                    </p:anim>
                                    <p:anim calcmode="lin" valueType="num">
                                      <p:cBhvr>
                                        <p:cTn id="25" dur="500" fill="hold"/>
                                        <p:tgtEl>
                                          <p:spTgt spid="2386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75" grpId="0" animBg="1"/>
      <p:bldP spid="23867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49154" name="Line 8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55"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56"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57"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58"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59"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60"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161"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62"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63"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164"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65"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66"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67"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68"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49169"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0"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1"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2"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3"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4"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5"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6"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7"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8"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79"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80"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49181"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49182"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49183"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49184"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49185"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49186"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49187"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49188"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89"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49190"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856139"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a:solidFill>
                  <a:schemeClr val="hlink"/>
                </a:solidFill>
                <a:latin typeface="Kruti Dev 010" charset="0"/>
              </a:rPr>
              <a:t>;gks</a:t>
            </a:r>
            <a:r>
              <a:rPr lang="ja-JP" altLang="en-US" sz="3200" b="1">
                <a:solidFill>
                  <a:schemeClr val="hlink"/>
                </a:solidFill>
                <a:latin typeface="Kruti Dev 010" charset="0"/>
              </a:rPr>
              <a:t>’</a:t>
            </a:r>
            <a:r>
              <a:rPr lang="en-US" sz="3200" b="1">
                <a:solidFill>
                  <a:schemeClr val="hlink"/>
                </a:solidFill>
                <a:latin typeface="Kruti Dev 010" charset="0"/>
              </a:rPr>
              <a:t>kq</a:t>
            </a:r>
            <a:endParaRPr lang="en-US" sz="3200">
              <a:solidFill>
                <a:schemeClr val="hlink"/>
              </a:solidFill>
              <a:latin typeface="Kruti Dev 010" charset="0"/>
            </a:endParaRPr>
          </a:p>
        </p:txBody>
      </p:sp>
      <p:sp>
        <p:nvSpPr>
          <p:cNvPr id="49192" name="Line 76"/>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193" name="Text Box 7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56158" name="Oval 94"/>
          <p:cNvSpPr>
            <a:spLocks noChangeArrowheads="1"/>
          </p:cNvSpPr>
          <p:nvPr/>
        </p:nvSpPr>
        <p:spPr bwMode="auto">
          <a:xfrm>
            <a:off x="1657350" y="328613"/>
            <a:ext cx="2403475" cy="725487"/>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56159" name="Rectangle 95"/>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49196" name="Text Box 9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49197" name="Text Box 100"/>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23</a:t>
            </a:r>
          </a:p>
        </p:txBody>
      </p:sp>
      <p:sp>
        <p:nvSpPr>
          <p:cNvPr id="856171" name="Rectangle 10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49199" name="Text Box 111"/>
          <p:cNvSpPr txBox="1">
            <a:spLocks noChangeArrowheads="1"/>
          </p:cNvSpPr>
          <p:nvPr/>
        </p:nvSpPr>
        <p:spPr bwMode="auto">
          <a:xfrm rot="-5400000">
            <a:off x="-1285081" y="3556794"/>
            <a:ext cx="56149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49200"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49201" name="Group 64"/>
          <p:cNvGrpSpPr>
            <a:grpSpLocks/>
          </p:cNvGrpSpPr>
          <p:nvPr/>
        </p:nvGrpSpPr>
        <p:grpSpPr bwMode="auto">
          <a:xfrm>
            <a:off x="3251200" y="3009900"/>
            <a:ext cx="712788" cy="1658938"/>
            <a:chOff x="6153150" y="2946400"/>
            <a:chExt cx="901700" cy="1865313"/>
          </a:xfrm>
        </p:grpSpPr>
        <p:grpSp>
          <p:nvGrpSpPr>
            <p:cNvPr id="49209" name="Group 85"/>
            <p:cNvGrpSpPr>
              <a:grpSpLocks/>
            </p:cNvGrpSpPr>
            <p:nvPr/>
          </p:nvGrpSpPr>
          <p:grpSpPr bwMode="auto">
            <a:xfrm>
              <a:off x="6153150" y="3681413"/>
              <a:ext cx="901700" cy="947736"/>
              <a:chOff x="1557" y="1007"/>
              <a:chExt cx="2105" cy="1949"/>
            </a:xfrm>
          </p:grpSpPr>
          <p:grpSp>
            <p:nvGrpSpPr>
              <p:cNvPr id="49213" name="Group 87"/>
              <p:cNvGrpSpPr>
                <a:grpSpLocks/>
              </p:cNvGrpSpPr>
              <p:nvPr/>
            </p:nvGrpSpPr>
            <p:grpSpPr bwMode="auto">
              <a:xfrm>
                <a:off x="1557" y="1209"/>
                <a:ext cx="2105" cy="1421"/>
                <a:chOff x="578" y="2316"/>
                <a:chExt cx="2105" cy="1421"/>
              </a:xfrm>
            </p:grpSpPr>
            <p:sp>
              <p:nvSpPr>
                <p:cNvPr id="4921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922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921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921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921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921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921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9210" name="Group 98"/>
            <p:cNvGrpSpPr>
              <a:grpSpLocks/>
            </p:cNvGrpSpPr>
            <p:nvPr/>
          </p:nvGrpSpPr>
          <p:grpSpPr bwMode="auto">
            <a:xfrm>
              <a:off x="6175375" y="2946400"/>
              <a:ext cx="671513" cy="1865313"/>
              <a:chOff x="3914" y="1840"/>
              <a:chExt cx="423" cy="1175"/>
            </a:xfrm>
          </p:grpSpPr>
          <p:sp>
            <p:nvSpPr>
              <p:cNvPr id="68"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69"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71" name="Rectangle 70"/>
          <p:cNvSpPr>
            <a:spLocks noChangeArrowheads="1"/>
          </p:cNvSpPr>
          <p:nvPr/>
        </p:nvSpPr>
        <p:spPr bwMode="auto">
          <a:xfrm>
            <a:off x="6289675" y="316178"/>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73" name="Rectangle 230"/>
          <p:cNvSpPr>
            <a:spLocks noChangeArrowheads="1"/>
          </p:cNvSpPr>
          <p:nvPr/>
        </p:nvSpPr>
        <p:spPr bwMode="auto">
          <a:xfrm>
            <a:off x="5186253" y="2656545"/>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74" name="Text Box 232"/>
          <p:cNvSpPr txBox="1">
            <a:spLocks noChangeArrowheads="1"/>
          </p:cNvSpPr>
          <p:nvPr/>
        </p:nvSpPr>
        <p:spPr bwMode="auto">
          <a:xfrm>
            <a:off x="5586413" y="4233863"/>
            <a:ext cx="3621087"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EA18"/>
                </a:solidFill>
                <a:latin typeface="Kruti Dev 010" pitchFamily="2" charset="0"/>
                <a:ea typeface="+mn-ea"/>
                <a:cs typeface="+mn-cs"/>
              </a:rPr>
              <a:t>dh </a:t>
            </a:r>
            <a:r>
              <a:rPr lang="en-US" sz="4000" b="1" dirty="0">
                <a:solidFill>
                  <a:srgbClr val="FFFF00"/>
                </a:solidFill>
                <a:latin typeface="Kruti Dev 010" pitchFamily="2" charset="0"/>
                <a:ea typeface="ＭＳ Ｐゴシック" pitchFamily="34" charset="-128"/>
                <a:cs typeface="+mn-cs"/>
              </a:rPr>
              <a:t>ƒ„ </a:t>
            </a:r>
            <a:r>
              <a:rPr lang="en-US" sz="4000" b="1" dirty="0">
                <a:ln>
                  <a:solidFill>
                    <a:srgbClr val="FFFF00"/>
                  </a:solidFill>
                </a:ln>
                <a:solidFill>
                  <a:srgbClr val="FFFF00"/>
                </a:solidFill>
                <a:latin typeface="Kruti Dev 010" pitchFamily="2" charset="0"/>
                <a:ea typeface="+mn-ea"/>
                <a:cs typeface="+mn-cs"/>
              </a:rPr>
              <a:t>iqLrdsa</a:t>
            </a:r>
          </a:p>
        </p:txBody>
      </p:sp>
      <p:sp>
        <p:nvSpPr>
          <p:cNvPr id="75"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76" name="Text Box 58"/>
          <p:cNvSpPr txBox="1">
            <a:spLocks noChangeArrowheads="1"/>
          </p:cNvSpPr>
          <p:nvPr/>
        </p:nvSpPr>
        <p:spPr bwMode="auto">
          <a:xfrm>
            <a:off x="5357813" y="5890279"/>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a:t>
            </a:r>
            <a:r>
              <a:rPr lang="en-US" sz="2800" b="1" dirty="0">
                <a:ln>
                  <a:solidFill>
                    <a:schemeClr val="bg1"/>
                  </a:solidFill>
                </a:ln>
                <a:solidFill>
                  <a:schemeClr val="bg1"/>
                </a:solidFill>
                <a:latin typeface="Kruti Dev 010" pitchFamily="2" charset="0"/>
                <a:ea typeface="ＭＳ Ｐゴシック" pitchFamily="34" charset="-128"/>
                <a:cs typeface="+mn-cs"/>
              </a:rPr>
              <a:t>ƒ</a:t>
            </a:r>
            <a:r>
              <a:rPr lang="en-US" sz="2800" b="1" dirty="0">
                <a:ln>
                  <a:solidFill>
                    <a:schemeClr val="bg1"/>
                  </a:solidFill>
                </a:ln>
                <a:solidFill>
                  <a:schemeClr val="bg1"/>
                </a:solidFill>
                <a:latin typeface="Kruti Dev 010"/>
                <a:ea typeface="ＭＳ Ｐゴシック" pitchFamily="34" charset="-128"/>
                <a:cs typeface="+mn-cs"/>
              </a:rPr>
              <a:t>†ŒŒ</a:t>
            </a:r>
            <a:r>
              <a:rPr lang="en-US" sz="2800" b="1" dirty="0">
                <a:ln>
                  <a:solidFill>
                    <a:schemeClr val="bg1"/>
                  </a:solidFill>
                </a:ln>
                <a:solidFill>
                  <a:schemeClr val="bg1"/>
                </a:solidFill>
                <a:latin typeface="Kruti Dev 010" pitchFamily="2" charset="0"/>
                <a:ea typeface="ＭＳ Ｐゴシック" pitchFamily="34" charset="-128"/>
                <a:cs typeface="+mn-cs"/>
              </a:rPr>
              <a:t> </a:t>
            </a:r>
            <a:r>
              <a:rPr lang="en-US" sz="2800" b="1" dirty="0">
                <a:ln>
                  <a:solidFill>
                    <a:schemeClr val="bg1"/>
                  </a:solidFill>
                </a:ln>
                <a:solidFill>
                  <a:schemeClr val="bg1"/>
                </a:solidFill>
                <a:latin typeface="Kruti Dev 010" pitchFamily="2" charset="0"/>
                <a:ea typeface="+mn-ea"/>
                <a:cs typeface="+mn-cs"/>
              </a:rPr>
              <a:t>ch-lh-</a:t>
            </a:r>
          </a:p>
        </p:txBody>
      </p:sp>
      <p:sp>
        <p:nvSpPr>
          <p:cNvPr id="77" name="AutoShape 59"/>
          <p:cNvSpPr>
            <a:spLocks noChangeArrowheads="1"/>
          </p:cNvSpPr>
          <p:nvPr/>
        </p:nvSpPr>
        <p:spPr bwMode="auto">
          <a:xfrm>
            <a:off x="5348288" y="5956300"/>
            <a:ext cx="4010025" cy="1185863"/>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49208"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6158"/>
                                        </p:tgtEl>
                                        <p:attrNameLst>
                                          <p:attrName>style.visibility</p:attrName>
                                        </p:attrNameLst>
                                      </p:cBhvr>
                                      <p:to>
                                        <p:strVal val="visible"/>
                                      </p:to>
                                    </p:set>
                                    <p:animEffect transition="in" filter="fade">
                                      <p:cBhvr>
                                        <p:cTn id="7" dur="1000"/>
                                        <p:tgtEl>
                                          <p:spTgt spid="85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1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83" name="Rectangle 71"/>
          <p:cNvSpPr>
            <a:spLocks noChangeArrowheads="1"/>
          </p:cNvSpPr>
          <p:nvPr/>
        </p:nvSpPr>
        <p:spPr bwMode="auto">
          <a:xfrm>
            <a:off x="2217738" y="1835150"/>
            <a:ext cx="1287462" cy="5540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600" b="1" dirty="0">
                <a:solidFill>
                  <a:schemeClr val="hlink"/>
                </a:solidFill>
                <a:latin typeface="Kruti Dev 010" pitchFamily="2" charset="0"/>
              </a:rPr>
              <a:t>U;kf;;ksa</a:t>
            </a:r>
            <a:endParaRPr lang="en-US" sz="3600" dirty="0">
              <a:solidFill>
                <a:schemeClr val="hlink"/>
              </a:solidFill>
              <a:latin typeface="Kruti Dev 010" pitchFamily="2" charset="0"/>
            </a:endParaRPr>
          </a:p>
        </p:txBody>
      </p:sp>
      <p:sp>
        <p:nvSpPr>
          <p:cNvPr id="858207" name="Oval 95"/>
          <p:cNvSpPr>
            <a:spLocks noChangeArrowheads="1"/>
          </p:cNvSpPr>
          <p:nvPr/>
        </p:nvSpPr>
        <p:spPr bwMode="auto">
          <a:xfrm>
            <a:off x="1643063" y="1716088"/>
            <a:ext cx="2403475" cy="725487"/>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51203"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51204" name="Line 8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05"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06"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07"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08"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09"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10"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11"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12"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13"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14"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15"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16"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17"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18"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51219"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0"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1"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2"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3"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4"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5"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6"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7"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8"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9"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0"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51231"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51232"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51233"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51234"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51235"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1236"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1237"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51238"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9"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51240"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79"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51242" name="Line 76"/>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43" name="Text Box 7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184" name="Rectangle 95"/>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51245" name="Text Box 9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51246" name="Text Box 100"/>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23</a:t>
            </a:r>
          </a:p>
        </p:txBody>
      </p:sp>
      <p:sp>
        <p:nvSpPr>
          <p:cNvPr id="187" name="Rectangle 10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51248" name="Text Box 111"/>
          <p:cNvSpPr txBox="1">
            <a:spLocks noChangeArrowheads="1"/>
          </p:cNvSpPr>
          <p:nvPr/>
        </p:nvSpPr>
        <p:spPr bwMode="auto">
          <a:xfrm rot="-5400000">
            <a:off x="-1285081" y="3556794"/>
            <a:ext cx="56149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51249" name="Text Box 119"/>
          <p:cNvSpPr txBox="1">
            <a:spLocks noChangeArrowheads="1"/>
          </p:cNvSpPr>
          <p:nvPr/>
        </p:nvSpPr>
        <p:spPr bwMode="auto">
          <a:xfrm rot="-5400000">
            <a:off x="-1216818" y="341074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51250" name="Group 64"/>
          <p:cNvGrpSpPr>
            <a:grpSpLocks/>
          </p:cNvGrpSpPr>
          <p:nvPr/>
        </p:nvGrpSpPr>
        <p:grpSpPr bwMode="auto">
          <a:xfrm>
            <a:off x="3251200" y="3009900"/>
            <a:ext cx="712788" cy="1658938"/>
            <a:chOff x="6153150" y="2946400"/>
            <a:chExt cx="901700" cy="1865313"/>
          </a:xfrm>
        </p:grpSpPr>
        <p:grpSp>
          <p:nvGrpSpPr>
            <p:cNvPr id="51258" name="Group 85"/>
            <p:cNvGrpSpPr>
              <a:grpSpLocks/>
            </p:cNvGrpSpPr>
            <p:nvPr/>
          </p:nvGrpSpPr>
          <p:grpSpPr bwMode="auto">
            <a:xfrm>
              <a:off x="6153150" y="3681413"/>
              <a:ext cx="901700" cy="947736"/>
              <a:chOff x="1557" y="1007"/>
              <a:chExt cx="2105" cy="1949"/>
            </a:xfrm>
          </p:grpSpPr>
          <p:grpSp>
            <p:nvGrpSpPr>
              <p:cNvPr id="51262" name="Group 87"/>
              <p:cNvGrpSpPr>
                <a:grpSpLocks/>
              </p:cNvGrpSpPr>
              <p:nvPr/>
            </p:nvGrpSpPr>
            <p:grpSpPr bwMode="auto">
              <a:xfrm>
                <a:off x="1557" y="1209"/>
                <a:ext cx="2105" cy="1421"/>
                <a:chOff x="578" y="2316"/>
                <a:chExt cx="2105" cy="1421"/>
              </a:xfrm>
            </p:grpSpPr>
            <p:sp>
              <p:nvSpPr>
                <p:cNvPr id="5126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126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126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126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126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126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126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51259" name="Group 98"/>
            <p:cNvGrpSpPr>
              <a:grpSpLocks/>
            </p:cNvGrpSpPr>
            <p:nvPr/>
          </p:nvGrpSpPr>
          <p:grpSpPr bwMode="auto">
            <a:xfrm>
              <a:off x="6175375" y="2946400"/>
              <a:ext cx="671513" cy="1865313"/>
              <a:chOff x="3914" y="1840"/>
              <a:chExt cx="423" cy="1175"/>
            </a:xfrm>
          </p:grpSpPr>
          <p:sp>
            <p:nvSpPr>
              <p:cNvPr id="193"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94"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203" name="Rectangle 202"/>
          <p:cNvSpPr>
            <a:spLocks noChangeArrowheads="1"/>
          </p:cNvSpPr>
          <p:nvPr/>
        </p:nvSpPr>
        <p:spPr bwMode="auto">
          <a:xfrm>
            <a:off x="6273909" y="284646"/>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204" name="Rectangle 230"/>
          <p:cNvSpPr>
            <a:spLocks noChangeArrowheads="1"/>
          </p:cNvSpPr>
          <p:nvPr/>
        </p:nvSpPr>
        <p:spPr bwMode="auto">
          <a:xfrm>
            <a:off x="5202019" y="2577717"/>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205"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a:t>
            </a:r>
            <a:r>
              <a:rPr lang="en-US" sz="3600" b="1" dirty="0">
                <a:solidFill>
                  <a:srgbClr val="FFFF00"/>
                </a:solidFill>
                <a:latin typeface="Kruti Dev 010" pitchFamily="2" charset="0"/>
                <a:ea typeface="ＭＳ Ｐゴシック" pitchFamily="34" charset="-128"/>
                <a:cs typeface="+mn-cs"/>
              </a:rPr>
              <a:t>ƒ„ </a:t>
            </a:r>
            <a:r>
              <a:rPr lang="en-US" sz="3600" b="1" dirty="0">
                <a:ln>
                  <a:solidFill>
                    <a:srgbClr val="FFFF00"/>
                  </a:solidFill>
                </a:ln>
                <a:solidFill>
                  <a:srgbClr val="FFEA18"/>
                </a:solidFill>
                <a:latin typeface="Kruti Dev 010" pitchFamily="2" charset="0"/>
                <a:ea typeface="+mn-ea"/>
                <a:cs typeface="+mn-cs"/>
              </a:rPr>
              <a:t>iqLrdsa</a:t>
            </a:r>
          </a:p>
        </p:txBody>
      </p:sp>
      <p:sp>
        <p:nvSpPr>
          <p:cNvPr id="206"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207" name="Text Box 58"/>
          <p:cNvSpPr txBox="1">
            <a:spLocks noChangeArrowheads="1"/>
          </p:cNvSpPr>
          <p:nvPr/>
        </p:nvSpPr>
        <p:spPr bwMode="auto">
          <a:xfrm>
            <a:off x="5357813" y="5921811"/>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ƒ</a:t>
            </a:r>
            <a:r>
              <a:rPr lang="en-US" sz="2800" b="1" dirty="0">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a:t>
            </a:r>
          </a:p>
        </p:txBody>
      </p:sp>
      <p:sp>
        <p:nvSpPr>
          <p:cNvPr id="208" name="AutoShape 59"/>
          <p:cNvSpPr>
            <a:spLocks noChangeArrowheads="1"/>
          </p:cNvSpPr>
          <p:nvPr/>
        </p:nvSpPr>
        <p:spPr bwMode="auto">
          <a:xfrm>
            <a:off x="5348288" y="5956300"/>
            <a:ext cx="4010025" cy="124777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51257"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858207"/>
                                        </p:tgtEl>
                                        <p:attrNameLst>
                                          <p:attrName>style.visibility</p:attrName>
                                        </p:attrNameLst>
                                      </p:cBhvr>
                                      <p:to>
                                        <p:strVal val="visible"/>
                                      </p:to>
                                    </p:set>
                                    <p:animEffect transition="in" filter="fade">
                                      <p:cBhvr>
                                        <p:cTn id="7" dur="1000"/>
                                        <p:tgtEl>
                                          <p:spTgt spid="85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2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1"/>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860232" name="Rectangle 72"/>
          <p:cNvSpPr>
            <a:spLocks noChangeArrowheads="1"/>
          </p:cNvSpPr>
          <p:nvPr/>
        </p:nvSpPr>
        <p:spPr bwMode="auto">
          <a:xfrm>
            <a:off x="2403475" y="2249488"/>
            <a:ext cx="603250" cy="5540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600" b="1" dirty="0">
                <a:solidFill>
                  <a:schemeClr val="hlink"/>
                </a:solidFill>
                <a:latin typeface="Kruti Dev 010" pitchFamily="2" charset="0"/>
              </a:rPr>
              <a:t>:Fk</a:t>
            </a:r>
            <a:endParaRPr lang="en-US" sz="3600" dirty="0">
              <a:solidFill>
                <a:schemeClr val="hlink"/>
              </a:solidFill>
              <a:latin typeface="Kruti Dev 010" pitchFamily="2" charset="0"/>
            </a:endParaRPr>
          </a:p>
        </p:txBody>
      </p:sp>
      <p:sp>
        <p:nvSpPr>
          <p:cNvPr id="860246" name="Oval 86"/>
          <p:cNvSpPr>
            <a:spLocks noChangeArrowheads="1"/>
          </p:cNvSpPr>
          <p:nvPr/>
        </p:nvSpPr>
        <p:spPr bwMode="auto">
          <a:xfrm>
            <a:off x="1628775" y="1757363"/>
            <a:ext cx="2403475" cy="965200"/>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53252"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53253" name="Line 8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54"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55"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56"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57"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58"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59"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260"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61"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62"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263"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64"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65"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266"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267"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53268"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69"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0"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1"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2"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3"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4"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5"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6"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7"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8"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9"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53280"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53281"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53282"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53283"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53284"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3285"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3286"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53287"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88" name="Rectangle 65"/>
          <p:cNvSpPr>
            <a:spLocks noChangeArrowheads="1"/>
          </p:cNvSpPr>
          <p:nvPr/>
        </p:nvSpPr>
        <p:spPr bwMode="auto">
          <a:xfrm>
            <a:off x="4968875" y="388938"/>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53289"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2"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53291" name="Line 76"/>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92" name="Text Box 7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116" name="Rectangle 95"/>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53294" name="Text Box 9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53295" name="Text Box 100"/>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23</a:t>
            </a:r>
          </a:p>
        </p:txBody>
      </p:sp>
      <p:sp>
        <p:nvSpPr>
          <p:cNvPr id="119" name="Rectangle 10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53297" name="Text Box 111"/>
          <p:cNvSpPr txBox="1">
            <a:spLocks noChangeArrowheads="1"/>
          </p:cNvSpPr>
          <p:nvPr/>
        </p:nvSpPr>
        <p:spPr bwMode="auto">
          <a:xfrm rot="-5400000">
            <a:off x="-1285081" y="3556794"/>
            <a:ext cx="56149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53298"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53299" name="Group 64"/>
          <p:cNvGrpSpPr>
            <a:grpSpLocks/>
          </p:cNvGrpSpPr>
          <p:nvPr/>
        </p:nvGrpSpPr>
        <p:grpSpPr bwMode="auto">
          <a:xfrm>
            <a:off x="3251200" y="3009900"/>
            <a:ext cx="712788" cy="1658938"/>
            <a:chOff x="6153150" y="2946400"/>
            <a:chExt cx="901700" cy="1865313"/>
          </a:xfrm>
        </p:grpSpPr>
        <p:grpSp>
          <p:nvGrpSpPr>
            <p:cNvPr id="53307" name="Group 85"/>
            <p:cNvGrpSpPr>
              <a:grpSpLocks/>
            </p:cNvGrpSpPr>
            <p:nvPr/>
          </p:nvGrpSpPr>
          <p:grpSpPr bwMode="auto">
            <a:xfrm>
              <a:off x="6153150" y="3681413"/>
              <a:ext cx="901700" cy="947736"/>
              <a:chOff x="1557" y="1007"/>
              <a:chExt cx="2105" cy="1949"/>
            </a:xfrm>
          </p:grpSpPr>
          <p:grpSp>
            <p:nvGrpSpPr>
              <p:cNvPr id="53311" name="Group 87"/>
              <p:cNvGrpSpPr>
                <a:grpSpLocks/>
              </p:cNvGrpSpPr>
              <p:nvPr/>
            </p:nvGrpSpPr>
            <p:grpSpPr bwMode="auto">
              <a:xfrm>
                <a:off x="1557" y="1209"/>
                <a:ext cx="2105" cy="1421"/>
                <a:chOff x="578" y="2316"/>
                <a:chExt cx="2105" cy="1421"/>
              </a:xfrm>
            </p:grpSpPr>
            <p:sp>
              <p:nvSpPr>
                <p:cNvPr id="5331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331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331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331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331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331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331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53308" name="Group 98"/>
            <p:cNvGrpSpPr>
              <a:grpSpLocks/>
            </p:cNvGrpSpPr>
            <p:nvPr/>
          </p:nvGrpSpPr>
          <p:grpSpPr bwMode="auto">
            <a:xfrm>
              <a:off x="6175375" y="2946400"/>
              <a:ext cx="671513" cy="1865313"/>
              <a:chOff x="3914" y="1840"/>
              <a:chExt cx="423" cy="1175"/>
            </a:xfrm>
          </p:grpSpPr>
          <p:sp>
            <p:nvSpPr>
              <p:cNvPr id="125"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26"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35" name="Rectangle 134"/>
          <p:cNvSpPr>
            <a:spLocks noChangeArrowheads="1"/>
          </p:cNvSpPr>
          <p:nvPr/>
        </p:nvSpPr>
        <p:spPr bwMode="auto">
          <a:xfrm>
            <a:off x="6289675" y="331944"/>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136" name="Rectangle 230"/>
          <p:cNvSpPr>
            <a:spLocks noChangeArrowheads="1"/>
          </p:cNvSpPr>
          <p:nvPr/>
        </p:nvSpPr>
        <p:spPr bwMode="auto">
          <a:xfrm>
            <a:off x="5170488" y="2530428"/>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37" name="Text Box 232"/>
          <p:cNvSpPr txBox="1">
            <a:spLocks noChangeArrowheads="1"/>
          </p:cNvSpPr>
          <p:nvPr/>
        </p:nvSpPr>
        <p:spPr bwMode="auto">
          <a:xfrm>
            <a:off x="5586413" y="4233863"/>
            <a:ext cx="3621087"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EA18"/>
                </a:solidFill>
                <a:latin typeface="Kruti Dev 010" pitchFamily="2" charset="0"/>
                <a:ea typeface="+mn-ea"/>
                <a:cs typeface="+mn-cs"/>
              </a:rPr>
              <a:t>dh </a:t>
            </a:r>
            <a:r>
              <a:rPr lang="en-US" sz="4000" b="1" dirty="0">
                <a:solidFill>
                  <a:srgbClr val="FFFF00"/>
                </a:solidFill>
                <a:latin typeface="Kruti Dev 010" pitchFamily="2" charset="0"/>
                <a:ea typeface="ＭＳ Ｐゴシック" pitchFamily="34" charset="-128"/>
                <a:cs typeface="+mn-cs"/>
              </a:rPr>
              <a:t>ƒ„ </a:t>
            </a:r>
            <a:r>
              <a:rPr lang="en-US" sz="4000" b="1" dirty="0">
                <a:ln>
                  <a:solidFill>
                    <a:srgbClr val="FFFF00"/>
                  </a:solidFill>
                </a:ln>
                <a:solidFill>
                  <a:srgbClr val="FFEA18"/>
                </a:solidFill>
                <a:latin typeface="Kruti Dev 010" pitchFamily="2" charset="0"/>
                <a:ea typeface="+mn-ea"/>
                <a:cs typeface="+mn-cs"/>
              </a:rPr>
              <a:t>iqLrdsa</a:t>
            </a:r>
          </a:p>
        </p:txBody>
      </p:sp>
      <p:sp>
        <p:nvSpPr>
          <p:cNvPr id="138" name="Text Box 231"/>
          <p:cNvSpPr txBox="1">
            <a:spLocks noChangeArrowheads="1"/>
          </p:cNvSpPr>
          <p:nvPr/>
        </p:nvSpPr>
        <p:spPr bwMode="auto">
          <a:xfrm>
            <a:off x="5232400" y="3475038"/>
            <a:ext cx="4330700" cy="75251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600" b="1" dirty="0">
                <a:ln>
                  <a:solidFill>
                    <a:srgbClr val="FFFF00"/>
                  </a:solidFill>
                </a:ln>
                <a:solidFill>
                  <a:srgbClr val="FFEA18"/>
                </a:solidFill>
                <a:latin typeface="Kruti Dev 010" pitchFamily="2" charset="0"/>
                <a:ea typeface="ＭＳ Ｐゴシック" pitchFamily="-84" charset="-128"/>
                <a:cs typeface="+mn-cs"/>
              </a:rPr>
              <a:t>^^bfrgkl**</a:t>
            </a:r>
            <a:endParaRPr lang="en-US" sz="6600" b="1" dirty="0">
              <a:ln>
                <a:solidFill>
                  <a:srgbClr val="FFFF00"/>
                </a:solidFill>
              </a:ln>
              <a:solidFill>
                <a:srgbClr val="FFEA18"/>
              </a:solidFill>
              <a:latin typeface="Kruti Dev 010" pitchFamily="2" charset="0"/>
              <a:ea typeface="ＭＳ Ｐゴシック" pitchFamily="-84" charset="-128"/>
              <a:cs typeface="+mn-cs"/>
            </a:endParaRPr>
          </a:p>
        </p:txBody>
      </p:sp>
      <p:sp>
        <p:nvSpPr>
          <p:cNvPr id="139" name="Text Box 58"/>
          <p:cNvSpPr txBox="1">
            <a:spLocks noChangeArrowheads="1"/>
          </p:cNvSpPr>
          <p:nvPr/>
        </p:nvSpPr>
        <p:spPr bwMode="auto">
          <a:xfrm>
            <a:off x="5357813" y="5937577"/>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a:ea typeface="+mn-ea"/>
                <a:cs typeface="+mn-cs"/>
              </a:rPr>
              <a:t>ƒƒŒŒ</a:t>
            </a:r>
            <a:r>
              <a:rPr lang="en-US" sz="2800" b="1" dirty="0">
                <a:ln>
                  <a:solidFill>
                    <a:schemeClr val="bg1"/>
                  </a:solidFill>
                </a:ln>
                <a:solidFill>
                  <a:schemeClr val="bg1"/>
                </a:solidFill>
                <a:latin typeface="Kruti Dev 010"/>
                <a:ea typeface="+mn-ea"/>
                <a:cs typeface="+mn-cs"/>
              </a:rPr>
              <a:t> </a:t>
            </a:r>
            <a:r>
              <a:rPr lang="en-US" sz="2800" b="1" dirty="0">
                <a:ln>
                  <a:solidFill>
                    <a:schemeClr val="bg1"/>
                  </a:solidFill>
                </a:ln>
                <a:solidFill>
                  <a:schemeClr val="bg1"/>
                </a:solidFill>
                <a:latin typeface="Kruti Dev 010" pitchFamily="2" charset="0"/>
                <a:ea typeface="+mn-ea"/>
                <a:cs typeface="+mn-cs"/>
              </a:rPr>
              <a:t>ch-lh-</a:t>
            </a:r>
          </a:p>
        </p:txBody>
      </p:sp>
      <p:sp>
        <p:nvSpPr>
          <p:cNvPr id="140"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5330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860246"/>
                                        </p:tgtEl>
                                        <p:attrNameLst>
                                          <p:attrName>style.visibility</p:attrName>
                                        </p:attrNameLst>
                                      </p:cBhvr>
                                      <p:to>
                                        <p:strVal val="visible"/>
                                      </p:to>
                                    </p:set>
                                    <p:animEffect transition="in" filter="fade">
                                      <p:cBhvr>
                                        <p:cTn id="7" dur="1000"/>
                                        <p:tgtEl>
                                          <p:spTgt spid="86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77" name="Oval 69"/>
          <p:cNvSpPr>
            <a:spLocks noChangeArrowheads="1"/>
          </p:cNvSpPr>
          <p:nvPr/>
        </p:nvSpPr>
        <p:spPr bwMode="auto">
          <a:xfrm>
            <a:off x="1881188" y="3289300"/>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2278" name="Oval 70"/>
          <p:cNvSpPr>
            <a:spLocks noChangeArrowheads="1"/>
          </p:cNvSpPr>
          <p:nvPr/>
        </p:nvSpPr>
        <p:spPr bwMode="auto">
          <a:xfrm>
            <a:off x="1871663" y="3857625"/>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2280" name="Oval 72"/>
          <p:cNvSpPr>
            <a:spLocks noChangeArrowheads="1"/>
          </p:cNvSpPr>
          <p:nvPr/>
        </p:nvSpPr>
        <p:spPr bwMode="auto">
          <a:xfrm>
            <a:off x="1970088" y="4635500"/>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55300" name="Text Box 86"/>
          <p:cNvSpPr txBox="1">
            <a:spLocks noChangeArrowheads="1"/>
          </p:cNvSpPr>
          <p:nvPr/>
        </p:nvSpPr>
        <p:spPr bwMode="auto">
          <a:xfrm>
            <a:off x="9320213"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 </a:t>
            </a:r>
          </a:p>
        </p:txBody>
      </p:sp>
      <p:sp>
        <p:nvSpPr>
          <p:cNvPr id="55301" name="Text Box 105"/>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55302" name="Text Box 111"/>
          <p:cNvSpPr txBox="1">
            <a:spLocks noChangeArrowheads="1"/>
          </p:cNvSpPr>
          <p:nvPr/>
        </p:nvSpPr>
        <p:spPr bwMode="auto">
          <a:xfrm>
            <a:off x="9575800" y="72739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5</a:t>
            </a:r>
          </a:p>
        </p:txBody>
      </p:sp>
      <p:sp>
        <p:nvSpPr>
          <p:cNvPr id="862279" name="Oval 71"/>
          <p:cNvSpPr>
            <a:spLocks noChangeArrowheads="1"/>
          </p:cNvSpPr>
          <p:nvPr/>
        </p:nvSpPr>
        <p:spPr bwMode="auto">
          <a:xfrm>
            <a:off x="1862138" y="4171950"/>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2318" name="AutoShape 110"/>
          <p:cNvSpPr>
            <a:spLocks noChangeArrowheads="1"/>
          </p:cNvSpPr>
          <p:nvPr/>
        </p:nvSpPr>
        <p:spPr bwMode="auto">
          <a:xfrm>
            <a:off x="1384300" y="3119438"/>
            <a:ext cx="2879725" cy="2187575"/>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55305" name="Rectangle 71"/>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92" name="Rectangle 72"/>
          <p:cNvSpPr>
            <a:spLocks noChangeArrowheads="1"/>
          </p:cNvSpPr>
          <p:nvPr/>
        </p:nvSpPr>
        <p:spPr bwMode="auto">
          <a:xfrm>
            <a:off x="2403475" y="2249488"/>
            <a:ext cx="534988"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dirty="0">
                <a:latin typeface="Kruti Dev 010" pitchFamily="2" charset="0"/>
              </a:rPr>
              <a:t>:Fk</a:t>
            </a:r>
          </a:p>
        </p:txBody>
      </p:sp>
      <p:sp>
        <p:nvSpPr>
          <p:cNvPr id="55307"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55308" name="Line 8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09"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0"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1"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2"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3"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4"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315"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6"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7"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318"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9"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0"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321"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322"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55323"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4"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5"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6"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7"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8"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9"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30"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31"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32"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33"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34"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55335"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55336"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55337"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55338"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55339"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5340"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5341"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55342"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43"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55344"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32"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55346" name="Line 76"/>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 name="Rectangle 95"/>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6" name="Rectangle 10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55349" name="Text Box 111"/>
          <p:cNvSpPr txBox="1">
            <a:spLocks noChangeArrowheads="1"/>
          </p:cNvSpPr>
          <p:nvPr/>
        </p:nvSpPr>
        <p:spPr bwMode="auto">
          <a:xfrm rot="-5400000">
            <a:off x="-1285081" y="3556794"/>
            <a:ext cx="56149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55350"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55351" name="Group 64"/>
          <p:cNvGrpSpPr>
            <a:grpSpLocks/>
          </p:cNvGrpSpPr>
          <p:nvPr/>
        </p:nvGrpSpPr>
        <p:grpSpPr bwMode="auto">
          <a:xfrm>
            <a:off x="3251200" y="3009900"/>
            <a:ext cx="712788" cy="1658938"/>
            <a:chOff x="6153150" y="2946400"/>
            <a:chExt cx="901700" cy="1865313"/>
          </a:xfrm>
        </p:grpSpPr>
        <p:grpSp>
          <p:nvGrpSpPr>
            <p:cNvPr id="55363" name="Group 85"/>
            <p:cNvGrpSpPr>
              <a:grpSpLocks/>
            </p:cNvGrpSpPr>
            <p:nvPr/>
          </p:nvGrpSpPr>
          <p:grpSpPr bwMode="auto">
            <a:xfrm>
              <a:off x="6153150" y="3681413"/>
              <a:ext cx="901700" cy="947736"/>
              <a:chOff x="1557" y="1007"/>
              <a:chExt cx="2105" cy="1949"/>
            </a:xfrm>
          </p:grpSpPr>
          <p:grpSp>
            <p:nvGrpSpPr>
              <p:cNvPr id="55367" name="Group 87"/>
              <p:cNvGrpSpPr>
                <a:grpSpLocks/>
              </p:cNvGrpSpPr>
              <p:nvPr/>
            </p:nvGrpSpPr>
            <p:grpSpPr bwMode="auto">
              <a:xfrm>
                <a:off x="1557" y="1209"/>
                <a:ext cx="2105" cy="1421"/>
                <a:chOff x="578" y="2316"/>
                <a:chExt cx="2105" cy="1421"/>
              </a:xfrm>
            </p:grpSpPr>
            <p:sp>
              <p:nvSpPr>
                <p:cNvPr id="5537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37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536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36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37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37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37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55364" name="Group 98"/>
            <p:cNvGrpSpPr>
              <a:grpSpLocks/>
            </p:cNvGrpSpPr>
            <p:nvPr/>
          </p:nvGrpSpPr>
          <p:grpSpPr bwMode="auto">
            <a:xfrm>
              <a:off x="6175375" y="2946400"/>
              <a:ext cx="671513" cy="1865313"/>
              <a:chOff x="3914" y="1840"/>
              <a:chExt cx="423" cy="1175"/>
            </a:xfrm>
          </p:grpSpPr>
          <p:sp>
            <p:nvSpPr>
              <p:cNvPr id="142"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43"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52" name="Rectangle 151"/>
          <p:cNvSpPr>
            <a:spLocks noChangeArrowheads="1"/>
          </p:cNvSpPr>
          <p:nvPr/>
        </p:nvSpPr>
        <p:spPr bwMode="auto">
          <a:xfrm>
            <a:off x="6289675" y="331944"/>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153" name="Rectangle 230"/>
          <p:cNvSpPr>
            <a:spLocks noChangeArrowheads="1"/>
          </p:cNvSpPr>
          <p:nvPr/>
        </p:nvSpPr>
        <p:spPr bwMode="auto">
          <a:xfrm>
            <a:off x="5312381" y="2640779"/>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54"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a:t>
            </a:r>
            <a:r>
              <a:rPr lang="en-US" sz="3600" b="1" dirty="0">
                <a:solidFill>
                  <a:srgbClr val="FFFF00"/>
                </a:solidFill>
                <a:latin typeface="Kruti Dev 010" pitchFamily="2" charset="0"/>
                <a:ea typeface="ＭＳ Ｐゴシック" pitchFamily="34" charset="-128"/>
                <a:cs typeface="+mn-cs"/>
              </a:rPr>
              <a:t>ƒ„</a:t>
            </a:r>
            <a:r>
              <a:rPr lang="en-US" sz="3600" b="1" dirty="0">
                <a:ln>
                  <a:solidFill>
                    <a:srgbClr val="FFFF00"/>
                  </a:solidFill>
                </a:ln>
                <a:solidFill>
                  <a:srgbClr val="FFEA18"/>
                </a:solidFill>
                <a:latin typeface="Kruti Dev 010" pitchFamily="2" charset="0"/>
                <a:ea typeface="+mn-ea"/>
                <a:cs typeface="+mn-cs"/>
              </a:rPr>
              <a:t> iqLrdsa</a:t>
            </a:r>
          </a:p>
        </p:txBody>
      </p:sp>
      <p:sp>
        <p:nvSpPr>
          <p:cNvPr id="155"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156" name="Text Box 58"/>
          <p:cNvSpPr txBox="1">
            <a:spLocks noChangeArrowheads="1"/>
          </p:cNvSpPr>
          <p:nvPr/>
        </p:nvSpPr>
        <p:spPr bwMode="auto">
          <a:xfrm>
            <a:off x="5357813" y="5890279"/>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a:t>
            </a:r>
            <a:r>
              <a:rPr lang="en-US" sz="2800" b="1" dirty="0" err="1">
                <a:ln>
                  <a:solidFill>
                    <a:schemeClr val="bg1"/>
                  </a:solidFill>
                </a:ln>
                <a:solidFill>
                  <a:schemeClr val="bg1"/>
                </a:solidFill>
                <a:latin typeface="Kruti Dev 010" pitchFamily="2" charset="0"/>
                <a:ea typeface="+mn-ea"/>
                <a:cs typeface="+mn-cs"/>
              </a:rPr>
              <a:t>dky</a:t>
            </a:r>
            <a:r>
              <a:rPr lang="en-US" sz="2800" b="1" dirty="0">
                <a:ln>
                  <a:solidFill>
                    <a:schemeClr val="bg1"/>
                  </a:solidFill>
                </a:ln>
                <a:solidFill>
                  <a:schemeClr val="bg1"/>
                </a:solidFill>
                <a:latin typeface="Kruti Dev 010" pitchFamily="2" charset="0"/>
                <a:ea typeface="+mn-ea"/>
                <a:cs typeface="+mn-cs"/>
              </a:rPr>
              <a:t>[</a:t>
            </a:r>
            <a:r>
              <a:rPr lang="en-US" sz="2800" b="1" dirty="0" err="1">
                <a:ln>
                  <a:solidFill>
                    <a:schemeClr val="bg1"/>
                  </a:solidFill>
                </a:ln>
                <a:solidFill>
                  <a:schemeClr val="bg1"/>
                </a:solidFill>
                <a:latin typeface="Kruti Dev 010" pitchFamily="2" charset="0"/>
                <a:ea typeface="+mn-ea"/>
                <a:cs typeface="+mn-cs"/>
              </a:rPr>
              <a:t>kaM</a:t>
            </a:r>
            <a:r>
              <a:rPr lang="en-US" sz="2800" b="1" dirty="0">
                <a:ln>
                  <a:solidFill>
                    <a:schemeClr val="bg1"/>
                  </a:solidFill>
                </a:ln>
                <a:solidFill>
                  <a:schemeClr val="bg1"/>
                </a:solidFill>
                <a:latin typeface="Kruti Dev 010" pitchFamily="2" charset="0"/>
                <a:ea typeface="+mn-ea"/>
                <a:cs typeface="+mn-cs"/>
              </a:rPr>
              <a:t> </a:t>
            </a:r>
            <a:r>
              <a:rPr lang="en-US" sz="2800" b="1" dirty="0" err="1">
                <a:ln>
                  <a:solidFill>
                    <a:schemeClr val="bg1"/>
                  </a:solidFill>
                </a:ln>
                <a:solidFill>
                  <a:schemeClr val="bg1"/>
                </a:solidFill>
                <a:latin typeface="Kruti Dev 010"/>
                <a:ea typeface="+mn-ea"/>
                <a:cs typeface="+mn-cs"/>
              </a:rPr>
              <a:t>ƒŒ‡Œ</a:t>
            </a:r>
            <a:r>
              <a:rPr lang="en-US" sz="2800" b="1" dirty="0">
                <a:ln>
                  <a:solidFill>
                    <a:schemeClr val="bg1"/>
                  </a:solidFill>
                </a:ln>
                <a:solidFill>
                  <a:schemeClr val="bg1"/>
                </a:solidFill>
                <a:latin typeface="Kruti Dev 010"/>
                <a:ea typeface="+mn-ea"/>
                <a:cs typeface="+mn-cs"/>
              </a:rPr>
              <a:t> </a:t>
            </a:r>
            <a:r>
              <a:rPr lang="en-US" sz="2800" b="1" dirty="0">
                <a:ln>
                  <a:solidFill>
                    <a:schemeClr val="bg1"/>
                  </a:solidFill>
                </a:ln>
                <a:solidFill>
                  <a:schemeClr val="bg1"/>
                </a:solidFill>
                <a:latin typeface="Kruti Dev 010" pitchFamily="2" charset="0"/>
                <a:ea typeface="+mn-ea"/>
                <a:cs typeface="+mn-cs"/>
              </a:rPr>
              <a:t>ch-lh- </a:t>
            </a:r>
            <a:r>
              <a:rPr lang="en-US" sz="2800" b="1" dirty="0">
                <a:ln>
                  <a:solidFill>
                    <a:schemeClr val="bg1"/>
                  </a:solidFill>
                </a:ln>
                <a:solidFill>
                  <a:schemeClr val="bg1"/>
                </a:solidFill>
                <a:latin typeface="Kruti Dev 010"/>
                <a:ea typeface="+mn-ea"/>
                <a:cs typeface="+mn-cs"/>
              </a:rPr>
              <a:t>ˆŒŒ </a:t>
            </a:r>
            <a:r>
              <a:rPr lang="en-US" sz="2800" b="1" dirty="0">
                <a:ln>
                  <a:solidFill>
                    <a:schemeClr val="bg1"/>
                  </a:solidFill>
                </a:ln>
                <a:solidFill>
                  <a:schemeClr val="bg1"/>
                </a:solidFill>
                <a:latin typeface="Kruti Dev 010" pitchFamily="2" charset="0"/>
                <a:ea typeface="+mn-ea"/>
                <a:cs typeface="+mn-cs"/>
              </a:rPr>
              <a:t>ch-lh-</a:t>
            </a:r>
          </a:p>
        </p:txBody>
      </p:sp>
      <p:sp>
        <p:nvSpPr>
          <p:cNvPr id="157"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2284" name="Text Box 76"/>
          <p:cNvSpPr txBox="1">
            <a:spLocks noChangeArrowheads="1"/>
          </p:cNvSpPr>
          <p:nvPr/>
        </p:nvSpPr>
        <p:spPr bwMode="auto">
          <a:xfrm rot="20128963">
            <a:off x="3461051" y="1423492"/>
            <a:ext cx="2078037" cy="923330"/>
          </a:xfrm>
          <a:prstGeom prst="rect">
            <a:avLst/>
          </a:prstGeom>
          <a:noFill/>
          <a:ln w="12700">
            <a:noFill/>
            <a:miter lim="800000"/>
            <a:headEnd/>
            <a:tailEnd/>
          </a:ln>
          <a:effectLst/>
        </p:spPr>
        <p:txBody>
          <a:bodyPr>
            <a:spAutoFit/>
          </a:bodyPr>
          <a:lstStyle/>
          <a:p>
            <a:pPr algn="ctr">
              <a:spcBef>
                <a:spcPct val="50000"/>
              </a:spcBef>
              <a:defRPr/>
            </a:pPr>
            <a:r>
              <a:rPr lang="en-US" sz="5400" b="1" dirty="0">
                <a:solidFill>
                  <a:srgbClr val="00CC00"/>
                </a:solidFill>
                <a:effectLst>
                  <a:glow rad="139700">
                    <a:schemeClr val="bg1"/>
                  </a:glow>
                </a:effectLst>
                <a:latin typeface="Kruti Dev 010" pitchFamily="2" charset="0"/>
                <a:ea typeface="+mn-ea"/>
                <a:cs typeface="+mn-cs"/>
              </a:rPr>
              <a:t>’kkÅy</a:t>
            </a:r>
          </a:p>
        </p:txBody>
      </p:sp>
      <p:sp>
        <p:nvSpPr>
          <p:cNvPr id="862285" name="Text Box 77"/>
          <p:cNvSpPr txBox="1">
            <a:spLocks noChangeArrowheads="1"/>
          </p:cNvSpPr>
          <p:nvPr/>
        </p:nvSpPr>
        <p:spPr bwMode="auto">
          <a:xfrm rot="20128963">
            <a:off x="3162601" y="2549029"/>
            <a:ext cx="3179762" cy="923330"/>
          </a:xfrm>
          <a:prstGeom prst="rect">
            <a:avLst/>
          </a:prstGeom>
          <a:noFill/>
          <a:ln w="12700">
            <a:noFill/>
            <a:miter lim="800000"/>
            <a:headEnd/>
            <a:tailEnd/>
          </a:ln>
          <a:effectLst/>
        </p:spPr>
        <p:txBody>
          <a:bodyPr>
            <a:spAutoFit/>
          </a:bodyPr>
          <a:lstStyle/>
          <a:p>
            <a:pPr algn="ctr">
              <a:spcBef>
                <a:spcPct val="50000"/>
              </a:spcBef>
              <a:defRPr/>
            </a:pPr>
            <a:r>
              <a:rPr lang="en-US" sz="5400" b="1" dirty="0">
                <a:solidFill>
                  <a:srgbClr val="00CC00"/>
                </a:solidFill>
                <a:effectLst>
                  <a:glow rad="139700">
                    <a:schemeClr val="bg1"/>
                  </a:glow>
                </a:effectLst>
                <a:latin typeface="Kruti Dev 010" pitchFamily="2" charset="0"/>
                <a:ea typeface="+mn-ea"/>
                <a:cs typeface="+mn-cs"/>
              </a:rPr>
              <a:t>nkÅn</a:t>
            </a:r>
          </a:p>
        </p:txBody>
      </p:sp>
      <p:sp>
        <p:nvSpPr>
          <p:cNvPr id="862287" name="Text Box 79"/>
          <p:cNvSpPr txBox="1">
            <a:spLocks noChangeArrowheads="1"/>
          </p:cNvSpPr>
          <p:nvPr/>
        </p:nvSpPr>
        <p:spPr bwMode="auto">
          <a:xfrm rot="20128963">
            <a:off x="3229824" y="4911448"/>
            <a:ext cx="4105275" cy="923330"/>
          </a:xfrm>
          <a:prstGeom prst="rect">
            <a:avLst/>
          </a:prstGeom>
          <a:noFill/>
          <a:ln w="12700">
            <a:noFill/>
            <a:miter lim="800000"/>
            <a:headEnd/>
            <a:tailEnd/>
          </a:ln>
          <a:effectLst/>
        </p:spPr>
        <p:txBody>
          <a:bodyPr>
            <a:spAutoFit/>
          </a:bodyPr>
          <a:lstStyle/>
          <a:p>
            <a:pPr algn="ctr">
              <a:spcBef>
                <a:spcPct val="50000"/>
              </a:spcBef>
              <a:defRPr/>
            </a:pPr>
            <a:r>
              <a:rPr lang="en-US" sz="5400" b="1" dirty="0">
                <a:solidFill>
                  <a:srgbClr val="00CC00"/>
                </a:solidFill>
                <a:effectLst>
                  <a:glow rad="139700">
                    <a:schemeClr val="bg1"/>
                  </a:glow>
                </a:effectLst>
                <a:latin typeface="Kruti Dev 010" pitchFamily="2" charset="0"/>
                <a:ea typeface="+mn-ea"/>
                <a:cs typeface="+mn-cs"/>
              </a:rPr>
              <a:t>x`g ;q)</a:t>
            </a:r>
          </a:p>
        </p:txBody>
      </p:sp>
      <p:sp>
        <p:nvSpPr>
          <p:cNvPr id="862286" name="Text Box 78"/>
          <p:cNvSpPr txBox="1">
            <a:spLocks noChangeArrowheads="1"/>
          </p:cNvSpPr>
          <p:nvPr/>
        </p:nvSpPr>
        <p:spPr bwMode="auto">
          <a:xfrm rot="20128963">
            <a:off x="3003851" y="3687267"/>
            <a:ext cx="4406900" cy="923330"/>
          </a:xfrm>
          <a:prstGeom prst="rect">
            <a:avLst/>
          </a:prstGeom>
          <a:noFill/>
          <a:ln w="12700">
            <a:noFill/>
            <a:miter lim="800000"/>
            <a:headEnd/>
            <a:tailEnd/>
          </a:ln>
          <a:effectLst/>
        </p:spPr>
        <p:txBody>
          <a:bodyPr>
            <a:spAutoFit/>
          </a:bodyPr>
          <a:lstStyle/>
          <a:p>
            <a:pPr algn="ctr">
              <a:spcBef>
                <a:spcPct val="50000"/>
              </a:spcBef>
              <a:defRPr/>
            </a:pPr>
            <a:r>
              <a:rPr lang="en-US" sz="5400" b="1" dirty="0">
                <a:solidFill>
                  <a:srgbClr val="00CC00"/>
                </a:solidFill>
                <a:effectLst>
                  <a:glow rad="139700">
                    <a:schemeClr val="bg1"/>
                  </a:glow>
                </a:effectLst>
                <a:latin typeface="Kruti Dev 010" pitchFamily="2" charset="0"/>
                <a:ea typeface="+mn-ea"/>
                <a:cs typeface="+mn-cs"/>
              </a:rPr>
              <a:t>lkWykseu</a:t>
            </a:r>
          </a:p>
        </p:txBody>
      </p:sp>
      <p:pic>
        <p:nvPicPr>
          <p:cNvPr id="5536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62318"/>
                                        </p:tgtEl>
                                        <p:attrNameLst>
                                          <p:attrName>style.visibility</p:attrName>
                                        </p:attrNameLst>
                                      </p:cBhvr>
                                      <p:to>
                                        <p:strVal val="visible"/>
                                      </p:to>
                                    </p:set>
                                    <p:anim calcmode="lin" valueType="num">
                                      <p:cBhvr additive="base">
                                        <p:cTn id="7" dur="500" fill="hold"/>
                                        <p:tgtEl>
                                          <p:spTgt spid="862318"/>
                                        </p:tgtEl>
                                        <p:attrNameLst>
                                          <p:attrName>ppt_x</p:attrName>
                                        </p:attrNameLst>
                                      </p:cBhvr>
                                      <p:tavLst>
                                        <p:tav tm="0">
                                          <p:val>
                                            <p:strVal val="0-#ppt_w/2"/>
                                          </p:val>
                                        </p:tav>
                                        <p:tav tm="100000">
                                          <p:val>
                                            <p:strVal val="#ppt_x"/>
                                          </p:val>
                                        </p:tav>
                                      </p:tavLst>
                                    </p:anim>
                                    <p:anim calcmode="lin" valueType="num">
                                      <p:cBhvr additive="base">
                                        <p:cTn id="8" dur="500" fill="hold"/>
                                        <p:tgtEl>
                                          <p:spTgt spid="8623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862277"/>
                                        </p:tgtEl>
                                        <p:attrNameLst>
                                          <p:attrName>style.visibility</p:attrName>
                                        </p:attrNameLst>
                                      </p:cBhvr>
                                      <p:to>
                                        <p:strVal val="visible"/>
                                      </p:to>
                                    </p:set>
                                    <p:anim calcmode="lin" valueType="num">
                                      <p:cBhvr>
                                        <p:cTn id="13" dur="500" fill="hold"/>
                                        <p:tgtEl>
                                          <p:spTgt spid="862277"/>
                                        </p:tgtEl>
                                        <p:attrNameLst>
                                          <p:attrName>ppt_w</p:attrName>
                                        </p:attrNameLst>
                                      </p:cBhvr>
                                      <p:tavLst>
                                        <p:tav tm="0">
                                          <p:val>
                                            <p:fltVal val="0"/>
                                          </p:val>
                                        </p:tav>
                                        <p:tav tm="100000">
                                          <p:val>
                                            <p:strVal val="#ppt_w"/>
                                          </p:val>
                                        </p:tav>
                                      </p:tavLst>
                                    </p:anim>
                                    <p:anim calcmode="lin" valueType="num">
                                      <p:cBhvr>
                                        <p:cTn id="14" dur="500" fill="hold"/>
                                        <p:tgtEl>
                                          <p:spTgt spid="862277"/>
                                        </p:tgtEl>
                                        <p:attrNameLst>
                                          <p:attrName>ppt_h</p:attrName>
                                        </p:attrNameLst>
                                      </p:cBhvr>
                                      <p:tavLst>
                                        <p:tav tm="0">
                                          <p:val>
                                            <p:fltVal val="0"/>
                                          </p:val>
                                        </p:tav>
                                        <p:tav tm="100000">
                                          <p:val>
                                            <p:strVal val="#ppt_h"/>
                                          </p:val>
                                        </p:tav>
                                      </p:tavLst>
                                    </p:anim>
                                    <p:anim calcmode="lin" valueType="num">
                                      <p:cBhvr>
                                        <p:cTn id="15" dur="500" fill="hold"/>
                                        <p:tgtEl>
                                          <p:spTgt spid="862277"/>
                                        </p:tgtEl>
                                        <p:attrNameLst>
                                          <p:attrName>ppt_x</p:attrName>
                                        </p:attrNameLst>
                                      </p:cBhvr>
                                      <p:tavLst>
                                        <p:tav tm="0">
                                          <p:val>
                                            <p:fltVal val="0.5"/>
                                          </p:val>
                                        </p:tav>
                                        <p:tav tm="100000">
                                          <p:val>
                                            <p:strVal val="#ppt_x"/>
                                          </p:val>
                                        </p:tav>
                                      </p:tavLst>
                                    </p:anim>
                                    <p:anim calcmode="lin" valueType="num">
                                      <p:cBhvr>
                                        <p:cTn id="16" dur="500" fill="hold"/>
                                        <p:tgtEl>
                                          <p:spTgt spid="862277"/>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62277"/>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862278"/>
                                        </p:tgtEl>
                                        <p:attrNameLst>
                                          <p:attrName>style.visibility</p:attrName>
                                        </p:attrNameLst>
                                      </p:cBhvr>
                                      <p:to>
                                        <p:strVal val="visible"/>
                                      </p:to>
                                    </p:set>
                                    <p:anim calcmode="lin" valueType="num">
                                      <p:cBhvr>
                                        <p:cTn id="21" dur="500" fill="hold"/>
                                        <p:tgtEl>
                                          <p:spTgt spid="862278"/>
                                        </p:tgtEl>
                                        <p:attrNameLst>
                                          <p:attrName>ppt_w</p:attrName>
                                        </p:attrNameLst>
                                      </p:cBhvr>
                                      <p:tavLst>
                                        <p:tav tm="0">
                                          <p:val>
                                            <p:fltVal val="0"/>
                                          </p:val>
                                        </p:tav>
                                        <p:tav tm="100000">
                                          <p:val>
                                            <p:strVal val="#ppt_w"/>
                                          </p:val>
                                        </p:tav>
                                      </p:tavLst>
                                    </p:anim>
                                    <p:anim calcmode="lin" valueType="num">
                                      <p:cBhvr>
                                        <p:cTn id="22" dur="500" fill="hold"/>
                                        <p:tgtEl>
                                          <p:spTgt spid="862278"/>
                                        </p:tgtEl>
                                        <p:attrNameLst>
                                          <p:attrName>ppt_h</p:attrName>
                                        </p:attrNameLst>
                                      </p:cBhvr>
                                      <p:tavLst>
                                        <p:tav tm="0">
                                          <p:val>
                                            <p:fltVal val="0"/>
                                          </p:val>
                                        </p:tav>
                                        <p:tav tm="100000">
                                          <p:val>
                                            <p:strVal val="#ppt_h"/>
                                          </p:val>
                                        </p:tav>
                                      </p:tavLst>
                                    </p:anim>
                                    <p:anim calcmode="lin" valueType="num">
                                      <p:cBhvr>
                                        <p:cTn id="23" dur="500" fill="hold"/>
                                        <p:tgtEl>
                                          <p:spTgt spid="862278"/>
                                        </p:tgtEl>
                                        <p:attrNameLst>
                                          <p:attrName>ppt_x</p:attrName>
                                        </p:attrNameLst>
                                      </p:cBhvr>
                                      <p:tavLst>
                                        <p:tav tm="0">
                                          <p:val>
                                            <p:fltVal val="0.5"/>
                                          </p:val>
                                        </p:tav>
                                        <p:tav tm="100000">
                                          <p:val>
                                            <p:strVal val="#ppt_x"/>
                                          </p:val>
                                        </p:tav>
                                      </p:tavLst>
                                    </p:anim>
                                    <p:anim calcmode="lin" valueType="num">
                                      <p:cBhvr>
                                        <p:cTn id="24" dur="500" fill="hold"/>
                                        <p:tgtEl>
                                          <p:spTgt spid="862278"/>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62278"/>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862279"/>
                                        </p:tgtEl>
                                        <p:attrNameLst>
                                          <p:attrName>style.visibility</p:attrName>
                                        </p:attrNameLst>
                                      </p:cBhvr>
                                      <p:to>
                                        <p:strVal val="visible"/>
                                      </p:to>
                                    </p:set>
                                    <p:anim calcmode="lin" valueType="num">
                                      <p:cBhvr>
                                        <p:cTn id="29" dur="500" fill="hold"/>
                                        <p:tgtEl>
                                          <p:spTgt spid="862279"/>
                                        </p:tgtEl>
                                        <p:attrNameLst>
                                          <p:attrName>ppt_w</p:attrName>
                                        </p:attrNameLst>
                                      </p:cBhvr>
                                      <p:tavLst>
                                        <p:tav tm="0">
                                          <p:val>
                                            <p:fltVal val="0"/>
                                          </p:val>
                                        </p:tav>
                                        <p:tav tm="100000">
                                          <p:val>
                                            <p:strVal val="#ppt_w"/>
                                          </p:val>
                                        </p:tav>
                                      </p:tavLst>
                                    </p:anim>
                                    <p:anim calcmode="lin" valueType="num">
                                      <p:cBhvr>
                                        <p:cTn id="30" dur="500" fill="hold"/>
                                        <p:tgtEl>
                                          <p:spTgt spid="862279"/>
                                        </p:tgtEl>
                                        <p:attrNameLst>
                                          <p:attrName>ppt_h</p:attrName>
                                        </p:attrNameLst>
                                      </p:cBhvr>
                                      <p:tavLst>
                                        <p:tav tm="0">
                                          <p:val>
                                            <p:fltVal val="0"/>
                                          </p:val>
                                        </p:tav>
                                        <p:tav tm="100000">
                                          <p:val>
                                            <p:strVal val="#ppt_h"/>
                                          </p:val>
                                        </p:tav>
                                      </p:tavLst>
                                    </p:anim>
                                    <p:anim calcmode="lin" valueType="num">
                                      <p:cBhvr>
                                        <p:cTn id="31" dur="500" fill="hold"/>
                                        <p:tgtEl>
                                          <p:spTgt spid="862279"/>
                                        </p:tgtEl>
                                        <p:attrNameLst>
                                          <p:attrName>ppt_x</p:attrName>
                                        </p:attrNameLst>
                                      </p:cBhvr>
                                      <p:tavLst>
                                        <p:tav tm="0">
                                          <p:val>
                                            <p:fltVal val="0.5"/>
                                          </p:val>
                                        </p:tav>
                                        <p:tav tm="100000">
                                          <p:val>
                                            <p:strVal val="#ppt_x"/>
                                          </p:val>
                                        </p:tav>
                                      </p:tavLst>
                                    </p:anim>
                                    <p:anim calcmode="lin" valueType="num">
                                      <p:cBhvr>
                                        <p:cTn id="32" dur="500" fill="hold"/>
                                        <p:tgtEl>
                                          <p:spTgt spid="862279"/>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62279"/>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862280"/>
                                        </p:tgtEl>
                                        <p:attrNameLst>
                                          <p:attrName>style.visibility</p:attrName>
                                        </p:attrNameLst>
                                      </p:cBhvr>
                                      <p:to>
                                        <p:strVal val="visible"/>
                                      </p:to>
                                    </p:set>
                                    <p:anim calcmode="lin" valueType="num">
                                      <p:cBhvr>
                                        <p:cTn id="37" dur="500" fill="hold"/>
                                        <p:tgtEl>
                                          <p:spTgt spid="862280"/>
                                        </p:tgtEl>
                                        <p:attrNameLst>
                                          <p:attrName>ppt_w</p:attrName>
                                        </p:attrNameLst>
                                      </p:cBhvr>
                                      <p:tavLst>
                                        <p:tav tm="0">
                                          <p:val>
                                            <p:fltVal val="0"/>
                                          </p:val>
                                        </p:tav>
                                        <p:tav tm="100000">
                                          <p:val>
                                            <p:strVal val="#ppt_w"/>
                                          </p:val>
                                        </p:tav>
                                      </p:tavLst>
                                    </p:anim>
                                    <p:anim calcmode="lin" valueType="num">
                                      <p:cBhvr>
                                        <p:cTn id="38" dur="500" fill="hold"/>
                                        <p:tgtEl>
                                          <p:spTgt spid="862280"/>
                                        </p:tgtEl>
                                        <p:attrNameLst>
                                          <p:attrName>ppt_h</p:attrName>
                                        </p:attrNameLst>
                                      </p:cBhvr>
                                      <p:tavLst>
                                        <p:tav tm="0">
                                          <p:val>
                                            <p:fltVal val="0"/>
                                          </p:val>
                                        </p:tav>
                                        <p:tav tm="100000">
                                          <p:val>
                                            <p:strVal val="#ppt_h"/>
                                          </p:val>
                                        </p:tav>
                                      </p:tavLst>
                                    </p:anim>
                                    <p:anim calcmode="lin" valueType="num">
                                      <p:cBhvr>
                                        <p:cTn id="39" dur="500" fill="hold"/>
                                        <p:tgtEl>
                                          <p:spTgt spid="862280"/>
                                        </p:tgtEl>
                                        <p:attrNameLst>
                                          <p:attrName>ppt_x</p:attrName>
                                        </p:attrNameLst>
                                      </p:cBhvr>
                                      <p:tavLst>
                                        <p:tav tm="0">
                                          <p:val>
                                            <p:fltVal val="0.5"/>
                                          </p:val>
                                        </p:tav>
                                        <p:tav tm="100000">
                                          <p:val>
                                            <p:strVal val="#ppt_x"/>
                                          </p:val>
                                        </p:tav>
                                      </p:tavLst>
                                    </p:anim>
                                    <p:anim calcmode="lin" valueType="num">
                                      <p:cBhvr>
                                        <p:cTn id="40" dur="500" fill="hold"/>
                                        <p:tgtEl>
                                          <p:spTgt spid="862280"/>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62280"/>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862284"/>
                                        </p:tgtEl>
                                        <p:attrNameLst>
                                          <p:attrName>style.visibility</p:attrName>
                                        </p:attrNameLst>
                                      </p:cBhvr>
                                      <p:to>
                                        <p:strVal val="visible"/>
                                      </p:to>
                                    </p:set>
                                    <p:anim calcmode="lin" valueType="num">
                                      <p:cBhvr additive="base">
                                        <p:cTn id="45" dur="500" fill="hold"/>
                                        <p:tgtEl>
                                          <p:spTgt spid="862284"/>
                                        </p:tgtEl>
                                        <p:attrNameLst>
                                          <p:attrName>ppt_x</p:attrName>
                                        </p:attrNameLst>
                                      </p:cBhvr>
                                      <p:tavLst>
                                        <p:tav tm="0">
                                          <p:val>
                                            <p:strVal val="0-#ppt_w/2"/>
                                          </p:val>
                                        </p:tav>
                                        <p:tav tm="100000">
                                          <p:val>
                                            <p:strVal val="#ppt_x"/>
                                          </p:val>
                                        </p:tav>
                                      </p:tavLst>
                                    </p:anim>
                                    <p:anim calcmode="lin" valueType="num">
                                      <p:cBhvr additive="base">
                                        <p:cTn id="46" dur="500" fill="hold"/>
                                        <p:tgtEl>
                                          <p:spTgt spid="862284"/>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00"/>
                            </p:stCondLst>
                            <p:childTnLst>
                              <p:par>
                                <p:cTn id="48" presetID="2" presetClass="entr" presetSubtype="8" fill="hold" nodeType="afterEffect">
                                  <p:stCondLst>
                                    <p:cond delay="0"/>
                                  </p:stCondLst>
                                  <p:childTnLst>
                                    <p:set>
                                      <p:cBhvr>
                                        <p:cTn id="49" dur="1" fill="hold">
                                          <p:stCondLst>
                                            <p:cond delay="0"/>
                                          </p:stCondLst>
                                        </p:cTn>
                                        <p:tgtEl>
                                          <p:spTgt spid="862285"/>
                                        </p:tgtEl>
                                        <p:attrNameLst>
                                          <p:attrName>style.visibility</p:attrName>
                                        </p:attrNameLst>
                                      </p:cBhvr>
                                      <p:to>
                                        <p:strVal val="visible"/>
                                      </p:to>
                                    </p:set>
                                    <p:anim calcmode="lin" valueType="num">
                                      <p:cBhvr additive="base">
                                        <p:cTn id="50" dur="500" fill="hold"/>
                                        <p:tgtEl>
                                          <p:spTgt spid="862285"/>
                                        </p:tgtEl>
                                        <p:attrNameLst>
                                          <p:attrName>ppt_x</p:attrName>
                                        </p:attrNameLst>
                                      </p:cBhvr>
                                      <p:tavLst>
                                        <p:tav tm="0">
                                          <p:val>
                                            <p:strVal val="0-#ppt_w/2"/>
                                          </p:val>
                                        </p:tav>
                                        <p:tav tm="100000">
                                          <p:val>
                                            <p:strVal val="#ppt_x"/>
                                          </p:val>
                                        </p:tav>
                                      </p:tavLst>
                                    </p:anim>
                                    <p:anim calcmode="lin" valueType="num">
                                      <p:cBhvr additive="base">
                                        <p:cTn id="51" dur="500" fill="hold"/>
                                        <p:tgtEl>
                                          <p:spTgt spid="862285"/>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1000"/>
                            </p:stCondLst>
                            <p:childTnLst>
                              <p:par>
                                <p:cTn id="53" presetID="2" presetClass="entr" presetSubtype="8" fill="hold" nodeType="afterEffect">
                                  <p:stCondLst>
                                    <p:cond delay="0"/>
                                  </p:stCondLst>
                                  <p:childTnLst>
                                    <p:set>
                                      <p:cBhvr>
                                        <p:cTn id="54" dur="1" fill="hold">
                                          <p:stCondLst>
                                            <p:cond delay="0"/>
                                          </p:stCondLst>
                                        </p:cTn>
                                        <p:tgtEl>
                                          <p:spTgt spid="862286"/>
                                        </p:tgtEl>
                                        <p:attrNameLst>
                                          <p:attrName>style.visibility</p:attrName>
                                        </p:attrNameLst>
                                      </p:cBhvr>
                                      <p:to>
                                        <p:strVal val="visible"/>
                                      </p:to>
                                    </p:set>
                                    <p:anim calcmode="lin" valueType="num">
                                      <p:cBhvr additive="base">
                                        <p:cTn id="55" dur="500" fill="hold"/>
                                        <p:tgtEl>
                                          <p:spTgt spid="862286"/>
                                        </p:tgtEl>
                                        <p:attrNameLst>
                                          <p:attrName>ppt_x</p:attrName>
                                        </p:attrNameLst>
                                      </p:cBhvr>
                                      <p:tavLst>
                                        <p:tav tm="0">
                                          <p:val>
                                            <p:strVal val="0-#ppt_w/2"/>
                                          </p:val>
                                        </p:tav>
                                        <p:tav tm="100000">
                                          <p:val>
                                            <p:strVal val="#ppt_x"/>
                                          </p:val>
                                        </p:tav>
                                      </p:tavLst>
                                    </p:anim>
                                    <p:anim calcmode="lin" valueType="num">
                                      <p:cBhvr additive="base">
                                        <p:cTn id="56" dur="500" fill="hold"/>
                                        <p:tgtEl>
                                          <p:spTgt spid="862286"/>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1500"/>
                            </p:stCondLst>
                            <p:childTnLst>
                              <p:par>
                                <p:cTn id="58" presetID="2" presetClass="entr" presetSubtype="8" fill="hold" nodeType="afterEffect">
                                  <p:stCondLst>
                                    <p:cond delay="0"/>
                                  </p:stCondLst>
                                  <p:childTnLst>
                                    <p:set>
                                      <p:cBhvr>
                                        <p:cTn id="59" dur="1" fill="hold">
                                          <p:stCondLst>
                                            <p:cond delay="0"/>
                                          </p:stCondLst>
                                        </p:cTn>
                                        <p:tgtEl>
                                          <p:spTgt spid="862287"/>
                                        </p:tgtEl>
                                        <p:attrNameLst>
                                          <p:attrName>style.visibility</p:attrName>
                                        </p:attrNameLst>
                                      </p:cBhvr>
                                      <p:to>
                                        <p:strVal val="visible"/>
                                      </p:to>
                                    </p:set>
                                    <p:anim calcmode="lin" valueType="num">
                                      <p:cBhvr additive="base">
                                        <p:cTn id="60" dur="500" fill="hold"/>
                                        <p:tgtEl>
                                          <p:spTgt spid="862287"/>
                                        </p:tgtEl>
                                        <p:attrNameLst>
                                          <p:attrName>ppt_x</p:attrName>
                                        </p:attrNameLst>
                                      </p:cBhvr>
                                      <p:tavLst>
                                        <p:tav tm="0">
                                          <p:val>
                                            <p:strVal val="0-#ppt_w/2"/>
                                          </p:val>
                                        </p:tav>
                                        <p:tav tm="100000">
                                          <p:val>
                                            <p:strVal val="#ppt_x"/>
                                          </p:val>
                                        </p:tav>
                                      </p:tavLst>
                                    </p:anim>
                                    <p:anim calcmode="lin" valueType="num">
                                      <p:cBhvr additive="base">
                                        <p:cTn id="61" dur="500" fill="hold"/>
                                        <p:tgtEl>
                                          <p:spTgt spid="862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77" grpId="0" animBg="1"/>
      <p:bldP spid="862278" grpId="0" animBg="1"/>
      <p:bldP spid="862280" grpId="0" animBg="1"/>
      <p:bldP spid="862279" grpId="0" animBg="1"/>
      <p:bldP spid="8623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46"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47"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48"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49"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50"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51"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352"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53"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54"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355"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56"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57"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358"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359"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57360"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1"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2"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3"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4"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5"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6"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7"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8"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9"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70"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71"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72"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57373"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57374"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7375"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7376"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57377"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31"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pPr>
              <a:defRPr/>
            </a:pPr>
            <a:endParaRPr lang="en-US" dirty="0">
              <a:ln>
                <a:solidFill>
                  <a:schemeClr val="bg1"/>
                </a:solidFill>
              </a:ln>
              <a:latin typeface="Kruti Dev 010" pitchFamily="2" charset="0"/>
              <a:ea typeface="ＭＳ Ｐゴシック" pitchFamily="34" charset="-128"/>
              <a:cs typeface="+mn-cs"/>
            </a:endParaRPr>
          </a:p>
        </p:txBody>
      </p:sp>
      <p:sp>
        <p:nvSpPr>
          <p:cNvPr id="57379"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864329" name="Rectangle 73"/>
          <p:cNvSpPr>
            <a:spLocks noChangeArrowheads="1"/>
          </p:cNvSpPr>
          <p:nvPr/>
        </p:nvSpPr>
        <p:spPr bwMode="auto">
          <a:xfrm>
            <a:off x="2205038" y="3236913"/>
            <a:ext cx="1135062" cy="4302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ƒ </a:t>
            </a:r>
            <a:r>
              <a:rPr lang="ja-JP" altLang="en-US" sz="2800" b="1">
                <a:solidFill>
                  <a:schemeClr val="hlink"/>
                </a:solidFill>
                <a:latin typeface="Kruti Dev 010" charset="0"/>
              </a:rPr>
              <a:t>’</a:t>
            </a:r>
            <a:r>
              <a:rPr lang="en-US" sz="2800" b="1">
                <a:solidFill>
                  <a:schemeClr val="hlink"/>
                </a:solidFill>
                <a:latin typeface="Kruti Dev 010" charset="0"/>
              </a:rPr>
              <a:t>kew,y</a:t>
            </a:r>
            <a:endParaRPr lang="en-US" sz="2800">
              <a:solidFill>
                <a:schemeClr val="hlink"/>
              </a:solidFill>
              <a:latin typeface="Kruti Dev 010" charset="0"/>
            </a:endParaRPr>
          </a:p>
        </p:txBody>
      </p:sp>
      <p:sp>
        <p:nvSpPr>
          <p:cNvPr id="864330" name="Rectangle 74"/>
          <p:cNvSpPr>
            <a:spLocks noChangeArrowheads="1"/>
          </p:cNvSpPr>
          <p:nvPr/>
        </p:nvSpPr>
        <p:spPr bwMode="auto">
          <a:xfrm>
            <a:off x="2130425" y="3730625"/>
            <a:ext cx="835025"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a:t>
            </a:r>
            <a:r>
              <a:rPr lang="ja-JP" altLang="en-US" sz="2800" b="1">
                <a:solidFill>
                  <a:schemeClr val="hlink"/>
                </a:solidFill>
                <a:latin typeface="Kruti Dev 010" charset="0"/>
              </a:rPr>
              <a:t>’</a:t>
            </a:r>
            <a:r>
              <a:rPr lang="en-US" sz="2800" b="1">
                <a:solidFill>
                  <a:schemeClr val="hlink"/>
                </a:solidFill>
                <a:latin typeface="Kruti Dev 010" charset="0"/>
              </a:rPr>
              <a:t>kew-</a:t>
            </a:r>
          </a:p>
        </p:txBody>
      </p:sp>
      <p:sp>
        <p:nvSpPr>
          <p:cNvPr id="57382" name="Text Box 80"/>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57383" name="Text Box 101"/>
          <p:cNvSpPr txBox="1">
            <a:spLocks noChangeArrowheads="1"/>
          </p:cNvSpPr>
          <p:nvPr/>
        </p:nvSpPr>
        <p:spPr bwMode="auto">
          <a:xfrm rot="-5400000">
            <a:off x="-1285081" y="3559969"/>
            <a:ext cx="56149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864348" name="Rectangle 9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57385" name="Text Box 96"/>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57386" name="Text Box 97"/>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27</a:t>
            </a:r>
          </a:p>
        </p:txBody>
      </p:sp>
      <p:sp>
        <p:nvSpPr>
          <p:cNvPr id="864354" name="Rectangle 9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57388" name="Group 68"/>
          <p:cNvGrpSpPr>
            <a:grpSpLocks/>
          </p:cNvGrpSpPr>
          <p:nvPr/>
        </p:nvGrpSpPr>
        <p:grpSpPr bwMode="auto">
          <a:xfrm>
            <a:off x="3251200" y="2901950"/>
            <a:ext cx="712788" cy="1497013"/>
            <a:chOff x="6153150" y="2946399"/>
            <a:chExt cx="901700" cy="1682750"/>
          </a:xfrm>
        </p:grpSpPr>
        <p:grpSp>
          <p:nvGrpSpPr>
            <p:cNvPr id="57406" name="Group 85"/>
            <p:cNvGrpSpPr>
              <a:grpSpLocks/>
            </p:cNvGrpSpPr>
            <p:nvPr/>
          </p:nvGrpSpPr>
          <p:grpSpPr bwMode="auto">
            <a:xfrm>
              <a:off x="6153150" y="3681413"/>
              <a:ext cx="901700" cy="947736"/>
              <a:chOff x="1557" y="1007"/>
              <a:chExt cx="2105" cy="1949"/>
            </a:xfrm>
          </p:grpSpPr>
          <p:grpSp>
            <p:nvGrpSpPr>
              <p:cNvPr id="57408" name="Group 87"/>
              <p:cNvGrpSpPr>
                <a:grpSpLocks/>
              </p:cNvGrpSpPr>
              <p:nvPr/>
            </p:nvGrpSpPr>
            <p:grpSpPr bwMode="auto">
              <a:xfrm>
                <a:off x="1557" y="1209"/>
                <a:ext cx="2105" cy="1421"/>
                <a:chOff x="578" y="2316"/>
                <a:chExt cx="2105" cy="1421"/>
              </a:xfrm>
            </p:grpSpPr>
            <p:sp>
              <p:nvSpPr>
                <p:cNvPr id="5741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741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740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741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741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741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741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72" name="Rectangle 96"/>
            <p:cNvSpPr>
              <a:spLocks noChangeArrowheads="1"/>
            </p:cNvSpPr>
            <p:nvPr/>
          </p:nvSpPr>
          <p:spPr bwMode="auto">
            <a:xfrm>
              <a:off x="6199340" y="2946399"/>
              <a:ext cx="180742" cy="51571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864347" name="Oval 91"/>
          <p:cNvSpPr>
            <a:spLocks noChangeArrowheads="1"/>
          </p:cNvSpPr>
          <p:nvPr/>
        </p:nvSpPr>
        <p:spPr bwMode="auto">
          <a:xfrm>
            <a:off x="1684338" y="3084513"/>
            <a:ext cx="2403475" cy="1177925"/>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57390" name="Rectangle 71"/>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77" name="Rectangle 72"/>
          <p:cNvSpPr>
            <a:spLocks noChangeArrowheads="1"/>
          </p:cNvSpPr>
          <p:nvPr/>
        </p:nvSpPr>
        <p:spPr bwMode="auto">
          <a:xfrm>
            <a:off x="2403475" y="2249488"/>
            <a:ext cx="534988"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dirty="0">
                <a:latin typeface="Kruti Dev 010" pitchFamily="2" charset="0"/>
              </a:rPr>
              <a:t>:Fk</a:t>
            </a:r>
          </a:p>
        </p:txBody>
      </p:sp>
      <p:sp>
        <p:nvSpPr>
          <p:cNvPr id="78"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57393"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sp>
        <p:nvSpPr>
          <p:cNvPr id="57394"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57395"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57396"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57397"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84" name="Rectangle 97"/>
          <p:cNvSpPr>
            <a:spLocks noChangeArrowheads="1"/>
          </p:cNvSpPr>
          <p:nvPr/>
        </p:nvSpPr>
        <p:spPr bwMode="auto">
          <a:xfrm>
            <a:off x="3268663" y="3717925"/>
            <a:ext cx="530225" cy="950913"/>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85" name="Rectangle 84"/>
          <p:cNvSpPr>
            <a:spLocks noChangeArrowheads="1"/>
          </p:cNvSpPr>
          <p:nvPr/>
        </p:nvSpPr>
        <p:spPr bwMode="auto">
          <a:xfrm>
            <a:off x="6289675" y="284646"/>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86" name="Rectangle 230"/>
          <p:cNvSpPr>
            <a:spLocks noChangeArrowheads="1"/>
          </p:cNvSpPr>
          <p:nvPr/>
        </p:nvSpPr>
        <p:spPr bwMode="auto">
          <a:xfrm>
            <a:off x="5170488" y="2404300"/>
            <a:ext cx="4349750" cy="76687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400" b="1" i="1" dirty="0">
                <a:ln>
                  <a:solidFill>
                    <a:schemeClr val="bg1"/>
                  </a:solidFill>
                </a:ln>
                <a:solidFill>
                  <a:schemeClr val="bg1"/>
                </a:solidFill>
                <a:latin typeface="Kruti Dev 010" pitchFamily="2" charset="0"/>
              </a:rPr>
              <a:t>iqLrdsa fu;ksftr djuk</a:t>
            </a:r>
            <a:endParaRPr lang="en-US" sz="2000" b="1" u="sng" dirty="0">
              <a:ln>
                <a:solidFill>
                  <a:schemeClr val="bg1"/>
                </a:solidFill>
              </a:ln>
              <a:solidFill>
                <a:schemeClr val="bg1"/>
              </a:solidFill>
              <a:latin typeface="Kruti Dev 010" pitchFamily="2" charset="0"/>
            </a:endParaRPr>
          </a:p>
        </p:txBody>
      </p:sp>
      <p:sp>
        <p:nvSpPr>
          <p:cNvPr id="87"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a:t>
            </a:r>
            <a:r>
              <a:rPr lang="en-US" sz="3600" b="1" dirty="0">
                <a:solidFill>
                  <a:srgbClr val="FFFF00"/>
                </a:solidFill>
                <a:latin typeface="Kruti Dev 010" pitchFamily="2" charset="0"/>
                <a:ea typeface="ＭＳ Ｐゴシック" pitchFamily="34" charset="-128"/>
                <a:cs typeface="+mn-cs"/>
              </a:rPr>
              <a:t>ƒ„</a:t>
            </a:r>
            <a:r>
              <a:rPr lang="en-US" sz="3600" b="1" dirty="0">
                <a:ln>
                  <a:solidFill>
                    <a:srgbClr val="FFFF00"/>
                  </a:solidFill>
                </a:ln>
                <a:solidFill>
                  <a:srgbClr val="FFEA18"/>
                </a:solidFill>
                <a:latin typeface="Kruti Dev 010" pitchFamily="2" charset="0"/>
                <a:ea typeface="+mn-ea"/>
                <a:cs typeface="+mn-cs"/>
              </a:rPr>
              <a:t> iqLrdsa</a:t>
            </a:r>
          </a:p>
        </p:txBody>
      </p:sp>
      <p:sp>
        <p:nvSpPr>
          <p:cNvPr id="88" name="Text Box 231"/>
          <p:cNvSpPr txBox="1">
            <a:spLocks noChangeArrowheads="1"/>
          </p:cNvSpPr>
          <p:nvPr/>
        </p:nvSpPr>
        <p:spPr bwMode="auto">
          <a:xfrm>
            <a:off x="5232400" y="3475038"/>
            <a:ext cx="4330700" cy="75251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600" b="1" dirty="0">
                <a:ln>
                  <a:solidFill>
                    <a:srgbClr val="FFFF00"/>
                  </a:solidFill>
                </a:ln>
                <a:solidFill>
                  <a:srgbClr val="FFEA18"/>
                </a:solidFill>
                <a:latin typeface="Kruti Dev 010" pitchFamily="2" charset="0"/>
                <a:ea typeface="ＭＳ Ｐゴシック" pitchFamily="-84" charset="-128"/>
                <a:cs typeface="+mn-cs"/>
              </a:rPr>
              <a:t>^^bfrgkl**</a:t>
            </a:r>
            <a:endParaRPr lang="en-US" sz="6600" b="1" dirty="0">
              <a:ln>
                <a:solidFill>
                  <a:srgbClr val="FFFF00"/>
                </a:solidFill>
              </a:ln>
              <a:solidFill>
                <a:srgbClr val="FFEA18"/>
              </a:solidFill>
              <a:latin typeface="Kruti Dev 010" pitchFamily="2" charset="0"/>
              <a:ea typeface="ＭＳ Ｐゴシック" pitchFamily="-84" charset="-128"/>
              <a:cs typeface="+mn-cs"/>
            </a:endParaRPr>
          </a:p>
        </p:txBody>
      </p:sp>
      <p:sp>
        <p:nvSpPr>
          <p:cNvPr id="89" name="Text Box 58"/>
          <p:cNvSpPr txBox="1">
            <a:spLocks noChangeArrowheads="1"/>
          </p:cNvSpPr>
          <p:nvPr/>
        </p:nvSpPr>
        <p:spPr bwMode="auto">
          <a:xfrm>
            <a:off x="5357813" y="5921811"/>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pitchFamily="2" charset="0"/>
                <a:ea typeface="+mn-ea"/>
                <a:cs typeface="+mn-cs"/>
              </a:rPr>
              <a:t>ƒ</a:t>
            </a:r>
            <a:r>
              <a:rPr lang="en-US" sz="2800" b="1" dirty="0" err="1">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 ls </a:t>
            </a:r>
            <a:r>
              <a:rPr lang="en-US" sz="2800" b="1" dirty="0">
                <a:ln>
                  <a:solidFill>
                    <a:schemeClr val="bg1"/>
                  </a:solidFill>
                </a:ln>
                <a:solidFill>
                  <a:schemeClr val="bg1"/>
                </a:solidFill>
                <a:latin typeface="Kruti Dev 010"/>
                <a:ea typeface="+mn-ea"/>
                <a:cs typeface="+mn-cs"/>
              </a:rPr>
              <a:t>‹‰Œ </a:t>
            </a:r>
            <a:r>
              <a:rPr lang="en-US" sz="2800" b="1" dirty="0">
                <a:ln>
                  <a:solidFill>
                    <a:schemeClr val="bg1"/>
                  </a:solidFill>
                </a:ln>
                <a:solidFill>
                  <a:schemeClr val="bg1"/>
                </a:solidFill>
                <a:latin typeface="Kruti Dev 010" pitchFamily="2" charset="0"/>
                <a:ea typeface="+mn-ea"/>
                <a:cs typeface="+mn-cs"/>
              </a:rPr>
              <a:t>ch-lh-</a:t>
            </a:r>
          </a:p>
        </p:txBody>
      </p:sp>
      <p:sp>
        <p:nvSpPr>
          <p:cNvPr id="90"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57405"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864347"/>
                                        </p:tgtEl>
                                        <p:attrNameLst>
                                          <p:attrName>style.visibility</p:attrName>
                                        </p:attrNameLst>
                                      </p:cBhvr>
                                      <p:to>
                                        <p:strVal val="visible"/>
                                      </p:to>
                                    </p:set>
                                    <p:animEffect transition="in" filter="fade">
                                      <p:cBhvr>
                                        <p:cTn id="7" dur="1000"/>
                                        <p:tgtEl>
                                          <p:spTgt spid="86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3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74"/>
          <p:cNvGrpSpPr>
            <a:grpSpLocks/>
          </p:cNvGrpSpPr>
          <p:nvPr/>
        </p:nvGrpSpPr>
        <p:grpSpPr bwMode="auto">
          <a:xfrm>
            <a:off x="1352550" y="204788"/>
            <a:ext cx="8509000" cy="7507287"/>
            <a:chOff x="1352550" y="204788"/>
            <a:chExt cx="8509000" cy="7507287"/>
          </a:xfrm>
        </p:grpSpPr>
        <p:sp>
          <p:nvSpPr>
            <p:cNvPr id="59394" name="Rectangle 68"/>
            <p:cNvSpPr>
              <a:spLocks noChangeArrowheads="1"/>
            </p:cNvSpPr>
            <p:nvPr/>
          </p:nvSpPr>
          <p:spPr bwMode="auto">
            <a:xfrm>
              <a:off x="2301875" y="3279775"/>
              <a:ext cx="1134926"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latin typeface="Kruti Dev 010" charset="0"/>
                </a:rPr>
                <a:t>ƒ </a:t>
              </a:r>
              <a:r>
                <a:rPr lang="ja-JP" altLang="en-US" sz="2800" b="1">
                  <a:latin typeface="Kruti Dev 010" charset="0"/>
                </a:rPr>
                <a:t>’</a:t>
              </a:r>
              <a:r>
                <a:rPr lang="en-US" altLang="ja-JP" sz="2800" b="1">
                  <a:latin typeface="Kruti Dev 010" charset="0"/>
                </a:rPr>
                <a:t>kew,y</a:t>
              </a:r>
              <a:endParaRPr lang="en-US" sz="2800">
                <a:latin typeface="Kruti Dev 010" charset="0"/>
              </a:endParaRPr>
            </a:p>
          </p:txBody>
        </p:sp>
        <p:sp>
          <p:nvSpPr>
            <p:cNvPr id="59395" name="Rectangle 69"/>
            <p:cNvSpPr>
              <a:spLocks noChangeArrowheads="1"/>
            </p:cNvSpPr>
            <p:nvPr/>
          </p:nvSpPr>
          <p:spPr bwMode="auto">
            <a:xfrm>
              <a:off x="2227263" y="3816350"/>
              <a:ext cx="83516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latin typeface="Kruti Dev 010" charset="0"/>
                </a:rPr>
                <a:t>„ </a:t>
              </a:r>
              <a:r>
                <a:rPr lang="ja-JP" altLang="en-US" sz="2800" b="1">
                  <a:latin typeface="Kruti Dev 010" charset="0"/>
                </a:rPr>
                <a:t>’</a:t>
              </a:r>
              <a:r>
                <a:rPr lang="en-US" altLang="ja-JP" sz="2800" b="1">
                  <a:latin typeface="Kruti Dev 010" charset="0"/>
                </a:rPr>
                <a:t>kew-</a:t>
              </a:r>
              <a:endParaRPr lang="en-US" sz="2800">
                <a:latin typeface="Kruti Dev 010" charset="0"/>
              </a:endParaRPr>
            </a:p>
          </p:txBody>
        </p:sp>
        <p:sp>
          <p:nvSpPr>
            <p:cNvPr id="59396" name="Text Box 80"/>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59397" name="Text Box 96"/>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59398" name="Text Box 97"/>
            <p:cNvSpPr txBox="1">
              <a:spLocks noChangeArrowheads="1"/>
            </p:cNvSpPr>
            <p:nvPr/>
          </p:nvSpPr>
          <p:spPr bwMode="auto">
            <a:xfrm>
              <a:off x="9015413" y="7348538"/>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28</a:t>
              </a:r>
            </a:p>
          </p:txBody>
        </p:sp>
        <p:sp>
          <p:nvSpPr>
            <p:cNvPr id="59399"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0"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1"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2"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3"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4"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5"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406"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7"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8"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409"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0"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1"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2"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3" name="Rectangle 16"/>
            <p:cNvSpPr>
              <a:spLocks noChangeArrowheads="1"/>
            </p:cNvSpPr>
            <p:nvPr/>
          </p:nvSpPr>
          <p:spPr bwMode="auto">
            <a:xfrm>
              <a:off x="2532063" y="226695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59414"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5"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6"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7"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8"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9"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0"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1"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2"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3"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4"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5"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6" name="Rectangle 33"/>
            <p:cNvSpPr>
              <a:spLocks noChangeArrowheads="1"/>
            </p:cNvSpPr>
            <p:nvPr/>
          </p:nvSpPr>
          <p:spPr bwMode="auto">
            <a:xfrm>
              <a:off x="3429000" y="4048125"/>
              <a:ext cx="25968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59427"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59428" name="Rectangle 61"/>
            <p:cNvSpPr>
              <a:spLocks noChangeArrowheads="1"/>
            </p:cNvSpPr>
            <p:nvPr/>
          </p:nvSpPr>
          <p:spPr bwMode="auto">
            <a:xfrm>
              <a:off x="1808163" y="5091113"/>
              <a:ext cx="129844"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9429" name="Rectangle 62"/>
            <p:cNvSpPr>
              <a:spLocks noChangeArrowheads="1"/>
            </p:cNvSpPr>
            <p:nvPr/>
          </p:nvSpPr>
          <p:spPr bwMode="auto">
            <a:xfrm>
              <a:off x="3241675" y="5081588"/>
              <a:ext cx="448841"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9430"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59431"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32"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59433"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59434" name="Text Box 101"/>
            <p:cNvSpPr txBox="1">
              <a:spLocks noChangeArrowheads="1"/>
            </p:cNvSpPr>
            <p:nvPr/>
          </p:nvSpPr>
          <p:spPr bwMode="auto">
            <a:xfrm rot="-5400000">
              <a:off x="-1285081" y="3559969"/>
              <a:ext cx="56149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117" name="Rectangle 9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8" name="Rectangle 9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59437" name="Group 68"/>
            <p:cNvGrpSpPr>
              <a:grpSpLocks/>
            </p:cNvGrpSpPr>
            <p:nvPr/>
          </p:nvGrpSpPr>
          <p:grpSpPr bwMode="auto">
            <a:xfrm>
              <a:off x="3251200" y="2901950"/>
              <a:ext cx="712788" cy="1497013"/>
              <a:chOff x="6153150" y="2946399"/>
              <a:chExt cx="901700" cy="1682750"/>
            </a:xfrm>
          </p:grpSpPr>
          <p:grpSp>
            <p:nvGrpSpPr>
              <p:cNvPr id="59457" name="Group 85"/>
              <p:cNvGrpSpPr>
                <a:grpSpLocks/>
              </p:cNvGrpSpPr>
              <p:nvPr/>
            </p:nvGrpSpPr>
            <p:grpSpPr bwMode="auto">
              <a:xfrm>
                <a:off x="6153150" y="3681413"/>
                <a:ext cx="901700" cy="947736"/>
                <a:chOff x="1557" y="1007"/>
                <a:chExt cx="2105" cy="1949"/>
              </a:xfrm>
            </p:grpSpPr>
            <p:grpSp>
              <p:nvGrpSpPr>
                <p:cNvPr id="59459" name="Group 87"/>
                <p:cNvGrpSpPr>
                  <a:grpSpLocks/>
                </p:cNvGrpSpPr>
                <p:nvPr/>
              </p:nvGrpSpPr>
              <p:grpSpPr bwMode="auto">
                <a:xfrm>
                  <a:off x="1557" y="1209"/>
                  <a:ext cx="2105" cy="1421"/>
                  <a:chOff x="578" y="2316"/>
                  <a:chExt cx="2105" cy="1421"/>
                </a:xfrm>
              </p:grpSpPr>
              <p:sp>
                <p:nvSpPr>
                  <p:cNvPr id="59465"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9466"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9460"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9461"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9462"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9463"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9464"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121" name="Rectangle 96"/>
              <p:cNvSpPr>
                <a:spLocks noChangeArrowheads="1"/>
              </p:cNvSpPr>
              <p:nvPr/>
            </p:nvSpPr>
            <p:spPr bwMode="auto">
              <a:xfrm>
                <a:off x="6199340" y="2946399"/>
                <a:ext cx="180742" cy="51571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59438" name="Rectangle 71"/>
            <p:cNvSpPr>
              <a:spLocks noChangeArrowheads="1"/>
            </p:cNvSpPr>
            <p:nvPr/>
          </p:nvSpPr>
          <p:spPr bwMode="auto">
            <a:xfrm>
              <a:off x="2217738" y="1835150"/>
              <a:ext cx="114294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132" name="Rectangle 72"/>
            <p:cNvSpPr>
              <a:spLocks noChangeArrowheads="1"/>
            </p:cNvSpPr>
            <p:nvPr/>
          </p:nvSpPr>
          <p:spPr bwMode="auto">
            <a:xfrm>
              <a:off x="2403475" y="2249488"/>
              <a:ext cx="534988"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dirty="0">
                  <a:latin typeface="Kruti Dev 010" pitchFamily="2" charset="0"/>
                </a:rPr>
                <a:t>:Fk</a:t>
              </a:r>
            </a:p>
          </p:txBody>
        </p:sp>
        <p:sp>
          <p:nvSpPr>
            <p:cNvPr id="133"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59441"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sp>
          <p:nvSpPr>
            <p:cNvPr id="59442" name="Rectangle 29"/>
            <p:cNvSpPr>
              <a:spLocks noChangeArrowheads="1"/>
            </p:cNvSpPr>
            <p:nvPr/>
          </p:nvSpPr>
          <p:spPr bwMode="auto">
            <a:xfrm>
              <a:off x="1903413" y="3465513"/>
              <a:ext cx="34464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59443" name="Rectangle 30"/>
            <p:cNvSpPr>
              <a:spLocks noChangeArrowheads="1"/>
            </p:cNvSpPr>
            <p:nvPr/>
          </p:nvSpPr>
          <p:spPr bwMode="auto">
            <a:xfrm>
              <a:off x="1912938" y="4316413"/>
              <a:ext cx="34464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59444" name="Rectangle 31"/>
            <p:cNvSpPr>
              <a:spLocks noChangeArrowheads="1"/>
            </p:cNvSpPr>
            <p:nvPr/>
          </p:nvSpPr>
          <p:spPr bwMode="auto">
            <a:xfrm>
              <a:off x="1900238" y="4786313"/>
              <a:ext cx="76463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59445"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139" name="Rectangle 97"/>
            <p:cNvSpPr>
              <a:spLocks noChangeArrowheads="1"/>
            </p:cNvSpPr>
            <p:nvPr/>
          </p:nvSpPr>
          <p:spPr bwMode="auto">
            <a:xfrm>
              <a:off x="3268663" y="3717925"/>
              <a:ext cx="530225" cy="950913"/>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140" name="Rectangle 139"/>
            <p:cNvSpPr>
              <a:spLocks noChangeArrowheads="1"/>
            </p:cNvSpPr>
            <p:nvPr/>
          </p:nvSpPr>
          <p:spPr bwMode="auto">
            <a:xfrm>
              <a:off x="6289675" y="584200"/>
              <a:ext cx="3571875" cy="11731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10000"/>
                </a:lnSpc>
                <a:spcBef>
                  <a:spcPts val="0"/>
                </a:spcBef>
                <a:defRPr/>
              </a:pPr>
              <a:r>
                <a:rPr lang="en-US" sz="3200" b="1" i="1" dirty="0">
                  <a:solidFill>
                    <a:schemeClr val="bg1"/>
                  </a:solidFill>
                  <a:latin typeface="Kruti Dev 010" pitchFamily="2" charset="0"/>
                </a:rPr>
                <a:t>iqjkus fu;e dh</a:t>
              </a:r>
            </a:p>
            <a:p>
              <a:pPr algn="ctr">
                <a:lnSpc>
                  <a:spcPct val="110000"/>
                </a:lnSpc>
                <a:spcBef>
                  <a:spcPts val="0"/>
                </a:spcBef>
                <a:defRPr/>
              </a:pPr>
              <a:r>
                <a:rPr lang="en-US" sz="3200" b="1" i="1" dirty="0">
                  <a:solidFill>
                    <a:schemeClr val="bg1"/>
                  </a:solidFill>
                  <a:latin typeface="Kruti Dev 010" pitchFamily="2" charset="0"/>
                </a:rPr>
                <a:t>iqLrdsa fu;ksftr djuk</a:t>
              </a:r>
              <a:endParaRPr lang="en-US" sz="3200" b="1" dirty="0">
                <a:solidFill>
                  <a:schemeClr val="bg1"/>
                </a:solidFill>
                <a:latin typeface="Kruti Dev 010" pitchFamily="2" charset="0"/>
              </a:endParaRPr>
            </a:p>
          </p:txBody>
        </p:sp>
        <p:sp>
          <p:nvSpPr>
            <p:cNvPr id="141" name="Rectangle 230"/>
            <p:cNvSpPr>
              <a:spLocks noChangeArrowheads="1"/>
            </p:cNvSpPr>
            <p:nvPr/>
          </p:nvSpPr>
          <p:spPr bwMode="auto">
            <a:xfrm>
              <a:off x="5170488" y="2293938"/>
              <a:ext cx="4349750" cy="7667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50000"/>
                </a:lnSpc>
                <a:spcBef>
                  <a:spcPct val="50000"/>
                </a:spcBef>
                <a:defRPr/>
              </a:pPr>
              <a:r>
                <a:rPr lang="en-US" sz="4400" b="1" i="1" dirty="0">
                  <a:solidFill>
                    <a:schemeClr val="bg1"/>
                  </a:solidFill>
                  <a:latin typeface="Kruti Dev 010" pitchFamily="2" charset="0"/>
                </a:rPr>
                <a:t>iqLrdsa fu;ksftr djuk</a:t>
              </a:r>
              <a:endParaRPr lang="en-US" sz="2000" b="1" u="sng" dirty="0">
                <a:solidFill>
                  <a:schemeClr val="bg1"/>
                </a:solidFill>
                <a:latin typeface="Kruti Dev 010" pitchFamily="2" charset="0"/>
              </a:endParaRPr>
            </a:p>
          </p:txBody>
        </p:sp>
        <p:sp>
          <p:nvSpPr>
            <p:cNvPr id="142" name="Text Box 232"/>
            <p:cNvSpPr txBox="1">
              <a:spLocks noChangeArrowheads="1"/>
            </p:cNvSpPr>
            <p:nvPr/>
          </p:nvSpPr>
          <p:spPr bwMode="auto">
            <a:xfrm>
              <a:off x="5586413" y="4233863"/>
              <a:ext cx="3621087" cy="76993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400" b="1">
                  <a:solidFill>
                    <a:srgbClr val="FFEA18"/>
                  </a:solidFill>
                  <a:latin typeface="Kruti Dev 010" charset="0"/>
                </a:rPr>
                <a:t>dh </a:t>
              </a:r>
              <a:r>
                <a:rPr lang="en-US" sz="4400" b="1">
                  <a:solidFill>
                    <a:srgbClr val="FFFF00"/>
                  </a:solidFill>
                  <a:latin typeface="Kruti Dev 010" charset="0"/>
                </a:rPr>
                <a:t>ƒ„ </a:t>
              </a:r>
              <a:r>
                <a:rPr lang="en-US" sz="4400" b="1">
                  <a:solidFill>
                    <a:srgbClr val="FFEA18"/>
                  </a:solidFill>
                  <a:latin typeface="Kruti Dev 010" charset="0"/>
                </a:rPr>
                <a:t>iqLrdsa</a:t>
              </a:r>
            </a:p>
          </p:txBody>
        </p:sp>
        <p:sp>
          <p:nvSpPr>
            <p:cNvPr id="143" name="Text Box 231"/>
            <p:cNvSpPr txBox="1">
              <a:spLocks noChangeArrowheads="1"/>
            </p:cNvSpPr>
            <p:nvPr/>
          </p:nvSpPr>
          <p:spPr bwMode="auto">
            <a:xfrm>
              <a:off x="5232400" y="3475038"/>
              <a:ext cx="4330700" cy="893762"/>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gn="ctr">
                <a:lnSpc>
                  <a:spcPct val="65000"/>
                </a:lnSpc>
                <a:spcBef>
                  <a:spcPct val="50000"/>
                </a:spcBef>
                <a:defRPr/>
              </a:pPr>
              <a:r>
                <a:rPr lang="en-US" altLang="ja-JP" sz="7200" b="1" dirty="0">
                  <a:solidFill>
                    <a:srgbClr val="FFEA18"/>
                  </a:solidFill>
                  <a:latin typeface="Kruti Dev 010" pitchFamily="2" charset="0"/>
                  <a:ea typeface="ＭＳ Ｐゴシック" pitchFamily="-84" charset="-128"/>
                  <a:cs typeface="+mn-cs"/>
                </a:rPr>
                <a:t>^^bfrgkl**</a:t>
              </a:r>
              <a:endParaRPr lang="en-US" sz="7200" b="1" dirty="0">
                <a:solidFill>
                  <a:srgbClr val="FFEA18"/>
                </a:solidFill>
                <a:latin typeface="Kruti Dev 010" pitchFamily="2" charset="0"/>
                <a:ea typeface="ＭＳ Ｐゴシック" pitchFamily="-84" charset="-128"/>
                <a:cs typeface="+mn-cs"/>
              </a:endParaRPr>
            </a:p>
          </p:txBody>
        </p:sp>
        <p:sp>
          <p:nvSpPr>
            <p:cNvPr id="144" name="Text Box 58"/>
            <p:cNvSpPr txBox="1">
              <a:spLocks noChangeArrowheads="1"/>
            </p:cNvSpPr>
            <p:nvPr/>
          </p:nvSpPr>
          <p:spPr bwMode="auto">
            <a:xfrm>
              <a:off x="5357813" y="5984875"/>
              <a:ext cx="3956050" cy="954088"/>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defRPr/>
              </a:pPr>
              <a:r>
                <a:rPr lang="en-US" sz="2800" b="1">
                  <a:solidFill>
                    <a:schemeClr val="bg1"/>
                  </a:solidFill>
                  <a:latin typeface="Kruti Dev 010" charset="0"/>
                </a:rPr>
                <a:t>vuqekur% ckbZcy dky[kaM </a:t>
              </a:r>
            </a:p>
            <a:p>
              <a:pPr algn="ctr">
                <a:defRPr/>
              </a:pPr>
              <a:r>
                <a:rPr lang="en-US" sz="2800" b="1">
                  <a:solidFill>
                    <a:schemeClr val="bg1"/>
                  </a:solidFill>
                  <a:latin typeface="Kruti Dev 010" charset="0"/>
                </a:rPr>
                <a:t>ƒŒ‡Œ ch-lh- ls ˆŒŒ ch-lh-</a:t>
              </a:r>
            </a:p>
          </p:txBody>
        </p:sp>
        <p:sp>
          <p:nvSpPr>
            <p:cNvPr id="145" name="AutoShape 59"/>
            <p:cNvSpPr>
              <a:spLocks noChangeArrowheads="1"/>
            </p:cNvSpPr>
            <p:nvPr/>
          </p:nvSpPr>
          <p:spPr bwMode="auto">
            <a:xfrm>
              <a:off x="5348288" y="5940425"/>
              <a:ext cx="4010025" cy="1074738"/>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6395" name="Oval 91"/>
            <p:cNvSpPr>
              <a:spLocks noChangeArrowheads="1"/>
            </p:cNvSpPr>
            <p:nvPr/>
          </p:nvSpPr>
          <p:spPr bwMode="auto">
            <a:xfrm>
              <a:off x="1589088" y="4014788"/>
              <a:ext cx="2403475" cy="1120775"/>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6377" name="Rectangle 73"/>
            <p:cNvSpPr>
              <a:spLocks noChangeArrowheads="1"/>
            </p:cNvSpPr>
            <p:nvPr/>
          </p:nvSpPr>
          <p:spPr bwMode="auto">
            <a:xfrm>
              <a:off x="2239963" y="4075113"/>
              <a:ext cx="1050925"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ƒ jktk</a:t>
              </a:r>
            </a:p>
          </p:txBody>
        </p:sp>
        <p:sp>
          <p:nvSpPr>
            <p:cNvPr id="866378" name="Rectangle 74"/>
            <p:cNvSpPr>
              <a:spLocks noChangeArrowheads="1"/>
            </p:cNvSpPr>
            <p:nvPr/>
          </p:nvSpPr>
          <p:spPr bwMode="auto">
            <a:xfrm>
              <a:off x="2271713" y="4545013"/>
              <a:ext cx="1081087"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 jktk</a:t>
              </a:r>
            </a:p>
          </p:txBody>
        </p:sp>
        <p:pic>
          <p:nvPicPr>
            <p:cNvPr id="5945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ChangeArrowheads="1"/>
          </p:cNvSpPr>
          <p:nvPr/>
        </p:nvSpPr>
        <p:spPr bwMode="auto">
          <a:xfrm>
            <a:off x="0" y="0"/>
            <a:ext cx="10058400" cy="7772400"/>
          </a:xfrm>
          <a:prstGeom prst="rect">
            <a:avLst/>
          </a:prstGeom>
          <a:gradFill rotWithShape="1">
            <a:gsLst>
              <a:gs pos="0">
                <a:srgbClr val="000000"/>
              </a:gs>
              <a:gs pos="50000">
                <a:srgbClr val="023CCC"/>
              </a:gs>
              <a:gs pos="100000">
                <a:srgbClr val="000000"/>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100">
              <a:latin typeface="Kruti Dev 010" charset="0"/>
            </a:endParaRPr>
          </a:p>
        </p:txBody>
      </p:sp>
      <p:sp>
        <p:nvSpPr>
          <p:cNvPr id="6146" name="Rectangle 3"/>
          <p:cNvSpPr>
            <a:spLocks noChangeArrowheads="1"/>
          </p:cNvSpPr>
          <p:nvPr/>
        </p:nvSpPr>
        <p:spPr bwMode="auto">
          <a:xfrm>
            <a:off x="-1152525" y="1389063"/>
            <a:ext cx="8658225" cy="639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sz="1100">
              <a:latin typeface="Kruti Dev 010" charset="0"/>
            </a:endParaRPr>
          </a:p>
        </p:txBody>
      </p:sp>
      <p:sp>
        <p:nvSpPr>
          <p:cNvPr id="4100" name="Text Box 4"/>
          <p:cNvSpPr txBox="1">
            <a:spLocks noChangeArrowheads="1"/>
          </p:cNvSpPr>
          <p:nvPr/>
        </p:nvSpPr>
        <p:spPr bwMode="auto">
          <a:xfrm>
            <a:off x="9009063" y="7331075"/>
            <a:ext cx="327025" cy="271463"/>
          </a:xfrm>
          <a:prstGeom prst="rect">
            <a:avLst/>
          </a:prstGeom>
          <a:noFill/>
          <a:ln w="12700">
            <a:noFill/>
            <a:miter lim="800000"/>
            <a:headEnd/>
            <a:tailEnd/>
          </a:ln>
        </p:spPr>
        <p:txBody>
          <a:bodyPr wrap="none" lIns="101882" tIns="50941" rIns="101882" bIns="50941" anchor="ctr">
            <a:spAutoFit/>
          </a:bodyPr>
          <a:lstStyle/>
          <a:p>
            <a:pPr algn="ctr" defTabSz="1019175">
              <a:spcBef>
                <a:spcPct val="50000"/>
              </a:spcBef>
              <a:defRPr/>
            </a:pPr>
            <a:r>
              <a:rPr lang="en-US" sz="1050" b="1" dirty="0">
                <a:solidFill>
                  <a:srgbClr val="FFFFFF"/>
                </a:solidFill>
                <a:latin typeface="Kruti Dev 010" pitchFamily="2" charset="0"/>
                <a:ea typeface="ＭＳ Ｐゴシック" pitchFamily="34" charset="-128"/>
                <a:cs typeface="+mn-cs"/>
              </a:rPr>
              <a:t>02</a:t>
            </a:r>
            <a:endParaRPr lang="en-US" sz="1400" dirty="0">
              <a:solidFill>
                <a:srgbClr val="FFFFFF"/>
              </a:solidFill>
              <a:latin typeface="Kruti Dev 010" pitchFamily="2" charset="0"/>
              <a:ea typeface="ＭＳ Ｐゴシック" pitchFamily="34" charset="-128"/>
              <a:cs typeface="+mn-cs"/>
            </a:endParaRPr>
          </a:p>
        </p:txBody>
      </p:sp>
      <p:sp>
        <p:nvSpPr>
          <p:cNvPr id="6148" name="Text Box 5"/>
          <p:cNvSpPr txBox="1">
            <a:spLocks noChangeArrowheads="1"/>
          </p:cNvSpPr>
          <p:nvPr/>
        </p:nvSpPr>
        <p:spPr bwMode="auto">
          <a:xfrm>
            <a:off x="523875" y="7419975"/>
            <a:ext cx="7493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FFFFFF"/>
                </a:solidFill>
                <a:latin typeface="Kruti Dev 010" charset="0"/>
              </a:rPr>
              <a:t>©2006 TBBMI</a:t>
            </a:r>
          </a:p>
        </p:txBody>
      </p:sp>
      <p:sp>
        <p:nvSpPr>
          <p:cNvPr id="6149" name="Rectangle 7"/>
          <p:cNvSpPr>
            <a:spLocks noChangeArrowheads="1"/>
          </p:cNvSpPr>
          <p:nvPr/>
        </p:nvSpPr>
        <p:spPr bwMode="auto">
          <a:xfrm>
            <a:off x="762000" y="704850"/>
            <a:ext cx="8894763" cy="670401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100">
              <a:latin typeface="Kruti Dev 010" charset="0"/>
            </a:endParaRPr>
          </a:p>
        </p:txBody>
      </p:sp>
      <p:pic>
        <p:nvPicPr>
          <p:cNvPr id="615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713" y="693738"/>
            <a:ext cx="8639175" cy="640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6151" name="Rectangle 9"/>
          <p:cNvSpPr>
            <a:spLocks noChangeArrowheads="1"/>
          </p:cNvSpPr>
          <p:nvPr/>
        </p:nvSpPr>
        <p:spPr bwMode="auto">
          <a:xfrm>
            <a:off x="657225" y="698500"/>
            <a:ext cx="8656638" cy="6391275"/>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a:latin typeface="Kruti Dev 010" charset="0"/>
            </a:endParaRPr>
          </a:p>
        </p:txBody>
      </p:sp>
      <p:pic>
        <p:nvPicPr>
          <p:cNvPr id="6152"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8850" y="779463"/>
            <a:ext cx="8248650" cy="622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261579"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2163" y="779463"/>
            <a:ext cx="8462962" cy="6246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261580" name="Rectangle 12"/>
          <p:cNvSpPr>
            <a:spLocks noChangeArrowheads="1"/>
          </p:cNvSpPr>
          <p:nvPr/>
        </p:nvSpPr>
        <p:spPr bwMode="auto">
          <a:xfrm>
            <a:off x="731838" y="736600"/>
            <a:ext cx="8534400" cy="632460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sz="1100">
              <a:latin typeface="Kruti Dev 010" charset="0"/>
            </a:endParaRPr>
          </a:p>
        </p:txBody>
      </p:sp>
      <p:grpSp>
        <p:nvGrpSpPr>
          <p:cNvPr id="2" name="Group 13"/>
          <p:cNvGrpSpPr>
            <a:grpSpLocks/>
          </p:cNvGrpSpPr>
          <p:nvPr/>
        </p:nvGrpSpPr>
        <p:grpSpPr bwMode="auto">
          <a:xfrm>
            <a:off x="1131888" y="1273175"/>
            <a:ext cx="7756525" cy="3133725"/>
            <a:chOff x="648" y="707"/>
            <a:chExt cx="4442" cy="1743"/>
          </a:xfrm>
        </p:grpSpPr>
        <p:sp>
          <p:nvSpPr>
            <p:cNvPr id="1261582" name="Text Box 14"/>
            <p:cNvSpPr txBox="1">
              <a:spLocks noChangeArrowheads="1"/>
            </p:cNvSpPr>
            <p:nvPr/>
          </p:nvSpPr>
          <p:spPr bwMode="auto">
            <a:xfrm>
              <a:off x="648" y="707"/>
              <a:ext cx="4442" cy="1743"/>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101882" tIns="50941" rIns="101882" bIns="50941">
              <a:spAutoFit/>
            </a:bodyPr>
            <a:lstStyle/>
            <a:p>
              <a:pPr algn="ctr" defTabSz="1019175">
                <a:spcBef>
                  <a:spcPts val="600"/>
                </a:spcBef>
                <a:defRPr/>
              </a:pPr>
              <a:r>
                <a:rPr lang="en-US" sz="96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cs typeface="+mn-cs"/>
                </a:rPr>
                <a:t>fn ckbZcy----</a:t>
              </a:r>
            </a:p>
            <a:p>
              <a:pPr algn="ctr" defTabSz="1019175">
                <a:spcBef>
                  <a:spcPts val="600"/>
                </a:spcBef>
                <a:defRPr/>
              </a:pPr>
              <a:r>
                <a:rPr lang="en-US" sz="96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cs typeface="+mn-cs"/>
                </a:rPr>
                <a:t>csfldyh</a:t>
              </a:r>
              <a:endParaRPr lang="en-US" sz="9600" b="1" i="1" baseline="100000" dirty="0">
                <a:ln>
                  <a:solidFill>
                    <a:srgbClr val="FFFF00"/>
                  </a:solidFill>
                </a:ln>
                <a:solidFill>
                  <a:srgbClr val="27FC31"/>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6162" name="Text Box 15"/>
            <p:cNvSpPr txBox="1">
              <a:spLocks noChangeArrowheads="1"/>
            </p:cNvSpPr>
            <p:nvPr/>
          </p:nvSpPr>
          <p:spPr bwMode="auto">
            <a:xfrm>
              <a:off x="3609" y="1953"/>
              <a:ext cx="155" cy="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b="1" i="1">
                  <a:solidFill>
                    <a:srgbClr val="FFFC1E"/>
                  </a:solidFill>
                  <a:latin typeface="Kruti Dev 010" charset="0"/>
                </a:rPr>
                <a:t>®</a:t>
              </a:r>
            </a:p>
          </p:txBody>
        </p:sp>
      </p:grpSp>
      <p:sp>
        <p:nvSpPr>
          <p:cNvPr id="1261584" name="Text Box 16"/>
          <p:cNvSpPr txBox="1">
            <a:spLocks noChangeArrowheads="1"/>
          </p:cNvSpPr>
          <p:nvPr/>
        </p:nvSpPr>
        <p:spPr bwMode="auto">
          <a:xfrm>
            <a:off x="539070" y="648154"/>
            <a:ext cx="8866187" cy="779985"/>
          </a:xfrm>
          <a:prstGeom prst="rect">
            <a:avLst/>
          </a:prstGeom>
          <a:noFill/>
          <a:ln w="12700">
            <a:noFill/>
            <a:miter lim="800000"/>
            <a:headEnd/>
            <a:tailEnd/>
          </a:ln>
          <a:effectLst>
            <a:outerShdw blurRad="63500" dist="81320" dir="2319588" algn="ctr" rotWithShape="0">
              <a:schemeClr val="tx1">
                <a:alpha val="74998"/>
              </a:schemeClr>
            </a:outerShdw>
          </a:effectLst>
        </p:spPr>
        <p:txBody>
          <a:bodyPr lIns="101882" tIns="50941" rIns="101882" bIns="50941">
            <a:spAutoFit/>
          </a:bodyPr>
          <a:lstStyle/>
          <a:p>
            <a:pPr algn="ctr" defTabSz="1019175">
              <a:spcBef>
                <a:spcPct val="50000"/>
              </a:spcBef>
              <a:defRPr/>
            </a:pPr>
            <a:r>
              <a:rPr lang="en-US" sz="4400" b="1" i="1" dirty="0">
                <a:ln>
                  <a:solidFill>
                    <a:schemeClr val="bg1"/>
                  </a:solidFill>
                </a:ln>
                <a:solidFill>
                  <a:schemeClr val="bg1"/>
                </a:solidFill>
                <a:effectLst>
                  <a:outerShdw blurRad="38100" dist="38100" dir="2700000" algn="tl">
                    <a:srgbClr val="C0C0C0"/>
                  </a:outerShdw>
                </a:effectLst>
                <a:latin typeface="Kruti Dev 010" pitchFamily="2" charset="0"/>
                <a:ea typeface="ＭＳ Ｐゴシック" pitchFamily="-84" charset="-128"/>
                <a:cs typeface="+mn-cs"/>
              </a:rPr>
              <a:t>¼</a:t>
            </a:r>
            <a:r>
              <a:rPr lang="en-US" sz="4400" b="1" i="1" dirty="0">
                <a:ln>
                  <a:solidFill>
                    <a:schemeClr val="bg1"/>
                  </a:solidFill>
                </a:ln>
                <a:solidFill>
                  <a:schemeClr val="bg1"/>
                </a:solidFill>
                <a:latin typeface="Kruti Dev 010" pitchFamily="2" charset="0"/>
                <a:ea typeface="ＭＳ Ｐゴシック" pitchFamily="-84" charset="-128"/>
                <a:cs typeface="+mn-cs"/>
              </a:rPr>
              <a:t>dFkkud</a:t>
            </a:r>
            <a:r>
              <a:rPr lang="en-US" sz="4400" b="1" i="1" dirty="0">
                <a:ln>
                  <a:solidFill>
                    <a:schemeClr val="bg1"/>
                  </a:solidFill>
                </a:ln>
                <a:solidFill>
                  <a:schemeClr val="bg1"/>
                </a:solidFill>
                <a:effectLst>
                  <a:outerShdw blurRad="38100" dist="38100" dir="2700000" algn="tl">
                    <a:srgbClr val="C0C0C0"/>
                  </a:outerShdw>
                </a:effectLst>
                <a:latin typeface="Kruti Dev 010" pitchFamily="2" charset="0"/>
                <a:ea typeface="ＭＳ Ｐゴシック" pitchFamily="-84" charset="-128"/>
                <a:cs typeface="+mn-cs"/>
              </a:rPr>
              <a:t> </a:t>
            </a:r>
            <a:r>
              <a:rPr lang="en-US" sz="4400" b="1" i="1" dirty="0">
                <a:ln>
                  <a:solidFill>
                    <a:schemeClr val="bg1"/>
                  </a:solidFill>
                </a:ln>
                <a:solidFill>
                  <a:schemeClr val="bg1"/>
                </a:solidFill>
                <a:latin typeface="Kruti Dev 010" pitchFamily="2" charset="0"/>
                <a:ea typeface="ＭＳ Ｐゴシック" pitchFamily="-84" charset="-128"/>
                <a:cs typeface="+mn-cs"/>
              </a:rPr>
              <a:t>lqfu;ksftr</a:t>
            </a:r>
            <a:r>
              <a:rPr lang="en-US" sz="4400" b="1" i="1" dirty="0">
                <a:ln>
                  <a:solidFill>
                    <a:schemeClr val="bg1"/>
                  </a:solidFill>
                </a:ln>
                <a:solidFill>
                  <a:schemeClr val="bg1"/>
                </a:solidFill>
                <a:effectLst>
                  <a:outerShdw blurRad="38100" dist="38100" dir="2700000" algn="tl">
                    <a:srgbClr val="C0C0C0"/>
                  </a:outerShdw>
                </a:effectLst>
                <a:latin typeface="Kruti Dev 010" pitchFamily="2" charset="0"/>
                <a:ea typeface="ＭＳ Ｐゴシック" pitchFamily="-84" charset="-128"/>
                <a:cs typeface="+mn-cs"/>
              </a:rPr>
              <a:t> gS½</a:t>
            </a:r>
          </a:p>
        </p:txBody>
      </p:sp>
      <p:grpSp>
        <p:nvGrpSpPr>
          <p:cNvPr id="3" name="Group 17"/>
          <p:cNvGrpSpPr>
            <a:grpSpLocks/>
          </p:cNvGrpSpPr>
          <p:nvPr/>
        </p:nvGrpSpPr>
        <p:grpSpPr bwMode="auto">
          <a:xfrm>
            <a:off x="1111250" y="4584700"/>
            <a:ext cx="7727950" cy="2308225"/>
            <a:chOff x="636" y="2548"/>
            <a:chExt cx="4425" cy="1283"/>
          </a:xfrm>
        </p:grpSpPr>
        <p:sp>
          <p:nvSpPr>
            <p:cNvPr id="1261586" name="Text Box 18"/>
            <p:cNvSpPr txBox="1">
              <a:spLocks noChangeArrowheads="1"/>
            </p:cNvSpPr>
            <p:nvPr/>
          </p:nvSpPr>
          <p:spPr bwMode="auto">
            <a:xfrm>
              <a:off x="2256" y="2548"/>
              <a:ext cx="1159" cy="433"/>
            </a:xfrm>
            <a:prstGeom prst="rect">
              <a:avLst/>
            </a:prstGeom>
            <a:noFill/>
            <a:ln w="12700">
              <a:noFill/>
              <a:miter lim="800000"/>
              <a:headEnd/>
              <a:tailEnd/>
            </a:ln>
            <a:effectLst>
              <a:outerShdw blurRad="63500" dist="71842" dir="2700000" algn="ctr" rotWithShape="0">
                <a:schemeClr val="tx1">
                  <a:alpha val="74998"/>
                </a:schemeClr>
              </a:outerShdw>
            </a:effectLst>
          </p:spPr>
          <p:txBody>
            <a:bodyPr wrap="none" lIns="101882" tIns="50941" rIns="101882" bIns="50941" anchor="ctr">
              <a:spAutoFit/>
            </a:bodyPr>
            <a:lstStyle/>
            <a:p>
              <a:pPr algn="ctr" defTabSz="1019175">
                <a:spcBef>
                  <a:spcPct val="50000"/>
                </a:spcBef>
                <a:defRPr/>
              </a:pPr>
              <a:r>
                <a:rPr lang="en-US" sz="4400" b="1" dirty="0">
                  <a:solidFill>
                    <a:schemeClr val="bg1"/>
                  </a:solidFill>
                  <a:latin typeface="Kruti Dev 010" pitchFamily="2" charset="0"/>
                  <a:ea typeface="ＭＳ Ｐゴシック" pitchFamily="-84" charset="-128"/>
                  <a:cs typeface="+mn-cs"/>
                </a:rPr>
                <a:t>Hkkx lkr</a:t>
              </a:r>
            </a:p>
          </p:txBody>
        </p:sp>
        <p:sp>
          <p:nvSpPr>
            <p:cNvPr id="1261587" name="Text Box 19"/>
            <p:cNvSpPr txBox="1">
              <a:spLocks noChangeArrowheads="1"/>
            </p:cNvSpPr>
            <p:nvPr/>
          </p:nvSpPr>
          <p:spPr bwMode="auto">
            <a:xfrm>
              <a:off x="636" y="2850"/>
              <a:ext cx="4425" cy="981"/>
            </a:xfrm>
            <a:prstGeom prst="rect">
              <a:avLst/>
            </a:prstGeom>
            <a:noFill/>
            <a:ln w="12700">
              <a:noFill/>
              <a:miter lim="800000"/>
              <a:headEnd/>
              <a:tailEnd/>
            </a:ln>
            <a:effectLst>
              <a:outerShdw blurRad="63500" dist="109250" dir="3267739" algn="ctr" rotWithShape="0">
                <a:schemeClr val="tx1">
                  <a:alpha val="74998"/>
                </a:schemeClr>
              </a:outerShdw>
            </a:effectLst>
          </p:spPr>
          <p:txBody>
            <a:bodyPr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37931725" indent="-37474525" defTabSz="101917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ts val="0"/>
                </a:spcBef>
                <a:defRPr/>
              </a:pPr>
              <a:r>
                <a:rPr lang="en-US" sz="5400" b="1" i="1" dirty="0">
                  <a:ln>
                    <a:solidFill>
                      <a:srgbClr val="00FF00"/>
                    </a:solidFill>
                  </a:ln>
                  <a:solidFill>
                    <a:srgbClr val="00FF00"/>
                  </a:solidFill>
                  <a:latin typeface="Kruti Dev 010" pitchFamily="2" charset="0"/>
                </a:rPr>
                <a:t>iqLrdksa dks fu;ksftr djuk % </a:t>
              </a:r>
            </a:p>
            <a:p>
              <a:pPr algn="ctr">
                <a:spcBef>
                  <a:spcPts val="0"/>
                </a:spcBef>
                <a:defRPr/>
              </a:pPr>
              <a:r>
                <a:rPr lang="en-US" sz="5400" b="1" i="1" dirty="0">
                  <a:solidFill>
                    <a:schemeClr val="bg1"/>
                  </a:solidFill>
                  <a:latin typeface="Kruti Dev 010" pitchFamily="2" charset="0"/>
                </a:rPr>
                <a:t>iqjkus fu;e dh</a:t>
              </a:r>
              <a:endParaRPr lang="en-US" sz="5400" b="1" dirty="0">
                <a:solidFill>
                  <a:schemeClr val="bg1"/>
                </a:solidFill>
                <a:latin typeface="Kruti Dev 010" pitchFamily="2" charset="0"/>
              </a:endParaRPr>
            </a:p>
          </p:txBody>
        </p:sp>
      </p:grpSp>
      <p:sp>
        <p:nvSpPr>
          <p:cNvPr id="1261588" name="Rectangle 20"/>
          <p:cNvSpPr>
            <a:spLocks noChangeArrowheads="1"/>
          </p:cNvSpPr>
          <p:nvPr/>
        </p:nvSpPr>
        <p:spPr bwMode="auto">
          <a:xfrm>
            <a:off x="8469313" y="7329488"/>
            <a:ext cx="617537" cy="2714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82" tIns="50941" rIns="101882" bIns="50941" anchor="ctr">
            <a:spAutoFit/>
          </a:bodyPr>
          <a:lstStyle/>
          <a:p>
            <a:pPr algn="ctr" defTabSz="1019175">
              <a:defRPr/>
            </a:pPr>
            <a:r>
              <a:rPr lang="en-US" sz="1000" b="1">
                <a:solidFill>
                  <a:schemeClr val="bg1"/>
                </a:solidFill>
                <a:effectLst>
                  <a:outerShdw blurRad="38100" dist="38100" dir="2700000" algn="tl">
                    <a:srgbClr val="DDDDDD"/>
                  </a:outerShdw>
                </a:effectLst>
                <a:latin typeface="Kruti Dev 010" charset="0"/>
              </a:rPr>
              <a:t>9.6.07.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1261579"/>
                                        </p:tgtEl>
                                        <p:attrNameLst>
                                          <p:attrName>style.visibility</p:attrName>
                                        </p:attrNameLst>
                                      </p:cBhvr>
                                      <p:to>
                                        <p:strVal val="visible"/>
                                      </p:to>
                                    </p:set>
                                    <p:animEffect transition="in" filter="fade">
                                      <p:cBhvr>
                                        <p:cTn id="7" dur="1000"/>
                                        <p:tgtEl>
                                          <p:spTgt spid="1261579"/>
                                        </p:tgtEl>
                                      </p:cBhvr>
                                    </p:animEffect>
                                  </p:childTnLst>
                                </p:cTn>
                              </p:par>
                            </p:childTnLst>
                          </p:cTn>
                        </p:par>
                        <p:par>
                          <p:cTn id="8" fill="hold" nodeType="afterGroup">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261580"/>
                                        </p:tgtEl>
                                        <p:attrNameLst>
                                          <p:attrName>style.visibility</p:attrName>
                                        </p:attrNameLst>
                                      </p:cBhvr>
                                      <p:to>
                                        <p:strVal val="visible"/>
                                      </p:to>
                                    </p:set>
                                    <p:animEffect transition="in" filter="fade">
                                      <p:cBhvr>
                                        <p:cTn id="11" dur="1000"/>
                                        <p:tgtEl>
                                          <p:spTgt spid="1261580"/>
                                        </p:tgtEl>
                                      </p:cBhvr>
                                    </p:animEffect>
                                  </p:childTnLst>
                                </p:cTn>
                              </p:par>
                            </p:childTnLst>
                          </p:cTn>
                        </p:par>
                        <p:par>
                          <p:cTn id="12" fill="hold" nodeType="afterGroup">
                            <p:stCondLst>
                              <p:cond delay="25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500"/>
                            </p:stCondLst>
                            <p:childTnLst>
                              <p:par>
                                <p:cTn id="22" presetID="22" presetClass="entr" presetSubtype="8" fill="hold" nodeType="afterEffect">
                                  <p:stCondLst>
                                    <p:cond delay="0"/>
                                  </p:stCondLst>
                                  <p:childTnLst>
                                    <p:set>
                                      <p:cBhvr>
                                        <p:cTn id="23" dur="1" fill="hold">
                                          <p:stCondLst>
                                            <p:cond delay="0"/>
                                          </p:stCondLst>
                                        </p:cTn>
                                        <p:tgtEl>
                                          <p:spTgt spid="1261584"/>
                                        </p:tgtEl>
                                        <p:attrNameLst>
                                          <p:attrName>style.visibility</p:attrName>
                                        </p:attrNameLst>
                                      </p:cBhvr>
                                      <p:to>
                                        <p:strVal val="visible"/>
                                      </p:to>
                                    </p:set>
                                    <p:animEffect transition="in" filter="wipe(left)">
                                      <p:cBhvr>
                                        <p:cTn id="24" dur="2000"/>
                                        <p:tgtEl>
                                          <p:spTgt spid="1261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7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1442" name="Text Box 95"/>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61443" name="Text Box 96"/>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29</a:t>
            </a:r>
          </a:p>
        </p:txBody>
      </p:sp>
      <p:sp>
        <p:nvSpPr>
          <p:cNvPr id="61444"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45"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46"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47"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48"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49"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50"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451"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52"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53"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454"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55"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56"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7"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458"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61459"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0"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1"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2"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3"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4"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5"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6"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7"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8"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9"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0"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1"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61472"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61473"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1474"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1475"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61476"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7"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61478"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61479" name="Text Box 101"/>
          <p:cNvSpPr txBox="1">
            <a:spLocks noChangeArrowheads="1"/>
          </p:cNvSpPr>
          <p:nvPr/>
        </p:nvSpPr>
        <p:spPr bwMode="auto">
          <a:xfrm rot="-5400000">
            <a:off x="-1285081" y="3559969"/>
            <a:ext cx="56149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117" name="Rectangle 9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8" name="Rectangle 9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61482" name="Group 68"/>
          <p:cNvGrpSpPr>
            <a:grpSpLocks/>
          </p:cNvGrpSpPr>
          <p:nvPr/>
        </p:nvGrpSpPr>
        <p:grpSpPr bwMode="auto">
          <a:xfrm>
            <a:off x="3251200" y="2901950"/>
            <a:ext cx="712788" cy="1497013"/>
            <a:chOff x="6153150" y="2946399"/>
            <a:chExt cx="901700" cy="1682750"/>
          </a:xfrm>
        </p:grpSpPr>
        <p:grpSp>
          <p:nvGrpSpPr>
            <p:cNvPr id="61505" name="Group 85"/>
            <p:cNvGrpSpPr>
              <a:grpSpLocks/>
            </p:cNvGrpSpPr>
            <p:nvPr/>
          </p:nvGrpSpPr>
          <p:grpSpPr bwMode="auto">
            <a:xfrm>
              <a:off x="6153150" y="3681413"/>
              <a:ext cx="901700" cy="947736"/>
              <a:chOff x="1557" y="1007"/>
              <a:chExt cx="2105" cy="1949"/>
            </a:xfrm>
          </p:grpSpPr>
          <p:grpSp>
            <p:nvGrpSpPr>
              <p:cNvPr id="61507" name="Group 87"/>
              <p:cNvGrpSpPr>
                <a:grpSpLocks/>
              </p:cNvGrpSpPr>
              <p:nvPr/>
            </p:nvGrpSpPr>
            <p:grpSpPr bwMode="auto">
              <a:xfrm>
                <a:off x="1557" y="1209"/>
                <a:ext cx="2105" cy="1421"/>
                <a:chOff x="578" y="2316"/>
                <a:chExt cx="2105" cy="1421"/>
              </a:xfrm>
            </p:grpSpPr>
            <p:sp>
              <p:nvSpPr>
                <p:cNvPr id="6151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6151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6150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150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151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151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151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121" name="Rectangle 96"/>
            <p:cNvSpPr>
              <a:spLocks noChangeArrowheads="1"/>
            </p:cNvSpPr>
            <p:nvPr/>
          </p:nvSpPr>
          <p:spPr bwMode="auto">
            <a:xfrm>
              <a:off x="6199340" y="2946399"/>
              <a:ext cx="180742" cy="51571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61483" name="Rectangle 71"/>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131" name="Rectangle 72"/>
          <p:cNvSpPr>
            <a:spLocks noChangeArrowheads="1"/>
          </p:cNvSpPr>
          <p:nvPr/>
        </p:nvSpPr>
        <p:spPr bwMode="auto">
          <a:xfrm>
            <a:off x="2403475" y="2249488"/>
            <a:ext cx="534988"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dirty="0">
                <a:latin typeface="Kruti Dev 010" pitchFamily="2" charset="0"/>
              </a:rPr>
              <a:t>:Fk</a:t>
            </a:r>
          </a:p>
        </p:txBody>
      </p:sp>
      <p:sp>
        <p:nvSpPr>
          <p:cNvPr id="132"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61486"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sp>
        <p:nvSpPr>
          <p:cNvPr id="61487"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61488"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61489"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61490"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138" name="Rectangle 97"/>
          <p:cNvSpPr>
            <a:spLocks noChangeArrowheads="1"/>
          </p:cNvSpPr>
          <p:nvPr/>
        </p:nvSpPr>
        <p:spPr bwMode="auto">
          <a:xfrm>
            <a:off x="3268663" y="3717925"/>
            <a:ext cx="530225" cy="950913"/>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139" name="Rectangle 138"/>
          <p:cNvSpPr>
            <a:spLocks noChangeArrowheads="1"/>
          </p:cNvSpPr>
          <p:nvPr/>
        </p:nvSpPr>
        <p:spPr bwMode="auto">
          <a:xfrm>
            <a:off x="6289675" y="300412"/>
            <a:ext cx="3571875" cy="18964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a:t>
            </a:r>
            <a:r>
              <a:rPr lang="en-US" sz="3200" b="1" i="1" dirty="0">
                <a:ln>
                  <a:solidFill>
                    <a:schemeClr val="bg1"/>
                  </a:solidFill>
                </a:ln>
                <a:solidFill>
                  <a:schemeClr val="bg1"/>
                </a:solidFill>
                <a:latin typeface="Kruti Dev 010" pitchFamily="2" charset="0"/>
              </a:rPr>
              <a:t>djuk</a:t>
            </a:r>
            <a:endParaRPr lang="en-US" sz="3600" b="1" dirty="0">
              <a:ln>
                <a:solidFill>
                  <a:schemeClr val="bg1"/>
                </a:solidFill>
              </a:ln>
              <a:solidFill>
                <a:schemeClr val="bg1"/>
              </a:solidFill>
              <a:latin typeface="Kruti Dev 010" pitchFamily="2" charset="0"/>
            </a:endParaRPr>
          </a:p>
        </p:txBody>
      </p:sp>
      <p:sp>
        <p:nvSpPr>
          <p:cNvPr id="140" name="Rectangle 230"/>
          <p:cNvSpPr>
            <a:spLocks noChangeArrowheads="1"/>
          </p:cNvSpPr>
          <p:nvPr/>
        </p:nvSpPr>
        <p:spPr bwMode="auto">
          <a:xfrm>
            <a:off x="5343908" y="2435828"/>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41"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a:t>
            </a:r>
            <a:r>
              <a:rPr lang="en-US" sz="3600" b="1" dirty="0">
                <a:solidFill>
                  <a:srgbClr val="FFFF00"/>
                </a:solidFill>
                <a:latin typeface="Kruti Dev 010" pitchFamily="2" charset="0"/>
                <a:ea typeface="ＭＳ Ｐゴシック" pitchFamily="34" charset="-128"/>
                <a:cs typeface="+mn-cs"/>
              </a:rPr>
              <a:t>ƒ„ </a:t>
            </a:r>
            <a:r>
              <a:rPr lang="en-US" sz="3600" b="1" dirty="0">
                <a:ln>
                  <a:solidFill>
                    <a:srgbClr val="FFFF00"/>
                  </a:solidFill>
                </a:ln>
                <a:solidFill>
                  <a:srgbClr val="FFEA18"/>
                </a:solidFill>
                <a:latin typeface="Kruti Dev 010" pitchFamily="2" charset="0"/>
                <a:ea typeface="+mn-ea"/>
                <a:cs typeface="+mn-cs"/>
              </a:rPr>
              <a:t>iqLrdsa</a:t>
            </a:r>
          </a:p>
        </p:txBody>
      </p:sp>
      <p:sp>
        <p:nvSpPr>
          <p:cNvPr id="142" name="Text Box 231"/>
          <p:cNvSpPr txBox="1">
            <a:spLocks noChangeArrowheads="1"/>
          </p:cNvSpPr>
          <p:nvPr/>
        </p:nvSpPr>
        <p:spPr bwMode="auto">
          <a:xfrm>
            <a:off x="5232400" y="3475038"/>
            <a:ext cx="4330700" cy="8125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7200" b="1" dirty="0">
                <a:ln>
                  <a:solidFill>
                    <a:srgbClr val="FFFF00"/>
                  </a:solidFill>
                </a:ln>
                <a:solidFill>
                  <a:srgbClr val="FFEA18"/>
                </a:solidFill>
                <a:latin typeface="Kruti Dev 010" pitchFamily="2" charset="0"/>
                <a:ea typeface="ＭＳ Ｐゴシック" pitchFamily="-84" charset="-128"/>
                <a:cs typeface="+mn-cs"/>
              </a:rPr>
              <a:t>^^bfrgkl**</a:t>
            </a:r>
            <a:endParaRPr lang="en-US" sz="7200" b="1" dirty="0">
              <a:ln>
                <a:solidFill>
                  <a:srgbClr val="FFFF00"/>
                </a:solidFill>
              </a:ln>
              <a:solidFill>
                <a:srgbClr val="FFEA18"/>
              </a:solidFill>
              <a:latin typeface="Kruti Dev 010" pitchFamily="2" charset="0"/>
              <a:ea typeface="ＭＳ Ｐゴシック" pitchFamily="-84" charset="-128"/>
              <a:cs typeface="+mn-cs"/>
            </a:endParaRPr>
          </a:p>
        </p:txBody>
      </p:sp>
      <p:sp>
        <p:nvSpPr>
          <p:cNvPr id="143" name="Text Box 58"/>
          <p:cNvSpPr txBox="1">
            <a:spLocks noChangeArrowheads="1"/>
          </p:cNvSpPr>
          <p:nvPr/>
        </p:nvSpPr>
        <p:spPr bwMode="auto">
          <a:xfrm>
            <a:off x="5357813" y="5921811"/>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a:ea typeface="+mn-ea"/>
                <a:cs typeface="+mn-cs"/>
              </a:rPr>
              <a:t>ƒŒ‡Œ</a:t>
            </a:r>
            <a:r>
              <a:rPr lang="en-US" sz="2800" b="1" dirty="0">
                <a:ln>
                  <a:solidFill>
                    <a:schemeClr val="bg1"/>
                  </a:solidFill>
                </a:ln>
                <a:solidFill>
                  <a:schemeClr val="bg1"/>
                </a:solidFill>
                <a:latin typeface="Kruti Dev 010"/>
                <a:ea typeface="+mn-ea"/>
                <a:cs typeface="+mn-cs"/>
              </a:rPr>
              <a:t> </a:t>
            </a:r>
            <a:r>
              <a:rPr lang="en-US" sz="2800" b="1" dirty="0">
                <a:ln>
                  <a:solidFill>
                    <a:schemeClr val="bg1"/>
                  </a:solidFill>
                </a:ln>
                <a:solidFill>
                  <a:schemeClr val="bg1"/>
                </a:solidFill>
                <a:latin typeface="Kruti Dev 010" pitchFamily="2" charset="0"/>
                <a:ea typeface="+mn-ea"/>
                <a:cs typeface="+mn-cs"/>
              </a:rPr>
              <a:t>ch-lh- ls </a:t>
            </a:r>
            <a:r>
              <a:rPr lang="en-US" sz="2800" b="1" dirty="0">
                <a:ln>
                  <a:solidFill>
                    <a:schemeClr val="bg1"/>
                  </a:solidFill>
                </a:ln>
                <a:solidFill>
                  <a:schemeClr val="bg1"/>
                </a:solidFill>
                <a:latin typeface="Kruti Dev 010"/>
                <a:ea typeface="+mn-ea"/>
                <a:cs typeface="+mn-cs"/>
              </a:rPr>
              <a:t>ˆŒŒ </a:t>
            </a:r>
            <a:r>
              <a:rPr lang="en-US" sz="2800" b="1" dirty="0">
                <a:ln>
                  <a:solidFill>
                    <a:schemeClr val="bg1"/>
                  </a:solidFill>
                </a:ln>
                <a:solidFill>
                  <a:schemeClr val="bg1"/>
                </a:solidFill>
                <a:latin typeface="Kruti Dev 010" pitchFamily="2" charset="0"/>
                <a:ea typeface="+mn-ea"/>
                <a:cs typeface="+mn-cs"/>
              </a:rPr>
              <a:t>ch-lh-</a:t>
            </a:r>
          </a:p>
        </p:txBody>
      </p:sp>
      <p:sp>
        <p:nvSpPr>
          <p:cNvPr id="144" name="AutoShape 59"/>
          <p:cNvSpPr>
            <a:spLocks noChangeArrowheads="1"/>
          </p:cNvSpPr>
          <p:nvPr/>
        </p:nvSpPr>
        <p:spPr bwMode="auto">
          <a:xfrm>
            <a:off x="5348288" y="5956300"/>
            <a:ext cx="4010025" cy="1233488"/>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61498" name="Group 147"/>
          <p:cNvGrpSpPr>
            <a:grpSpLocks/>
          </p:cNvGrpSpPr>
          <p:nvPr/>
        </p:nvGrpSpPr>
        <p:grpSpPr bwMode="auto">
          <a:xfrm>
            <a:off x="1444625" y="3119438"/>
            <a:ext cx="2879725" cy="2187575"/>
            <a:chOff x="-3330575" y="3119438"/>
            <a:chExt cx="2879725" cy="2187575"/>
          </a:xfrm>
        </p:grpSpPr>
        <p:sp>
          <p:nvSpPr>
            <p:cNvPr id="868420" name="Rectangle 68"/>
            <p:cNvSpPr>
              <a:spLocks noChangeArrowheads="1"/>
            </p:cNvSpPr>
            <p:nvPr/>
          </p:nvSpPr>
          <p:spPr bwMode="auto">
            <a:xfrm>
              <a:off x="-2366962" y="3279775"/>
              <a:ext cx="1135062"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ƒ </a:t>
              </a:r>
              <a:r>
                <a:rPr lang="ja-JP" altLang="en-US" sz="2800" b="1">
                  <a:solidFill>
                    <a:schemeClr val="hlink"/>
                  </a:solidFill>
                  <a:latin typeface="Kruti Dev 010" charset="0"/>
                </a:rPr>
                <a:t>’</a:t>
              </a:r>
              <a:r>
                <a:rPr lang="en-US" sz="2800" b="1">
                  <a:solidFill>
                    <a:schemeClr val="hlink"/>
                  </a:solidFill>
                  <a:latin typeface="Kruti Dev 010" charset="0"/>
                </a:rPr>
                <a:t>kew,y</a:t>
              </a:r>
              <a:endParaRPr lang="en-US" sz="2800">
                <a:solidFill>
                  <a:schemeClr val="hlink"/>
                </a:solidFill>
                <a:latin typeface="Kruti Dev 010" charset="0"/>
              </a:endParaRPr>
            </a:p>
          </p:txBody>
        </p:sp>
        <p:sp>
          <p:nvSpPr>
            <p:cNvPr id="868421" name="Rectangle 69"/>
            <p:cNvSpPr>
              <a:spLocks noChangeArrowheads="1"/>
            </p:cNvSpPr>
            <p:nvPr/>
          </p:nvSpPr>
          <p:spPr bwMode="auto">
            <a:xfrm>
              <a:off x="-2441575" y="3816350"/>
              <a:ext cx="835025"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a:t>
              </a:r>
              <a:r>
                <a:rPr lang="ja-JP" altLang="en-US" sz="2800" b="1">
                  <a:solidFill>
                    <a:schemeClr val="hlink"/>
                  </a:solidFill>
                  <a:latin typeface="Kruti Dev 010" charset="0"/>
                </a:rPr>
                <a:t>’</a:t>
              </a:r>
              <a:r>
                <a:rPr lang="en-US" sz="2800" b="1">
                  <a:solidFill>
                    <a:schemeClr val="hlink"/>
                  </a:solidFill>
                  <a:latin typeface="Kruti Dev 010" charset="0"/>
                </a:rPr>
                <a:t>kew-</a:t>
              </a:r>
              <a:endParaRPr lang="en-US" sz="2800">
                <a:solidFill>
                  <a:schemeClr val="hlink"/>
                </a:solidFill>
                <a:latin typeface="Kruti Dev 010" charset="0"/>
              </a:endParaRPr>
            </a:p>
          </p:txBody>
        </p:sp>
        <p:sp>
          <p:nvSpPr>
            <p:cNvPr id="868422" name="Rectangle 70"/>
            <p:cNvSpPr>
              <a:spLocks noChangeArrowheads="1"/>
            </p:cNvSpPr>
            <p:nvPr/>
          </p:nvSpPr>
          <p:spPr bwMode="auto">
            <a:xfrm>
              <a:off x="-2439987" y="4573588"/>
              <a:ext cx="1081087"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 jktk</a:t>
              </a:r>
            </a:p>
          </p:txBody>
        </p:sp>
        <p:sp>
          <p:nvSpPr>
            <p:cNvPr id="868423" name="Rectangle 71"/>
            <p:cNvSpPr>
              <a:spLocks noChangeArrowheads="1"/>
            </p:cNvSpPr>
            <p:nvPr/>
          </p:nvSpPr>
          <p:spPr bwMode="auto">
            <a:xfrm>
              <a:off x="-2487612" y="4103688"/>
              <a:ext cx="1050925"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ƒ jktk</a:t>
              </a:r>
            </a:p>
          </p:txBody>
        </p:sp>
        <p:sp>
          <p:nvSpPr>
            <p:cNvPr id="868450" name="AutoShape 98"/>
            <p:cNvSpPr>
              <a:spLocks noChangeArrowheads="1"/>
            </p:cNvSpPr>
            <p:nvPr/>
          </p:nvSpPr>
          <p:spPr bwMode="auto">
            <a:xfrm>
              <a:off x="-3330575" y="3119438"/>
              <a:ext cx="2879725" cy="2187575"/>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pic>
        <p:nvPicPr>
          <p:cNvPr id="6149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a:grpSpLocks/>
          </p:cNvGrpSpPr>
          <p:nvPr/>
        </p:nvGrpSpPr>
        <p:grpSpPr bwMode="auto">
          <a:xfrm>
            <a:off x="0" y="609600"/>
            <a:ext cx="2124075" cy="6183313"/>
            <a:chOff x="0" y="384"/>
            <a:chExt cx="1338" cy="3895"/>
          </a:xfrm>
        </p:grpSpPr>
        <p:sp>
          <p:nvSpPr>
            <p:cNvPr id="870473" name="Rectangle 73"/>
            <p:cNvSpPr>
              <a:spLocks noChangeArrowheads="1"/>
            </p:cNvSpPr>
            <p:nvPr/>
          </p:nvSpPr>
          <p:spPr bwMode="auto">
            <a:xfrm>
              <a:off x="0" y="384"/>
              <a:ext cx="1143" cy="389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defRPr/>
              </a:pPr>
              <a:r>
                <a:rPr lang="en-US" sz="3600" b="1">
                  <a:solidFill>
                    <a:schemeClr val="hlink"/>
                  </a:solidFill>
                  <a:latin typeface="Kruti Dev 010" charset="0"/>
                </a:rPr>
                <a:t>¼,l½</a:t>
              </a:r>
            </a:p>
            <a:p>
              <a:pPr algn="l">
                <a:defRPr/>
              </a:pPr>
              <a:endParaRPr lang="en-US" sz="3600" b="1">
                <a:solidFill>
                  <a:schemeClr val="hlink"/>
                </a:solidFill>
                <a:latin typeface="Kruti Dev 010" charset="0"/>
              </a:endParaRPr>
            </a:p>
            <a:p>
              <a:pPr algn="l">
                <a:defRPr/>
              </a:pPr>
              <a:endParaRPr lang="en-US" sz="3600" b="1">
                <a:solidFill>
                  <a:schemeClr val="hlink"/>
                </a:solidFill>
                <a:latin typeface="Kruti Dev 010" charset="0"/>
              </a:endParaRPr>
            </a:p>
            <a:p>
              <a:pPr algn="l">
                <a:defRPr/>
              </a:pPr>
              <a:r>
                <a:rPr lang="en-US" sz="3600" b="1">
                  <a:solidFill>
                    <a:schemeClr val="hlink"/>
                  </a:solidFill>
                  <a:latin typeface="Kruti Dev 010" charset="0"/>
                </a:rPr>
                <a:t>¼Mh½</a:t>
              </a:r>
            </a:p>
            <a:p>
              <a:pPr algn="l">
                <a:defRPr/>
              </a:pPr>
              <a:endParaRPr lang="en-US" sz="3600" b="1">
                <a:solidFill>
                  <a:schemeClr val="hlink"/>
                </a:solidFill>
                <a:latin typeface="Kruti Dev 010" charset="0"/>
              </a:endParaRPr>
            </a:p>
            <a:p>
              <a:pPr algn="l">
                <a:defRPr/>
              </a:pPr>
              <a:endParaRPr lang="en-US" sz="3600" b="1">
                <a:solidFill>
                  <a:schemeClr val="hlink"/>
                </a:solidFill>
                <a:latin typeface="Kruti Dev 010" charset="0"/>
              </a:endParaRPr>
            </a:p>
            <a:p>
              <a:pPr algn="l">
                <a:defRPr/>
              </a:pPr>
              <a:r>
                <a:rPr lang="en-US" sz="3600" b="1">
                  <a:solidFill>
                    <a:schemeClr val="hlink"/>
                  </a:solidFill>
                  <a:latin typeface="Kruti Dev 010" charset="0"/>
                </a:rPr>
                <a:t>¼,l½</a:t>
              </a:r>
            </a:p>
            <a:p>
              <a:pPr algn="l">
                <a:defRPr/>
              </a:pPr>
              <a:endParaRPr lang="en-US" sz="3600" b="1">
                <a:solidFill>
                  <a:schemeClr val="hlink"/>
                </a:solidFill>
                <a:latin typeface="Kruti Dev 010" charset="0"/>
              </a:endParaRPr>
            </a:p>
            <a:p>
              <a:pPr algn="l">
                <a:defRPr/>
              </a:pPr>
              <a:endParaRPr lang="en-US" sz="3600" b="1">
                <a:solidFill>
                  <a:schemeClr val="hlink"/>
                </a:solidFill>
                <a:latin typeface="Kruti Dev 010" charset="0"/>
              </a:endParaRPr>
            </a:p>
            <a:p>
              <a:pPr algn="l">
                <a:defRPr/>
              </a:pPr>
              <a:r>
                <a:rPr lang="en-US" sz="3600" b="1">
                  <a:solidFill>
                    <a:schemeClr val="hlink"/>
                  </a:solidFill>
                  <a:latin typeface="Kruti Dev 010" charset="0"/>
                </a:rPr>
                <a:t>¼lh MCY;w½</a:t>
              </a:r>
            </a:p>
          </p:txBody>
        </p:sp>
        <p:sp>
          <p:nvSpPr>
            <p:cNvPr id="870474" name="Rectangle 74"/>
            <p:cNvSpPr>
              <a:spLocks noChangeArrowheads="1"/>
            </p:cNvSpPr>
            <p:nvPr/>
          </p:nvSpPr>
          <p:spPr bwMode="auto">
            <a:xfrm>
              <a:off x="25" y="788"/>
              <a:ext cx="881" cy="36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defRPr/>
              </a:pPr>
              <a:r>
                <a:rPr lang="ja-JP" altLang="en-US" sz="3200" b="1">
                  <a:solidFill>
                    <a:srgbClr val="00279F"/>
                  </a:solidFill>
                  <a:latin typeface="Kruti Dev 010" charset="0"/>
                </a:rPr>
                <a:t>’</a:t>
              </a:r>
              <a:r>
                <a:rPr lang="en-US" sz="3200" b="1">
                  <a:solidFill>
                    <a:srgbClr val="00279F"/>
                  </a:solidFill>
                  <a:latin typeface="Kruti Dev 010" charset="0"/>
                </a:rPr>
                <a:t>kkÅy</a:t>
              </a:r>
            </a:p>
          </p:txBody>
        </p:sp>
        <p:sp>
          <p:nvSpPr>
            <p:cNvPr id="870475" name="Rectangle 75"/>
            <p:cNvSpPr>
              <a:spLocks noChangeArrowheads="1"/>
            </p:cNvSpPr>
            <p:nvPr/>
          </p:nvSpPr>
          <p:spPr bwMode="auto">
            <a:xfrm>
              <a:off x="11" y="1752"/>
              <a:ext cx="881" cy="36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defRPr/>
              </a:pPr>
              <a:r>
                <a:rPr lang="en-US" sz="3200" b="1">
                  <a:solidFill>
                    <a:srgbClr val="00279F"/>
                  </a:solidFill>
                  <a:latin typeface="Kruti Dev 010" charset="0"/>
                </a:rPr>
                <a:t>nkÅn</a:t>
              </a:r>
            </a:p>
          </p:txBody>
        </p:sp>
        <p:sp>
          <p:nvSpPr>
            <p:cNvPr id="870476" name="Rectangle 76"/>
            <p:cNvSpPr>
              <a:spLocks noChangeArrowheads="1"/>
            </p:cNvSpPr>
            <p:nvPr/>
          </p:nvSpPr>
          <p:spPr bwMode="auto">
            <a:xfrm>
              <a:off x="0" y="2895"/>
              <a:ext cx="1234" cy="36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defRPr/>
              </a:pPr>
              <a:r>
                <a:rPr lang="en-US" sz="3200" b="1" dirty="0">
                  <a:solidFill>
                    <a:srgbClr val="00279F"/>
                  </a:solidFill>
                  <a:latin typeface="Kruti Dev 010" pitchFamily="2" charset="0"/>
                  <a:ea typeface="+mn-ea"/>
                  <a:cs typeface="+mn-cs"/>
                </a:rPr>
                <a:t>lkWykseu</a:t>
              </a:r>
            </a:p>
          </p:txBody>
        </p:sp>
        <p:sp>
          <p:nvSpPr>
            <p:cNvPr id="870477" name="Rectangle 77"/>
            <p:cNvSpPr>
              <a:spLocks noChangeArrowheads="1"/>
            </p:cNvSpPr>
            <p:nvPr/>
          </p:nvSpPr>
          <p:spPr bwMode="auto">
            <a:xfrm>
              <a:off x="0" y="3935"/>
              <a:ext cx="1338" cy="2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lnSpc>
                  <a:spcPct val="50000"/>
                </a:lnSpc>
                <a:spcBef>
                  <a:spcPct val="50000"/>
                </a:spcBef>
                <a:defRPr/>
              </a:pPr>
              <a:r>
                <a:rPr lang="en-US" sz="3200" b="1" dirty="0">
                  <a:solidFill>
                    <a:srgbClr val="00279F"/>
                  </a:solidFill>
                  <a:latin typeface="Kruti Dev 010" pitchFamily="2" charset="0"/>
                  <a:ea typeface="+mn-ea"/>
                  <a:cs typeface="+mn-cs"/>
                </a:rPr>
                <a:t>x`g ;q)</a:t>
              </a:r>
            </a:p>
          </p:txBody>
        </p:sp>
      </p:grpSp>
      <p:grpSp>
        <p:nvGrpSpPr>
          <p:cNvPr id="3" name="Group 78"/>
          <p:cNvGrpSpPr>
            <a:grpSpLocks/>
          </p:cNvGrpSpPr>
          <p:nvPr/>
        </p:nvGrpSpPr>
        <p:grpSpPr bwMode="auto">
          <a:xfrm>
            <a:off x="760413" y="1016000"/>
            <a:ext cx="1195387" cy="4922838"/>
            <a:chOff x="479" y="640"/>
            <a:chExt cx="753" cy="3101"/>
          </a:xfrm>
        </p:grpSpPr>
        <p:sp>
          <p:nvSpPr>
            <p:cNvPr id="870479" name="Line 79"/>
            <p:cNvSpPr>
              <a:spLocks noChangeShapeType="1"/>
            </p:cNvSpPr>
            <p:nvPr/>
          </p:nvSpPr>
          <p:spPr bwMode="auto">
            <a:xfrm>
              <a:off x="479" y="640"/>
              <a:ext cx="742" cy="1536"/>
            </a:xfrm>
            <a:prstGeom prst="line">
              <a:avLst/>
            </a:prstGeom>
            <a:noFill/>
            <a:ln w="76200">
              <a:solidFill>
                <a:schemeClr val="hlink"/>
              </a:solidFill>
              <a:round/>
              <a:headEn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870480" name="Line 80"/>
            <p:cNvSpPr>
              <a:spLocks noChangeShapeType="1"/>
            </p:cNvSpPr>
            <p:nvPr/>
          </p:nvSpPr>
          <p:spPr bwMode="auto">
            <a:xfrm>
              <a:off x="491" y="1672"/>
              <a:ext cx="688" cy="813"/>
            </a:xfrm>
            <a:prstGeom prst="line">
              <a:avLst/>
            </a:prstGeom>
            <a:noFill/>
            <a:ln w="76200">
              <a:solidFill>
                <a:schemeClr val="hlink"/>
              </a:solidFill>
              <a:round/>
              <a:headEn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870481" name="Line 81"/>
            <p:cNvSpPr>
              <a:spLocks noChangeShapeType="1"/>
            </p:cNvSpPr>
            <p:nvPr/>
          </p:nvSpPr>
          <p:spPr bwMode="auto">
            <a:xfrm>
              <a:off x="479" y="2689"/>
              <a:ext cx="689" cy="90"/>
            </a:xfrm>
            <a:prstGeom prst="line">
              <a:avLst/>
            </a:prstGeom>
            <a:noFill/>
            <a:ln w="76200">
              <a:solidFill>
                <a:schemeClr val="hlink"/>
              </a:solidFill>
              <a:round/>
              <a:headEn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870482" name="Line 82"/>
            <p:cNvSpPr>
              <a:spLocks noChangeShapeType="1"/>
            </p:cNvSpPr>
            <p:nvPr/>
          </p:nvSpPr>
          <p:spPr bwMode="auto">
            <a:xfrm flipV="1">
              <a:off x="748" y="3045"/>
              <a:ext cx="484" cy="696"/>
            </a:xfrm>
            <a:prstGeom prst="line">
              <a:avLst/>
            </a:prstGeom>
            <a:noFill/>
            <a:ln w="76200">
              <a:solidFill>
                <a:schemeClr val="hlink"/>
              </a:solidFill>
              <a:round/>
              <a:headEn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grpSp>
      <p:sp>
        <p:nvSpPr>
          <p:cNvPr id="63491" name="Text Box 88"/>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3492" name="Text Box 104"/>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63493" name="Text Box 105"/>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30</a:t>
            </a:r>
          </a:p>
        </p:txBody>
      </p:sp>
      <p:sp>
        <p:nvSpPr>
          <p:cNvPr id="63494"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5"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6"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7"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8"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9"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00"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501"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02"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03"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504"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05"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06"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507"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508"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63509"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0"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1"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2"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3"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4"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5"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6"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7"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8"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9"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20"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21"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63522"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63523"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3524"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3525"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63526"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527"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63528"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63529" name="Text Box 101"/>
          <p:cNvSpPr txBox="1">
            <a:spLocks noChangeArrowheads="1"/>
          </p:cNvSpPr>
          <p:nvPr/>
        </p:nvSpPr>
        <p:spPr bwMode="auto">
          <a:xfrm rot="-5400000">
            <a:off x="-1285081" y="3559969"/>
            <a:ext cx="56149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130" name="Rectangle 9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1" name="Rectangle 9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63532" name="Group 68"/>
          <p:cNvGrpSpPr>
            <a:grpSpLocks/>
          </p:cNvGrpSpPr>
          <p:nvPr/>
        </p:nvGrpSpPr>
        <p:grpSpPr bwMode="auto">
          <a:xfrm>
            <a:off x="3251200" y="2901950"/>
            <a:ext cx="712788" cy="1497013"/>
            <a:chOff x="6153150" y="2946399"/>
            <a:chExt cx="901700" cy="1682750"/>
          </a:xfrm>
        </p:grpSpPr>
        <p:grpSp>
          <p:nvGrpSpPr>
            <p:cNvPr id="63555" name="Group 85"/>
            <p:cNvGrpSpPr>
              <a:grpSpLocks/>
            </p:cNvGrpSpPr>
            <p:nvPr/>
          </p:nvGrpSpPr>
          <p:grpSpPr bwMode="auto">
            <a:xfrm>
              <a:off x="6153150" y="3681413"/>
              <a:ext cx="901700" cy="947736"/>
              <a:chOff x="1557" y="1007"/>
              <a:chExt cx="2105" cy="1949"/>
            </a:xfrm>
          </p:grpSpPr>
          <p:grpSp>
            <p:nvGrpSpPr>
              <p:cNvPr id="63557" name="Group 87"/>
              <p:cNvGrpSpPr>
                <a:grpSpLocks/>
              </p:cNvGrpSpPr>
              <p:nvPr/>
            </p:nvGrpSpPr>
            <p:grpSpPr bwMode="auto">
              <a:xfrm>
                <a:off x="1557" y="1209"/>
                <a:ext cx="2105" cy="1421"/>
                <a:chOff x="578" y="2316"/>
                <a:chExt cx="2105" cy="1421"/>
              </a:xfrm>
            </p:grpSpPr>
            <p:sp>
              <p:nvSpPr>
                <p:cNvPr id="6356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6356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6355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355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356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356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356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134" name="Rectangle 96"/>
            <p:cNvSpPr>
              <a:spLocks noChangeArrowheads="1"/>
            </p:cNvSpPr>
            <p:nvPr/>
          </p:nvSpPr>
          <p:spPr bwMode="auto">
            <a:xfrm>
              <a:off x="6199340" y="2946399"/>
              <a:ext cx="180742" cy="51571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63533" name="Rectangle 71"/>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144" name="Rectangle 72"/>
          <p:cNvSpPr>
            <a:spLocks noChangeArrowheads="1"/>
          </p:cNvSpPr>
          <p:nvPr/>
        </p:nvSpPr>
        <p:spPr bwMode="auto">
          <a:xfrm>
            <a:off x="2403475" y="2249488"/>
            <a:ext cx="534988"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dirty="0">
                <a:latin typeface="Kruti Dev 010" pitchFamily="2" charset="0"/>
              </a:rPr>
              <a:t>:Fk</a:t>
            </a:r>
          </a:p>
        </p:txBody>
      </p:sp>
      <p:sp>
        <p:nvSpPr>
          <p:cNvPr id="145"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63536"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sp>
        <p:nvSpPr>
          <p:cNvPr id="63537"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63538"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63539"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63540"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151" name="Rectangle 97"/>
          <p:cNvSpPr>
            <a:spLocks noChangeArrowheads="1"/>
          </p:cNvSpPr>
          <p:nvPr/>
        </p:nvSpPr>
        <p:spPr bwMode="auto">
          <a:xfrm>
            <a:off x="3268663" y="3717925"/>
            <a:ext cx="530225" cy="950913"/>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152" name="Rectangle 151"/>
          <p:cNvSpPr>
            <a:spLocks noChangeArrowheads="1"/>
          </p:cNvSpPr>
          <p:nvPr/>
        </p:nvSpPr>
        <p:spPr bwMode="auto">
          <a:xfrm>
            <a:off x="6289675" y="347710"/>
            <a:ext cx="3571875" cy="18964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djuk</a:t>
            </a:r>
            <a:endParaRPr lang="en-US" sz="3600" b="1" dirty="0">
              <a:ln>
                <a:solidFill>
                  <a:schemeClr val="bg1"/>
                </a:solidFill>
              </a:ln>
              <a:solidFill>
                <a:schemeClr val="bg1"/>
              </a:solidFill>
              <a:latin typeface="Kruti Dev 010" pitchFamily="2" charset="0"/>
            </a:endParaRPr>
          </a:p>
        </p:txBody>
      </p:sp>
      <p:sp>
        <p:nvSpPr>
          <p:cNvPr id="153" name="Rectangle 230"/>
          <p:cNvSpPr>
            <a:spLocks noChangeArrowheads="1"/>
          </p:cNvSpPr>
          <p:nvPr/>
        </p:nvSpPr>
        <p:spPr bwMode="auto">
          <a:xfrm>
            <a:off x="5217785" y="2467359"/>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54"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a:t>
            </a:r>
            <a:r>
              <a:rPr lang="en-US" sz="3600" b="1" dirty="0">
                <a:solidFill>
                  <a:srgbClr val="FFFF00"/>
                </a:solidFill>
                <a:latin typeface="Kruti Dev 010" pitchFamily="2" charset="0"/>
                <a:ea typeface="ＭＳ Ｐゴシック" pitchFamily="34" charset="-128"/>
                <a:cs typeface="+mn-cs"/>
              </a:rPr>
              <a:t>ƒ„</a:t>
            </a:r>
            <a:r>
              <a:rPr lang="en-US" sz="3600" b="1" dirty="0">
                <a:ln>
                  <a:solidFill>
                    <a:srgbClr val="FFFF00"/>
                  </a:solidFill>
                </a:ln>
                <a:solidFill>
                  <a:srgbClr val="FFEA18"/>
                </a:solidFill>
                <a:latin typeface="Kruti Dev 010" pitchFamily="2" charset="0"/>
                <a:ea typeface="+mn-ea"/>
                <a:cs typeface="+mn-cs"/>
              </a:rPr>
              <a:t> iqLrdsa</a:t>
            </a:r>
          </a:p>
        </p:txBody>
      </p:sp>
      <p:sp>
        <p:nvSpPr>
          <p:cNvPr id="155"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156" name="Text Box 58"/>
          <p:cNvSpPr txBox="1">
            <a:spLocks noChangeArrowheads="1"/>
          </p:cNvSpPr>
          <p:nvPr/>
        </p:nvSpPr>
        <p:spPr bwMode="auto">
          <a:xfrm>
            <a:off x="5357813" y="5921811"/>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pitchFamily="2" charset="0"/>
                <a:ea typeface="+mn-ea"/>
                <a:cs typeface="+mn-cs"/>
              </a:rPr>
              <a:t>ƒ</a:t>
            </a:r>
            <a:r>
              <a:rPr lang="en-US" sz="2800" b="1" dirty="0" err="1">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 ls ˆ</a:t>
            </a:r>
            <a:r>
              <a:rPr lang="en-US" sz="2800" b="1" dirty="0">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a:t>
            </a:r>
          </a:p>
        </p:txBody>
      </p:sp>
      <p:sp>
        <p:nvSpPr>
          <p:cNvPr id="157"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63548" name="Group 157"/>
          <p:cNvGrpSpPr>
            <a:grpSpLocks/>
          </p:cNvGrpSpPr>
          <p:nvPr/>
        </p:nvGrpSpPr>
        <p:grpSpPr bwMode="auto">
          <a:xfrm>
            <a:off x="1444625" y="3119438"/>
            <a:ext cx="2879725" cy="2187575"/>
            <a:chOff x="-3330575" y="3119438"/>
            <a:chExt cx="2879725" cy="2187575"/>
          </a:xfrm>
        </p:grpSpPr>
        <p:sp>
          <p:nvSpPr>
            <p:cNvPr id="159" name="Rectangle 68"/>
            <p:cNvSpPr>
              <a:spLocks noChangeArrowheads="1"/>
            </p:cNvSpPr>
            <p:nvPr/>
          </p:nvSpPr>
          <p:spPr bwMode="auto">
            <a:xfrm>
              <a:off x="-2366962" y="3279775"/>
              <a:ext cx="1135062"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ƒ </a:t>
              </a:r>
              <a:r>
                <a:rPr lang="ja-JP" altLang="en-US" sz="2800" b="1">
                  <a:solidFill>
                    <a:schemeClr val="hlink"/>
                  </a:solidFill>
                  <a:latin typeface="Kruti Dev 010" charset="0"/>
                </a:rPr>
                <a:t>’</a:t>
              </a:r>
              <a:r>
                <a:rPr lang="en-US" sz="2800" b="1">
                  <a:solidFill>
                    <a:schemeClr val="hlink"/>
                  </a:solidFill>
                  <a:latin typeface="Kruti Dev 010" charset="0"/>
                </a:rPr>
                <a:t>kew,y</a:t>
              </a:r>
              <a:endParaRPr lang="en-US" sz="2800">
                <a:solidFill>
                  <a:schemeClr val="hlink"/>
                </a:solidFill>
                <a:latin typeface="Kruti Dev 010" charset="0"/>
              </a:endParaRPr>
            </a:p>
          </p:txBody>
        </p:sp>
        <p:sp>
          <p:nvSpPr>
            <p:cNvPr id="160" name="Rectangle 69"/>
            <p:cNvSpPr>
              <a:spLocks noChangeArrowheads="1"/>
            </p:cNvSpPr>
            <p:nvPr/>
          </p:nvSpPr>
          <p:spPr bwMode="auto">
            <a:xfrm>
              <a:off x="-2441575" y="3816350"/>
              <a:ext cx="835025"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a:t>
              </a:r>
              <a:r>
                <a:rPr lang="ja-JP" altLang="en-US" sz="2800" b="1">
                  <a:solidFill>
                    <a:schemeClr val="hlink"/>
                  </a:solidFill>
                  <a:latin typeface="Kruti Dev 010" charset="0"/>
                </a:rPr>
                <a:t>’</a:t>
              </a:r>
              <a:r>
                <a:rPr lang="en-US" sz="2800" b="1">
                  <a:solidFill>
                    <a:schemeClr val="hlink"/>
                  </a:solidFill>
                  <a:latin typeface="Kruti Dev 010" charset="0"/>
                </a:rPr>
                <a:t>kew-</a:t>
              </a:r>
              <a:endParaRPr lang="en-US" sz="2800">
                <a:solidFill>
                  <a:schemeClr val="hlink"/>
                </a:solidFill>
                <a:latin typeface="Kruti Dev 010" charset="0"/>
              </a:endParaRPr>
            </a:p>
          </p:txBody>
        </p:sp>
        <p:sp>
          <p:nvSpPr>
            <p:cNvPr id="161" name="Rectangle 70"/>
            <p:cNvSpPr>
              <a:spLocks noChangeArrowheads="1"/>
            </p:cNvSpPr>
            <p:nvPr/>
          </p:nvSpPr>
          <p:spPr bwMode="auto">
            <a:xfrm>
              <a:off x="-2439987" y="4573588"/>
              <a:ext cx="1081087"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 jktk</a:t>
              </a:r>
            </a:p>
          </p:txBody>
        </p:sp>
        <p:sp>
          <p:nvSpPr>
            <p:cNvPr id="162" name="Rectangle 71"/>
            <p:cNvSpPr>
              <a:spLocks noChangeArrowheads="1"/>
            </p:cNvSpPr>
            <p:nvPr/>
          </p:nvSpPr>
          <p:spPr bwMode="auto">
            <a:xfrm>
              <a:off x="-2487612" y="4103688"/>
              <a:ext cx="1050925"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ƒ jktk</a:t>
              </a:r>
            </a:p>
          </p:txBody>
        </p:sp>
        <p:sp>
          <p:nvSpPr>
            <p:cNvPr id="163" name="AutoShape 98"/>
            <p:cNvSpPr>
              <a:spLocks noChangeArrowheads="1"/>
            </p:cNvSpPr>
            <p:nvPr/>
          </p:nvSpPr>
          <p:spPr bwMode="auto">
            <a:xfrm>
              <a:off x="-3330575" y="3119438"/>
              <a:ext cx="2879725" cy="2187575"/>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pic>
        <p:nvPicPr>
          <p:cNvPr id="6354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600"/>
                            </p:stCondLst>
                            <p:childTnLst>
                              <p:par>
                                <p:cTn id="10" presetID="22" presetClass="entr" presetSubtype="8" fill="hold" nodeType="after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6" descr="FOUR FINGERS F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0" y="865188"/>
            <a:ext cx="4583113" cy="615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8" name="Rectangle 8"/>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65539" name="Rectangle 9"/>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65540"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1" name="Rectangle 11"/>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65542" name="Rectangle 12"/>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51341" name="Text Box 13"/>
          <p:cNvSpPr txBox="1">
            <a:spLocks noChangeArrowheads="1"/>
          </p:cNvSpPr>
          <p:nvPr/>
        </p:nvSpPr>
        <p:spPr bwMode="auto">
          <a:xfrm>
            <a:off x="806450" y="2209800"/>
            <a:ext cx="927100" cy="461963"/>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ja-JP" altLang="en-US" sz="2400" b="1">
                <a:solidFill>
                  <a:schemeClr val="hlink"/>
                </a:solidFill>
                <a:latin typeface="Kruti Dev 010" charset="0"/>
              </a:rPr>
              <a:t>’</a:t>
            </a:r>
            <a:r>
              <a:rPr lang="en-US" sz="2400" b="1">
                <a:solidFill>
                  <a:schemeClr val="hlink"/>
                </a:solidFill>
                <a:latin typeface="Kruti Dev 010" charset="0"/>
              </a:rPr>
              <a:t>kkÅy</a:t>
            </a:r>
            <a:endParaRPr lang="en-US" sz="2400">
              <a:solidFill>
                <a:schemeClr val="hlink"/>
              </a:solidFill>
              <a:latin typeface="Kruti Dev 010" charset="0"/>
            </a:endParaRPr>
          </a:p>
        </p:txBody>
      </p:sp>
      <p:sp>
        <p:nvSpPr>
          <p:cNvPr id="1251342" name="Text Box 14"/>
          <p:cNvSpPr txBox="1">
            <a:spLocks noChangeArrowheads="1"/>
          </p:cNvSpPr>
          <p:nvPr/>
        </p:nvSpPr>
        <p:spPr bwMode="auto">
          <a:xfrm>
            <a:off x="1863725" y="1970088"/>
            <a:ext cx="1104900" cy="460375"/>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a:solidFill>
                  <a:schemeClr val="hlink"/>
                </a:solidFill>
                <a:latin typeface="Kruti Dev 010" charset="0"/>
              </a:rPr>
              <a:t>nkÅn</a:t>
            </a:r>
            <a:endParaRPr lang="en-US" sz="2400">
              <a:solidFill>
                <a:schemeClr val="hlink"/>
              </a:solidFill>
              <a:latin typeface="Kruti Dev 010" charset="0"/>
            </a:endParaRPr>
          </a:p>
        </p:txBody>
      </p:sp>
      <p:sp>
        <p:nvSpPr>
          <p:cNvPr id="1251343" name="Text Box 15"/>
          <p:cNvSpPr txBox="1">
            <a:spLocks noChangeArrowheads="1"/>
          </p:cNvSpPr>
          <p:nvPr/>
        </p:nvSpPr>
        <p:spPr bwMode="auto">
          <a:xfrm>
            <a:off x="1752600" y="1687513"/>
            <a:ext cx="1562100" cy="5238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800" b="1">
                <a:solidFill>
                  <a:srgbClr val="66FFFF"/>
                </a:solidFill>
                <a:latin typeface="Kruti Dev 010" charset="0"/>
              </a:rPr>
              <a:t>„ </a:t>
            </a:r>
            <a:r>
              <a:rPr lang="ja-JP" altLang="en-US" sz="2800" b="1">
                <a:solidFill>
                  <a:srgbClr val="66FFFF"/>
                </a:solidFill>
                <a:latin typeface="Kruti Dev 010" charset="0"/>
              </a:rPr>
              <a:t>’</a:t>
            </a:r>
            <a:r>
              <a:rPr lang="en-US" sz="2800" b="1">
                <a:solidFill>
                  <a:srgbClr val="66FFFF"/>
                </a:solidFill>
                <a:latin typeface="Kruti Dev 010" charset="0"/>
              </a:rPr>
              <a:t>kew,y</a:t>
            </a:r>
          </a:p>
        </p:txBody>
      </p:sp>
      <p:sp>
        <p:nvSpPr>
          <p:cNvPr id="1251344" name="Text Box 16"/>
          <p:cNvSpPr txBox="1">
            <a:spLocks noChangeArrowheads="1"/>
          </p:cNvSpPr>
          <p:nvPr/>
        </p:nvSpPr>
        <p:spPr bwMode="auto">
          <a:xfrm>
            <a:off x="2168525" y="2190750"/>
            <a:ext cx="622300" cy="701675"/>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a:ln>
                  <a:solidFill>
                    <a:srgbClr val="00FF00"/>
                  </a:solidFill>
                </a:ln>
                <a:solidFill>
                  <a:srgbClr val="00FF00"/>
                </a:solidFill>
                <a:latin typeface="Kruti Dev 010" pitchFamily="2" charset="0"/>
              </a:rPr>
              <a:t>Mh</a:t>
            </a:r>
          </a:p>
        </p:txBody>
      </p:sp>
      <p:sp>
        <p:nvSpPr>
          <p:cNvPr id="1251345" name="Text Box 17"/>
          <p:cNvSpPr txBox="1">
            <a:spLocks noChangeArrowheads="1"/>
          </p:cNvSpPr>
          <p:nvPr/>
        </p:nvSpPr>
        <p:spPr bwMode="auto">
          <a:xfrm>
            <a:off x="2930742" y="2600325"/>
            <a:ext cx="1294415"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a:ln>
                  <a:solidFill>
                    <a:srgbClr val="00FF00"/>
                  </a:solidFill>
                </a:ln>
                <a:solidFill>
                  <a:srgbClr val="00FF00"/>
                </a:solidFill>
                <a:latin typeface="Kruti Dev 010" pitchFamily="2" charset="0"/>
              </a:rPr>
              <a:t>,l</a:t>
            </a:r>
          </a:p>
        </p:txBody>
      </p:sp>
      <p:sp>
        <p:nvSpPr>
          <p:cNvPr id="65548" name="Text Box 1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5549" name="Text Box 20"/>
          <p:cNvSpPr txBox="1">
            <a:spLocks noChangeArrowheads="1"/>
          </p:cNvSpPr>
          <p:nvPr/>
        </p:nvSpPr>
        <p:spPr bwMode="auto">
          <a:xfrm>
            <a:off x="9413875" y="7265988"/>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600" b="1">
              <a:latin typeface="Kruti Dev 010" charset="0"/>
            </a:endParaRPr>
          </a:p>
        </p:txBody>
      </p:sp>
      <p:sp>
        <p:nvSpPr>
          <p:cNvPr id="1251352" name="Rectangle 24"/>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65551" name="Text Box 28"/>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65552" name="Text Box 29"/>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31</a:t>
            </a:r>
          </a:p>
        </p:txBody>
      </p:sp>
      <p:sp>
        <p:nvSpPr>
          <p:cNvPr id="1251358" name="Rectangle 3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65554" name="Text Box 31"/>
          <p:cNvSpPr txBox="1">
            <a:spLocks noChangeArrowheads="1"/>
          </p:cNvSpPr>
          <p:nvPr/>
        </p:nvSpPr>
        <p:spPr bwMode="auto">
          <a:xfrm>
            <a:off x="9467850" y="7280275"/>
            <a:ext cx="5032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14</a:t>
            </a:r>
          </a:p>
        </p:txBody>
      </p:sp>
      <p:sp>
        <p:nvSpPr>
          <p:cNvPr id="65555" name="Rectangle 34"/>
          <p:cNvSpPr>
            <a:spLocks noChangeArrowheads="1"/>
          </p:cNvSpPr>
          <p:nvPr/>
        </p:nvSpPr>
        <p:spPr bwMode="auto">
          <a:xfrm>
            <a:off x="301625" y="836613"/>
            <a:ext cx="4513263" cy="6200775"/>
          </a:xfrm>
          <a:prstGeom prst="rect">
            <a:avLst/>
          </a:prstGeom>
          <a:noFill/>
          <a:ln w="120650">
            <a:solidFill>
              <a:srgbClr val="32F04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51363" name="Text Box 35"/>
          <p:cNvSpPr txBox="1">
            <a:spLocks noChangeArrowheads="1"/>
          </p:cNvSpPr>
          <p:nvPr/>
        </p:nvSpPr>
        <p:spPr bwMode="auto">
          <a:xfrm>
            <a:off x="1020763" y="2419350"/>
            <a:ext cx="823912" cy="708025"/>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a:ln>
                  <a:solidFill>
                    <a:srgbClr val="00FF00"/>
                  </a:solidFill>
                </a:ln>
                <a:solidFill>
                  <a:srgbClr val="00FF00"/>
                </a:solidFill>
                <a:latin typeface="Kruti Dev 010" pitchFamily="2" charset="0"/>
              </a:rPr>
              <a:t>,l</a:t>
            </a:r>
            <a:endParaRPr lang="en-US" dirty="0">
              <a:ln>
                <a:solidFill>
                  <a:srgbClr val="00FF00"/>
                </a:solidFill>
              </a:ln>
              <a:solidFill>
                <a:srgbClr val="00FF00"/>
              </a:solidFill>
              <a:latin typeface="Kruti Dev 010" pitchFamily="2" charset="0"/>
            </a:endParaRPr>
          </a:p>
        </p:txBody>
      </p:sp>
      <p:sp>
        <p:nvSpPr>
          <p:cNvPr id="1251367" name="Text Box 39"/>
          <p:cNvSpPr txBox="1">
            <a:spLocks noChangeArrowheads="1"/>
          </p:cNvSpPr>
          <p:nvPr/>
        </p:nvSpPr>
        <p:spPr bwMode="auto">
          <a:xfrm>
            <a:off x="3074988" y="2425700"/>
            <a:ext cx="1854200" cy="461963"/>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dirty="0">
                <a:solidFill>
                  <a:schemeClr val="hlink"/>
                </a:solidFill>
                <a:latin typeface="Kruti Dev 010" pitchFamily="2" charset="0"/>
              </a:rPr>
              <a:t>lkWykseu</a:t>
            </a:r>
            <a:endParaRPr lang="en-US" sz="2400" dirty="0">
              <a:solidFill>
                <a:schemeClr val="hlink"/>
              </a:solidFill>
              <a:latin typeface="Kruti Dev 010" pitchFamily="2" charset="0"/>
            </a:endParaRPr>
          </a:p>
        </p:txBody>
      </p:sp>
      <p:sp>
        <p:nvSpPr>
          <p:cNvPr id="1251368" name="Text Box 40"/>
          <p:cNvSpPr txBox="1">
            <a:spLocks noChangeArrowheads="1"/>
          </p:cNvSpPr>
          <p:nvPr/>
        </p:nvSpPr>
        <p:spPr bwMode="auto">
          <a:xfrm>
            <a:off x="3227388" y="2060575"/>
            <a:ext cx="1370012" cy="522288"/>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800" b="1">
                <a:solidFill>
                  <a:srgbClr val="66FFFF"/>
                </a:solidFill>
                <a:latin typeface="Kruti Dev 010" charset="0"/>
              </a:rPr>
              <a:t>ƒ jktk`</a:t>
            </a:r>
          </a:p>
        </p:txBody>
      </p:sp>
      <p:sp>
        <p:nvSpPr>
          <p:cNvPr id="1251369" name="Text Box 41"/>
          <p:cNvSpPr txBox="1">
            <a:spLocks noChangeArrowheads="1"/>
          </p:cNvSpPr>
          <p:nvPr/>
        </p:nvSpPr>
        <p:spPr bwMode="auto">
          <a:xfrm>
            <a:off x="412750" y="1860550"/>
            <a:ext cx="1549400" cy="5238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800" b="1">
                <a:solidFill>
                  <a:srgbClr val="66FFFF"/>
                </a:solidFill>
                <a:latin typeface="Kruti Dev 010" charset="0"/>
              </a:rPr>
              <a:t>ƒ </a:t>
            </a:r>
            <a:r>
              <a:rPr lang="ja-JP" altLang="en-US" sz="2800" b="1">
                <a:solidFill>
                  <a:srgbClr val="66FFFF"/>
                </a:solidFill>
                <a:latin typeface="Kruti Dev 010" charset="0"/>
              </a:rPr>
              <a:t>’</a:t>
            </a:r>
            <a:r>
              <a:rPr lang="en-US" sz="2800" b="1">
                <a:solidFill>
                  <a:srgbClr val="66FFFF"/>
                </a:solidFill>
                <a:latin typeface="Kruti Dev 010" charset="0"/>
              </a:rPr>
              <a:t>kew,y</a:t>
            </a:r>
            <a:endParaRPr lang="en-US" sz="2800">
              <a:solidFill>
                <a:srgbClr val="66FFFF"/>
              </a:solidFill>
              <a:latin typeface="Kruti Dev 010" charset="0"/>
            </a:endParaRPr>
          </a:p>
        </p:txBody>
      </p:sp>
      <p:sp>
        <p:nvSpPr>
          <p:cNvPr id="1251371" name="Oval 43"/>
          <p:cNvSpPr>
            <a:spLocks noChangeArrowheads="1"/>
          </p:cNvSpPr>
          <p:nvPr/>
        </p:nvSpPr>
        <p:spPr bwMode="auto">
          <a:xfrm>
            <a:off x="1714500" y="1374775"/>
            <a:ext cx="1511300" cy="1493838"/>
          </a:xfrm>
          <a:prstGeom prst="ellipse">
            <a:avLst/>
          </a:prstGeom>
          <a:noFill/>
          <a:ln w="76200">
            <a:solidFill>
              <a:schemeClr val="hlink"/>
            </a:solidFill>
            <a:round/>
            <a:headEnd/>
            <a:tailEnd/>
          </a:ln>
          <a:effectLst>
            <a:outerShdw blurRad="63500" dist="38099" dir="2700000" algn="ctr" rotWithShape="0">
              <a:srgbClr val="080808">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251372" name="Text Box 44"/>
          <p:cNvSpPr txBox="1">
            <a:spLocks noChangeArrowheads="1"/>
          </p:cNvSpPr>
          <p:nvPr/>
        </p:nvSpPr>
        <p:spPr bwMode="auto">
          <a:xfrm>
            <a:off x="3640138" y="2820988"/>
            <a:ext cx="1473200" cy="523875"/>
          </a:xfrm>
          <a:prstGeom prst="rect">
            <a:avLst/>
          </a:prstGeom>
          <a:noFill/>
          <a:ln>
            <a:noFill/>
          </a:ln>
          <a:effectLst>
            <a:outerShdw blurRad="63500" dist="38099" dir="2700000"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800" b="1">
                <a:solidFill>
                  <a:srgbClr val="66FFFF"/>
                </a:solidFill>
                <a:latin typeface="Kruti Dev 010" charset="0"/>
              </a:rPr>
              <a:t>„ jktk</a:t>
            </a:r>
          </a:p>
        </p:txBody>
      </p:sp>
      <p:sp>
        <p:nvSpPr>
          <p:cNvPr id="1251373" name="Oval 45"/>
          <p:cNvSpPr>
            <a:spLocks noChangeArrowheads="1"/>
          </p:cNvSpPr>
          <p:nvPr/>
        </p:nvSpPr>
        <p:spPr bwMode="auto">
          <a:xfrm>
            <a:off x="3128963" y="2794000"/>
            <a:ext cx="2030412" cy="1398588"/>
          </a:xfrm>
          <a:prstGeom prst="ellipse">
            <a:avLst/>
          </a:prstGeom>
          <a:noFill/>
          <a:ln w="76200">
            <a:solidFill>
              <a:schemeClr val="hlink"/>
            </a:solidFill>
            <a:round/>
            <a:headEnd/>
            <a:tailEnd/>
          </a:ln>
          <a:effectLst>
            <a:outerShdw blurRad="63500" dist="5388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1251366" name="Text Box 38"/>
          <p:cNvSpPr txBox="1">
            <a:spLocks noChangeArrowheads="1"/>
          </p:cNvSpPr>
          <p:nvPr/>
        </p:nvSpPr>
        <p:spPr bwMode="auto">
          <a:xfrm>
            <a:off x="3435350" y="3094038"/>
            <a:ext cx="1714500" cy="461962"/>
          </a:xfrm>
          <a:prstGeom prst="rect">
            <a:avLst/>
          </a:prstGeom>
          <a:noFill/>
          <a:ln>
            <a:noFill/>
          </a:ln>
          <a:effectLst>
            <a:outerShdw blurRad="63500" dist="46662" dir="2115817"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dirty="0">
                <a:solidFill>
                  <a:schemeClr val="hlink"/>
                </a:solidFill>
                <a:latin typeface="Kruti Dev 010" pitchFamily="2" charset="0"/>
              </a:rPr>
              <a:t>x`g ;q)</a:t>
            </a:r>
          </a:p>
        </p:txBody>
      </p:sp>
      <p:sp>
        <p:nvSpPr>
          <p:cNvPr id="39" name="Rectangle 38"/>
          <p:cNvSpPr>
            <a:spLocks noChangeArrowheads="1"/>
          </p:cNvSpPr>
          <p:nvPr/>
        </p:nvSpPr>
        <p:spPr bwMode="auto">
          <a:xfrm>
            <a:off x="6289675" y="300412"/>
            <a:ext cx="3571875" cy="18964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djuk</a:t>
            </a:r>
            <a:endParaRPr lang="en-US" sz="3600" b="1" dirty="0">
              <a:ln>
                <a:solidFill>
                  <a:schemeClr val="bg1"/>
                </a:solidFill>
              </a:ln>
              <a:solidFill>
                <a:schemeClr val="bg1"/>
              </a:solidFill>
              <a:latin typeface="Kruti Dev 010" pitchFamily="2" charset="0"/>
            </a:endParaRPr>
          </a:p>
        </p:txBody>
      </p:sp>
      <p:sp>
        <p:nvSpPr>
          <p:cNvPr id="40" name="Rectangle 230"/>
          <p:cNvSpPr>
            <a:spLocks noChangeArrowheads="1"/>
          </p:cNvSpPr>
          <p:nvPr/>
        </p:nvSpPr>
        <p:spPr bwMode="auto">
          <a:xfrm>
            <a:off x="5217784" y="2293943"/>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41"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ƒ</a:t>
            </a:r>
            <a:r>
              <a:rPr lang="en-US" sz="3600" b="1" dirty="0">
                <a:ln>
                  <a:solidFill>
                    <a:srgbClr val="FFFF00"/>
                  </a:solidFill>
                </a:ln>
                <a:solidFill>
                  <a:srgbClr val="FFEA18"/>
                </a:solidFill>
                <a:latin typeface="Kruti Dev 010"/>
                <a:ea typeface="+mn-ea"/>
                <a:cs typeface="+mn-cs"/>
              </a:rPr>
              <a:t>„</a:t>
            </a:r>
            <a:r>
              <a:rPr lang="en-US" sz="3600" b="1" dirty="0">
                <a:ln>
                  <a:solidFill>
                    <a:srgbClr val="FFFF00"/>
                  </a:solidFill>
                </a:ln>
                <a:solidFill>
                  <a:srgbClr val="FFEA18"/>
                </a:solidFill>
                <a:latin typeface="Kruti Dev 010" pitchFamily="2" charset="0"/>
                <a:ea typeface="+mn-ea"/>
                <a:cs typeface="+mn-cs"/>
              </a:rPr>
              <a:t> iqLrdsa</a:t>
            </a:r>
          </a:p>
        </p:txBody>
      </p:sp>
      <p:sp>
        <p:nvSpPr>
          <p:cNvPr id="42" name="Text Box 231"/>
          <p:cNvSpPr txBox="1">
            <a:spLocks noChangeArrowheads="1"/>
          </p:cNvSpPr>
          <p:nvPr/>
        </p:nvSpPr>
        <p:spPr bwMode="auto">
          <a:xfrm>
            <a:off x="5216634" y="3396211"/>
            <a:ext cx="4330700" cy="98328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8000" b="1" dirty="0">
                <a:ln>
                  <a:solidFill>
                    <a:srgbClr val="FFFF00"/>
                  </a:solidFill>
                </a:ln>
                <a:solidFill>
                  <a:srgbClr val="FFEA18"/>
                </a:solidFill>
                <a:latin typeface="Kruti Dev 010" pitchFamily="2" charset="0"/>
                <a:ea typeface="ＭＳ Ｐゴシック" pitchFamily="-84" charset="-128"/>
                <a:cs typeface="+mn-cs"/>
              </a:rPr>
              <a:t>^^bfrgkl**</a:t>
            </a:r>
            <a:endParaRPr lang="en-US" sz="8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43" name="Text Box 58"/>
          <p:cNvSpPr txBox="1">
            <a:spLocks noChangeArrowheads="1"/>
          </p:cNvSpPr>
          <p:nvPr/>
        </p:nvSpPr>
        <p:spPr bwMode="auto">
          <a:xfrm>
            <a:off x="5357813" y="5921811"/>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pitchFamily="2" charset="0"/>
                <a:ea typeface="+mn-ea"/>
                <a:cs typeface="+mn-cs"/>
              </a:rPr>
              <a:t>ƒ</a:t>
            </a:r>
            <a:r>
              <a:rPr lang="en-US" sz="2800" b="1" dirty="0" err="1">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 ls ˆ</a:t>
            </a:r>
            <a:r>
              <a:rPr lang="en-US" sz="2800" b="1" dirty="0">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a:t>
            </a:r>
          </a:p>
        </p:txBody>
      </p:sp>
      <p:sp>
        <p:nvSpPr>
          <p:cNvPr id="44"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51346" name="Text Box 18"/>
          <p:cNvSpPr txBox="1">
            <a:spLocks noChangeArrowheads="1"/>
          </p:cNvSpPr>
          <p:nvPr/>
        </p:nvSpPr>
        <p:spPr bwMode="auto">
          <a:xfrm>
            <a:off x="3297782" y="3422650"/>
            <a:ext cx="2109787"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a:ln>
                  <a:solidFill>
                    <a:srgbClr val="00FF00"/>
                  </a:solidFill>
                </a:ln>
                <a:solidFill>
                  <a:srgbClr val="00FF00"/>
                </a:solidFill>
                <a:latin typeface="Kruti Dev 010" pitchFamily="2" charset="0"/>
              </a:rPr>
              <a:t>lh MCY;</a:t>
            </a:r>
            <a:r>
              <a:rPr lang="en-US" sz="4000" b="1" dirty="0">
                <a:solidFill>
                  <a:schemeClr val="accent2"/>
                </a:solidFill>
                <a:latin typeface="Kruti Dev 010" pitchFamily="2" charset="0"/>
              </a:rPr>
              <a:t>w</a:t>
            </a:r>
          </a:p>
        </p:txBody>
      </p:sp>
      <p:pic>
        <p:nvPicPr>
          <p:cNvPr id="65571"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251363"/>
                                        </p:tgtEl>
                                        <p:attrNameLst>
                                          <p:attrName>style.visibility</p:attrName>
                                        </p:attrNameLst>
                                      </p:cBhvr>
                                      <p:to>
                                        <p:strVal val="visible"/>
                                      </p:to>
                                    </p:set>
                                    <p:anim calcmode="lin" valueType="num">
                                      <p:cBhvr>
                                        <p:cTn id="7" dur="500" fill="hold"/>
                                        <p:tgtEl>
                                          <p:spTgt spid="1251363"/>
                                        </p:tgtEl>
                                        <p:attrNameLst>
                                          <p:attrName>ppt_w</p:attrName>
                                        </p:attrNameLst>
                                      </p:cBhvr>
                                      <p:tavLst>
                                        <p:tav tm="0">
                                          <p:val>
                                            <p:fltVal val="0"/>
                                          </p:val>
                                        </p:tav>
                                        <p:tav tm="100000">
                                          <p:val>
                                            <p:strVal val="#ppt_w"/>
                                          </p:val>
                                        </p:tav>
                                      </p:tavLst>
                                    </p:anim>
                                    <p:anim calcmode="lin" valueType="num">
                                      <p:cBhvr>
                                        <p:cTn id="8" dur="500" fill="hold"/>
                                        <p:tgtEl>
                                          <p:spTgt spid="1251363"/>
                                        </p:tgtEl>
                                        <p:attrNameLst>
                                          <p:attrName>ppt_h</p:attrName>
                                        </p:attrNameLst>
                                      </p:cBhvr>
                                      <p:tavLst>
                                        <p:tav tm="0">
                                          <p:val>
                                            <p:fltVal val="0"/>
                                          </p:val>
                                        </p:tav>
                                        <p:tav tm="100000">
                                          <p:val>
                                            <p:strVal val="#ppt_h"/>
                                          </p:val>
                                        </p:tav>
                                      </p:tavLst>
                                    </p:anim>
                                    <p:anim calcmode="lin" valueType="num">
                                      <p:cBhvr>
                                        <p:cTn id="9" dur="500" fill="hold"/>
                                        <p:tgtEl>
                                          <p:spTgt spid="1251363"/>
                                        </p:tgtEl>
                                        <p:attrNameLst>
                                          <p:attrName>ppt_x</p:attrName>
                                        </p:attrNameLst>
                                      </p:cBhvr>
                                      <p:tavLst>
                                        <p:tav tm="0">
                                          <p:val>
                                            <p:fltVal val="0.5"/>
                                          </p:val>
                                        </p:tav>
                                        <p:tav tm="100000">
                                          <p:val>
                                            <p:strVal val="#ppt_x"/>
                                          </p:val>
                                        </p:tav>
                                      </p:tavLst>
                                    </p:anim>
                                    <p:anim calcmode="lin" valueType="num">
                                      <p:cBhvr>
                                        <p:cTn id="10" dur="500" fill="hold"/>
                                        <p:tgtEl>
                                          <p:spTgt spid="125136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1251344"/>
                                        </p:tgtEl>
                                        <p:attrNameLst>
                                          <p:attrName>style.visibility</p:attrName>
                                        </p:attrNameLst>
                                      </p:cBhvr>
                                      <p:to>
                                        <p:strVal val="visible"/>
                                      </p:to>
                                    </p:set>
                                    <p:anim calcmode="lin" valueType="num">
                                      <p:cBhvr>
                                        <p:cTn id="15" dur="500" fill="hold"/>
                                        <p:tgtEl>
                                          <p:spTgt spid="1251344"/>
                                        </p:tgtEl>
                                        <p:attrNameLst>
                                          <p:attrName>ppt_w</p:attrName>
                                        </p:attrNameLst>
                                      </p:cBhvr>
                                      <p:tavLst>
                                        <p:tav tm="0">
                                          <p:val>
                                            <p:fltVal val="0"/>
                                          </p:val>
                                        </p:tav>
                                        <p:tav tm="100000">
                                          <p:val>
                                            <p:strVal val="#ppt_w"/>
                                          </p:val>
                                        </p:tav>
                                      </p:tavLst>
                                    </p:anim>
                                    <p:anim calcmode="lin" valueType="num">
                                      <p:cBhvr>
                                        <p:cTn id="16" dur="500" fill="hold"/>
                                        <p:tgtEl>
                                          <p:spTgt spid="1251344"/>
                                        </p:tgtEl>
                                        <p:attrNameLst>
                                          <p:attrName>ppt_h</p:attrName>
                                        </p:attrNameLst>
                                      </p:cBhvr>
                                      <p:tavLst>
                                        <p:tav tm="0">
                                          <p:val>
                                            <p:fltVal val="0"/>
                                          </p:val>
                                        </p:tav>
                                        <p:tav tm="100000">
                                          <p:val>
                                            <p:strVal val="#ppt_h"/>
                                          </p:val>
                                        </p:tav>
                                      </p:tavLst>
                                    </p:anim>
                                    <p:anim calcmode="lin" valueType="num">
                                      <p:cBhvr>
                                        <p:cTn id="17" dur="500" fill="hold"/>
                                        <p:tgtEl>
                                          <p:spTgt spid="1251344"/>
                                        </p:tgtEl>
                                        <p:attrNameLst>
                                          <p:attrName>ppt_x</p:attrName>
                                        </p:attrNameLst>
                                      </p:cBhvr>
                                      <p:tavLst>
                                        <p:tav tm="0">
                                          <p:val>
                                            <p:fltVal val="0.5"/>
                                          </p:val>
                                        </p:tav>
                                        <p:tav tm="100000">
                                          <p:val>
                                            <p:strVal val="#ppt_x"/>
                                          </p:val>
                                        </p:tav>
                                      </p:tavLst>
                                    </p:anim>
                                    <p:anim calcmode="lin" valueType="num">
                                      <p:cBhvr>
                                        <p:cTn id="18" dur="500" fill="hold"/>
                                        <p:tgtEl>
                                          <p:spTgt spid="125134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1251345"/>
                                        </p:tgtEl>
                                        <p:attrNameLst>
                                          <p:attrName>style.visibility</p:attrName>
                                        </p:attrNameLst>
                                      </p:cBhvr>
                                      <p:to>
                                        <p:strVal val="visible"/>
                                      </p:to>
                                    </p:set>
                                    <p:anim calcmode="lin" valueType="num">
                                      <p:cBhvr>
                                        <p:cTn id="23" dur="500" fill="hold"/>
                                        <p:tgtEl>
                                          <p:spTgt spid="1251345"/>
                                        </p:tgtEl>
                                        <p:attrNameLst>
                                          <p:attrName>ppt_w</p:attrName>
                                        </p:attrNameLst>
                                      </p:cBhvr>
                                      <p:tavLst>
                                        <p:tav tm="0">
                                          <p:val>
                                            <p:fltVal val="0"/>
                                          </p:val>
                                        </p:tav>
                                        <p:tav tm="100000">
                                          <p:val>
                                            <p:strVal val="#ppt_w"/>
                                          </p:val>
                                        </p:tav>
                                      </p:tavLst>
                                    </p:anim>
                                    <p:anim calcmode="lin" valueType="num">
                                      <p:cBhvr>
                                        <p:cTn id="24" dur="500" fill="hold"/>
                                        <p:tgtEl>
                                          <p:spTgt spid="1251345"/>
                                        </p:tgtEl>
                                        <p:attrNameLst>
                                          <p:attrName>ppt_h</p:attrName>
                                        </p:attrNameLst>
                                      </p:cBhvr>
                                      <p:tavLst>
                                        <p:tav tm="0">
                                          <p:val>
                                            <p:fltVal val="0"/>
                                          </p:val>
                                        </p:tav>
                                        <p:tav tm="100000">
                                          <p:val>
                                            <p:strVal val="#ppt_h"/>
                                          </p:val>
                                        </p:tav>
                                      </p:tavLst>
                                    </p:anim>
                                    <p:anim calcmode="lin" valueType="num">
                                      <p:cBhvr>
                                        <p:cTn id="25" dur="500" fill="hold"/>
                                        <p:tgtEl>
                                          <p:spTgt spid="1251345"/>
                                        </p:tgtEl>
                                        <p:attrNameLst>
                                          <p:attrName>ppt_x</p:attrName>
                                        </p:attrNameLst>
                                      </p:cBhvr>
                                      <p:tavLst>
                                        <p:tav tm="0">
                                          <p:val>
                                            <p:fltVal val="0.5"/>
                                          </p:val>
                                        </p:tav>
                                        <p:tav tm="100000">
                                          <p:val>
                                            <p:strVal val="#ppt_x"/>
                                          </p:val>
                                        </p:tav>
                                      </p:tavLst>
                                    </p:anim>
                                    <p:anim calcmode="lin" valueType="num">
                                      <p:cBhvr>
                                        <p:cTn id="26" dur="500" fill="hold"/>
                                        <p:tgtEl>
                                          <p:spTgt spid="125134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251346"/>
                                        </p:tgtEl>
                                        <p:attrNameLst>
                                          <p:attrName>style.visibility</p:attrName>
                                        </p:attrNameLst>
                                      </p:cBhvr>
                                      <p:to>
                                        <p:strVal val="visible"/>
                                      </p:to>
                                    </p:set>
                                    <p:anim calcmode="lin" valueType="num">
                                      <p:cBhvr>
                                        <p:cTn id="31" dur="500" fill="hold"/>
                                        <p:tgtEl>
                                          <p:spTgt spid="1251346"/>
                                        </p:tgtEl>
                                        <p:attrNameLst>
                                          <p:attrName>ppt_w</p:attrName>
                                        </p:attrNameLst>
                                      </p:cBhvr>
                                      <p:tavLst>
                                        <p:tav tm="0">
                                          <p:val>
                                            <p:fltVal val="0"/>
                                          </p:val>
                                        </p:tav>
                                        <p:tav tm="100000">
                                          <p:val>
                                            <p:strVal val="#ppt_w"/>
                                          </p:val>
                                        </p:tav>
                                      </p:tavLst>
                                    </p:anim>
                                    <p:anim calcmode="lin" valueType="num">
                                      <p:cBhvr>
                                        <p:cTn id="32" dur="500" fill="hold"/>
                                        <p:tgtEl>
                                          <p:spTgt spid="1251346"/>
                                        </p:tgtEl>
                                        <p:attrNameLst>
                                          <p:attrName>ppt_h</p:attrName>
                                        </p:attrNameLst>
                                      </p:cBhvr>
                                      <p:tavLst>
                                        <p:tav tm="0">
                                          <p:val>
                                            <p:fltVal val="0"/>
                                          </p:val>
                                        </p:tav>
                                        <p:tav tm="100000">
                                          <p:val>
                                            <p:strVal val="#ppt_h"/>
                                          </p:val>
                                        </p:tav>
                                      </p:tavLst>
                                    </p:anim>
                                    <p:anim calcmode="lin" valueType="num">
                                      <p:cBhvr>
                                        <p:cTn id="33" dur="500" fill="hold"/>
                                        <p:tgtEl>
                                          <p:spTgt spid="1251346"/>
                                        </p:tgtEl>
                                        <p:attrNameLst>
                                          <p:attrName>ppt_x</p:attrName>
                                        </p:attrNameLst>
                                      </p:cBhvr>
                                      <p:tavLst>
                                        <p:tav tm="0">
                                          <p:val>
                                            <p:fltVal val="0.5"/>
                                          </p:val>
                                        </p:tav>
                                        <p:tav tm="100000">
                                          <p:val>
                                            <p:strVal val="#ppt_x"/>
                                          </p:val>
                                        </p:tav>
                                      </p:tavLst>
                                    </p:anim>
                                    <p:anim calcmode="lin" valueType="num">
                                      <p:cBhvr>
                                        <p:cTn id="34" dur="500" fill="hold"/>
                                        <p:tgtEl>
                                          <p:spTgt spid="1251346"/>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251341"/>
                                        </p:tgtEl>
                                        <p:attrNameLst>
                                          <p:attrName>style.visibility</p:attrName>
                                        </p:attrNameLst>
                                      </p:cBhvr>
                                      <p:to>
                                        <p:strVal val="visible"/>
                                      </p:to>
                                    </p:set>
                                    <p:anim calcmode="lin" valueType="num">
                                      <p:cBhvr>
                                        <p:cTn id="39" dur="500" fill="hold"/>
                                        <p:tgtEl>
                                          <p:spTgt spid="1251341"/>
                                        </p:tgtEl>
                                        <p:attrNameLst>
                                          <p:attrName>ppt_w</p:attrName>
                                        </p:attrNameLst>
                                      </p:cBhvr>
                                      <p:tavLst>
                                        <p:tav tm="0">
                                          <p:val>
                                            <p:fltVal val="0"/>
                                          </p:val>
                                        </p:tav>
                                        <p:tav tm="100000">
                                          <p:val>
                                            <p:strVal val="#ppt_w"/>
                                          </p:val>
                                        </p:tav>
                                      </p:tavLst>
                                    </p:anim>
                                    <p:anim calcmode="lin" valueType="num">
                                      <p:cBhvr>
                                        <p:cTn id="40" dur="500" fill="hold"/>
                                        <p:tgtEl>
                                          <p:spTgt spid="1251341"/>
                                        </p:tgtEl>
                                        <p:attrNameLst>
                                          <p:attrName>ppt_h</p:attrName>
                                        </p:attrNameLst>
                                      </p:cBhvr>
                                      <p:tavLst>
                                        <p:tav tm="0">
                                          <p:val>
                                            <p:fltVal val="0"/>
                                          </p:val>
                                        </p:tav>
                                        <p:tav tm="100000">
                                          <p:val>
                                            <p:strVal val="#ppt_h"/>
                                          </p:val>
                                        </p:tav>
                                      </p:tavLst>
                                    </p:anim>
                                    <p:anim calcmode="lin" valueType="num">
                                      <p:cBhvr>
                                        <p:cTn id="41" dur="500" fill="hold"/>
                                        <p:tgtEl>
                                          <p:spTgt spid="1251341"/>
                                        </p:tgtEl>
                                        <p:attrNameLst>
                                          <p:attrName>ppt_x</p:attrName>
                                        </p:attrNameLst>
                                      </p:cBhvr>
                                      <p:tavLst>
                                        <p:tav tm="0">
                                          <p:val>
                                            <p:fltVal val="0.5"/>
                                          </p:val>
                                        </p:tav>
                                        <p:tav tm="100000">
                                          <p:val>
                                            <p:strVal val="#ppt_x"/>
                                          </p:val>
                                        </p:tav>
                                      </p:tavLst>
                                    </p:anim>
                                    <p:anim calcmode="lin" valueType="num">
                                      <p:cBhvr>
                                        <p:cTn id="42" dur="500" fill="hold"/>
                                        <p:tgtEl>
                                          <p:spTgt spid="1251341"/>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251342"/>
                                        </p:tgtEl>
                                        <p:attrNameLst>
                                          <p:attrName>style.visibility</p:attrName>
                                        </p:attrNameLst>
                                      </p:cBhvr>
                                      <p:to>
                                        <p:strVal val="visible"/>
                                      </p:to>
                                    </p:set>
                                    <p:anim calcmode="lin" valueType="num">
                                      <p:cBhvr>
                                        <p:cTn id="47" dur="500" fill="hold"/>
                                        <p:tgtEl>
                                          <p:spTgt spid="1251342"/>
                                        </p:tgtEl>
                                        <p:attrNameLst>
                                          <p:attrName>ppt_w</p:attrName>
                                        </p:attrNameLst>
                                      </p:cBhvr>
                                      <p:tavLst>
                                        <p:tav tm="0">
                                          <p:val>
                                            <p:fltVal val="0"/>
                                          </p:val>
                                        </p:tav>
                                        <p:tav tm="100000">
                                          <p:val>
                                            <p:strVal val="#ppt_w"/>
                                          </p:val>
                                        </p:tav>
                                      </p:tavLst>
                                    </p:anim>
                                    <p:anim calcmode="lin" valueType="num">
                                      <p:cBhvr>
                                        <p:cTn id="48" dur="500" fill="hold"/>
                                        <p:tgtEl>
                                          <p:spTgt spid="1251342"/>
                                        </p:tgtEl>
                                        <p:attrNameLst>
                                          <p:attrName>ppt_h</p:attrName>
                                        </p:attrNameLst>
                                      </p:cBhvr>
                                      <p:tavLst>
                                        <p:tav tm="0">
                                          <p:val>
                                            <p:fltVal val="0"/>
                                          </p:val>
                                        </p:tav>
                                        <p:tav tm="100000">
                                          <p:val>
                                            <p:strVal val="#ppt_h"/>
                                          </p:val>
                                        </p:tav>
                                      </p:tavLst>
                                    </p:anim>
                                    <p:anim calcmode="lin" valueType="num">
                                      <p:cBhvr>
                                        <p:cTn id="49" dur="500" fill="hold"/>
                                        <p:tgtEl>
                                          <p:spTgt spid="1251342"/>
                                        </p:tgtEl>
                                        <p:attrNameLst>
                                          <p:attrName>ppt_x</p:attrName>
                                        </p:attrNameLst>
                                      </p:cBhvr>
                                      <p:tavLst>
                                        <p:tav tm="0">
                                          <p:val>
                                            <p:fltVal val="0.5"/>
                                          </p:val>
                                        </p:tav>
                                        <p:tav tm="100000">
                                          <p:val>
                                            <p:strVal val="#ppt_x"/>
                                          </p:val>
                                        </p:tav>
                                      </p:tavLst>
                                    </p:anim>
                                    <p:anim calcmode="lin" valueType="num">
                                      <p:cBhvr>
                                        <p:cTn id="50" dur="500" fill="hold"/>
                                        <p:tgtEl>
                                          <p:spTgt spid="1251342"/>
                                        </p:tgtEl>
                                        <p:attrNameLst>
                                          <p:attrName>ppt_y</p:attrName>
                                        </p:attrNameLst>
                                      </p:cBhvr>
                                      <p:tavLst>
                                        <p:tav tm="0">
                                          <p:val>
                                            <p:fltVal val="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251367"/>
                                        </p:tgtEl>
                                        <p:attrNameLst>
                                          <p:attrName>style.visibility</p:attrName>
                                        </p:attrNameLst>
                                      </p:cBhvr>
                                      <p:to>
                                        <p:strVal val="visible"/>
                                      </p:to>
                                    </p:set>
                                    <p:anim calcmode="lin" valueType="num">
                                      <p:cBhvr>
                                        <p:cTn id="55" dur="500" fill="hold"/>
                                        <p:tgtEl>
                                          <p:spTgt spid="1251367"/>
                                        </p:tgtEl>
                                        <p:attrNameLst>
                                          <p:attrName>ppt_w</p:attrName>
                                        </p:attrNameLst>
                                      </p:cBhvr>
                                      <p:tavLst>
                                        <p:tav tm="0">
                                          <p:val>
                                            <p:fltVal val="0"/>
                                          </p:val>
                                        </p:tav>
                                        <p:tav tm="100000">
                                          <p:val>
                                            <p:strVal val="#ppt_w"/>
                                          </p:val>
                                        </p:tav>
                                      </p:tavLst>
                                    </p:anim>
                                    <p:anim calcmode="lin" valueType="num">
                                      <p:cBhvr>
                                        <p:cTn id="56" dur="500" fill="hold"/>
                                        <p:tgtEl>
                                          <p:spTgt spid="1251367"/>
                                        </p:tgtEl>
                                        <p:attrNameLst>
                                          <p:attrName>ppt_h</p:attrName>
                                        </p:attrNameLst>
                                      </p:cBhvr>
                                      <p:tavLst>
                                        <p:tav tm="0">
                                          <p:val>
                                            <p:fltVal val="0"/>
                                          </p:val>
                                        </p:tav>
                                        <p:tav tm="100000">
                                          <p:val>
                                            <p:strVal val="#ppt_h"/>
                                          </p:val>
                                        </p:tav>
                                      </p:tavLst>
                                    </p:anim>
                                    <p:anim calcmode="lin" valueType="num">
                                      <p:cBhvr>
                                        <p:cTn id="57" dur="500" fill="hold"/>
                                        <p:tgtEl>
                                          <p:spTgt spid="1251367"/>
                                        </p:tgtEl>
                                        <p:attrNameLst>
                                          <p:attrName>ppt_x</p:attrName>
                                        </p:attrNameLst>
                                      </p:cBhvr>
                                      <p:tavLst>
                                        <p:tav tm="0">
                                          <p:val>
                                            <p:fltVal val="0.5"/>
                                          </p:val>
                                        </p:tav>
                                        <p:tav tm="100000">
                                          <p:val>
                                            <p:strVal val="#ppt_x"/>
                                          </p:val>
                                        </p:tav>
                                      </p:tavLst>
                                    </p:anim>
                                    <p:anim calcmode="lin" valueType="num">
                                      <p:cBhvr>
                                        <p:cTn id="58" dur="500" fill="hold"/>
                                        <p:tgtEl>
                                          <p:spTgt spid="1251367"/>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251366"/>
                                        </p:tgtEl>
                                        <p:attrNameLst>
                                          <p:attrName>style.visibility</p:attrName>
                                        </p:attrNameLst>
                                      </p:cBhvr>
                                      <p:to>
                                        <p:strVal val="visible"/>
                                      </p:to>
                                    </p:set>
                                    <p:anim calcmode="lin" valueType="num">
                                      <p:cBhvr>
                                        <p:cTn id="63" dur="500" fill="hold"/>
                                        <p:tgtEl>
                                          <p:spTgt spid="1251366"/>
                                        </p:tgtEl>
                                        <p:attrNameLst>
                                          <p:attrName>ppt_w</p:attrName>
                                        </p:attrNameLst>
                                      </p:cBhvr>
                                      <p:tavLst>
                                        <p:tav tm="0">
                                          <p:val>
                                            <p:fltVal val="0"/>
                                          </p:val>
                                        </p:tav>
                                        <p:tav tm="100000">
                                          <p:val>
                                            <p:strVal val="#ppt_w"/>
                                          </p:val>
                                        </p:tav>
                                      </p:tavLst>
                                    </p:anim>
                                    <p:anim calcmode="lin" valueType="num">
                                      <p:cBhvr>
                                        <p:cTn id="64" dur="500" fill="hold"/>
                                        <p:tgtEl>
                                          <p:spTgt spid="1251366"/>
                                        </p:tgtEl>
                                        <p:attrNameLst>
                                          <p:attrName>ppt_h</p:attrName>
                                        </p:attrNameLst>
                                      </p:cBhvr>
                                      <p:tavLst>
                                        <p:tav tm="0">
                                          <p:val>
                                            <p:fltVal val="0"/>
                                          </p:val>
                                        </p:tav>
                                        <p:tav tm="100000">
                                          <p:val>
                                            <p:strVal val="#ppt_h"/>
                                          </p:val>
                                        </p:tav>
                                      </p:tavLst>
                                    </p:anim>
                                    <p:anim calcmode="lin" valueType="num">
                                      <p:cBhvr>
                                        <p:cTn id="65" dur="500" fill="hold"/>
                                        <p:tgtEl>
                                          <p:spTgt spid="1251366"/>
                                        </p:tgtEl>
                                        <p:attrNameLst>
                                          <p:attrName>ppt_x</p:attrName>
                                        </p:attrNameLst>
                                      </p:cBhvr>
                                      <p:tavLst>
                                        <p:tav tm="0">
                                          <p:val>
                                            <p:fltVal val="0.5"/>
                                          </p:val>
                                        </p:tav>
                                        <p:tav tm="100000">
                                          <p:val>
                                            <p:strVal val="#ppt_x"/>
                                          </p:val>
                                        </p:tav>
                                      </p:tavLst>
                                    </p:anim>
                                    <p:anim calcmode="lin" valueType="num">
                                      <p:cBhvr>
                                        <p:cTn id="66" dur="500" fill="hold"/>
                                        <p:tgtEl>
                                          <p:spTgt spid="1251366"/>
                                        </p:tgtEl>
                                        <p:attrNameLst>
                                          <p:attrName>ppt_y</p:attrName>
                                        </p:attrNameLst>
                                      </p:cBhvr>
                                      <p:tavLst>
                                        <p:tav tm="0">
                                          <p:val>
                                            <p:fltVal val="0.5"/>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1251369"/>
                                        </p:tgtEl>
                                        <p:attrNameLst>
                                          <p:attrName>style.visibility</p:attrName>
                                        </p:attrNameLst>
                                      </p:cBhvr>
                                      <p:to>
                                        <p:strVal val="visible"/>
                                      </p:to>
                                    </p:set>
                                    <p:anim calcmode="lin" valueType="num">
                                      <p:cBhvr>
                                        <p:cTn id="71" dur="500" fill="hold"/>
                                        <p:tgtEl>
                                          <p:spTgt spid="1251369"/>
                                        </p:tgtEl>
                                        <p:attrNameLst>
                                          <p:attrName>ppt_w</p:attrName>
                                        </p:attrNameLst>
                                      </p:cBhvr>
                                      <p:tavLst>
                                        <p:tav tm="0">
                                          <p:val>
                                            <p:fltVal val="0"/>
                                          </p:val>
                                        </p:tav>
                                        <p:tav tm="100000">
                                          <p:val>
                                            <p:strVal val="#ppt_w"/>
                                          </p:val>
                                        </p:tav>
                                      </p:tavLst>
                                    </p:anim>
                                    <p:anim calcmode="lin" valueType="num">
                                      <p:cBhvr>
                                        <p:cTn id="72" dur="500" fill="hold"/>
                                        <p:tgtEl>
                                          <p:spTgt spid="1251369"/>
                                        </p:tgtEl>
                                        <p:attrNameLst>
                                          <p:attrName>ppt_h</p:attrName>
                                        </p:attrNameLst>
                                      </p:cBhvr>
                                      <p:tavLst>
                                        <p:tav tm="0">
                                          <p:val>
                                            <p:fltVal val="0"/>
                                          </p:val>
                                        </p:tav>
                                        <p:tav tm="100000">
                                          <p:val>
                                            <p:strVal val="#ppt_h"/>
                                          </p:val>
                                        </p:tav>
                                      </p:tavLst>
                                    </p:anim>
                                    <p:anim calcmode="lin" valueType="num">
                                      <p:cBhvr>
                                        <p:cTn id="73" dur="500" fill="hold"/>
                                        <p:tgtEl>
                                          <p:spTgt spid="1251369"/>
                                        </p:tgtEl>
                                        <p:attrNameLst>
                                          <p:attrName>ppt_x</p:attrName>
                                        </p:attrNameLst>
                                      </p:cBhvr>
                                      <p:tavLst>
                                        <p:tav tm="0">
                                          <p:val>
                                            <p:fltVal val="0.5"/>
                                          </p:val>
                                        </p:tav>
                                        <p:tav tm="100000">
                                          <p:val>
                                            <p:strVal val="#ppt_x"/>
                                          </p:val>
                                        </p:tav>
                                      </p:tavLst>
                                    </p:anim>
                                    <p:anim calcmode="lin" valueType="num">
                                      <p:cBhvr>
                                        <p:cTn id="74" dur="500" fill="hold"/>
                                        <p:tgtEl>
                                          <p:spTgt spid="1251369"/>
                                        </p:tgtEl>
                                        <p:attrNameLst>
                                          <p:attrName>ppt_y</p:attrName>
                                        </p:attrNameLst>
                                      </p:cBhvr>
                                      <p:tavLst>
                                        <p:tav tm="0">
                                          <p:val>
                                            <p:fltVal val="0.5"/>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251343"/>
                                        </p:tgtEl>
                                        <p:attrNameLst>
                                          <p:attrName>style.visibility</p:attrName>
                                        </p:attrNameLst>
                                      </p:cBhvr>
                                      <p:to>
                                        <p:strVal val="visible"/>
                                      </p:to>
                                    </p:set>
                                    <p:anim calcmode="lin" valueType="num">
                                      <p:cBhvr>
                                        <p:cTn id="79" dur="500" fill="hold"/>
                                        <p:tgtEl>
                                          <p:spTgt spid="1251343"/>
                                        </p:tgtEl>
                                        <p:attrNameLst>
                                          <p:attrName>ppt_w</p:attrName>
                                        </p:attrNameLst>
                                      </p:cBhvr>
                                      <p:tavLst>
                                        <p:tav tm="0">
                                          <p:val>
                                            <p:fltVal val="0"/>
                                          </p:val>
                                        </p:tav>
                                        <p:tav tm="100000">
                                          <p:val>
                                            <p:strVal val="#ppt_w"/>
                                          </p:val>
                                        </p:tav>
                                      </p:tavLst>
                                    </p:anim>
                                    <p:anim calcmode="lin" valueType="num">
                                      <p:cBhvr>
                                        <p:cTn id="80" dur="500" fill="hold"/>
                                        <p:tgtEl>
                                          <p:spTgt spid="1251343"/>
                                        </p:tgtEl>
                                        <p:attrNameLst>
                                          <p:attrName>ppt_h</p:attrName>
                                        </p:attrNameLst>
                                      </p:cBhvr>
                                      <p:tavLst>
                                        <p:tav tm="0">
                                          <p:val>
                                            <p:fltVal val="0"/>
                                          </p:val>
                                        </p:tav>
                                        <p:tav tm="100000">
                                          <p:val>
                                            <p:strVal val="#ppt_h"/>
                                          </p:val>
                                        </p:tav>
                                      </p:tavLst>
                                    </p:anim>
                                    <p:anim calcmode="lin" valueType="num">
                                      <p:cBhvr>
                                        <p:cTn id="81" dur="500" fill="hold"/>
                                        <p:tgtEl>
                                          <p:spTgt spid="1251343"/>
                                        </p:tgtEl>
                                        <p:attrNameLst>
                                          <p:attrName>ppt_x</p:attrName>
                                        </p:attrNameLst>
                                      </p:cBhvr>
                                      <p:tavLst>
                                        <p:tav tm="0">
                                          <p:val>
                                            <p:fltVal val="0.5"/>
                                          </p:val>
                                        </p:tav>
                                        <p:tav tm="100000">
                                          <p:val>
                                            <p:strVal val="#ppt_x"/>
                                          </p:val>
                                        </p:tav>
                                      </p:tavLst>
                                    </p:anim>
                                    <p:anim calcmode="lin" valueType="num">
                                      <p:cBhvr>
                                        <p:cTn id="82" dur="500" fill="hold"/>
                                        <p:tgtEl>
                                          <p:spTgt spid="1251343"/>
                                        </p:tgtEl>
                                        <p:attrNameLst>
                                          <p:attrName>ppt_y</p:attrName>
                                        </p:attrNameLst>
                                      </p:cBhvr>
                                      <p:tavLst>
                                        <p:tav tm="0">
                                          <p:val>
                                            <p:fltVal val="0.5"/>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1251368"/>
                                        </p:tgtEl>
                                        <p:attrNameLst>
                                          <p:attrName>style.visibility</p:attrName>
                                        </p:attrNameLst>
                                      </p:cBhvr>
                                      <p:to>
                                        <p:strVal val="visible"/>
                                      </p:to>
                                    </p:set>
                                    <p:anim calcmode="lin" valueType="num">
                                      <p:cBhvr>
                                        <p:cTn id="87" dur="500" fill="hold"/>
                                        <p:tgtEl>
                                          <p:spTgt spid="1251368"/>
                                        </p:tgtEl>
                                        <p:attrNameLst>
                                          <p:attrName>ppt_w</p:attrName>
                                        </p:attrNameLst>
                                      </p:cBhvr>
                                      <p:tavLst>
                                        <p:tav tm="0">
                                          <p:val>
                                            <p:fltVal val="0"/>
                                          </p:val>
                                        </p:tav>
                                        <p:tav tm="100000">
                                          <p:val>
                                            <p:strVal val="#ppt_w"/>
                                          </p:val>
                                        </p:tav>
                                      </p:tavLst>
                                    </p:anim>
                                    <p:anim calcmode="lin" valueType="num">
                                      <p:cBhvr>
                                        <p:cTn id="88" dur="500" fill="hold"/>
                                        <p:tgtEl>
                                          <p:spTgt spid="1251368"/>
                                        </p:tgtEl>
                                        <p:attrNameLst>
                                          <p:attrName>ppt_h</p:attrName>
                                        </p:attrNameLst>
                                      </p:cBhvr>
                                      <p:tavLst>
                                        <p:tav tm="0">
                                          <p:val>
                                            <p:fltVal val="0"/>
                                          </p:val>
                                        </p:tav>
                                        <p:tav tm="100000">
                                          <p:val>
                                            <p:strVal val="#ppt_h"/>
                                          </p:val>
                                        </p:tav>
                                      </p:tavLst>
                                    </p:anim>
                                    <p:anim calcmode="lin" valueType="num">
                                      <p:cBhvr>
                                        <p:cTn id="89" dur="500" fill="hold"/>
                                        <p:tgtEl>
                                          <p:spTgt spid="1251368"/>
                                        </p:tgtEl>
                                        <p:attrNameLst>
                                          <p:attrName>ppt_x</p:attrName>
                                        </p:attrNameLst>
                                      </p:cBhvr>
                                      <p:tavLst>
                                        <p:tav tm="0">
                                          <p:val>
                                            <p:fltVal val="0.5"/>
                                          </p:val>
                                        </p:tav>
                                        <p:tav tm="100000">
                                          <p:val>
                                            <p:strVal val="#ppt_x"/>
                                          </p:val>
                                        </p:tav>
                                      </p:tavLst>
                                    </p:anim>
                                    <p:anim calcmode="lin" valueType="num">
                                      <p:cBhvr>
                                        <p:cTn id="90" dur="500" fill="hold"/>
                                        <p:tgtEl>
                                          <p:spTgt spid="1251368"/>
                                        </p:tgtEl>
                                        <p:attrNameLst>
                                          <p:attrName>ppt_y</p:attrName>
                                        </p:attrNameLst>
                                      </p:cBhvr>
                                      <p:tavLst>
                                        <p:tav tm="0">
                                          <p:val>
                                            <p:fltVal val="0.5"/>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528" fill="hold" grpId="0" nodeType="clickEffect">
                                  <p:stCondLst>
                                    <p:cond delay="0"/>
                                  </p:stCondLst>
                                  <p:childTnLst>
                                    <p:set>
                                      <p:cBhvr>
                                        <p:cTn id="94" dur="1" fill="hold">
                                          <p:stCondLst>
                                            <p:cond delay="0"/>
                                          </p:stCondLst>
                                        </p:cTn>
                                        <p:tgtEl>
                                          <p:spTgt spid="1251372"/>
                                        </p:tgtEl>
                                        <p:attrNameLst>
                                          <p:attrName>style.visibility</p:attrName>
                                        </p:attrNameLst>
                                      </p:cBhvr>
                                      <p:to>
                                        <p:strVal val="visible"/>
                                      </p:to>
                                    </p:set>
                                    <p:anim calcmode="lin" valueType="num">
                                      <p:cBhvr>
                                        <p:cTn id="95" dur="500" fill="hold"/>
                                        <p:tgtEl>
                                          <p:spTgt spid="1251372"/>
                                        </p:tgtEl>
                                        <p:attrNameLst>
                                          <p:attrName>ppt_w</p:attrName>
                                        </p:attrNameLst>
                                      </p:cBhvr>
                                      <p:tavLst>
                                        <p:tav tm="0">
                                          <p:val>
                                            <p:fltVal val="0"/>
                                          </p:val>
                                        </p:tav>
                                        <p:tav tm="100000">
                                          <p:val>
                                            <p:strVal val="#ppt_w"/>
                                          </p:val>
                                        </p:tav>
                                      </p:tavLst>
                                    </p:anim>
                                    <p:anim calcmode="lin" valueType="num">
                                      <p:cBhvr>
                                        <p:cTn id="96" dur="500" fill="hold"/>
                                        <p:tgtEl>
                                          <p:spTgt spid="1251372"/>
                                        </p:tgtEl>
                                        <p:attrNameLst>
                                          <p:attrName>ppt_h</p:attrName>
                                        </p:attrNameLst>
                                      </p:cBhvr>
                                      <p:tavLst>
                                        <p:tav tm="0">
                                          <p:val>
                                            <p:fltVal val="0"/>
                                          </p:val>
                                        </p:tav>
                                        <p:tav tm="100000">
                                          <p:val>
                                            <p:strVal val="#ppt_h"/>
                                          </p:val>
                                        </p:tav>
                                      </p:tavLst>
                                    </p:anim>
                                    <p:anim calcmode="lin" valueType="num">
                                      <p:cBhvr>
                                        <p:cTn id="97" dur="500" fill="hold"/>
                                        <p:tgtEl>
                                          <p:spTgt spid="1251372"/>
                                        </p:tgtEl>
                                        <p:attrNameLst>
                                          <p:attrName>ppt_x</p:attrName>
                                        </p:attrNameLst>
                                      </p:cBhvr>
                                      <p:tavLst>
                                        <p:tav tm="0">
                                          <p:val>
                                            <p:fltVal val="0.5"/>
                                          </p:val>
                                        </p:tav>
                                        <p:tav tm="100000">
                                          <p:val>
                                            <p:strVal val="#ppt_x"/>
                                          </p:val>
                                        </p:tav>
                                      </p:tavLst>
                                    </p:anim>
                                    <p:anim calcmode="lin" valueType="num">
                                      <p:cBhvr>
                                        <p:cTn id="98" dur="500" fill="hold"/>
                                        <p:tgtEl>
                                          <p:spTgt spid="1251372"/>
                                        </p:tgtEl>
                                        <p:attrNameLst>
                                          <p:attrName>ppt_y</p:attrName>
                                        </p:attrNameLst>
                                      </p:cBhvr>
                                      <p:tavLst>
                                        <p:tav tm="0">
                                          <p:val>
                                            <p:fltVal val="0.5"/>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1251371"/>
                                        </p:tgtEl>
                                        <p:attrNameLst>
                                          <p:attrName>style.visibility</p:attrName>
                                        </p:attrNameLst>
                                      </p:cBhvr>
                                      <p:to>
                                        <p:strVal val="visible"/>
                                      </p:to>
                                    </p:set>
                                    <p:anim calcmode="lin" valueType="num">
                                      <p:cBhvr>
                                        <p:cTn id="103" dur="500" fill="hold"/>
                                        <p:tgtEl>
                                          <p:spTgt spid="1251371"/>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251371"/>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251371"/>
                                        </p:tgtEl>
                                        <p:attrNameLst>
                                          <p:attrName>ppt_x</p:attrName>
                                        </p:attrNameLst>
                                      </p:cBhvr>
                                      <p:tavLst>
                                        <p:tav tm="0">
                                          <p:val>
                                            <p:fltVal val="0.5"/>
                                          </p:val>
                                        </p:tav>
                                        <p:tav tm="100000">
                                          <p:val>
                                            <p:strVal val="#ppt_x"/>
                                          </p:val>
                                        </p:tav>
                                      </p:tavLst>
                                    </p:anim>
                                    <p:anim calcmode="lin" valueType="num">
                                      <p:cBhvr>
                                        <p:cTn id="106" dur="500" fill="hold"/>
                                        <p:tgtEl>
                                          <p:spTgt spid="1251371"/>
                                        </p:tgtEl>
                                        <p:attrNameLst>
                                          <p:attrName>ppt_y</p:attrName>
                                        </p:attrNameLst>
                                      </p:cBhvr>
                                      <p:tavLst>
                                        <p:tav tm="0">
                                          <p:val>
                                            <p:strVal val="1+(6*min(max(#ppt_w*#ppt_h,.3),1)-7.4)/-.7*#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36" fill="hold" grpId="0" nodeType="clickEffect">
                                  <p:stCondLst>
                                    <p:cond delay="0"/>
                                  </p:stCondLst>
                                  <p:childTnLst>
                                    <p:set>
                                      <p:cBhvr>
                                        <p:cTn id="110" dur="1" fill="hold">
                                          <p:stCondLst>
                                            <p:cond delay="0"/>
                                          </p:stCondLst>
                                        </p:cTn>
                                        <p:tgtEl>
                                          <p:spTgt spid="1251373"/>
                                        </p:tgtEl>
                                        <p:attrNameLst>
                                          <p:attrName>style.visibility</p:attrName>
                                        </p:attrNameLst>
                                      </p:cBhvr>
                                      <p:to>
                                        <p:strVal val="visible"/>
                                      </p:to>
                                    </p:set>
                                    <p:anim calcmode="lin" valueType="num">
                                      <p:cBhvr>
                                        <p:cTn id="111" dur="500" fill="hold"/>
                                        <p:tgtEl>
                                          <p:spTgt spid="1251373"/>
                                        </p:tgtEl>
                                        <p:attrNameLst>
                                          <p:attrName>ppt_w</p:attrName>
                                        </p:attrNameLst>
                                      </p:cBhvr>
                                      <p:tavLst>
                                        <p:tav tm="0">
                                          <p:val>
                                            <p:strVal val="(6*min(max(#ppt_w*#ppt_h,.3),1)-7.4)/-.7*#ppt_w"/>
                                          </p:val>
                                        </p:tav>
                                        <p:tav tm="100000">
                                          <p:val>
                                            <p:strVal val="#ppt_w"/>
                                          </p:val>
                                        </p:tav>
                                      </p:tavLst>
                                    </p:anim>
                                    <p:anim calcmode="lin" valueType="num">
                                      <p:cBhvr>
                                        <p:cTn id="112" dur="500" fill="hold"/>
                                        <p:tgtEl>
                                          <p:spTgt spid="1251373"/>
                                        </p:tgtEl>
                                        <p:attrNameLst>
                                          <p:attrName>ppt_h</p:attrName>
                                        </p:attrNameLst>
                                      </p:cBhvr>
                                      <p:tavLst>
                                        <p:tav tm="0">
                                          <p:val>
                                            <p:strVal val="(6*min(max(#ppt_w*#ppt_h,.3),1)-7.4)/-.7*#ppt_h"/>
                                          </p:val>
                                        </p:tav>
                                        <p:tav tm="100000">
                                          <p:val>
                                            <p:strVal val="#ppt_h"/>
                                          </p:val>
                                        </p:tav>
                                      </p:tavLst>
                                    </p:anim>
                                    <p:anim calcmode="lin" valueType="num">
                                      <p:cBhvr>
                                        <p:cTn id="113" dur="500" fill="hold"/>
                                        <p:tgtEl>
                                          <p:spTgt spid="1251373"/>
                                        </p:tgtEl>
                                        <p:attrNameLst>
                                          <p:attrName>ppt_x</p:attrName>
                                        </p:attrNameLst>
                                      </p:cBhvr>
                                      <p:tavLst>
                                        <p:tav tm="0">
                                          <p:val>
                                            <p:fltVal val="0.5"/>
                                          </p:val>
                                        </p:tav>
                                        <p:tav tm="100000">
                                          <p:val>
                                            <p:strVal val="#ppt_x"/>
                                          </p:val>
                                        </p:tav>
                                      </p:tavLst>
                                    </p:anim>
                                    <p:anim calcmode="lin" valueType="num">
                                      <p:cBhvr>
                                        <p:cTn id="114" dur="500" fill="hold"/>
                                        <p:tgtEl>
                                          <p:spTgt spid="125137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41" grpId="0" autoUpdateAnimBg="0"/>
      <p:bldP spid="1251342" grpId="0" autoUpdateAnimBg="0"/>
      <p:bldP spid="1251343" grpId="0" autoUpdateAnimBg="0"/>
      <p:bldP spid="1251367" grpId="0" autoUpdateAnimBg="0"/>
      <p:bldP spid="1251368" grpId="0" autoUpdateAnimBg="0"/>
      <p:bldP spid="1251369" grpId="0" autoUpdateAnimBg="0"/>
      <p:bldP spid="1251371" grpId="0" animBg="1"/>
      <p:bldP spid="1251372" grpId="0" autoUpdateAnimBg="0"/>
      <p:bldP spid="1251373" grpId="0" animBg="1"/>
      <p:bldP spid="125136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4"/>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7586" name="Text Box 15"/>
          <p:cNvSpPr txBox="1">
            <a:spLocks noChangeArrowheads="1"/>
          </p:cNvSpPr>
          <p:nvPr/>
        </p:nvSpPr>
        <p:spPr bwMode="auto">
          <a:xfrm>
            <a:off x="9413875" y="7265988"/>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600" b="1">
              <a:latin typeface="Kruti Dev 010" charset="0"/>
            </a:endParaRPr>
          </a:p>
        </p:txBody>
      </p:sp>
      <p:sp>
        <p:nvSpPr>
          <p:cNvPr id="67587" name="Text Box 2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67588" name="Text Box 24"/>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32</a:t>
            </a:r>
          </a:p>
        </p:txBody>
      </p:sp>
      <p:sp>
        <p:nvSpPr>
          <p:cNvPr id="67589" name="Text Box 26"/>
          <p:cNvSpPr txBox="1">
            <a:spLocks noChangeArrowheads="1"/>
          </p:cNvSpPr>
          <p:nvPr/>
        </p:nvSpPr>
        <p:spPr bwMode="auto">
          <a:xfrm>
            <a:off x="9493250" y="7273925"/>
            <a:ext cx="5032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5</a:t>
            </a:r>
          </a:p>
        </p:txBody>
      </p:sp>
      <p:pic>
        <p:nvPicPr>
          <p:cNvPr id="67590" name="Picture 46" descr="FOUR FINGERS F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0" y="865188"/>
            <a:ext cx="4583113" cy="615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1" name="Rectangle 8"/>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67592" name="Rectangle 9"/>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67593"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4" name="Rectangle 11"/>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67595" name="Rectangle 12"/>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48" name="Text Box 13"/>
          <p:cNvSpPr txBox="1">
            <a:spLocks noChangeArrowheads="1"/>
          </p:cNvSpPr>
          <p:nvPr/>
        </p:nvSpPr>
        <p:spPr bwMode="auto">
          <a:xfrm>
            <a:off x="806450" y="2209800"/>
            <a:ext cx="927100" cy="461963"/>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ja-JP" altLang="en-US" sz="2400" b="1">
                <a:solidFill>
                  <a:schemeClr val="hlink"/>
                </a:solidFill>
                <a:latin typeface="Kruti Dev 010" charset="0"/>
              </a:rPr>
              <a:t>’</a:t>
            </a:r>
            <a:r>
              <a:rPr lang="en-US" sz="2400" b="1">
                <a:solidFill>
                  <a:schemeClr val="hlink"/>
                </a:solidFill>
                <a:latin typeface="Kruti Dev 010" charset="0"/>
              </a:rPr>
              <a:t>kkÅy</a:t>
            </a:r>
            <a:endParaRPr lang="en-US" sz="2400">
              <a:solidFill>
                <a:schemeClr val="hlink"/>
              </a:solidFill>
              <a:latin typeface="Kruti Dev 010" charset="0"/>
            </a:endParaRPr>
          </a:p>
        </p:txBody>
      </p:sp>
      <p:sp>
        <p:nvSpPr>
          <p:cNvPr id="49" name="Text Box 14"/>
          <p:cNvSpPr txBox="1">
            <a:spLocks noChangeArrowheads="1"/>
          </p:cNvSpPr>
          <p:nvPr/>
        </p:nvSpPr>
        <p:spPr bwMode="auto">
          <a:xfrm>
            <a:off x="1863725" y="1970088"/>
            <a:ext cx="1104900" cy="460375"/>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a:solidFill>
                  <a:schemeClr val="hlink"/>
                </a:solidFill>
                <a:latin typeface="Kruti Dev 010" charset="0"/>
              </a:rPr>
              <a:t>nkÅn</a:t>
            </a:r>
            <a:endParaRPr lang="en-US" sz="2400">
              <a:solidFill>
                <a:schemeClr val="hlink"/>
              </a:solidFill>
              <a:latin typeface="Kruti Dev 010" charset="0"/>
            </a:endParaRPr>
          </a:p>
        </p:txBody>
      </p:sp>
      <p:sp>
        <p:nvSpPr>
          <p:cNvPr id="50" name="Text Box 15"/>
          <p:cNvSpPr txBox="1">
            <a:spLocks noChangeArrowheads="1"/>
          </p:cNvSpPr>
          <p:nvPr/>
        </p:nvSpPr>
        <p:spPr bwMode="auto">
          <a:xfrm>
            <a:off x="1752600" y="1687513"/>
            <a:ext cx="1562100" cy="4603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a:solidFill>
                  <a:srgbClr val="66FFFF"/>
                </a:solidFill>
                <a:latin typeface="Kruti Dev 010" charset="0"/>
              </a:rPr>
              <a:t>„ </a:t>
            </a:r>
            <a:r>
              <a:rPr lang="ja-JP" altLang="en-US" sz="2400" b="1">
                <a:solidFill>
                  <a:srgbClr val="66FFFF"/>
                </a:solidFill>
                <a:latin typeface="Kruti Dev 010" charset="0"/>
              </a:rPr>
              <a:t>’</a:t>
            </a:r>
            <a:r>
              <a:rPr lang="en-US" sz="2400" b="1">
                <a:solidFill>
                  <a:srgbClr val="66FFFF"/>
                </a:solidFill>
                <a:latin typeface="Kruti Dev 010" charset="0"/>
              </a:rPr>
              <a:t>kew,y</a:t>
            </a:r>
          </a:p>
        </p:txBody>
      </p:sp>
      <p:sp>
        <p:nvSpPr>
          <p:cNvPr id="51" name="Text Box 16"/>
          <p:cNvSpPr txBox="1">
            <a:spLocks noChangeArrowheads="1"/>
          </p:cNvSpPr>
          <p:nvPr/>
        </p:nvSpPr>
        <p:spPr bwMode="auto">
          <a:xfrm>
            <a:off x="2168525" y="2190750"/>
            <a:ext cx="685034" cy="701675"/>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a:ln>
                  <a:solidFill>
                    <a:srgbClr val="00FF00"/>
                  </a:solidFill>
                </a:ln>
                <a:solidFill>
                  <a:srgbClr val="00FF00"/>
                </a:solidFill>
                <a:latin typeface="Kruti Dev 010" pitchFamily="2" charset="0"/>
              </a:rPr>
              <a:t>Mh</a:t>
            </a:r>
          </a:p>
        </p:txBody>
      </p:sp>
      <p:sp>
        <p:nvSpPr>
          <p:cNvPr id="52" name="Text Box 17"/>
          <p:cNvSpPr txBox="1">
            <a:spLocks noChangeArrowheads="1"/>
          </p:cNvSpPr>
          <p:nvPr/>
        </p:nvSpPr>
        <p:spPr bwMode="auto">
          <a:xfrm>
            <a:off x="2962275" y="2600325"/>
            <a:ext cx="1247118"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a:ln>
                  <a:solidFill>
                    <a:srgbClr val="00FF00"/>
                  </a:solidFill>
                </a:ln>
                <a:solidFill>
                  <a:srgbClr val="00FF00"/>
                </a:solidFill>
                <a:latin typeface="Kruti Dev 010" pitchFamily="2" charset="0"/>
              </a:rPr>
              <a:t>,l</a:t>
            </a:r>
          </a:p>
        </p:txBody>
      </p:sp>
      <p:sp>
        <p:nvSpPr>
          <p:cNvPr id="67601" name="Text Box 1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7602" name="Text Box 20"/>
          <p:cNvSpPr txBox="1">
            <a:spLocks noChangeArrowheads="1"/>
          </p:cNvSpPr>
          <p:nvPr/>
        </p:nvSpPr>
        <p:spPr bwMode="auto">
          <a:xfrm>
            <a:off x="9413875" y="7265988"/>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600" b="1">
              <a:latin typeface="Kruti Dev 010" charset="0"/>
            </a:endParaRPr>
          </a:p>
        </p:txBody>
      </p:sp>
      <p:sp>
        <p:nvSpPr>
          <p:cNvPr id="55" name="Rectangle 24"/>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67604" name="Text Box 28"/>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67605" name="Text Box 29"/>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31</a:t>
            </a:r>
          </a:p>
        </p:txBody>
      </p:sp>
      <p:sp>
        <p:nvSpPr>
          <p:cNvPr id="58" name="Rectangle 3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67607" name="Text Box 31"/>
          <p:cNvSpPr txBox="1">
            <a:spLocks noChangeArrowheads="1"/>
          </p:cNvSpPr>
          <p:nvPr/>
        </p:nvSpPr>
        <p:spPr bwMode="auto">
          <a:xfrm>
            <a:off x="9467850" y="7280275"/>
            <a:ext cx="5032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14</a:t>
            </a:r>
          </a:p>
        </p:txBody>
      </p:sp>
      <p:sp>
        <p:nvSpPr>
          <p:cNvPr id="67608" name="Rectangle 34"/>
          <p:cNvSpPr>
            <a:spLocks noChangeArrowheads="1"/>
          </p:cNvSpPr>
          <p:nvPr/>
        </p:nvSpPr>
        <p:spPr bwMode="auto">
          <a:xfrm>
            <a:off x="301625" y="836613"/>
            <a:ext cx="4513263" cy="6200775"/>
          </a:xfrm>
          <a:prstGeom prst="rect">
            <a:avLst/>
          </a:prstGeom>
          <a:noFill/>
          <a:ln w="120650">
            <a:solidFill>
              <a:srgbClr val="32F04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61" name="Text Box 35"/>
          <p:cNvSpPr txBox="1">
            <a:spLocks noChangeArrowheads="1"/>
          </p:cNvSpPr>
          <p:nvPr/>
        </p:nvSpPr>
        <p:spPr bwMode="auto">
          <a:xfrm>
            <a:off x="863108" y="2419350"/>
            <a:ext cx="823912" cy="708025"/>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a:ln>
                  <a:solidFill>
                    <a:srgbClr val="00FF00"/>
                  </a:solidFill>
                </a:ln>
                <a:solidFill>
                  <a:srgbClr val="00FF00"/>
                </a:solidFill>
                <a:latin typeface="Kruti Dev 010" pitchFamily="2" charset="0"/>
              </a:rPr>
              <a:t>,l</a:t>
            </a:r>
            <a:endParaRPr lang="en-US" dirty="0">
              <a:ln>
                <a:solidFill>
                  <a:srgbClr val="00FF00"/>
                </a:solidFill>
              </a:ln>
              <a:solidFill>
                <a:srgbClr val="00FF00"/>
              </a:solidFill>
              <a:latin typeface="Kruti Dev 010" pitchFamily="2" charset="0"/>
            </a:endParaRPr>
          </a:p>
        </p:txBody>
      </p:sp>
      <p:sp>
        <p:nvSpPr>
          <p:cNvPr id="62" name="Text Box 39"/>
          <p:cNvSpPr txBox="1">
            <a:spLocks noChangeArrowheads="1"/>
          </p:cNvSpPr>
          <p:nvPr/>
        </p:nvSpPr>
        <p:spPr bwMode="auto">
          <a:xfrm>
            <a:off x="2854325" y="2393950"/>
            <a:ext cx="1854200" cy="461963"/>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dirty="0">
                <a:solidFill>
                  <a:schemeClr val="hlink"/>
                </a:solidFill>
                <a:latin typeface="Kruti Dev 010" pitchFamily="2" charset="0"/>
              </a:rPr>
              <a:t>lkWykseu</a:t>
            </a:r>
            <a:endParaRPr lang="en-US" sz="2400" dirty="0">
              <a:solidFill>
                <a:schemeClr val="hlink"/>
              </a:solidFill>
              <a:latin typeface="Kruti Dev 010" pitchFamily="2" charset="0"/>
            </a:endParaRPr>
          </a:p>
        </p:txBody>
      </p:sp>
      <p:sp>
        <p:nvSpPr>
          <p:cNvPr id="63" name="Text Box 40"/>
          <p:cNvSpPr txBox="1">
            <a:spLocks noChangeArrowheads="1"/>
          </p:cNvSpPr>
          <p:nvPr/>
        </p:nvSpPr>
        <p:spPr bwMode="auto">
          <a:xfrm>
            <a:off x="3132138" y="2012950"/>
            <a:ext cx="1370012" cy="461963"/>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a:solidFill>
                  <a:srgbClr val="66FFFF"/>
                </a:solidFill>
                <a:latin typeface="Kruti Dev 010" charset="0"/>
              </a:rPr>
              <a:t>ƒ jktk`</a:t>
            </a:r>
          </a:p>
        </p:txBody>
      </p:sp>
      <p:sp>
        <p:nvSpPr>
          <p:cNvPr id="64" name="Text Box 41"/>
          <p:cNvSpPr txBox="1">
            <a:spLocks noChangeArrowheads="1"/>
          </p:cNvSpPr>
          <p:nvPr/>
        </p:nvSpPr>
        <p:spPr bwMode="auto">
          <a:xfrm>
            <a:off x="412750" y="1860550"/>
            <a:ext cx="1549400" cy="4603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a:solidFill>
                  <a:srgbClr val="66FFFF"/>
                </a:solidFill>
                <a:latin typeface="Kruti Dev 010" charset="0"/>
              </a:rPr>
              <a:t>ƒ </a:t>
            </a:r>
            <a:r>
              <a:rPr lang="ja-JP" altLang="en-US" sz="2400" b="1">
                <a:solidFill>
                  <a:srgbClr val="66FFFF"/>
                </a:solidFill>
                <a:latin typeface="Kruti Dev 010" charset="0"/>
              </a:rPr>
              <a:t>’</a:t>
            </a:r>
            <a:r>
              <a:rPr lang="en-US" sz="2400" b="1">
                <a:solidFill>
                  <a:srgbClr val="66FFFF"/>
                </a:solidFill>
                <a:latin typeface="Kruti Dev 010" charset="0"/>
              </a:rPr>
              <a:t>kew,y</a:t>
            </a:r>
            <a:endParaRPr lang="en-US" sz="2400">
              <a:solidFill>
                <a:srgbClr val="66FFFF"/>
              </a:solidFill>
              <a:latin typeface="Kruti Dev 010" charset="0"/>
            </a:endParaRPr>
          </a:p>
        </p:txBody>
      </p:sp>
      <p:sp>
        <p:nvSpPr>
          <p:cNvPr id="66" name="Oval 43"/>
          <p:cNvSpPr>
            <a:spLocks noChangeArrowheads="1"/>
          </p:cNvSpPr>
          <p:nvPr/>
        </p:nvSpPr>
        <p:spPr bwMode="auto">
          <a:xfrm>
            <a:off x="363538" y="1674813"/>
            <a:ext cx="1511300" cy="1493837"/>
          </a:xfrm>
          <a:prstGeom prst="ellipse">
            <a:avLst/>
          </a:prstGeom>
          <a:noFill/>
          <a:ln w="76200">
            <a:solidFill>
              <a:schemeClr val="hlink"/>
            </a:solidFill>
            <a:round/>
            <a:headEnd/>
            <a:tailEnd/>
          </a:ln>
          <a:effectLst>
            <a:outerShdw blurRad="63500" dist="38099" dir="2700000" algn="ctr" rotWithShape="0">
              <a:srgbClr val="080808">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67" name="Text Box 44"/>
          <p:cNvSpPr txBox="1">
            <a:spLocks noChangeArrowheads="1"/>
          </p:cNvSpPr>
          <p:nvPr/>
        </p:nvSpPr>
        <p:spPr bwMode="auto">
          <a:xfrm>
            <a:off x="3640138" y="2820988"/>
            <a:ext cx="1473200" cy="461962"/>
          </a:xfrm>
          <a:prstGeom prst="rect">
            <a:avLst/>
          </a:prstGeom>
          <a:noFill/>
          <a:ln>
            <a:noFill/>
          </a:ln>
          <a:effectLst>
            <a:outerShdw blurRad="63500" dist="38099" dir="2700000"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a:solidFill>
                  <a:srgbClr val="66FFFF"/>
                </a:solidFill>
                <a:latin typeface="Kruti Dev 010" charset="0"/>
              </a:rPr>
              <a:t>„ jktk</a:t>
            </a:r>
          </a:p>
        </p:txBody>
      </p:sp>
      <p:sp>
        <p:nvSpPr>
          <p:cNvPr id="68" name="Oval 45"/>
          <p:cNvSpPr>
            <a:spLocks noChangeArrowheads="1"/>
          </p:cNvSpPr>
          <p:nvPr/>
        </p:nvSpPr>
        <p:spPr bwMode="auto">
          <a:xfrm>
            <a:off x="3128963" y="2794000"/>
            <a:ext cx="2030412" cy="1398588"/>
          </a:xfrm>
          <a:prstGeom prst="ellipse">
            <a:avLst/>
          </a:prstGeom>
          <a:noFill/>
          <a:ln w="76200">
            <a:solidFill>
              <a:schemeClr val="hlink"/>
            </a:solidFill>
            <a:round/>
            <a:headEnd/>
            <a:tailEnd/>
          </a:ln>
          <a:effectLst>
            <a:outerShdw blurRad="63500" dist="5388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69" name="Text Box 38"/>
          <p:cNvSpPr txBox="1">
            <a:spLocks noChangeArrowheads="1"/>
          </p:cNvSpPr>
          <p:nvPr/>
        </p:nvSpPr>
        <p:spPr bwMode="auto">
          <a:xfrm>
            <a:off x="3435350" y="3094038"/>
            <a:ext cx="1714500" cy="461962"/>
          </a:xfrm>
          <a:prstGeom prst="rect">
            <a:avLst/>
          </a:prstGeom>
          <a:noFill/>
          <a:ln>
            <a:noFill/>
          </a:ln>
          <a:effectLst>
            <a:outerShdw blurRad="63500" dist="46662" dir="2115817"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dirty="0" err="1">
                <a:solidFill>
                  <a:schemeClr val="hlink"/>
                </a:solidFill>
                <a:latin typeface="Kruti Dev 010" pitchFamily="2" charset="0"/>
              </a:rPr>
              <a:t>x`g</a:t>
            </a:r>
            <a:r>
              <a:rPr lang="en-US" sz="2400" b="1" dirty="0">
                <a:solidFill>
                  <a:schemeClr val="hlink"/>
                </a:solidFill>
                <a:latin typeface="Kruti Dev 010" pitchFamily="2" charset="0"/>
              </a:rPr>
              <a:t> ;q)</a:t>
            </a:r>
          </a:p>
        </p:txBody>
      </p:sp>
      <p:sp>
        <p:nvSpPr>
          <p:cNvPr id="70" name="Rectangle 69"/>
          <p:cNvSpPr>
            <a:spLocks noChangeArrowheads="1"/>
          </p:cNvSpPr>
          <p:nvPr/>
        </p:nvSpPr>
        <p:spPr bwMode="auto">
          <a:xfrm>
            <a:off x="6289675" y="331944"/>
            <a:ext cx="3571875" cy="18964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djuk</a:t>
            </a:r>
            <a:endParaRPr lang="en-US" sz="3600" b="1" dirty="0">
              <a:ln>
                <a:solidFill>
                  <a:schemeClr val="bg1"/>
                </a:solidFill>
              </a:ln>
              <a:solidFill>
                <a:schemeClr val="bg1"/>
              </a:solidFill>
              <a:latin typeface="Kruti Dev 010" pitchFamily="2" charset="0"/>
            </a:endParaRPr>
          </a:p>
        </p:txBody>
      </p:sp>
      <p:sp>
        <p:nvSpPr>
          <p:cNvPr id="71" name="Rectangle 230"/>
          <p:cNvSpPr>
            <a:spLocks noChangeArrowheads="1"/>
          </p:cNvSpPr>
          <p:nvPr/>
        </p:nvSpPr>
        <p:spPr bwMode="auto">
          <a:xfrm>
            <a:off x="5217785" y="2262403"/>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72"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ƒ</a:t>
            </a:r>
            <a:r>
              <a:rPr lang="en-US" sz="3600" b="1" dirty="0">
                <a:ln>
                  <a:solidFill>
                    <a:srgbClr val="FFFF00"/>
                  </a:solidFill>
                </a:ln>
                <a:solidFill>
                  <a:srgbClr val="FFEA18"/>
                </a:solidFill>
                <a:latin typeface="Kruti Dev 010"/>
                <a:ea typeface="+mn-ea"/>
                <a:cs typeface="+mn-cs"/>
              </a:rPr>
              <a:t>„</a:t>
            </a:r>
            <a:r>
              <a:rPr lang="en-US" sz="3600" b="1" dirty="0">
                <a:ln>
                  <a:solidFill>
                    <a:srgbClr val="FFFF00"/>
                  </a:solidFill>
                </a:ln>
                <a:solidFill>
                  <a:srgbClr val="FFEA18"/>
                </a:solidFill>
                <a:latin typeface="Kruti Dev 010" pitchFamily="2" charset="0"/>
                <a:ea typeface="+mn-ea"/>
                <a:cs typeface="+mn-cs"/>
              </a:rPr>
              <a:t> iqLrdsa</a:t>
            </a:r>
          </a:p>
        </p:txBody>
      </p:sp>
      <p:sp>
        <p:nvSpPr>
          <p:cNvPr id="73"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74" name="Text Box 58"/>
          <p:cNvSpPr txBox="1">
            <a:spLocks noChangeArrowheads="1"/>
          </p:cNvSpPr>
          <p:nvPr/>
        </p:nvSpPr>
        <p:spPr bwMode="auto">
          <a:xfrm>
            <a:off x="5357813" y="5937577"/>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a:ea typeface="+mn-ea"/>
                <a:cs typeface="+mn-cs"/>
              </a:rPr>
              <a:t>ƒŒ‡Œ</a:t>
            </a:r>
            <a:r>
              <a:rPr lang="en-US" sz="2800" b="1" dirty="0">
                <a:ln>
                  <a:solidFill>
                    <a:schemeClr val="bg1"/>
                  </a:solidFill>
                </a:ln>
                <a:solidFill>
                  <a:schemeClr val="bg1"/>
                </a:solidFill>
                <a:latin typeface="Kruti Dev 010"/>
                <a:ea typeface="+mn-ea"/>
                <a:cs typeface="+mn-cs"/>
              </a:rPr>
              <a:t> </a:t>
            </a:r>
            <a:r>
              <a:rPr lang="en-US" sz="2800" b="1" dirty="0">
                <a:ln>
                  <a:solidFill>
                    <a:schemeClr val="bg1"/>
                  </a:solidFill>
                </a:ln>
                <a:solidFill>
                  <a:schemeClr val="bg1"/>
                </a:solidFill>
                <a:latin typeface="Kruti Dev 010" pitchFamily="2" charset="0"/>
                <a:ea typeface="+mn-ea"/>
                <a:cs typeface="+mn-cs"/>
              </a:rPr>
              <a:t>ch-lh- ls ˆ</a:t>
            </a:r>
            <a:r>
              <a:rPr lang="en-US" sz="2800" b="1" dirty="0">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a:t>
            </a:r>
          </a:p>
        </p:txBody>
      </p:sp>
      <p:sp>
        <p:nvSpPr>
          <p:cNvPr id="75"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6" name="Text Box 18"/>
          <p:cNvSpPr txBox="1">
            <a:spLocks noChangeArrowheads="1"/>
          </p:cNvSpPr>
          <p:nvPr/>
        </p:nvSpPr>
        <p:spPr bwMode="auto">
          <a:xfrm>
            <a:off x="3376612" y="3422650"/>
            <a:ext cx="2046725"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a:ln>
                  <a:solidFill>
                    <a:srgbClr val="00FF00"/>
                  </a:solidFill>
                </a:ln>
                <a:solidFill>
                  <a:srgbClr val="00FF00"/>
                </a:solidFill>
                <a:latin typeface="Kruti Dev 010" pitchFamily="2" charset="0"/>
              </a:rPr>
              <a:t>lh MCY;w</a:t>
            </a:r>
          </a:p>
        </p:txBody>
      </p:sp>
      <p:pic>
        <p:nvPicPr>
          <p:cNvPr id="67624"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 calcmode="lin" valueType="num">
                                      <p:cBhvr>
                                        <p:cTn id="9" dur="500" fill="hold"/>
                                        <p:tgtEl>
                                          <p:spTgt spid="61"/>
                                        </p:tgtEl>
                                        <p:attrNameLst>
                                          <p:attrName>ppt_x</p:attrName>
                                        </p:attrNameLst>
                                      </p:cBhvr>
                                      <p:tavLst>
                                        <p:tav tm="0">
                                          <p:val>
                                            <p:fltVal val="0.5"/>
                                          </p:val>
                                        </p:tav>
                                        <p:tav tm="100000">
                                          <p:val>
                                            <p:strVal val="#ppt_x"/>
                                          </p:val>
                                        </p:tav>
                                      </p:tavLst>
                                    </p:anim>
                                    <p:anim calcmode="lin" valueType="num">
                                      <p:cBhvr>
                                        <p:cTn id="10" dur="500" fill="hold"/>
                                        <p:tgtEl>
                                          <p:spTgt spid="6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 calcmode="lin" valueType="num">
                                      <p:cBhvr>
                                        <p:cTn id="17" dur="500" fill="hold"/>
                                        <p:tgtEl>
                                          <p:spTgt spid="51"/>
                                        </p:tgtEl>
                                        <p:attrNameLst>
                                          <p:attrName>ppt_x</p:attrName>
                                        </p:attrNameLst>
                                      </p:cBhvr>
                                      <p:tavLst>
                                        <p:tav tm="0">
                                          <p:val>
                                            <p:fltVal val="0.5"/>
                                          </p:val>
                                        </p:tav>
                                        <p:tav tm="100000">
                                          <p:val>
                                            <p:strVal val="#ppt_x"/>
                                          </p:val>
                                        </p:tav>
                                      </p:tavLst>
                                    </p:anim>
                                    <p:anim calcmode="lin" valueType="num">
                                      <p:cBhvr>
                                        <p:cTn id="18" dur="500" fill="hold"/>
                                        <p:tgtEl>
                                          <p:spTgt spid="51"/>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 calcmode="lin" valueType="num">
                                      <p:cBhvr>
                                        <p:cTn id="25" dur="500" fill="hold"/>
                                        <p:tgtEl>
                                          <p:spTgt spid="52"/>
                                        </p:tgtEl>
                                        <p:attrNameLst>
                                          <p:attrName>ppt_x</p:attrName>
                                        </p:attrNameLst>
                                      </p:cBhvr>
                                      <p:tavLst>
                                        <p:tav tm="0">
                                          <p:val>
                                            <p:fltVal val="0.5"/>
                                          </p:val>
                                        </p:tav>
                                        <p:tav tm="100000">
                                          <p:val>
                                            <p:strVal val="#ppt_x"/>
                                          </p:val>
                                        </p:tav>
                                      </p:tavLst>
                                    </p:anim>
                                    <p:anim calcmode="lin" valueType="num">
                                      <p:cBhvr>
                                        <p:cTn id="26" dur="500" fill="hold"/>
                                        <p:tgtEl>
                                          <p:spTgt spid="52"/>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 calcmode="lin" valueType="num">
                                      <p:cBhvr>
                                        <p:cTn id="33" dur="500" fill="hold"/>
                                        <p:tgtEl>
                                          <p:spTgt spid="76"/>
                                        </p:tgtEl>
                                        <p:attrNameLst>
                                          <p:attrName>ppt_x</p:attrName>
                                        </p:attrNameLst>
                                      </p:cBhvr>
                                      <p:tavLst>
                                        <p:tav tm="0">
                                          <p:val>
                                            <p:fltVal val="0.5"/>
                                          </p:val>
                                        </p:tav>
                                        <p:tav tm="100000">
                                          <p:val>
                                            <p:strVal val="#ppt_x"/>
                                          </p:val>
                                        </p:tav>
                                      </p:tavLst>
                                    </p:anim>
                                    <p:anim calcmode="lin" valueType="num">
                                      <p:cBhvr>
                                        <p:cTn id="34" dur="500" fill="hold"/>
                                        <p:tgtEl>
                                          <p:spTgt spid="76"/>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ppt_x</p:attrName>
                                        </p:attrNameLst>
                                      </p:cBhvr>
                                      <p:tavLst>
                                        <p:tav tm="0">
                                          <p:val>
                                            <p:fltVal val="0.5"/>
                                          </p:val>
                                        </p:tav>
                                        <p:tav tm="100000">
                                          <p:val>
                                            <p:strVal val="#ppt_x"/>
                                          </p:val>
                                        </p:tav>
                                      </p:tavLst>
                                    </p:anim>
                                    <p:anim calcmode="lin" valueType="num">
                                      <p:cBhvr>
                                        <p:cTn id="42" dur="500" fill="hold"/>
                                        <p:tgtEl>
                                          <p:spTgt spid="48"/>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 calcmode="lin" valueType="num">
                                      <p:cBhvr>
                                        <p:cTn id="49" dur="500" fill="hold"/>
                                        <p:tgtEl>
                                          <p:spTgt spid="49"/>
                                        </p:tgtEl>
                                        <p:attrNameLst>
                                          <p:attrName>ppt_x</p:attrName>
                                        </p:attrNameLst>
                                      </p:cBhvr>
                                      <p:tavLst>
                                        <p:tav tm="0">
                                          <p:val>
                                            <p:fltVal val="0.5"/>
                                          </p:val>
                                        </p:tav>
                                        <p:tav tm="100000">
                                          <p:val>
                                            <p:strVal val="#ppt_x"/>
                                          </p:val>
                                        </p:tav>
                                      </p:tavLst>
                                    </p:anim>
                                    <p:anim calcmode="lin" valueType="num">
                                      <p:cBhvr>
                                        <p:cTn id="50" dur="500" fill="hold"/>
                                        <p:tgtEl>
                                          <p:spTgt spid="49"/>
                                        </p:tgtEl>
                                        <p:attrNameLst>
                                          <p:attrName>ppt_y</p:attrName>
                                        </p:attrNameLst>
                                      </p:cBhvr>
                                      <p:tavLst>
                                        <p:tav tm="0">
                                          <p:val>
                                            <p:fltVal val="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 calcmode="lin" valueType="num">
                                      <p:cBhvr>
                                        <p:cTn id="57" dur="500" fill="hold"/>
                                        <p:tgtEl>
                                          <p:spTgt spid="62"/>
                                        </p:tgtEl>
                                        <p:attrNameLst>
                                          <p:attrName>ppt_x</p:attrName>
                                        </p:attrNameLst>
                                      </p:cBhvr>
                                      <p:tavLst>
                                        <p:tav tm="0">
                                          <p:val>
                                            <p:fltVal val="0.5"/>
                                          </p:val>
                                        </p:tav>
                                        <p:tav tm="100000">
                                          <p:val>
                                            <p:strVal val="#ppt_x"/>
                                          </p:val>
                                        </p:tav>
                                      </p:tavLst>
                                    </p:anim>
                                    <p:anim calcmode="lin" valueType="num">
                                      <p:cBhvr>
                                        <p:cTn id="58" dur="500" fill="hold"/>
                                        <p:tgtEl>
                                          <p:spTgt spid="62"/>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 calcmode="lin" valueType="num">
                                      <p:cBhvr>
                                        <p:cTn id="65" dur="500" fill="hold"/>
                                        <p:tgtEl>
                                          <p:spTgt spid="69"/>
                                        </p:tgtEl>
                                        <p:attrNameLst>
                                          <p:attrName>ppt_x</p:attrName>
                                        </p:attrNameLst>
                                      </p:cBhvr>
                                      <p:tavLst>
                                        <p:tav tm="0">
                                          <p:val>
                                            <p:fltVal val="0.5"/>
                                          </p:val>
                                        </p:tav>
                                        <p:tav tm="100000">
                                          <p:val>
                                            <p:strVal val="#ppt_x"/>
                                          </p:val>
                                        </p:tav>
                                      </p:tavLst>
                                    </p:anim>
                                    <p:anim calcmode="lin" valueType="num">
                                      <p:cBhvr>
                                        <p:cTn id="66" dur="500" fill="hold"/>
                                        <p:tgtEl>
                                          <p:spTgt spid="69"/>
                                        </p:tgtEl>
                                        <p:attrNameLst>
                                          <p:attrName>ppt_y</p:attrName>
                                        </p:attrNameLst>
                                      </p:cBhvr>
                                      <p:tavLst>
                                        <p:tav tm="0">
                                          <p:val>
                                            <p:fltVal val="0.5"/>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500" fill="hold"/>
                                        <p:tgtEl>
                                          <p:spTgt spid="64"/>
                                        </p:tgtEl>
                                        <p:attrNameLst>
                                          <p:attrName>ppt_w</p:attrName>
                                        </p:attrNameLst>
                                      </p:cBhvr>
                                      <p:tavLst>
                                        <p:tav tm="0">
                                          <p:val>
                                            <p:fltVal val="0"/>
                                          </p:val>
                                        </p:tav>
                                        <p:tav tm="100000">
                                          <p:val>
                                            <p:strVal val="#ppt_w"/>
                                          </p:val>
                                        </p:tav>
                                      </p:tavLst>
                                    </p:anim>
                                    <p:anim calcmode="lin" valueType="num">
                                      <p:cBhvr>
                                        <p:cTn id="72" dur="500" fill="hold"/>
                                        <p:tgtEl>
                                          <p:spTgt spid="64"/>
                                        </p:tgtEl>
                                        <p:attrNameLst>
                                          <p:attrName>ppt_h</p:attrName>
                                        </p:attrNameLst>
                                      </p:cBhvr>
                                      <p:tavLst>
                                        <p:tav tm="0">
                                          <p:val>
                                            <p:fltVal val="0"/>
                                          </p:val>
                                        </p:tav>
                                        <p:tav tm="100000">
                                          <p:val>
                                            <p:strVal val="#ppt_h"/>
                                          </p:val>
                                        </p:tav>
                                      </p:tavLst>
                                    </p:anim>
                                    <p:anim calcmode="lin" valueType="num">
                                      <p:cBhvr>
                                        <p:cTn id="73" dur="500" fill="hold"/>
                                        <p:tgtEl>
                                          <p:spTgt spid="64"/>
                                        </p:tgtEl>
                                        <p:attrNameLst>
                                          <p:attrName>ppt_x</p:attrName>
                                        </p:attrNameLst>
                                      </p:cBhvr>
                                      <p:tavLst>
                                        <p:tav tm="0">
                                          <p:val>
                                            <p:fltVal val="0.5"/>
                                          </p:val>
                                        </p:tav>
                                        <p:tav tm="100000">
                                          <p:val>
                                            <p:strVal val="#ppt_x"/>
                                          </p:val>
                                        </p:tav>
                                      </p:tavLst>
                                    </p:anim>
                                    <p:anim calcmode="lin" valueType="num">
                                      <p:cBhvr>
                                        <p:cTn id="74" dur="500" fill="hold"/>
                                        <p:tgtEl>
                                          <p:spTgt spid="64"/>
                                        </p:tgtEl>
                                        <p:attrNameLst>
                                          <p:attrName>ppt_y</p:attrName>
                                        </p:attrNameLst>
                                      </p:cBhvr>
                                      <p:tavLst>
                                        <p:tav tm="0">
                                          <p:val>
                                            <p:fltVal val="0.5"/>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 calcmode="lin" valueType="num">
                                      <p:cBhvr>
                                        <p:cTn id="81" dur="500" fill="hold"/>
                                        <p:tgtEl>
                                          <p:spTgt spid="50"/>
                                        </p:tgtEl>
                                        <p:attrNameLst>
                                          <p:attrName>ppt_x</p:attrName>
                                        </p:attrNameLst>
                                      </p:cBhvr>
                                      <p:tavLst>
                                        <p:tav tm="0">
                                          <p:val>
                                            <p:fltVal val="0.5"/>
                                          </p:val>
                                        </p:tav>
                                        <p:tav tm="100000">
                                          <p:val>
                                            <p:strVal val="#ppt_x"/>
                                          </p:val>
                                        </p:tav>
                                      </p:tavLst>
                                    </p:anim>
                                    <p:anim calcmode="lin" valueType="num">
                                      <p:cBhvr>
                                        <p:cTn id="82" dur="500" fill="hold"/>
                                        <p:tgtEl>
                                          <p:spTgt spid="50"/>
                                        </p:tgtEl>
                                        <p:attrNameLst>
                                          <p:attrName>ppt_y</p:attrName>
                                        </p:attrNameLst>
                                      </p:cBhvr>
                                      <p:tavLst>
                                        <p:tav tm="0">
                                          <p:val>
                                            <p:fltVal val="0.5"/>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 calcmode="lin" valueType="num">
                                      <p:cBhvr>
                                        <p:cTn id="89" dur="500" fill="hold"/>
                                        <p:tgtEl>
                                          <p:spTgt spid="63"/>
                                        </p:tgtEl>
                                        <p:attrNameLst>
                                          <p:attrName>ppt_x</p:attrName>
                                        </p:attrNameLst>
                                      </p:cBhvr>
                                      <p:tavLst>
                                        <p:tav tm="0">
                                          <p:val>
                                            <p:fltVal val="0.5"/>
                                          </p:val>
                                        </p:tav>
                                        <p:tav tm="100000">
                                          <p:val>
                                            <p:strVal val="#ppt_x"/>
                                          </p:val>
                                        </p:tav>
                                      </p:tavLst>
                                    </p:anim>
                                    <p:anim calcmode="lin" valueType="num">
                                      <p:cBhvr>
                                        <p:cTn id="90" dur="500" fill="hold"/>
                                        <p:tgtEl>
                                          <p:spTgt spid="63"/>
                                        </p:tgtEl>
                                        <p:attrNameLst>
                                          <p:attrName>ppt_y</p:attrName>
                                        </p:attrNameLst>
                                      </p:cBhvr>
                                      <p:tavLst>
                                        <p:tav tm="0">
                                          <p:val>
                                            <p:fltVal val="0.5"/>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528"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 calcmode="lin" valueType="num">
                                      <p:cBhvr>
                                        <p:cTn id="97" dur="500" fill="hold"/>
                                        <p:tgtEl>
                                          <p:spTgt spid="67"/>
                                        </p:tgtEl>
                                        <p:attrNameLst>
                                          <p:attrName>ppt_x</p:attrName>
                                        </p:attrNameLst>
                                      </p:cBhvr>
                                      <p:tavLst>
                                        <p:tav tm="0">
                                          <p:val>
                                            <p:fltVal val="0.5"/>
                                          </p:val>
                                        </p:tav>
                                        <p:tav tm="100000">
                                          <p:val>
                                            <p:strVal val="#ppt_x"/>
                                          </p:val>
                                        </p:tav>
                                      </p:tavLst>
                                    </p:anim>
                                    <p:anim calcmode="lin" valueType="num">
                                      <p:cBhvr>
                                        <p:cTn id="98" dur="500" fill="hold"/>
                                        <p:tgtEl>
                                          <p:spTgt spid="67"/>
                                        </p:tgtEl>
                                        <p:attrNameLst>
                                          <p:attrName>ppt_y</p:attrName>
                                        </p:attrNameLst>
                                      </p:cBhvr>
                                      <p:tavLst>
                                        <p:tav tm="0">
                                          <p:val>
                                            <p:fltVal val="0.5"/>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strVal val="(6*min(max(#ppt_w*#ppt_h,.3),1)-7.4)/-.7*#ppt_w"/>
                                          </p:val>
                                        </p:tav>
                                        <p:tav tm="100000">
                                          <p:val>
                                            <p:strVal val="#ppt_w"/>
                                          </p:val>
                                        </p:tav>
                                      </p:tavLst>
                                    </p:anim>
                                    <p:anim calcmode="lin" valueType="num">
                                      <p:cBhvr>
                                        <p:cTn id="104" dur="500" fill="hold"/>
                                        <p:tgtEl>
                                          <p:spTgt spid="66"/>
                                        </p:tgtEl>
                                        <p:attrNameLst>
                                          <p:attrName>ppt_h</p:attrName>
                                        </p:attrNameLst>
                                      </p:cBhvr>
                                      <p:tavLst>
                                        <p:tav tm="0">
                                          <p:val>
                                            <p:strVal val="(6*min(max(#ppt_w*#ppt_h,.3),1)-7.4)/-.7*#ppt_h"/>
                                          </p:val>
                                        </p:tav>
                                        <p:tav tm="100000">
                                          <p:val>
                                            <p:strVal val="#ppt_h"/>
                                          </p:val>
                                        </p:tav>
                                      </p:tavLst>
                                    </p:anim>
                                    <p:anim calcmode="lin" valueType="num">
                                      <p:cBhvr>
                                        <p:cTn id="105" dur="500" fill="hold"/>
                                        <p:tgtEl>
                                          <p:spTgt spid="66"/>
                                        </p:tgtEl>
                                        <p:attrNameLst>
                                          <p:attrName>ppt_x</p:attrName>
                                        </p:attrNameLst>
                                      </p:cBhvr>
                                      <p:tavLst>
                                        <p:tav tm="0">
                                          <p:val>
                                            <p:fltVal val="0.5"/>
                                          </p:val>
                                        </p:tav>
                                        <p:tav tm="100000">
                                          <p:val>
                                            <p:strVal val="#ppt_x"/>
                                          </p:val>
                                        </p:tav>
                                      </p:tavLst>
                                    </p:anim>
                                    <p:anim calcmode="lin" valueType="num">
                                      <p:cBhvr>
                                        <p:cTn id="106"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36" fill="hold" grpId="0" nodeType="click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p:cTn id="111" dur="500" fill="hold"/>
                                        <p:tgtEl>
                                          <p:spTgt spid="68"/>
                                        </p:tgtEl>
                                        <p:attrNameLst>
                                          <p:attrName>ppt_w</p:attrName>
                                        </p:attrNameLst>
                                      </p:cBhvr>
                                      <p:tavLst>
                                        <p:tav tm="0">
                                          <p:val>
                                            <p:strVal val="(6*min(max(#ppt_w*#ppt_h,.3),1)-7.4)/-.7*#ppt_w"/>
                                          </p:val>
                                        </p:tav>
                                        <p:tav tm="100000">
                                          <p:val>
                                            <p:strVal val="#ppt_w"/>
                                          </p:val>
                                        </p:tav>
                                      </p:tavLst>
                                    </p:anim>
                                    <p:anim calcmode="lin" valueType="num">
                                      <p:cBhvr>
                                        <p:cTn id="112" dur="500" fill="hold"/>
                                        <p:tgtEl>
                                          <p:spTgt spid="68"/>
                                        </p:tgtEl>
                                        <p:attrNameLst>
                                          <p:attrName>ppt_h</p:attrName>
                                        </p:attrNameLst>
                                      </p:cBhvr>
                                      <p:tavLst>
                                        <p:tav tm="0">
                                          <p:val>
                                            <p:strVal val="(6*min(max(#ppt_w*#ppt_h,.3),1)-7.4)/-.7*#ppt_h"/>
                                          </p:val>
                                        </p:tav>
                                        <p:tav tm="100000">
                                          <p:val>
                                            <p:strVal val="#ppt_h"/>
                                          </p:val>
                                        </p:tav>
                                      </p:tavLst>
                                    </p:anim>
                                    <p:anim calcmode="lin" valueType="num">
                                      <p:cBhvr>
                                        <p:cTn id="113" dur="500" fill="hold"/>
                                        <p:tgtEl>
                                          <p:spTgt spid="68"/>
                                        </p:tgtEl>
                                        <p:attrNameLst>
                                          <p:attrName>ppt_x</p:attrName>
                                        </p:attrNameLst>
                                      </p:cBhvr>
                                      <p:tavLst>
                                        <p:tav tm="0">
                                          <p:val>
                                            <p:fltVal val="0.5"/>
                                          </p:val>
                                        </p:tav>
                                        <p:tav tm="100000">
                                          <p:val>
                                            <p:strVal val="#ppt_x"/>
                                          </p:val>
                                        </p:tav>
                                      </p:tavLst>
                                    </p:anim>
                                    <p:anim calcmode="lin" valueType="num">
                                      <p:cBhvr>
                                        <p:cTn id="114"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utoUpdateAnimBg="0"/>
      <p:bldP spid="49" grpId="0" autoUpdateAnimBg="0"/>
      <p:bldP spid="50" grpId="0" autoUpdateAnimBg="0"/>
      <p:bldP spid="62" grpId="0" autoUpdateAnimBg="0"/>
      <p:bldP spid="63" grpId="0" autoUpdateAnimBg="0"/>
      <p:bldP spid="64" grpId="0" autoUpdateAnimBg="0"/>
      <p:bldP spid="66" grpId="0" animBg="1"/>
      <p:bldP spid="67" grpId="0" autoUpdateAnimBg="0"/>
      <p:bldP spid="68" grpId="0" animBg="1"/>
      <p:bldP spid="6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34"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35"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36"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37"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38"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39"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640"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41"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42"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643"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44"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45"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646"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647"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69648"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49"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0"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1"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2"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3"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4"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5"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6"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7"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8"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9"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0"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69661"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69662" name="Rectangle 31"/>
          <p:cNvSpPr>
            <a:spLocks noChangeArrowheads="1"/>
          </p:cNvSpPr>
          <p:nvPr/>
        </p:nvSpPr>
        <p:spPr bwMode="auto">
          <a:xfrm>
            <a:off x="1900238" y="4786313"/>
            <a:ext cx="5953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¼lhMCY;w½</a:t>
            </a:r>
          </a:p>
        </p:txBody>
      </p:sp>
      <p:sp>
        <p:nvSpPr>
          <p:cNvPr id="69663"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69664"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69665"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69666" name="Group 52"/>
          <p:cNvGrpSpPr>
            <a:grpSpLocks/>
          </p:cNvGrpSpPr>
          <p:nvPr/>
        </p:nvGrpSpPr>
        <p:grpSpPr bwMode="auto">
          <a:xfrm>
            <a:off x="3570288" y="4249738"/>
            <a:ext cx="287337" cy="406400"/>
            <a:chOff x="1311" y="2157"/>
            <a:chExt cx="1468" cy="1695"/>
          </a:xfrm>
        </p:grpSpPr>
        <p:sp>
          <p:nvSpPr>
            <p:cNvPr id="69725" name="Freeform 53" descr="Cork"/>
            <p:cNvSpPr>
              <a:spLocks/>
            </p:cNvSpPr>
            <p:nvPr/>
          </p:nvSpPr>
          <p:spPr bwMode="auto">
            <a:xfrm>
              <a:off x="1343" y="2157"/>
              <a:ext cx="1436" cy="1345"/>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wrap="none" lIns="139458" tIns="68505" rIns="139458" bIns="68505">
              <a:spAutoFit/>
            </a:bodyPr>
            <a:lstStyle/>
            <a:p>
              <a:endParaRPr lang="en-US"/>
            </a:p>
          </p:txBody>
        </p:sp>
        <p:sp>
          <p:nvSpPr>
            <p:cNvPr id="69726" name="Freeform 54" descr="Cork"/>
            <p:cNvSpPr>
              <a:spLocks/>
            </p:cNvSpPr>
            <p:nvPr/>
          </p:nvSpPr>
          <p:spPr bwMode="auto">
            <a:xfrm>
              <a:off x="1311" y="2507"/>
              <a:ext cx="1436" cy="1345"/>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wrap="none" lIns="139458" tIns="68505" rIns="139458" bIns="68505">
              <a:spAutoFit/>
            </a:bodyPr>
            <a:lstStyle/>
            <a:p>
              <a:endParaRPr lang="en-US"/>
            </a:p>
          </p:txBody>
        </p:sp>
      </p:grpSp>
      <p:sp>
        <p:nvSpPr>
          <p:cNvPr id="69667" name="Freeform 56"/>
          <p:cNvSpPr>
            <a:spLocks/>
          </p:cNvSpPr>
          <p:nvPr/>
        </p:nvSpPr>
        <p:spPr bwMode="auto">
          <a:xfrm>
            <a:off x="3257550" y="4178300"/>
            <a:ext cx="280988" cy="322263"/>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139458" tIns="68505" rIns="139458" bIns="68505">
            <a:spAutoFit/>
          </a:bodyPr>
          <a:lstStyle/>
          <a:p>
            <a:endParaRPr lang="en-US"/>
          </a:p>
        </p:txBody>
      </p:sp>
      <p:sp>
        <p:nvSpPr>
          <p:cNvPr id="69668" name="Freeform 57"/>
          <p:cNvSpPr>
            <a:spLocks/>
          </p:cNvSpPr>
          <p:nvPr/>
        </p:nvSpPr>
        <p:spPr bwMode="auto">
          <a:xfrm>
            <a:off x="3262313" y="4181475"/>
            <a:ext cx="280987" cy="322263"/>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139458" tIns="68505" rIns="139458" bIns="68505">
            <a:spAutoFit/>
          </a:bodyPr>
          <a:lstStyle/>
          <a:p>
            <a:endParaRPr lang="en-US"/>
          </a:p>
        </p:txBody>
      </p:sp>
      <p:sp>
        <p:nvSpPr>
          <p:cNvPr id="69669" name="Freeform 58"/>
          <p:cNvSpPr>
            <a:spLocks/>
          </p:cNvSpPr>
          <p:nvPr/>
        </p:nvSpPr>
        <p:spPr bwMode="auto">
          <a:xfrm>
            <a:off x="3536950" y="4168775"/>
            <a:ext cx="280988" cy="322263"/>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139458" tIns="68505" rIns="139458" bIns="68505">
            <a:spAutoFit/>
          </a:bodyPr>
          <a:lstStyle/>
          <a:p>
            <a:endParaRPr lang="en-US"/>
          </a:p>
        </p:txBody>
      </p:sp>
      <p:sp>
        <p:nvSpPr>
          <p:cNvPr id="69670" name="Freeform 59"/>
          <p:cNvSpPr>
            <a:spLocks/>
          </p:cNvSpPr>
          <p:nvPr/>
        </p:nvSpPr>
        <p:spPr bwMode="auto">
          <a:xfrm>
            <a:off x="3278188" y="3808413"/>
            <a:ext cx="280987" cy="322262"/>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139458" tIns="68505" rIns="139458" bIns="68505">
            <a:spAutoFit/>
          </a:bodyPr>
          <a:lstStyle/>
          <a:p>
            <a:endParaRPr lang="en-US"/>
          </a:p>
        </p:txBody>
      </p:sp>
      <p:sp>
        <p:nvSpPr>
          <p:cNvPr id="69671" name="Freeform 60"/>
          <p:cNvSpPr>
            <a:spLocks/>
          </p:cNvSpPr>
          <p:nvPr/>
        </p:nvSpPr>
        <p:spPr bwMode="auto">
          <a:xfrm>
            <a:off x="3619500" y="3795713"/>
            <a:ext cx="280988" cy="322262"/>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139458" tIns="68505" rIns="139458" bIns="68505">
            <a:spAutoFit/>
          </a:bodyPr>
          <a:lstStyle/>
          <a:p>
            <a:endParaRPr lang="en-US"/>
          </a:p>
        </p:txBody>
      </p:sp>
      <p:sp>
        <p:nvSpPr>
          <p:cNvPr id="69672"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9673"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9674"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69675"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76"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69677"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878660" name="Rectangle 68"/>
          <p:cNvSpPr>
            <a:spLocks noChangeArrowheads="1"/>
          </p:cNvSpPr>
          <p:nvPr/>
        </p:nvSpPr>
        <p:spPr bwMode="auto">
          <a:xfrm>
            <a:off x="2205038" y="3279775"/>
            <a:ext cx="1135062"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ƒ </a:t>
            </a:r>
            <a:r>
              <a:rPr lang="ja-JP" altLang="en-US" sz="2800" b="1">
                <a:solidFill>
                  <a:schemeClr val="hlink"/>
                </a:solidFill>
                <a:latin typeface="Kruti Dev 010" charset="0"/>
              </a:rPr>
              <a:t>’</a:t>
            </a:r>
            <a:r>
              <a:rPr lang="en-US" sz="2800" b="1">
                <a:solidFill>
                  <a:schemeClr val="hlink"/>
                </a:solidFill>
                <a:latin typeface="Kruti Dev 010" charset="0"/>
              </a:rPr>
              <a:t>kew,y</a:t>
            </a:r>
            <a:endParaRPr lang="en-US" sz="2800">
              <a:solidFill>
                <a:schemeClr val="hlink"/>
              </a:solidFill>
              <a:latin typeface="Kruti Dev 010" charset="0"/>
            </a:endParaRPr>
          </a:p>
        </p:txBody>
      </p:sp>
      <p:sp>
        <p:nvSpPr>
          <p:cNvPr id="878661" name="Rectangle 69"/>
          <p:cNvSpPr>
            <a:spLocks noChangeArrowheads="1"/>
          </p:cNvSpPr>
          <p:nvPr/>
        </p:nvSpPr>
        <p:spPr bwMode="auto">
          <a:xfrm>
            <a:off x="2130425" y="3816350"/>
            <a:ext cx="1014413"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a:t>
            </a:r>
            <a:r>
              <a:rPr lang="ja-JP" altLang="en-US" sz="2800" b="1">
                <a:solidFill>
                  <a:schemeClr val="hlink"/>
                </a:solidFill>
                <a:latin typeface="Kruti Dev 010" charset="0"/>
              </a:rPr>
              <a:t>’</a:t>
            </a:r>
            <a:r>
              <a:rPr lang="en-US" sz="2800" b="1">
                <a:solidFill>
                  <a:schemeClr val="hlink"/>
                </a:solidFill>
                <a:latin typeface="Kruti Dev 010" charset="0"/>
              </a:rPr>
              <a:t>kew,y</a:t>
            </a:r>
          </a:p>
        </p:txBody>
      </p:sp>
      <p:sp>
        <p:nvSpPr>
          <p:cNvPr id="878662" name="Rectangle 70"/>
          <p:cNvSpPr>
            <a:spLocks noChangeArrowheads="1"/>
          </p:cNvSpPr>
          <p:nvPr/>
        </p:nvSpPr>
        <p:spPr bwMode="auto">
          <a:xfrm>
            <a:off x="2311400" y="4573588"/>
            <a:ext cx="1081088"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 jktk</a:t>
            </a:r>
          </a:p>
        </p:txBody>
      </p:sp>
      <p:sp>
        <p:nvSpPr>
          <p:cNvPr id="878663" name="Rectangle 71"/>
          <p:cNvSpPr>
            <a:spLocks noChangeArrowheads="1"/>
          </p:cNvSpPr>
          <p:nvPr/>
        </p:nvSpPr>
        <p:spPr bwMode="auto">
          <a:xfrm>
            <a:off x="2095500" y="4103688"/>
            <a:ext cx="1050925"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ƒ jktk</a:t>
            </a:r>
          </a:p>
        </p:txBody>
      </p:sp>
      <p:sp>
        <p:nvSpPr>
          <p:cNvPr id="878664" name="Oval 72"/>
          <p:cNvSpPr>
            <a:spLocks noChangeArrowheads="1"/>
          </p:cNvSpPr>
          <p:nvPr/>
        </p:nvSpPr>
        <p:spPr bwMode="auto">
          <a:xfrm>
            <a:off x="3136900" y="3541713"/>
            <a:ext cx="914400" cy="914400"/>
          </a:xfrm>
          <a:prstGeom prst="ellipse">
            <a:avLst/>
          </a:prstGeom>
          <a:noFill/>
          <a:ln w="76200">
            <a:solidFill>
              <a:schemeClr val="hlink"/>
            </a:solidFill>
            <a:round/>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69683" name="Rectangle 78"/>
          <p:cNvSpPr>
            <a:spLocks noChangeArrowheads="1"/>
          </p:cNvSpPr>
          <p:nvPr/>
        </p:nvSpPr>
        <p:spPr bwMode="auto">
          <a:xfrm>
            <a:off x="2243138" y="468313"/>
            <a:ext cx="839787"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;gks</a:t>
            </a:r>
            <a:r>
              <a:rPr lang="ja-JP" altLang="en-US" sz="3200" b="1">
                <a:solidFill>
                  <a:srgbClr val="000000"/>
                </a:solidFill>
                <a:latin typeface="Kruti Dev 010" charset="0"/>
              </a:rPr>
              <a:t>’</a:t>
            </a:r>
            <a:r>
              <a:rPr lang="en-US" altLang="ja-JP" sz="3200" b="1">
                <a:solidFill>
                  <a:srgbClr val="000000"/>
                </a:solidFill>
                <a:latin typeface="Kruti Dev 010" charset="0"/>
              </a:rPr>
              <a:t>kq</a:t>
            </a:r>
            <a:endParaRPr lang="en-US" sz="3200">
              <a:latin typeface="Kruti Dev 010" charset="0"/>
            </a:endParaRPr>
          </a:p>
        </p:txBody>
      </p:sp>
      <p:sp>
        <p:nvSpPr>
          <p:cNvPr id="69684" name="Rectangle 79"/>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U;kf;;ksa</a:t>
            </a:r>
          </a:p>
        </p:txBody>
      </p:sp>
      <p:sp>
        <p:nvSpPr>
          <p:cNvPr id="69685" name="Rectangle 80"/>
          <p:cNvSpPr>
            <a:spLocks noChangeArrowheads="1"/>
          </p:cNvSpPr>
          <p:nvPr/>
        </p:nvSpPr>
        <p:spPr bwMode="auto">
          <a:xfrm>
            <a:off x="2403475" y="2249488"/>
            <a:ext cx="53498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:Fk</a:t>
            </a:r>
          </a:p>
        </p:txBody>
      </p:sp>
      <p:grpSp>
        <p:nvGrpSpPr>
          <p:cNvPr id="69686" name="Group 83"/>
          <p:cNvGrpSpPr>
            <a:grpSpLocks/>
          </p:cNvGrpSpPr>
          <p:nvPr/>
        </p:nvGrpSpPr>
        <p:grpSpPr bwMode="auto">
          <a:xfrm>
            <a:off x="5340350" y="5981700"/>
            <a:ext cx="4025900" cy="954088"/>
            <a:chOff x="3409" y="3768"/>
            <a:chExt cx="2536" cy="601"/>
          </a:xfrm>
        </p:grpSpPr>
        <p:sp>
          <p:nvSpPr>
            <p:cNvPr id="878676" name="AutoShape 84"/>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878677" name="Text Box 85"/>
            <p:cNvSpPr txBox="1">
              <a:spLocks noChangeArrowheads="1"/>
            </p:cNvSpPr>
            <p:nvPr/>
          </p:nvSpPr>
          <p:spPr bwMode="auto">
            <a:xfrm>
              <a:off x="3433" y="3768"/>
              <a:ext cx="2492" cy="60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800" b="1" dirty="0" err="1">
                  <a:ln>
                    <a:solidFill>
                      <a:schemeClr val="bg1"/>
                    </a:solidFill>
                  </a:ln>
                  <a:solidFill>
                    <a:schemeClr val="bg1"/>
                  </a:solidFill>
                  <a:latin typeface="Kruti Dev 010" pitchFamily="2" charset="0"/>
                  <a:ea typeface="+mn-ea"/>
                  <a:cs typeface="+mn-cs"/>
                </a:rPr>
                <a:t>ƒ</a:t>
              </a:r>
              <a:r>
                <a:rPr lang="en-US" sz="2800" b="1" dirty="0" err="1">
                  <a:ln>
                    <a:solidFill>
                      <a:schemeClr val="bg1"/>
                    </a:solidFill>
                  </a:ln>
                  <a:solidFill>
                    <a:schemeClr val="bg1"/>
                  </a:solidFill>
                  <a:latin typeface="Kruti Dev 010"/>
                  <a:ea typeface="+mn-ea"/>
                  <a:cs typeface="+mn-cs"/>
                </a:rPr>
                <a:t>ŒŒŒ</a:t>
              </a:r>
              <a:r>
                <a:rPr lang="en-US" sz="2800" b="1" dirty="0">
                  <a:ln>
                    <a:solidFill>
                      <a:schemeClr val="bg1"/>
                    </a:solidFill>
                  </a:ln>
                  <a:solidFill>
                    <a:schemeClr val="bg1"/>
                  </a:solidFill>
                  <a:latin typeface="Kruti Dev 010" pitchFamily="2" charset="0"/>
                  <a:ea typeface="+mn-ea"/>
                  <a:cs typeface="+mn-cs"/>
                </a:rPr>
                <a:t> ch-lh-</a:t>
              </a:r>
            </a:p>
          </p:txBody>
        </p:sp>
      </p:grpSp>
      <p:grpSp>
        <p:nvGrpSpPr>
          <p:cNvPr id="69687" name="Group 88"/>
          <p:cNvGrpSpPr>
            <a:grpSpLocks/>
          </p:cNvGrpSpPr>
          <p:nvPr/>
        </p:nvGrpSpPr>
        <p:grpSpPr bwMode="auto">
          <a:xfrm>
            <a:off x="6038850" y="3095625"/>
            <a:ext cx="3278188" cy="3125788"/>
            <a:chOff x="1084" y="711"/>
            <a:chExt cx="2950" cy="2769"/>
          </a:xfrm>
        </p:grpSpPr>
        <p:grpSp>
          <p:nvGrpSpPr>
            <p:cNvPr id="69713" name="Group 89"/>
            <p:cNvGrpSpPr>
              <a:grpSpLocks/>
            </p:cNvGrpSpPr>
            <p:nvPr/>
          </p:nvGrpSpPr>
          <p:grpSpPr bwMode="auto">
            <a:xfrm>
              <a:off x="1084" y="711"/>
              <a:ext cx="2950" cy="2769"/>
              <a:chOff x="2707" y="548"/>
              <a:chExt cx="2950" cy="2769"/>
            </a:xfrm>
          </p:grpSpPr>
          <p:grpSp>
            <p:nvGrpSpPr>
              <p:cNvPr id="69719" name="Group 90"/>
              <p:cNvGrpSpPr>
                <a:grpSpLocks/>
              </p:cNvGrpSpPr>
              <p:nvPr/>
            </p:nvGrpSpPr>
            <p:grpSpPr bwMode="auto">
              <a:xfrm>
                <a:off x="3180" y="1046"/>
                <a:ext cx="2105" cy="1421"/>
                <a:chOff x="578" y="2316"/>
                <a:chExt cx="2105" cy="1421"/>
              </a:xfrm>
            </p:grpSpPr>
            <p:sp>
              <p:nvSpPr>
                <p:cNvPr id="69721" name="Freeform 91"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69722" name="Freeform 92"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pic>
            <p:nvPicPr>
              <p:cNvPr id="69720" name="Picture 93"/>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69714" name="Freeform 94"/>
            <p:cNvSpPr>
              <a:spLocks/>
            </p:cNvSpPr>
            <p:nvPr/>
          </p:nvSpPr>
          <p:spPr bwMode="auto">
            <a:xfrm>
              <a:off x="1616" y="2649"/>
              <a:ext cx="88" cy="277"/>
            </a:xfrm>
            <a:custGeom>
              <a:avLst/>
              <a:gdLst>
                <a:gd name="T0" fmla="*/ 251 w 85"/>
                <a:gd name="T1" fmla="*/ 3 h 318"/>
                <a:gd name="T2" fmla="*/ 218 w 85"/>
                <a:gd name="T3" fmla="*/ 3 h 318"/>
                <a:gd name="T4" fmla="*/ 165 w 85"/>
                <a:gd name="T5" fmla="*/ 3 h 318"/>
                <a:gd name="T6" fmla="*/ 189 w 85"/>
                <a:gd name="T7" fmla="*/ 3 h 318"/>
                <a:gd name="T8" fmla="*/ 218 w 85"/>
                <a:gd name="T9" fmla="*/ 3 h 318"/>
                <a:gd name="T10" fmla="*/ 129 w 85"/>
                <a:gd name="T11" fmla="*/ 3 h 318"/>
                <a:gd name="T12" fmla="*/ 129 w 85"/>
                <a:gd name="T13" fmla="*/ 3 h 318"/>
                <a:gd name="T14" fmla="*/ 165 w 85"/>
                <a:gd name="T15" fmla="*/ 3 h 318"/>
                <a:gd name="T16" fmla="*/ 98 w 85"/>
                <a:gd name="T17" fmla="*/ 3 h 318"/>
                <a:gd name="T18" fmla="*/ 129 w 85"/>
                <a:gd name="T19" fmla="*/ 3 h 318"/>
                <a:gd name="T20" fmla="*/ 165 w 85"/>
                <a:gd name="T21" fmla="*/ 3 h 318"/>
                <a:gd name="T22" fmla="*/ 129 w 85"/>
                <a:gd name="T23" fmla="*/ 3 h 318"/>
                <a:gd name="T24" fmla="*/ 165 w 85"/>
                <a:gd name="T25" fmla="*/ 3 h 318"/>
                <a:gd name="T26" fmla="*/ 129 w 85"/>
                <a:gd name="T27" fmla="*/ 3 h 318"/>
                <a:gd name="T28" fmla="*/ 165 w 85"/>
                <a:gd name="T29" fmla="*/ 3 h 318"/>
                <a:gd name="T30" fmla="*/ 189 w 85"/>
                <a:gd name="T31" fmla="*/ 3 h 318"/>
                <a:gd name="T32" fmla="*/ 251 w 85"/>
                <a:gd name="T33" fmla="*/ 3 h 318"/>
                <a:gd name="T34" fmla="*/ 277 w 85"/>
                <a:gd name="T35" fmla="*/ 3 h 318"/>
                <a:gd name="T36" fmla="*/ 251 w 85"/>
                <a:gd name="T37" fmla="*/ 3 h 318"/>
                <a:gd name="T38" fmla="*/ 218 w 85"/>
                <a:gd name="T39" fmla="*/ 3 h 318"/>
                <a:gd name="T40" fmla="*/ 189 w 85"/>
                <a:gd name="T41" fmla="*/ 3 h 318"/>
                <a:gd name="T42" fmla="*/ 129 w 85"/>
                <a:gd name="T43" fmla="*/ 3 h 318"/>
                <a:gd name="T44" fmla="*/ 98 w 85"/>
                <a:gd name="T45" fmla="*/ 3 h 318"/>
                <a:gd name="T46" fmla="*/ 74 w 85"/>
                <a:gd name="T47" fmla="*/ 3 h 318"/>
                <a:gd name="T48" fmla="*/ 5 w 85"/>
                <a:gd name="T49" fmla="*/ 3 h 318"/>
                <a:gd name="T50" fmla="*/ 129 w 85"/>
                <a:gd name="T51" fmla="*/ 3 h 318"/>
                <a:gd name="T52" fmla="*/ 218 w 85"/>
                <a:gd name="T53" fmla="*/ 3 h 318"/>
                <a:gd name="T54" fmla="*/ 251 w 85"/>
                <a:gd name="T55" fmla="*/ 3 h 318"/>
                <a:gd name="T56" fmla="*/ 218 w 85"/>
                <a:gd name="T57" fmla="*/ 3 h 318"/>
                <a:gd name="T58" fmla="*/ 218 w 85"/>
                <a:gd name="T59" fmla="*/ 3 h 318"/>
                <a:gd name="T60" fmla="*/ 165 w 85"/>
                <a:gd name="T61" fmla="*/ 3 h 318"/>
                <a:gd name="T62" fmla="*/ 74 w 85"/>
                <a:gd name="T63" fmla="*/ 3 h 318"/>
                <a:gd name="T64" fmla="*/ 129 w 85"/>
                <a:gd name="T65" fmla="*/ 3 h 318"/>
                <a:gd name="T66" fmla="*/ 189 w 85"/>
                <a:gd name="T67" fmla="*/ 3 h 318"/>
                <a:gd name="T68" fmla="*/ 251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9715" name="Freeform 95"/>
            <p:cNvSpPr>
              <a:spLocks/>
            </p:cNvSpPr>
            <p:nvPr/>
          </p:nvSpPr>
          <p:spPr bwMode="auto">
            <a:xfrm>
              <a:off x="1484" y="2647"/>
              <a:ext cx="414" cy="309"/>
            </a:xfrm>
            <a:custGeom>
              <a:avLst/>
              <a:gdLst>
                <a:gd name="T0" fmla="*/ 2147483647 w 105"/>
                <a:gd name="T1" fmla="*/ 0 h 354"/>
                <a:gd name="T2" fmla="*/ 2147483647 w 105"/>
                <a:gd name="T3" fmla="*/ 3 h 354"/>
                <a:gd name="T4" fmla="*/ 2147483647 w 105"/>
                <a:gd name="T5" fmla="*/ 3 h 354"/>
                <a:gd name="T6" fmla="*/ 2147483647 w 105"/>
                <a:gd name="T7" fmla="*/ 3 h 354"/>
                <a:gd name="T8" fmla="*/ 2147483647 w 105"/>
                <a:gd name="T9" fmla="*/ 3 h 354"/>
                <a:gd name="T10" fmla="*/ 2147483647 w 105"/>
                <a:gd name="T11" fmla="*/ 3 h 354"/>
                <a:gd name="T12" fmla="*/ 2147483647 w 105"/>
                <a:gd name="T13" fmla="*/ 3 h 354"/>
                <a:gd name="T14" fmla="*/ 2147483647 w 105"/>
                <a:gd name="T15" fmla="*/ 3 h 354"/>
                <a:gd name="T16" fmla="*/ 2147483647 w 105"/>
                <a:gd name="T17" fmla="*/ 3 h 354"/>
                <a:gd name="T18" fmla="*/ 2147483647 w 105"/>
                <a:gd name="T19" fmla="*/ 3 h 354"/>
                <a:gd name="T20" fmla="*/ 2147483647 w 105"/>
                <a:gd name="T21" fmla="*/ 3 h 354"/>
                <a:gd name="T22" fmla="*/ 2147483647 w 105"/>
                <a:gd name="T23" fmla="*/ 3 h 354"/>
                <a:gd name="T24" fmla="*/ 2147483647 w 105"/>
                <a:gd name="T25" fmla="*/ 3 h 354"/>
                <a:gd name="T26" fmla="*/ 2147483647 w 105"/>
                <a:gd name="T27" fmla="*/ 3 h 354"/>
                <a:gd name="T28" fmla="*/ 2147483647 w 105"/>
                <a:gd name="T29" fmla="*/ 3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9716" name="Freeform 96"/>
            <p:cNvSpPr>
              <a:spLocks/>
            </p:cNvSpPr>
            <p:nvPr/>
          </p:nvSpPr>
          <p:spPr bwMode="auto">
            <a:xfrm>
              <a:off x="3008" y="2583"/>
              <a:ext cx="155" cy="328"/>
            </a:xfrm>
            <a:custGeom>
              <a:avLst/>
              <a:gdLst>
                <a:gd name="T0" fmla="*/ 582 w 149"/>
                <a:gd name="T1" fmla="*/ 3 h 376"/>
                <a:gd name="T2" fmla="*/ 553 w 149"/>
                <a:gd name="T3" fmla="*/ 3 h 376"/>
                <a:gd name="T4" fmla="*/ 513 w 149"/>
                <a:gd name="T5" fmla="*/ 3 h 376"/>
                <a:gd name="T6" fmla="*/ 506 w 149"/>
                <a:gd name="T7" fmla="*/ 3 h 376"/>
                <a:gd name="T8" fmla="*/ 432 w 149"/>
                <a:gd name="T9" fmla="*/ 3 h 376"/>
                <a:gd name="T10" fmla="*/ 341 w 149"/>
                <a:gd name="T11" fmla="*/ 3 h 376"/>
                <a:gd name="T12" fmla="*/ 274 w 149"/>
                <a:gd name="T13" fmla="*/ 3 h 376"/>
                <a:gd name="T14" fmla="*/ 230 w 149"/>
                <a:gd name="T15" fmla="*/ 3 h 376"/>
                <a:gd name="T16" fmla="*/ 73 w 149"/>
                <a:gd name="T17" fmla="*/ 3 h 376"/>
                <a:gd name="T18" fmla="*/ 2 w 149"/>
                <a:gd name="T19" fmla="*/ 3 h 376"/>
                <a:gd name="T20" fmla="*/ 5 w 149"/>
                <a:gd name="T21" fmla="*/ 3 h 376"/>
                <a:gd name="T22" fmla="*/ 8 w 149"/>
                <a:gd name="T23" fmla="*/ 3 h 376"/>
                <a:gd name="T24" fmla="*/ 82 w 149"/>
                <a:gd name="T25" fmla="*/ 3 h 376"/>
                <a:gd name="T26" fmla="*/ 137 w 149"/>
                <a:gd name="T27" fmla="*/ 3 h 376"/>
                <a:gd name="T28" fmla="*/ 174 w 149"/>
                <a:gd name="T29" fmla="*/ 3 h 376"/>
                <a:gd name="T30" fmla="*/ 331 w 149"/>
                <a:gd name="T31" fmla="*/ 3 h 376"/>
                <a:gd name="T32" fmla="*/ 506 w 149"/>
                <a:gd name="T33" fmla="*/ 3 h 376"/>
                <a:gd name="T34" fmla="*/ 582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9717" name="Freeform 97"/>
            <p:cNvSpPr>
              <a:spLocks/>
            </p:cNvSpPr>
            <p:nvPr/>
          </p:nvSpPr>
          <p:spPr bwMode="auto">
            <a:xfrm>
              <a:off x="1714" y="1020"/>
              <a:ext cx="99" cy="440"/>
            </a:xfrm>
            <a:custGeom>
              <a:avLst/>
              <a:gdLst>
                <a:gd name="T0" fmla="*/ 76 w 96"/>
                <a:gd name="T1" fmla="*/ 3 h 504"/>
                <a:gd name="T2" fmla="*/ 182 w 96"/>
                <a:gd name="T3" fmla="*/ 3 h 504"/>
                <a:gd name="T4" fmla="*/ 217 w 96"/>
                <a:gd name="T5" fmla="*/ 3 h 504"/>
                <a:gd name="T6" fmla="*/ 217 w 96"/>
                <a:gd name="T7" fmla="*/ 3 h 504"/>
                <a:gd name="T8" fmla="*/ 268 w 96"/>
                <a:gd name="T9" fmla="*/ 3 h 504"/>
                <a:gd name="T10" fmla="*/ 288 w 96"/>
                <a:gd name="T11" fmla="*/ 3 h 504"/>
                <a:gd name="T12" fmla="*/ 268 w 96"/>
                <a:gd name="T13" fmla="*/ 3 h 504"/>
                <a:gd name="T14" fmla="*/ 233 w 96"/>
                <a:gd name="T15" fmla="*/ 3 h 504"/>
                <a:gd name="T16" fmla="*/ 83 w 96"/>
                <a:gd name="T17" fmla="*/ 3 h 504"/>
                <a:gd name="T18" fmla="*/ 76 w 96"/>
                <a:gd name="T19" fmla="*/ 3 h 504"/>
                <a:gd name="T20" fmla="*/ 92 w 96"/>
                <a:gd name="T21" fmla="*/ 3 h 504"/>
                <a:gd name="T22" fmla="*/ 117 w 96"/>
                <a:gd name="T23" fmla="*/ 3 h 504"/>
                <a:gd name="T24" fmla="*/ 72 w 96"/>
                <a:gd name="T25" fmla="*/ 3 h 504"/>
                <a:gd name="T26" fmla="*/ 76 w 96"/>
                <a:gd name="T27" fmla="*/ 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9718" name="Freeform 98"/>
            <p:cNvSpPr>
              <a:spLocks/>
            </p:cNvSpPr>
            <p:nvPr/>
          </p:nvSpPr>
          <p:spPr bwMode="auto">
            <a:xfrm>
              <a:off x="3431" y="1007"/>
              <a:ext cx="156" cy="358"/>
            </a:xfrm>
            <a:custGeom>
              <a:avLst/>
              <a:gdLst>
                <a:gd name="T0" fmla="*/ 5 w 150"/>
                <a:gd name="T1" fmla="*/ 3 h 410"/>
                <a:gd name="T2" fmla="*/ 165 w 150"/>
                <a:gd name="T3" fmla="*/ 3 h 410"/>
                <a:gd name="T4" fmla="*/ 329 w 150"/>
                <a:gd name="T5" fmla="*/ 3 h 410"/>
                <a:gd name="T6" fmla="*/ 385 w 150"/>
                <a:gd name="T7" fmla="*/ 3 h 410"/>
                <a:gd name="T8" fmla="*/ 470 w 150"/>
                <a:gd name="T9" fmla="*/ 3 h 410"/>
                <a:gd name="T10" fmla="*/ 526 w 150"/>
                <a:gd name="T11" fmla="*/ 3 h 410"/>
                <a:gd name="T12" fmla="*/ 556 w 150"/>
                <a:gd name="T13" fmla="*/ 3 h 410"/>
                <a:gd name="T14" fmla="*/ 569 w 150"/>
                <a:gd name="T15" fmla="*/ 3 h 410"/>
                <a:gd name="T16" fmla="*/ 592 w 150"/>
                <a:gd name="T17" fmla="*/ 3 h 410"/>
                <a:gd name="T18" fmla="*/ 600 w 150"/>
                <a:gd name="T19" fmla="*/ 3 h 410"/>
                <a:gd name="T20" fmla="*/ 534 w 150"/>
                <a:gd name="T21" fmla="*/ 0 h 410"/>
                <a:gd name="T22" fmla="*/ 385 w 150"/>
                <a:gd name="T23" fmla="*/ 3 h 410"/>
                <a:gd name="T24" fmla="*/ 316 w 150"/>
                <a:gd name="T25" fmla="*/ 3 h 410"/>
                <a:gd name="T26" fmla="*/ 272 w 150"/>
                <a:gd name="T27" fmla="*/ 3 h 410"/>
                <a:gd name="T28" fmla="*/ 235 w 150"/>
                <a:gd name="T29" fmla="*/ 3 h 410"/>
                <a:gd name="T30" fmla="*/ 172 w 150"/>
                <a:gd name="T31" fmla="*/ 3 h 410"/>
                <a:gd name="T32" fmla="*/ 165 w 150"/>
                <a:gd name="T33" fmla="*/ 3 h 410"/>
                <a:gd name="T34" fmla="*/ 136 w 150"/>
                <a:gd name="T35" fmla="*/ 3 h 410"/>
                <a:gd name="T36" fmla="*/ 126 w 150"/>
                <a:gd name="T37" fmla="*/ 3 h 410"/>
                <a:gd name="T38" fmla="*/ 112 w 150"/>
                <a:gd name="T39" fmla="*/ 3 h 410"/>
                <a:gd name="T40" fmla="*/ 67 w 150"/>
                <a:gd name="T41" fmla="*/ 3 h 410"/>
                <a:gd name="T42" fmla="*/ 10 w 150"/>
                <a:gd name="T43" fmla="*/ 3 h 410"/>
                <a:gd name="T44" fmla="*/ 2 w 150"/>
                <a:gd name="T45" fmla="*/ 3 h 410"/>
                <a:gd name="T46" fmla="*/ 5 w 150"/>
                <a:gd name="T47" fmla="*/ 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878691" name="Rectangle 99"/>
          <p:cNvSpPr>
            <a:spLocks noChangeArrowheads="1"/>
          </p:cNvSpPr>
          <p:nvPr/>
        </p:nvSpPr>
        <p:spPr bwMode="auto">
          <a:xfrm>
            <a:off x="5938838" y="3157538"/>
            <a:ext cx="3275012" cy="2035175"/>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r>
              <a:rPr lang="en-US" sz="4400" b="1">
                <a:solidFill>
                  <a:srgbClr val="66FFFF"/>
                </a:solidFill>
                <a:latin typeface="Kruti Dev 010" charset="0"/>
              </a:rPr>
              <a:t>nkÅn dh okpk</a:t>
            </a:r>
            <a:endParaRPr lang="en-US" sz="3200" b="1">
              <a:solidFill>
                <a:srgbClr val="66FFFF"/>
              </a:solidFill>
              <a:latin typeface="Kruti Dev 010" charset="0"/>
            </a:endParaRPr>
          </a:p>
          <a:p>
            <a:pPr algn="ctr">
              <a:lnSpc>
                <a:spcPct val="40000"/>
              </a:lnSpc>
              <a:spcBef>
                <a:spcPct val="50000"/>
              </a:spcBef>
              <a:defRPr/>
            </a:pPr>
            <a:r>
              <a:rPr lang="en-US" sz="3200" b="1">
                <a:solidFill>
                  <a:schemeClr val="bg1"/>
                </a:solidFill>
                <a:latin typeface="Kruti Dev 010" charset="0"/>
              </a:rPr>
              <a:t>„ </a:t>
            </a:r>
            <a:r>
              <a:rPr lang="ja-JP" altLang="en-US" sz="3200" b="1">
                <a:solidFill>
                  <a:schemeClr val="bg1"/>
                </a:solidFill>
                <a:latin typeface="Kruti Dev 010" charset="0"/>
              </a:rPr>
              <a:t>’</a:t>
            </a:r>
            <a:r>
              <a:rPr lang="en-US" sz="3200" b="1">
                <a:solidFill>
                  <a:schemeClr val="bg1"/>
                </a:solidFill>
                <a:latin typeface="Kruti Dev 010" charset="0"/>
              </a:rPr>
              <a:t>kew-‰%ƒˆ</a:t>
            </a:r>
            <a:endParaRPr lang="en-US" sz="3200" b="1">
              <a:solidFill>
                <a:srgbClr val="66FFFF"/>
              </a:solidFill>
              <a:latin typeface="Kruti Dev 010" charset="0"/>
            </a:endParaRPr>
          </a:p>
        </p:txBody>
      </p:sp>
      <p:sp>
        <p:nvSpPr>
          <p:cNvPr id="878693" name="AutoShape 101"/>
          <p:cNvSpPr>
            <a:spLocks noChangeArrowheads="1"/>
          </p:cNvSpPr>
          <p:nvPr/>
        </p:nvSpPr>
        <p:spPr bwMode="auto">
          <a:xfrm rot="684687">
            <a:off x="4141788" y="4032250"/>
            <a:ext cx="1982787" cy="5635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78700" name="Rectangle 10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878701" name="Rectangle 109"/>
          <p:cNvSpPr>
            <a:spLocks noChangeArrowheads="1"/>
          </p:cNvSpPr>
          <p:nvPr/>
        </p:nvSpPr>
        <p:spPr bwMode="auto">
          <a:xfrm>
            <a:off x="5359674" y="2246643"/>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69692" name="Text Box 112"/>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9693" name="Text Box 113"/>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33</a:t>
            </a:r>
          </a:p>
        </p:txBody>
      </p:sp>
      <p:sp>
        <p:nvSpPr>
          <p:cNvPr id="878706" name="Rectangle 114"/>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69695" name="Text Box 115"/>
          <p:cNvSpPr txBox="1">
            <a:spLocks noChangeArrowheads="1"/>
          </p:cNvSpPr>
          <p:nvPr/>
        </p:nvSpPr>
        <p:spPr bwMode="auto">
          <a:xfrm>
            <a:off x="9572625" y="72834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69696" name="Text Box 118"/>
          <p:cNvSpPr txBox="1">
            <a:spLocks noChangeArrowheads="1"/>
          </p:cNvSpPr>
          <p:nvPr/>
        </p:nvSpPr>
        <p:spPr bwMode="auto">
          <a:xfrm rot="-5400000">
            <a:off x="-1285081" y="3550444"/>
            <a:ext cx="56149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69697" name="Text Box 119"/>
          <p:cNvSpPr txBox="1">
            <a:spLocks noChangeArrowheads="1"/>
          </p:cNvSpPr>
          <p:nvPr/>
        </p:nvSpPr>
        <p:spPr bwMode="auto">
          <a:xfrm rot="-5400000">
            <a:off x="-1193006" y="3402806"/>
            <a:ext cx="56149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69698" name="Group 84"/>
          <p:cNvGrpSpPr>
            <a:grpSpLocks/>
          </p:cNvGrpSpPr>
          <p:nvPr/>
        </p:nvGrpSpPr>
        <p:grpSpPr bwMode="auto">
          <a:xfrm>
            <a:off x="3251200" y="3009900"/>
            <a:ext cx="712788" cy="1658938"/>
            <a:chOff x="6153150" y="2946400"/>
            <a:chExt cx="901700" cy="1865313"/>
          </a:xfrm>
        </p:grpSpPr>
        <p:grpSp>
          <p:nvGrpSpPr>
            <p:cNvPr id="69701" name="Group 85"/>
            <p:cNvGrpSpPr>
              <a:grpSpLocks/>
            </p:cNvGrpSpPr>
            <p:nvPr/>
          </p:nvGrpSpPr>
          <p:grpSpPr bwMode="auto">
            <a:xfrm>
              <a:off x="6153150" y="3681413"/>
              <a:ext cx="901700" cy="947736"/>
              <a:chOff x="1557" y="1007"/>
              <a:chExt cx="2105" cy="1949"/>
            </a:xfrm>
          </p:grpSpPr>
          <p:grpSp>
            <p:nvGrpSpPr>
              <p:cNvPr id="69705" name="Group 87"/>
              <p:cNvGrpSpPr>
                <a:grpSpLocks/>
              </p:cNvGrpSpPr>
              <p:nvPr/>
            </p:nvGrpSpPr>
            <p:grpSpPr bwMode="auto">
              <a:xfrm>
                <a:off x="1557" y="1209"/>
                <a:ext cx="2105" cy="1421"/>
                <a:chOff x="578" y="2316"/>
                <a:chExt cx="2105" cy="1421"/>
              </a:xfrm>
            </p:grpSpPr>
            <p:sp>
              <p:nvSpPr>
                <p:cNvPr id="6971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6971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6970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970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970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970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6971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69702" name="Group 98"/>
            <p:cNvGrpSpPr>
              <a:grpSpLocks/>
            </p:cNvGrpSpPr>
            <p:nvPr/>
          </p:nvGrpSpPr>
          <p:grpSpPr bwMode="auto">
            <a:xfrm>
              <a:off x="6175375" y="2946400"/>
              <a:ext cx="671513" cy="1865313"/>
              <a:chOff x="3914" y="1840"/>
              <a:chExt cx="423" cy="1175"/>
            </a:xfrm>
          </p:grpSpPr>
          <p:sp>
            <p:nvSpPr>
              <p:cNvPr id="88"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89"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 lh</a:t>
                </a:r>
                <a:endParaRPr lang="en-US" sz="2000" i="1" dirty="0">
                  <a:solidFill>
                    <a:srgbClr val="000000"/>
                  </a:solidFill>
                  <a:latin typeface="Kruti Dev 010" pitchFamily="2" charset="0"/>
                </a:endParaRPr>
              </a:p>
            </p:txBody>
          </p:sp>
        </p:grpSp>
      </p:grpSp>
      <p:sp>
        <p:nvSpPr>
          <p:cNvPr id="96" name="Rectangle 291"/>
          <p:cNvSpPr>
            <a:spLocks noChangeArrowheads="1"/>
          </p:cNvSpPr>
          <p:nvPr/>
        </p:nvSpPr>
        <p:spPr bwMode="auto">
          <a:xfrm>
            <a:off x="6304835" y="410773"/>
            <a:ext cx="3863920" cy="1250086"/>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2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200" b="1" i="1" dirty="0">
                <a:ln>
                  <a:solidFill>
                    <a:schemeClr val="bg1"/>
                  </a:solidFill>
                </a:ln>
                <a:solidFill>
                  <a:schemeClr val="bg1"/>
                </a:solidFill>
                <a:latin typeface="Kruti Dev 010" pitchFamily="2" charset="0"/>
              </a:rPr>
              <a:t>fu;ksftr djuk</a:t>
            </a:r>
            <a:endParaRPr lang="en-US" sz="3200" b="1" u="sng" dirty="0">
              <a:ln>
                <a:solidFill>
                  <a:schemeClr val="bg1"/>
                </a:solidFill>
              </a:ln>
              <a:solidFill>
                <a:schemeClr val="bg1"/>
              </a:solidFill>
              <a:latin typeface="Kruti Dev 010" pitchFamily="2" charset="0"/>
            </a:endParaRPr>
          </a:p>
        </p:txBody>
      </p:sp>
      <p:pic>
        <p:nvPicPr>
          <p:cNvPr id="69700" name="Picture 5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78664"/>
                                        </p:tgtEl>
                                        <p:attrNameLst>
                                          <p:attrName>style.visibility</p:attrName>
                                        </p:attrNameLst>
                                      </p:cBhvr>
                                      <p:to>
                                        <p:strVal val="visible"/>
                                      </p:to>
                                    </p:set>
                                    <p:anim calcmode="lin" valueType="num">
                                      <p:cBhvr additive="base">
                                        <p:cTn id="7" dur="500" fill="hold"/>
                                        <p:tgtEl>
                                          <p:spTgt spid="878664"/>
                                        </p:tgtEl>
                                        <p:attrNameLst>
                                          <p:attrName>ppt_x</p:attrName>
                                        </p:attrNameLst>
                                      </p:cBhvr>
                                      <p:tavLst>
                                        <p:tav tm="0">
                                          <p:val>
                                            <p:strVal val="#ppt_x"/>
                                          </p:val>
                                        </p:tav>
                                        <p:tav tm="100000">
                                          <p:val>
                                            <p:strVal val="#ppt_x"/>
                                          </p:val>
                                        </p:tav>
                                      </p:tavLst>
                                    </p:anim>
                                    <p:anim calcmode="lin" valueType="num">
                                      <p:cBhvr additive="base">
                                        <p:cTn id="8" dur="500" fill="hold"/>
                                        <p:tgtEl>
                                          <p:spTgt spid="87866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878693"/>
                                        </p:tgtEl>
                                        <p:attrNameLst>
                                          <p:attrName>style.visibility</p:attrName>
                                        </p:attrNameLst>
                                      </p:cBhvr>
                                      <p:to>
                                        <p:strVal val="visible"/>
                                      </p:to>
                                    </p:set>
                                    <p:animEffect transition="in" filter="wipe(left)">
                                      <p:cBhvr>
                                        <p:cTn id="13" dur="500"/>
                                        <p:tgtEl>
                                          <p:spTgt spid="878693"/>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78691"/>
                                        </p:tgtEl>
                                        <p:attrNameLst>
                                          <p:attrName>style.visibility</p:attrName>
                                        </p:attrNameLst>
                                      </p:cBhvr>
                                      <p:to>
                                        <p:strVal val="visible"/>
                                      </p:to>
                                    </p:set>
                                    <p:animEffect transition="in" filter="wipe(left)">
                                      <p:cBhvr>
                                        <p:cTn id="17" dur="500"/>
                                        <p:tgtEl>
                                          <p:spTgt spid="87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64" grpId="0" animBg="1"/>
      <p:bldP spid="87869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12" name="Oval 72"/>
          <p:cNvSpPr>
            <a:spLocks noChangeArrowheads="1"/>
          </p:cNvSpPr>
          <p:nvPr/>
        </p:nvSpPr>
        <p:spPr bwMode="auto">
          <a:xfrm>
            <a:off x="1023938" y="5016500"/>
            <a:ext cx="3311525" cy="1017588"/>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1682" name="Text Box 7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1683" name="Text Box 94"/>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1684" name="Text Box 95"/>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34</a:t>
            </a:r>
          </a:p>
        </p:txBody>
      </p:sp>
      <p:sp>
        <p:nvSpPr>
          <p:cNvPr id="880739" name="Oval 99"/>
          <p:cNvSpPr>
            <a:spLocks noChangeArrowheads="1"/>
          </p:cNvSpPr>
          <p:nvPr/>
        </p:nvSpPr>
        <p:spPr bwMode="auto">
          <a:xfrm>
            <a:off x="2243138" y="4678363"/>
            <a:ext cx="804862" cy="842962"/>
          </a:xfrm>
          <a:prstGeom prst="ellipse">
            <a:avLst/>
          </a:prstGeom>
          <a:noFill/>
          <a:ln w="76200">
            <a:solidFill>
              <a:schemeClr val="accent2"/>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1686" name="Text Box 100"/>
          <p:cNvSpPr txBox="1">
            <a:spLocks noChangeArrowheads="1"/>
          </p:cNvSpPr>
          <p:nvPr/>
        </p:nvSpPr>
        <p:spPr bwMode="auto">
          <a:xfrm>
            <a:off x="9575800" y="72834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71687"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88"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89"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0"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1"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2"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3"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694"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5"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6"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697"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8"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9"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00"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01"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71702"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3"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4"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5"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6"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7"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8"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9"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10"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11"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12"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13"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14"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71715"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71716" name="Rectangle 31"/>
          <p:cNvSpPr>
            <a:spLocks noChangeArrowheads="1"/>
          </p:cNvSpPr>
          <p:nvPr/>
        </p:nvSpPr>
        <p:spPr bwMode="auto">
          <a:xfrm>
            <a:off x="1900238" y="4786313"/>
            <a:ext cx="5953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¼lhMCY;w½</a:t>
            </a:r>
          </a:p>
        </p:txBody>
      </p:sp>
      <p:sp>
        <p:nvSpPr>
          <p:cNvPr id="71717"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71718"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71719"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71720" name="Group 52"/>
          <p:cNvGrpSpPr>
            <a:grpSpLocks/>
          </p:cNvGrpSpPr>
          <p:nvPr/>
        </p:nvGrpSpPr>
        <p:grpSpPr bwMode="auto">
          <a:xfrm>
            <a:off x="3570288" y="4249738"/>
            <a:ext cx="287337" cy="406400"/>
            <a:chOff x="1311" y="2157"/>
            <a:chExt cx="1468" cy="1695"/>
          </a:xfrm>
        </p:grpSpPr>
        <p:sp>
          <p:nvSpPr>
            <p:cNvPr id="71776" name="Freeform 53" descr="Cork"/>
            <p:cNvSpPr>
              <a:spLocks/>
            </p:cNvSpPr>
            <p:nvPr/>
          </p:nvSpPr>
          <p:spPr bwMode="auto">
            <a:xfrm>
              <a:off x="1343" y="2157"/>
              <a:ext cx="1436" cy="1345"/>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wrap="none" lIns="139458" tIns="68505" rIns="139458" bIns="68505">
              <a:spAutoFit/>
            </a:bodyPr>
            <a:lstStyle/>
            <a:p>
              <a:endParaRPr lang="en-US"/>
            </a:p>
          </p:txBody>
        </p:sp>
        <p:sp>
          <p:nvSpPr>
            <p:cNvPr id="71777" name="Freeform 54" descr="Cork"/>
            <p:cNvSpPr>
              <a:spLocks/>
            </p:cNvSpPr>
            <p:nvPr/>
          </p:nvSpPr>
          <p:spPr bwMode="auto">
            <a:xfrm>
              <a:off x="1311" y="2507"/>
              <a:ext cx="1436" cy="1345"/>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wrap="none" lIns="139458" tIns="68505" rIns="139458" bIns="68505">
              <a:spAutoFit/>
            </a:bodyPr>
            <a:lstStyle/>
            <a:p>
              <a:endParaRPr lang="en-US"/>
            </a:p>
          </p:txBody>
        </p:sp>
      </p:grpSp>
      <p:sp>
        <p:nvSpPr>
          <p:cNvPr id="71721" name="Freeform 56"/>
          <p:cNvSpPr>
            <a:spLocks/>
          </p:cNvSpPr>
          <p:nvPr/>
        </p:nvSpPr>
        <p:spPr bwMode="auto">
          <a:xfrm>
            <a:off x="3257550" y="4178300"/>
            <a:ext cx="280988" cy="322263"/>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139458" tIns="68505" rIns="139458" bIns="68505">
            <a:spAutoFit/>
          </a:bodyPr>
          <a:lstStyle/>
          <a:p>
            <a:endParaRPr lang="en-US"/>
          </a:p>
        </p:txBody>
      </p:sp>
      <p:sp>
        <p:nvSpPr>
          <p:cNvPr id="71722" name="Freeform 57"/>
          <p:cNvSpPr>
            <a:spLocks/>
          </p:cNvSpPr>
          <p:nvPr/>
        </p:nvSpPr>
        <p:spPr bwMode="auto">
          <a:xfrm>
            <a:off x="3262313" y="4181475"/>
            <a:ext cx="280987" cy="322263"/>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139458" tIns="68505" rIns="139458" bIns="68505">
            <a:spAutoFit/>
          </a:bodyPr>
          <a:lstStyle/>
          <a:p>
            <a:endParaRPr lang="en-US"/>
          </a:p>
        </p:txBody>
      </p:sp>
      <p:sp>
        <p:nvSpPr>
          <p:cNvPr id="71723" name="Freeform 58"/>
          <p:cNvSpPr>
            <a:spLocks/>
          </p:cNvSpPr>
          <p:nvPr/>
        </p:nvSpPr>
        <p:spPr bwMode="auto">
          <a:xfrm>
            <a:off x="3536950" y="4168775"/>
            <a:ext cx="280988" cy="322263"/>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139458" tIns="68505" rIns="139458" bIns="68505">
            <a:spAutoFit/>
          </a:bodyPr>
          <a:lstStyle/>
          <a:p>
            <a:endParaRPr lang="en-US"/>
          </a:p>
        </p:txBody>
      </p:sp>
      <p:sp>
        <p:nvSpPr>
          <p:cNvPr id="71724" name="Freeform 59"/>
          <p:cNvSpPr>
            <a:spLocks/>
          </p:cNvSpPr>
          <p:nvPr/>
        </p:nvSpPr>
        <p:spPr bwMode="auto">
          <a:xfrm>
            <a:off x="3278188" y="3808413"/>
            <a:ext cx="280987" cy="322262"/>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139458" tIns="68505" rIns="139458" bIns="68505">
            <a:spAutoFit/>
          </a:bodyPr>
          <a:lstStyle/>
          <a:p>
            <a:endParaRPr lang="en-US"/>
          </a:p>
        </p:txBody>
      </p:sp>
      <p:sp>
        <p:nvSpPr>
          <p:cNvPr id="71725" name="Freeform 60"/>
          <p:cNvSpPr>
            <a:spLocks/>
          </p:cNvSpPr>
          <p:nvPr/>
        </p:nvSpPr>
        <p:spPr bwMode="auto">
          <a:xfrm>
            <a:off x="3619500" y="3795713"/>
            <a:ext cx="280988" cy="322262"/>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wrap="none" lIns="139458" tIns="68505" rIns="139458" bIns="68505">
            <a:spAutoFit/>
          </a:bodyPr>
          <a:lstStyle/>
          <a:p>
            <a:endParaRPr lang="en-US"/>
          </a:p>
        </p:txBody>
      </p:sp>
      <p:sp>
        <p:nvSpPr>
          <p:cNvPr id="71726"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1727"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1728"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71729"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0"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71731"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7" name="Rectangle 68"/>
          <p:cNvSpPr>
            <a:spLocks noChangeArrowheads="1"/>
          </p:cNvSpPr>
          <p:nvPr/>
        </p:nvSpPr>
        <p:spPr bwMode="auto">
          <a:xfrm>
            <a:off x="2205038" y="3279775"/>
            <a:ext cx="1135062"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ƒ </a:t>
            </a:r>
            <a:r>
              <a:rPr lang="ja-JP" altLang="en-US" sz="2800" b="1">
                <a:solidFill>
                  <a:schemeClr val="hlink"/>
                </a:solidFill>
                <a:latin typeface="Kruti Dev 010" charset="0"/>
              </a:rPr>
              <a:t>’</a:t>
            </a:r>
            <a:r>
              <a:rPr lang="en-US" sz="2800" b="1">
                <a:solidFill>
                  <a:schemeClr val="hlink"/>
                </a:solidFill>
                <a:latin typeface="Kruti Dev 010" charset="0"/>
              </a:rPr>
              <a:t>kew,y</a:t>
            </a:r>
            <a:endParaRPr lang="en-US" sz="2800">
              <a:solidFill>
                <a:schemeClr val="hlink"/>
              </a:solidFill>
              <a:latin typeface="Kruti Dev 010" charset="0"/>
            </a:endParaRPr>
          </a:p>
        </p:txBody>
      </p:sp>
      <p:sp>
        <p:nvSpPr>
          <p:cNvPr id="128" name="Rectangle 69"/>
          <p:cNvSpPr>
            <a:spLocks noChangeArrowheads="1"/>
          </p:cNvSpPr>
          <p:nvPr/>
        </p:nvSpPr>
        <p:spPr bwMode="auto">
          <a:xfrm>
            <a:off x="2130425" y="3816350"/>
            <a:ext cx="1014413"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a:t>
            </a:r>
            <a:r>
              <a:rPr lang="ja-JP" altLang="en-US" sz="2800" b="1">
                <a:solidFill>
                  <a:schemeClr val="hlink"/>
                </a:solidFill>
                <a:latin typeface="Kruti Dev 010" charset="0"/>
              </a:rPr>
              <a:t>’</a:t>
            </a:r>
            <a:r>
              <a:rPr lang="en-US" sz="2800" b="1">
                <a:solidFill>
                  <a:schemeClr val="hlink"/>
                </a:solidFill>
                <a:latin typeface="Kruti Dev 010" charset="0"/>
              </a:rPr>
              <a:t>kew,y</a:t>
            </a:r>
          </a:p>
        </p:txBody>
      </p:sp>
      <p:sp>
        <p:nvSpPr>
          <p:cNvPr id="129" name="Rectangle 70"/>
          <p:cNvSpPr>
            <a:spLocks noChangeArrowheads="1"/>
          </p:cNvSpPr>
          <p:nvPr/>
        </p:nvSpPr>
        <p:spPr bwMode="auto">
          <a:xfrm>
            <a:off x="2311400" y="4573588"/>
            <a:ext cx="1081088"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 jktk</a:t>
            </a:r>
          </a:p>
        </p:txBody>
      </p:sp>
      <p:sp>
        <p:nvSpPr>
          <p:cNvPr id="130" name="Rectangle 71"/>
          <p:cNvSpPr>
            <a:spLocks noChangeArrowheads="1"/>
          </p:cNvSpPr>
          <p:nvPr/>
        </p:nvSpPr>
        <p:spPr bwMode="auto">
          <a:xfrm>
            <a:off x="2095500" y="4103688"/>
            <a:ext cx="1050925"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ƒ jktk</a:t>
            </a:r>
          </a:p>
        </p:txBody>
      </p:sp>
      <p:sp>
        <p:nvSpPr>
          <p:cNvPr id="131" name="Oval 72"/>
          <p:cNvSpPr>
            <a:spLocks noChangeArrowheads="1"/>
          </p:cNvSpPr>
          <p:nvPr/>
        </p:nvSpPr>
        <p:spPr bwMode="auto">
          <a:xfrm>
            <a:off x="3136900" y="3541713"/>
            <a:ext cx="914400" cy="914400"/>
          </a:xfrm>
          <a:prstGeom prst="ellipse">
            <a:avLst/>
          </a:prstGeom>
          <a:noFill/>
          <a:ln w="76200">
            <a:solidFill>
              <a:schemeClr val="hlink"/>
            </a:solidFill>
            <a:round/>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1737" name="Rectangle 78"/>
          <p:cNvSpPr>
            <a:spLocks noChangeArrowheads="1"/>
          </p:cNvSpPr>
          <p:nvPr/>
        </p:nvSpPr>
        <p:spPr bwMode="auto">
          <a:xfrm>
            <a:off x="2243138" y="468313"/>
            <a:ext cx="839787"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;gks</a:t>
            </a:r>
            <a:r>
              <a:rPr lang="ja-JP" altLang="en-US" sz="3200" b="1">
                <a:solidFill>
                  <a:srgbClr val="000000"/>
                </a:solidFill>
                <a:latin typeface="Kruti Dev 010" charset="0"/>
              </a:rPr>
              <a:t>’</a:t>
            </a:r>
            <a:r>
              <a:rPr lang="en-US" altLang="ja-JP" sz="3200" b="1">
                <a:solidFill>
                  <a:srgbClr val="000000"/>
                </a:solidFill>
                <a:latin typeface="Kruti Dev 010" charset="0"/>
              </a:rPr>
              <a:t>kq</a:t>
            </a:r>
            <a:endParaRPr lang="en-US" sz="3200">
              <a:latin typeface="Kruti Dev 010" charset="0"/>
            </a:endParaRPr>
          </a:p>
        </p:txBody>
      </p:sp>
      <p:sp>
        <p:nvSpPr>
          <p:cNvPr id="71738" name="Rectangle 79"/>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U;kf;;ksa</a:t>
            </a:r>
          </a:p>
        </p:txBody>
      </p:sp>
      <p:sp>
        <p:nvSpPr>
          <p:cNvPr id="71739" name="Rectangle 80"/>
          <p:cNvSpPr>
            <a:spLocks noChangeArrowheads="1"/>
          </p:cNvSpPr>
          <p:nvPr/>
        </p:nvSpPr>
        <p:spPr bwMode="auto">
          <a:xfrm>
            <a:off x="2403475" y="2249488"/>
            <a:ext cx="53498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:Fk</a:t>
            </a:r>
          </a:p>
        </p:txBody>
      </p:sp>
      <p:grpSp>
        <p:nvGrpSpPr>
          <p:cNvPr id="71740" name="Group 83"/>
          <p:cNvGrpSpPr>
            <a:grpSpLocks/>
          </p:cNvGrpSpPr>
          <p:nvPr/>
        </p:nvGrpSpPr>
        <p:grpSpPr bwMode="auto">
          <a:xfrm>
            <a:off x="5340350" y="6034088"/>
            <a:ext cx="4025900" cy="1217612"/>
            <a:chOff x="3409" y="3801"/>
            <a:chExt cx="2536" cy="560"/>
          </a:xfrm>
        </p:grpSpPr>
        <p:sp>
          <p:nvSpPr>
            <p:cNvPr id="136" name="AutoShape 84"/>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n>
                  <a:solidFill>
                    <a:schemeClr val="bg1"/>
                  </a:solidFill>
                </a:ln>
                <a:latin typeface="Kruti Dev 010" pitchFamily="2" charset="0"/>
                <a:ea typeface="+mn-ea"/>
                <a:cs typeface="+mn-cs"/>
              </a:endParaRPr>
            </a:p>
          </p:txBody>
        </p:sp>
        <p:sp>
          <p:nvSpPr>
            <p:cNvPr id="137" name="Text Box 85"/>
            <p:cNvSpPr txBox="1">
              <a:spLocks noChangeArrowheads="1"/>
            </p:cNvSpPr>
            <p:nvPr/>
          </p:nvSpPr>
          <p:spPr bwMode="auto">
            <a:xfrm>
              <a:off x="3433" y="3838"/>
              <a:ext cx="2492"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400" b="1" dirty="0">
                  <a:ln>
                    <a:solidFill>
                      <a:schemeClr val="bg1"/>
                    </a:solidFill>
                  </a:ln>
                  <a:solidFill>
                    <a:schemeClr val="bg1"/>
                  </a:solidFill>
                  <a:latin typeface="Kruti Dev 010"/>
                  <a:ea typeface="+mn-ea"/>
                  <a:cs typeface="+mn-cs"/>
                </a:rPr>
                <a:t>‹‰Œ </a:t>
              </a:r>
              <a:r>
                <a:rPr lang="en-US" sz="2400" b="1" dirty="0">
                  <a:ln>
                    <a:solidFill>
                      <a:schemeClr val="bg1"/>
                    </a:solidFill>
                  </a:ln>
                  <a:solidFill>
                    <a:schemeClr val="bg1"/>
                  </a:solidFill>
                  <a:latin typeface="Kruti Dev 010" pitchFamily="2" charset="0"/>
                  <a:ea typeface="+mn-ea"/>
                  <a:cs typeface="+mn-cs"/>
                </a:rPr>
                <a:t>ch-lh- ls </a:t>
              </a:r>
              <a:r>
                <a:rPr lang="en-US" sz="2400" b="1" dirty="0">
                  <a:ln>
                    <a:solidFill>
                      <a:schemeClr val="bg1"/>
                    </a:solidFill>
                  </a:ln>
                  <a:solidFill>
                    <a:schemeClr val="bg1"/>
                  </a:solidFill>
                  <a:latin typeface="Kruti Dev 010"/>
                  <a:ea typeface="+mn-ea"/>
                  <a:cs typeface="+mn-cs"/>
                </a:rPr>
                <a:t>ŠŠŒ </a:t>
              </a:r>
              <a:r>
                <a:rPr lang="en-US" sz="2400" b="1" dirty="0">
                  <a:ln>
                    <a:solidFill>
                      <a:schemeClr val="bg1"/>
                    </a:solidFill>
                  </a:ln>
                  <a:solidFill>
                    <a:schemeClr val="bg1"/>
                  </a:solidFill>
                  <a:latin typeface="Kruti Dev 010" pitchFamily="2" charset="0"/>
                  <a:ea typeface="+mn-ea"/>
                  <a:cs typeface="+mn-cs"/>
                </a:rPr>
                <a:t>ch-lh-</a:t>
              </a:r>
            </a:p>
          </p:txBody>
        </p:sp>
      </p:grpSp>
      <p:grpSp>
        <p:nvGrpSpPr>
          <p:cNvPr id="71741" name="Group 88"/>
          <p:cNvGrpSpPr>
            <a:grpSpLocks/>
          </p:cNvGrpSpPr>
          <p:nvPr/>
        </p:nvGrpSpPr>
        <p:grpSpPr bwMode="auto">
          <a:xfrm>
            <a:off x="6038850" y="3095625"/>
            <a:ext cx="3325813" cy="3125788"/>
            <a:chOff x="1084" y="711"/>
            <a:chExt cx="2950" cy="2769"/>
          </a:xfrm>
        </p:grpSpPr>
        <p:grpSp>
          <p:nvGrpSpPr>
            <p:cNvPr id="71764" name="Group 89"/>
            <p:cNvGrpSpPr>
              <a:grpSpLocks/>
            </p:cNvGrpSpPr>
            <p:nvPr/>
          </p:nvGrpSpPr>
          <p:grpSpPr bwMode="auto">
            <a:xfrm>
              <a:off x="1084" y="711"/>
              <a:ext cx="2950" cy="2769"/>
              <a:chOff x="2707" y="548"/>
              <a:chExt cx="2950" cy="2769"/>
            </a:xfrm>
          </p:grpSpPr>
          <p:grpSp>
            <p:nvGrpSpPr>
              <p:cNvPr id="71770" name="Group 90"/>
              <p:cNvGrpSpPr>
                <a:grpSpLocks/>
              </p:cNvGrpSpPr>
              <p:nvPr/>
            </p:nvGrpSpPr>
            <p:grpSpPr bwMode="auto">
              <a:xfrm>
                <a:off x="3180" y="1046"/>
                <a:ext cx="2105" cy="1421"/>
                <a:chOff x="578" y="2316"/>
                <a:chExt cx="2105" cy="1421"/>
              </a:xfrm>
            </p:grpSpPr>
            <p:sp>
              <p:nvSpPr>
                <p:cNvPr id="71772" name="Freeform 91"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1773" name="Freeform 92"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pic>
            <p:nvPicPr>
              <p:cNvPr id="71771" name="Picture 93"/>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71765" name="Freeform 94"/>
            <p:cNvSpPr>
              <a:spLocks/>
            </p:cNvSpPr>
            <p:nvPr/>
          </p:nvSpPr>
          <p:spPr bwMode="auto">
            <a:xfrm>
              <a:off x="1616" y="2649"/>
              <a:ext cx="88" cy="277"/>
            </a:xfrm>
            <a:custGeom>
              <a:avLst/>
              <a:gdLst>
                <a:gd name="T0" fmla="*/ 251 w 85"/>
                <a:gd name="T1" fmla="*/ 3 h 318"/>
                <a:gd name="T2" fmla="*/ 218 w 85"/>
                <a:gd name="T3" fmla="*/ 3 h 318"/>
                <a:gd name="T4" fmla="*/ 165 w 85"/>
                <a:gd name="T5" fmla="*/ 3 h 318"/>
                <a:gd name="T6" fmla="*/ 189 w 85"/>
                <a:gd name="T7" fmla="*/ 3 h 318"/>
                <a:gd name="T8" fmla="*/ 218 w 85"/>
                <a:gd name="T9" fmla="*/ 3 h 318"/>
                <a:gd name="T10" fmla="*/ 129 w 85"/>
                <a:gd name="T11" fmla="*/ 3 h 318"/>
                <a:gd name="T12" fmla="*/ 129 w 85"/>
                <a:gd name="T13" fmla="*/ 3 h 318"/>
                <a:gd name="T14" fmla="*/ 165 w 85"/>
                <a:gd name="T15" fmla="*/ 3 h 318"/>
                <a:gd name="T16" fmla="*/ 98 w 85"/>
                <a:gd name="T17" fmla="*/ 3 h 318"/>
                <a:gd name="T18" fmla="*/ 129 w 85"/>
                <a:gd name="T19" fmla="*/ 3 h 318"/>
                <a:gd name="T20" fmla="*/ 165 w 85"/>
                <a:gd name="T21" fmla="*/ 3 h 318"/>
                <a:gd name="T22" fmla="*/ 129 w 85"/>
                <a:gd name="T23" fmla="*/ 3 h 318"/>
                <a:gd name="T24" fmla="*/ 165 w 85"/>
                <a:gd name="T25" fmla="*/ 3 h 318"/>
                <a:gd name="T26" fmla="*/ 129 w 85"/>
                <a:gd name="T27" fmla="*/ 3 h 318"/>
                <a:gd name="T28" fmla="*/ 165 w 85"/>
                <a:gd name="T29" fmla="*/ 3 h 318"/>
                <a:gd name="T30" fmla="*/ 189 w 85"/>
                <a:gd name="T31" fmla="*/ 3 h 318"/>
                <a:gd name="T32" fmla="*/ 251 w 85"/>
                <a:gd name="T33" fmla="*/ 3 h 318"/>
                <a:gd name="T34" fmla="*/ 277 w 85"/>
                <a:gd name="T35" fmla="*/ 3 h 318"/>
                <a:gd name="T36" fmla="*/ 251 w 85"/>
                <a:gd name="T37" fmla="*/ 3 h 318"/>
                <a:gd name="T38" fmla="*/ 218 w 85"/>
                <a:gd name="T39" fmla="*/ 3 h 318"/>
                <a:gd name="T40" fmla="*/ 189 w 85"/>
                <a:gd name="T41" fmla="*/ 3 h 318"/>
                <a:gd name="T42" fmla="*/ 129 w 85"/>
                <a:gd name="T43" fmla="*/ 3 h 318"/>
                <a:gd name="T44" fmla="*/ 98 w 85"/>
                <a:gd name="T45" fmla="*/ 3 h 318"/>
                <a:gd name="T46" fmla="*/ 74 w 85"/>
                <a:gd name="T47" fmla="*/ 3 h 318"/>
                <a:gd name="T48" fmla="*/ 5 w 85"/>
                <a:gd name="T49" fmla="*/ 3 h 318"/>
                <a:gd name="T50" fmla="*/ 129 w 85"/>
                <a:gd name="T51" fmla="*/ 3 h 318"/>
                <a:gd name="T52" fmla="*/ 218 w 85"/>
                <a:gd name="T53" fmla="*/ 3 h 318"/>
                <a:gd name="T54" fmla="*/ 251 w 85"/>
                <a:gd name="T55" fmla="*/ 3 h 318"/>
                <a:gd name="T56" fmla="*/ 218 w 85"/>
                <a:gd name="T57" fmla="*/ 3 h 318"/>
                <a:gd name="T58" fmla="*/ 218 w 85"/>
                <a:gd name="T59" fmla="*/ 3 h 318"/>
                <a:gd name="T60" fmla="*/ 165 w 85"/>
                <a:gd name="T61" fmla="*/ 3 h 318"/>
                <a:gd name="T62" fmla="*/ 74 w 85"/>
                <a:gd name="T63" fmla="*/ 3 h 318"/>
                <a:gd name="T64" fmla="*/ 129 w 85"/>
                <a:gd name="T65" fmla="*/ 3 h 318"/>
                <a:gd name="T66" fmla="*/ 189 w 85"/>
                <a:gd name="T67" fmla="*/ 3 h 318"/>
                <a:gd name="T68" fmla="*/ 251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1766" name="Freeform 95"/>
            <p:cNvSpPr>
              <a:spLocks/>
            </p:cNvSpPr>
            <p:nvPr/>
          </p:nvSpPr>
          <p:spPr bwMode="auto">
            <a:xfrm>
              <a:off x="1484" y="2647"/>
              <a:ext cx="414" cy="309"/>
            </a:xfrm>
            <a:custGeom>
              <a:avLst/>
              <a:gdLst>
                <a:gd name="T0" fmla="*/ 2147483647 w 105"/>
                <a:gd name="T1" fmla="*/ 0 h 354"/>
                <a:gd name="T2" fmla="*/ 2147483647 w 105"/>
                <a:gd name="T3" fmla="*/ 3 h 354"/>
                <a:gd name="T4" fmla="*/ 2147483647 w 105"/>
                <a:gd name="T5" fmla="*/ 3 h 354"/>
                <a:gd name="T6" fmla="*/ 2147483647 w 105"/>
                <a:gd name="T7" fmla="*/ 3 h 354"/>
                <a:gd name="T8" fmla="*/ 2147483647 w 105"/>
                <a:gd name="T9" fmla="*/ 3 h 354"/>
                <a:gd name="T10" fmla="*/ 2147483647 w 105"/>
                <a:gd name="T11" fmla="*/ 3 h 354"/>
                <a:gd name="T12" fmla="*/ 2147483647 w 105"/>
                <a:gd name="T13" fmla="*/ 3 h 354"/>
                <a:gd name="T14" fmla="*/ 2147483647 w 105"/>
                <a:gd name="T15" fmla="*/ 3 h 354"/>
                <a:gd name="T16" fmla="*/ 2147483647 w 105"/>
                <a:gd name="T17" fmla="*/ 3 h 354"/>
                <a:gd name="T18" fmla="*/ 2147483647 w 105"/>
                <a:gd name="T19" fmla="*/ 3 h 354"/>
                <a:gd name="T20" fmla="*/ 2147483647 w 105"/>
                <a:gd name="T21" fmla="*/ 3 h 354"/>
                <a:gd name="T22" fmla="*/ 2147483647 w 105"/>
                <a:gd name="T23" fmla="*/ 3 h 354"/>
                <a:gd name="T24" fmla="*/ 2147483647 w 105"/>
                <a:gd name="T25" fmla="*/ 3 h 354"/>
                <a:gd name="T26" fmla="*/ 2147483647 w 105"/>
                <a:gd name="T27" fmla="*/ 3 h 354"/>
                <a:gd name="T28" fmla="*/ 2147483647 w 105"/>
                <a:gd name="T29" fmla="*/ 3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1767" name="Freeform 96"/>
            <p:cNvSpPr>
              <a:spLocks/>
            </p:cNvSpPr>
            <p:nvPr/>
          </p:nvSpPr>
          <p:spPr bwMode="auto">
            <a:xfrm>
              <a:off x="3008" y="2583"/>
              <a:ext cx="155" cy="328"/>
            </a:xfrm>
            <a:custGeom>
              <a:avLst/>
              <a:gdLst>
                <a:gd name="T0" fmla="*/ 582 w 149"/>
                <a:gd name="T1" fmla="*/ 3 h 376"/>
                <a:gd name="T2" fmla="*/ 553 w 149"/>
                <a:gd name="T3" fmla="*/ 3 h 376"/>
                <a:gd name="T4" fmla="*/ 513 w 149"/>
                <a:gd name="T5" fmla="*/ 3 h 376"/>
                <a:gd name="T6" fmla="*/ 506 w 149"/>
                <a:gd name="T7" fmla="*/ 3 h 376"/>
                <a:gd name="T8" fmla="*/ 432 w 149"/>
                <a:gd name="T9" fmla="*/ 3 h 376"/>
                <a:gd name="T10" fmla="*/ 341 w 149"/>
                <a:gd name="T11" fmla="*/ 3 h 376"/>
                <a:gd name="T12" fmla="*/ 274 w 149"/>
                <a:gd name="T13" fmla="*/ 3 h 376"/>
                <a:gd name="T14" fmla="*/ 230 w 149"/>
                <a:gd name="T15" fmla="*/ 3 h 376"/>
                <a:gd name="T16" fmla="*/ 73 w 149"/>
                <a:gd name="T17" fmla="*/ 3 h 376"/>
                <a:gd name="T18" fmla="*/ 2 w 149"/>
                <a:gd name="T19" fmla="*/ 3 h 376"/>
                <a:gd name="T20" fmla="*/ 5 w 149"/>
                <a:gd name="T21" fmla="*/ 3 h 376"/>
                <a:gd name="T22" fmla="*/ 8 w 149"/>
                <a:gd name="T23" fmla="*/ 3 h 376"/>
                <a:gd name="T24" fmla="*/ 82 w 149"/>
                <a:gd name="T25" fmla="*/ 3 h 376"/>
                <a:gd name="T26" fmla="*/ 137 w 149"/>
                <a:gd name="T27" fmla="*/ 3 h 376"/>
                <a:gd name="T28" fmla="*/ 174 w 149"/>
                <a:gd name="T29" fmla="*/ 3 h 376"/>
                <a:gd name="T30" fmla="*/ 331 w 149"/>
                <a:gd name="T31" fmla="*/ 3 h 376"/>
                <a:gd name="T32" fmla="*/ 506 w 149"/>
                <a:gd name="T33" fmla="*/ 3 h 376"/>
                <a:gd name="T34" fmla="*/ 582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1768" name="Freeform 97"/>
            <p:cNvSpPr>
              <a:spLocks/>
            </p:cNvSpPr>
            <p:nvPr/>
          </p:nvSpPr>
          <p:spPr bwMode="auto">
            <a:xfrm>
              <a:off x="1714" y="1020"/>
              <a:ext cx="99" cy="440"/>
            </a:xfrm>
            <a:custGeom>
              <a:avLst/>
              <a:gdLst>
                <a:gd name="T0" fmla="*/ 76 w 96"/>
                <a:gd name="T1" fmla="*/ 3 h 504"/>
                <a:gd name="T2" fmla="*/ 182 w 96"/>
                <a:gd name="T3" fmla="*/ 3 h 504"/>
                <a:gd name="T4" fmla="*/ 217 w 96"/>
                <a:gd name="T5" fmla="*/ 3 h 504"/>
                <a:gd name="T6" fmla="*/ 217 w 96"/>
                <a:gd name="T7" fmla="*/ 3 h 504"/>
                <a:gd name="T8" fmla="*/ 268 w 96"/>
                <a:gd name="T9" fmla="*/ 3 h 504"/>
                <a:gd name="T10" fmla="*/ 288 w 96"/>
                <a:gd name="T11" fmla="*/ 3 h 504"/>
                <a:gd name="T12" fmla="*/ 268 w 96"/>
                <a:gd name="T13" fmla="*/ 3 h 504"/>
                <a:gd name="T14" fmla="*/ 233 w 96"/>
                <a:gd name="T15" fmla="*/ 3 h 504"/>
                <a:gd name="T16" fmla="*/ 83 w 96"/>
                <a:gd name="T17" fmla="*/ 3 h 504"/>
                <a:gd name="T18" fmla="*/ 76 w 96"/>
                <a:gd name="T19" fmla="*/ 3 h 504"/>
                <a:gd name="T20" fmla="*/ 92 w 96"/>
                <a:gd name="T21" fmla="*/ 3 h 504"/>
                <a:gd name="T22" fmla="*/ 117 w 96"/>
                <a:gd name="T23" fmla="*/ 3 h 504"/>
                <a:gd name="T24" fmla="*/ 72 w 96"/>
                <a:gd name="T25" fmla="*/ 3 h 504"/>
                <a:gd name="T26" fmla="*/ 76 w 96"/>
                <a:gd name="T27" fmla="*/ 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1769" name="Freeform 98"/>
            <p:cNvSpPr>
              <a:spLocks/>
            </p:cNvSpPr>
            <p:nvPr/>
          </p:nvSpPr>
          <p:spPr bwMode="auto">
            <a:xfrm>
              <a:off x="3431" y="1007"/>
              <a:ext cx="156" cy="358"/>
            </a:xfrm>
            <a:custGeom>
              <a:avLst/>
              <a:gdLst>
                <a:gd name="T0" fmla="*/ 5 w 150"/>
                <a:gd name="T1" fmla="*/ 3 h 410"/>
                <a:gd name="T2" fmla="*/ 165 w 150"/>
                <a:gd name="T3" fmla="*/ 3 h 410"/>
                <a:gd name="T4" fmla="*/ 329 w 150"/>
                <a:gd name="T5" fmla="*/ 3 h 410"/>
                <a:gd name="T6" fmla="*/ 385 w 150"/>
                <a:gd name="T7" fmla="*/ 3 h 410"/>
                <a:gd name="T8" fmla="*/ 470 w 150"/>
                <a:gd name="T9" fmla="*/ 3 h 410"/>
                <a:gd name="T10" fmla="*/ 526 w 150"/>
                <a:gd name="T11" fmla="*/ 3 h 410"/>
                <a:gd name="T12" fmla="*/ 556 w 150"/>
                <a:gd name="T13" fmla="*/ 3 h 410"/>
                <a:gd name="T14" fmla="*/ 569 w 150"/>
                <a:gd name="T15" fmla="*/ 3 h 410"/>
                <a:gd name="T16" fmla="*/ 592 w 150"/>
                <a:gd name="T17" fmla="*/ 3 h 410"/>
                <a:gd name="T18" fmla="*/ 600 w 150"/>
                <a:gd name="T19" fmla="*/ 3 h 410"/>
                <a:gd name="T20" fmla="*/ 534 w 150"/>
                <a:gd name="T21" fmla="*/ 0 h 410"/>
                <a:gd name="T22" fmla="*/ 385 w 150"/>
                <a:gd name="T23" fmla="*/ 3 h 410"/>
                <a:gd name="T24" fmla="*/ 316 w 150"/>
                <a:gd name="T25" fmla="*/ 3 h 410"/>
                <a:gd name="T26" fmla="*/ 272 w 150"/>
                <a:gd name="T27" fmla="*/ 3 h 410"/>
                <a:gd name="T28" fmla="*/ 235 w 150"/>
                <a:gd name="T29" fmla="*/ 3 h 410"/>
                <a:gd name="T30" fmla="*/ 172 w 150"/>
                <a:gd name="T31" fmla="*/ 3 h 410"/>
                <a:gd name="T32" fmla="*/ 165 w 150"/>
                <a:gd name="T33" fmla="*/ 3 h 410"/>
                <a:gd name="T34" fmla="*/ 136 w 150"/>
                <a:gd name="T35" fmla="*/ 3 h 410"/>
                <a:gd name="T36" fmla="*/ 126 w 150"/>
                <a:gd name="T37" fmla="*/ 3 h 410"/>
                <a:gd name="T38" fmla="*/ 112 w 150"/>
                <a:gd name="T39" fmla="*/ 3 h 410"/>
                <a:gd name="T40" fmla="*/ 67 w 150"/>
                <a:gd name="T41" fmla="*/ 3 h 410"/>
                <a:gd name="T42" fmla="*/ 10 w 150"/>
                <a:gd name="T43" fmla="*/ 3 h 410"/>
                <a:gd name="T44" fmla="*/ 2 w 150"/>
                <a:gd name="T45" fmla="*/ 3 h 410"/>
                <a:gd name="T46" fmla="*/ 5 w 150"/>
                <a:gd name="T47" fmla="*/ 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150" name="Rectangle 99"/>
          <p:cNvSpPr>
            <a:spLocks noChangeArrowheads="1"/>
          </p:cNvSpPr>
          <p:nvPr/>
        </p:nvSpPr>
        <p:spPr bwMode="auto">
          <a:xfrm>
            <a:off x="6018213" y="3157538"/>
            <a:ext cx="3275012" cy="2035175"/>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r>
              <a:rPr lang="en-US" sz="4400" b="1">
                <a:solidFill>
                  <a:srgbClr val="66FFFF"/>
                </a:solidFill>
                <a:latin typeface="Kruti Dev 010" charset="0"/>
              </a:rPr>
              <a:t>nkÅn dh okpk</a:t>
            </a:r>
            <a:endParaRPr lang="en-US" sz="3200" b="1">
              <a:solidFill>
                <a:srgbClr val="66FFFF"/>
              </a:solidFill>
              <a:latin typeface="Kruti Dev 010" charset="0"/>
            </a:endParaRPr>
          </a:p>
          <a:p>
            <a:pPr algn="ctr">
              <a:lnSpc>
                <a:spcPct val="40000"/>
              </a:lnSpc>
              <a:spcBef>
                <a:spcPct val="50000"/>
              </a:spcBef>
              <a:defRPr/>
            </a:pPr>
            <a:r>
              <a:rPr lang="en-US" sz="3200" b="1">
                <a:solidFill>
                  <a:schemeClr val="bg1"/>
                </a:solidFill>
                <a:latin typeface="Kruti Dev 010" charset="0"/>
              </a:rPr>
              <a:t>„ </a:t>
            </a:r>
            <a:r>
              <a:rPr lang="ja-JP" altLang="en-US" sz="3200" b="1">
                <a:solidFill>
                  <a:schemeClr val="bg1"/>
                </a:solidFill>
                <a:latin typeface="Kruti Dev 010" charset="0"/>
              </a:rPr>
              <a:t>’</a:t>
            </a:r>
            <a:r>
              <a:rPr lang="en-US" sz="3200" b="1">
                <a:solidFill>
                  <a:schemeClr val="bg1"/>
                </a:solidFill>
                <a:latin typeface="Kruti Dev 010" charset="0"/>
              </a:rPr>
              <a:t>kew- ‰%ƒˆ</a:t>
            </a:r>
            <a:endParaRPr lang="en-US" sz="3200" b="1">
              <a:solidFill>
                <a:srgbClr val="66FFFF"/>
              </a:solidFill>
              <a:latin typeface="Kruti Dev 010" charset="0"/>
            </a:endParaRPr>
          </a:p>
        </p:txBody>
      </p:sp>
      <p:sp>
        <p:nvSpPr>
          <p:cNvPr id="151" name="AutoShape 101"/>
          <p:cNvSpPr>
            <a:spLocks noChangeArrowheads="1"/>
          </p:cNvSpPr>
          <p:nvPr/>
        </p:nvSpPr>
        <p:spPr bwMode="auto">
          <a:xfrm rot="684687">
            <a:off x="4141788" y="4032250"/>
            <a:ext cx="1982787" cy="5635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52" name="Rectangle 10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3" name="Rectangle 109"/>
          <p:cNvSpPr>
            <a:spLocks noChangeArrowheads="1"/>
          </p:cNvSpPr>
          <p:nvPr/>
        </p:nvSpPr>
        <p:spPr bwMode="auto">
          <a:xfrm>
            <a:off x="5280846" y="1994394"/>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54" name="Rectangle 114"/>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71747" name="Text Box 118"/>
          <p:cNvSpPr txBox="1">
            <a:spLocks noChangeArrowheads="1"/>
          </p:cNvSpPr>
          <p:nvPr/>
        </p:nvSpPr>
        <p:spPr bwMode="auto">
          <a:xfrm rot="-5400000">
            <a:off x="-1285081" y="3550444"/>
            <a:ext cx="56149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71748" name="Text Box 119"/>
          <p:cNvSpPr txBox="1">
            <a:spLocks noChangeArrowheads="1"/>
          </p:cNvSpPr>
          <p:nvPr/>
        </p:nvSpPr>
        <p:spPr bwMode="auto">
          <a:xfrm rot="-5400000">
            <a:off x="-1193006" y="3402806"/>
            <a:ext cx="56149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71749" name="Group 84"/>
          <p:cNvGrpSpPr>
            <a:grpSpLocks/>
          </p:cNvGrpSpPr>
          <p:nvPr/>
        </p:nvGrpSpPr>
        <p:grpSpPr bwMode="auto">
          <a:xfrm>
            <a:off x="3251200" y="3009900"/>
            <a:ext cx="712788" cy="1658938"/>
            <a:chOff x="6153150" y="2946400"/>
            <a:chExt cx="901700" cy="1865313"/>
          </a:xfrm>
        </p:grpSpPr>
        <p:grpSp>
          <p:nvGrpSpPr>
            <p:cNvPr id="71752" name="Group 85"/>
            <p:cNvGrpSpPr>
              <a:grpSpLocks/>
            </p:cNvGrpSpPr>
            <p:nvPr/>
          </p:nvGrpSpPr>
          <p:grpSpPr bwMode="auto">
            <a:xfrm>
              <a:off x="6153150" y="3681413"/>
              <a:ext cx="901700" cy="947736"/>
              <a:chOff x="1557" y="1007"/>
              <a:chExt cx="2105" cy="1949"/>
            </a:xfrm>
          </p:grpSpPr>
          <p:grpSp>
            <p:nvGrpSpPr>
              <p:cNvPr id="71756" name="Group 87"/>
              <p:cNvGrpSpPr>
                <a:grpSpLocks/>
              </p:cNvGrpSpPr>
              <p:nvPr/>
            </p:nvGrpSpPr>
            <p:grpSpPr bwMode="auto">
              <a:xfrm>
                <a:off x="1557" y="1209"/>
                <a:ext cx="2105" cy="1421"/>
                <a:chOff x="578" y="2316"/>
                <a:chExt cx="2105" cy="1421"/>
              </a:xfrm>
            </p:grpSpPr>
            <p:sp>
              <p:nvSpPr>
                <p:cNvPr id="71762"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1763"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71757"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1758"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1759"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1760"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1761"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71753" name="Group 98"/>
            <p:cNvGrpSpPr>
              <a:grpSpLocks/>
            </p:cNvGrpSpPr>
            <p:nvPr/>
          </p:nvGrpSpPr>
          <p:grpSpPr bwMode="auto">
            <a:xfrm>
              <a:off x="6175375" y="2946400"/>
              <a:ext cx="671513" cy="1865313"/>
              <a:chOff x="3914" y="1840"/>
              <a:chExt cx="423" cy="1175"/>
            </a:xfrm>
          </p:grpSpPr>
          <p:sp>
            <p:nvSpPr>
              <p:cNvPr id="160"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61"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 lh</a:t>
                </a:r>
                <a:endParaRPr lang="en-US" sz="2000" i="1" dirty="0">
                  <a:solidFill>
                    <a:srgbClr val="000000"/>
                  </a:solidFill>
                  <a:latin typeface="Kruti Dev 010" pitchFamily="2" charset="0"/>
                </a:endParaRPr>
              </a:p>
            </p:txBody>
          </p:sp>
        </p:grpSp>
      </p:grpSp>
      <p:sp>
        <p:nvSpPr>
          <p:cNvPr id="170" name="Rectangle 291"/>
          <p:cNvSpPr>
            <a:spLocks noChangeArrowheads="1"/>
          </p:cNvSpPr>
          <p:nvPr/>
        </p:nvSpPr>
        <p:spPr bwMode="auto">
          <a:xfrm>
            <a:off x="6430963" y="379242"/>
            <a:ext cx="3282950" cy="10979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28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2800" b="1" i="1" dirty="0">
                <a:ln>
                  <a:solidFill>
                    <a:schemeClr val="bg1"/>
                  </a:solidFill>
                </a:ln>
                <a:solidFill>
                  <a:schemeClr val="bg1"/>
                </a:solidFill>
                <a:latin typeface="Kruti Dev 010" pitchFamily="2" charset="0"/>
              </a:rPr>
              <a:t>fu;ksftr djuk</a:t>
            </a:r>
            <a:endParaRPr lang="en-US" sz="2800" b="1" u="sng" dirty="0">
              <a:ln>
                <a:solidFill>
                  <a:schemeClr val="bg1"/>
                </a:solidFill>
              </a:ln>
              <a:solidFill>
                <a:schemeClr val="bg1"/>
              </a:solidFill>
              <a:latin typeface="Kruti Dev 010" pitchFamily="2" charset="0"/>
            </a:endParaRPr>
          </a:p>
        </p:txBody>
      </p:sp>
      <p:pic>
        <p:nvPicPr>
          <p:cNvPr id="71751" name="Picture 5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880712"/>
                                        </p:tgtEl>
                                        <p:attrNameLst>
                                          <p:attrName>style.visibility</p:attrName>
                                        </p:attrNameLst>
                                      </p:cBhvr>
                                      <p:to>
                                        <p:strVal val="visible"/>
                                      </p:to>
                                    </p:set>
                                    <p:anim calcmode="lin" valueType="num">
                                      <p:cBhvr additive="base">
                                        <p:cTn id="7" dur="500" fill="hold"/>
                                        <p:tgtEl>
                                          <p:spTgt spid="880712"/>
                                        </p:tgtEl>
                                        <p:attrNameLst>
                                          <p:attrName>ppt_x</p:attrName>
                                        </p:attrNameLst>
                                      </p:cBhvr>
                                      <p:tavLst>
                                        <p:tav tm="0">
                                          <p:val>
                                            <p:strVal val="0-#ppt_w/2"/>
                                          </p:val>
                                        </p:tav>
                                        <p:tav tm="100000">
                                          <p:val>
                                            <p:strVal val="#ppt_x"/>
                                          </p:val>
                                        </p:tav>
                                      </p:tavLst>
                                    </p:anim>
                                    <p:anim calcmode="lin" valueType="num">
                                      <p:cBhvr additive="base">
                                        <p:cTn id="8" dur="500" fill="hold"/>
                                        <p:tgtEl>
                                          <p:spTgt spid="8807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739"/>
                                        </p:tgtEl>
                                        <p:attrNameLst>
                                          <p:attrName>style.visibility</p:attrName>
                                        </p:attrNameLst>
                                      </p:cBhvr>
                                      <p:to>
                                        <p:strVal val="visible"/>
                                      </p:to>
                                    </p:set>
                                    <p:anim calcmode="lin" valueType="num">
                                      <p:cBhvr additive="base">
                                        <p:cTn id="13" dur="500" fill="hold"/>
                                        <p:tgtEl>
                                          <p:spTgt spid="880739"/>
                                        </p:tgtEl>
                                        <p:attrNameLst>
                                          <p:attrName>ppt_x</p:attrName>
                                        </p:attrNameLst>
                                      </p:cBhvr>
                                      <p:tavLst>
                                        <p:tav tm="0">
                                          <p:val>
                                            <p:strVal val="#ppt_x"/>
                                          </p:val>
                                        </p:tav>
                                        <p:tav tm="100000">
                                          <p:val>
                                            <p:strVal val="#ppt_x"/>
                                          </p:val>
                                        </p:tav>
                                      </p:tavLst>
                                    </p:anim>
                                    <p:anim calcmode="lin" valueType="num">
                                      <p:cBhvr additive="base">
                                        <p:cTn id="14" dur="500" fill="hold"/>
                                        <p:tgtEl>
                                          <p:spTgt spid="880739"/>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1" fill="hold" grpId="0" nodeType="afterEffect">
                                  <p:stCondLst>
                                    <p:cond delay="0"/>
                                  </p:stCondLst>
                                  <p:childTnLst>
                                    <p:set>
                                      <p:cBhvr>
                                        <p:cTn id="17" dur="1" fill="hold">
                                          <p:stCondLst>
                                            <p:cond delay="0"/>
                                          </p:stCondLst>
                                        </p:cTn>
                                        <p:tgtEl>
                                          <p:spTgt spid="131"/>
                                        </p:tgtEl>
                                        <p:attrNameLst>
                                          <p:attrName>style.visibility</p:attrName>
                                        </p:attrNameLst>
                                      </p:cBhvr>
                                      <p:to>
                                        <p:strVal val="visible"/>
                                      </p:to>
                                    </p:set>
                                    <p:anim calcmode="lin" valueType="num">
                                      <p:cBhvr additive="base">
                                        <p:cTn id="18" dur="500" fill="hold"/>
                                        <p:tgtEl>
                                          <p:spTgt spid="131"/>
                                        </p:tgtEl>
                                        <p:attrNameLst>
                                          <p:attrName>ppt_x</p:attrName>
                                        </p:attrNameLst>
                                      </p:cBhvr>
                                      <p:tavLst>
                                        <p:tav tm="0">
                                          <p:val>
                                            <p:strVal val="#ppt_x"/>
                                          </p:val>
                                        </p:tav>
                                        <p:tav tm="100000">
                                          <p:val>
                                            <p:strVal val="#ppt_x"/>
                                          </p:val>
                                        </p:tav>
                                      </p:tavLst>
                                    </p:anim>
                                    <p:anim calcmode="lin" valueType="num">
                                      <p:cBhvr additive="base">
                                        <p:cTn id="19" dur="500" fill="hold"/>
                                        <p:tgtEl>
                                          <p:spTgt spid="131"/>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50"/>
                                        </p:tgtEl>
                                        <p:attrNameLst>
                                          <p:attrName>style.visibility</p:attrName>
                                        </p:attrNameLst>
                                      </p:cBhvr>
                                      <p:to>
                                        <p:strVal val="visible"/>
                                      </p:to>
                                    </p:set>
                                    <p:animEffect transition="in" filter="wipe(left)">
                                      <p:cBhvr>
                                        <p:cTn id="28"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2" grpId="0" animBg="1"/>
      <p:bldP spid="880739" grpId="0" animBg="1"/>
      <p:bldP spid="131" grpId="0" animBg="1"/>
      <p:bldP spid="15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0"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1"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2"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3"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4"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5"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36"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7"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8"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39"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40"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41"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42"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43"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73744"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45"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46"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47"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48"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49"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50"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51"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52"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53"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54"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55"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56"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73757"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73758" name="Rectangle 31"/>
          <p:cNvSpPr>
            <a:spLocks noChangeArrowheads="1"/>
          </p:cNvSpPr>
          <p:nvPr/>
        </p:nvSpPr>
        <p:spPr bwMode="auto">
          <a:xfrm>
            <a:off x="1900238" y="4786313"/>
            <a:ext cx="7064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73759"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73760"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73761"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73762" name="Group 152"/>
          <p:cNvGrpSpPr>
            <a:grpSpLocks/>
          </p:cNvGrpSpPr>
          <p:nvPr/>
        </p:nvGrpSpPr>
        <p:grpSpPr bwMode="auto">
          <a:xfrm>
            <a:off x="2144713" y="5137150"/>
            <a:ext cx="1566862" cy="803275"/>
            <a:chOff x="1351" y="3236"/>
            <a:chExt cx="987" cy="506"/>
          </a:xfrm>
        </p:grpSpPr>
        <p:sp>
          <p:nvSpPr>
            <p:cNvPr id="882729"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defRPr/>
              </a:pPr>
              <a:r>
                <a:rPr lang="en-US" sz="2800" b="1">
                  <a:solidFill>
                    <a:schemeClr val="hlink"/>
                  </a:solidFill>
                  <a:latin typeface="Kruti Dev 010" charset="0"/>
                </a:rPr>
                <a:t>ƒbfrgkl</a:t>
              </a:r>
            </a:p>
          </p:txBody>
        </p:sp>
        <p:sp>
          <p:nvSpPr>
            <p:cNvPr id="882730"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bfrgkl</a:t>
              </a:r>
            </a:p>
          </p:txBody>
        </p:sp>
      </p:grpSp>
      <p:sp>
        <p:nvSpPr>
          <p:cNvPr id="73763"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3764"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3765"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73766"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67"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73768"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73769" name="Rectangle 68"/>
          <p:cNvSpPr>
            <a:spLocks noChangeArrowheads="1"/>
          </p:cNvSpPr>
          <p:nvPr/>
        </p:nvSpPr>
        <p:spPr bwMode="auto">
          <a:xfrm>
            <a:off x="2252663" y="3279775"/>
            <a:ext cx="113506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73770" name="Rectangle 69"/>
          <p:cNvSpPr>
            <a:spLocks noChangeArrowheads="1"/>
          </p:cNvSpPr>
          <p:nvPr/>
        </p:nvSpPr>
        <p:spPr bwMode="auto">
          <a:xfrm>
            <a:off x="2263775" y="3787775"/>
            <a:ext cx="8350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73771" name="Rectangle 70"/>
          <p:cNvSpPr>
            <a:spLocks noChangeArrowheads="1"/>
          </p:cNvSpPr>
          <p:nvPr/>
        </p:nvSpPr>
        <p:spPr bwMode="auto">
          <a:xfrm>
            <a:off x="2441575" y="4573588"/>
            <a:ext cx="10810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73772" name="Rectangle 71"/>
          <p:cNvSpPr>
            <a:spLocks noChangeArrowheads="1"/>
          </p:cNvSpPr>
          <p:nvPr/>
        </p:nvSpPr>
        <p:spPr bwMode="auto">
          <a:xfrm>
            <a:off x="2203450" y="4103688"/>
            <a:ext cx="10509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73773" name="Rectangle 86"/>
          <p:cNvSpPr>
            <a:spLocks noChangeArrowheads="1"/>
          </p:cNvSpPr>
          <p:nvPr/>
        </p:nvSpPr>
        <p:spPr bwMode="auto">
          <a:xfrm>
            <a:off x="2243138" y="468313"/>
            <a:ext cx="73501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73774" name="Rectangle 87"/>
          <p:cNvSpPr>
            <a:spLocks noChangeArrowheads="1"/>
          </p:cNvSpPr>
          <p:nvPr/>
        </p:nvSpPr>
        <p:spPr bwMode="auto">
          <a:xfrm>
            <a:off x="2217738" y="1835150"/>
            <a:ext cx="10001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73775" name="Rectangle 88"/>
          <p:cNvSpPr>
            <a:spLocks noChangeArrowheads="1"/>
          </p:cNvSpPr>
          <p:nvPr/>
        </p:nvSpPr>
        <p:spPr bwMode="auto">
          <a:xfrm>
            <a:off x="2403475" y="2249488"/>
            <a:ext cx="4699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882787"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73777" name="Text Box 103"/>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3778" name="Text Box 104"/>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35</a:t>
            </a:r>
          </a:p>
        </p:txBody>
      </p:sp>
      <p:sp>
        <p:nvSpPr>
          <p:cNvPr id="882798"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3" name="Group 145"/>
          <p:cNvGrpSpPr>
            <a:grpSpLocks/>
          </p:cNvGrpSpPr>
          <p:nvPr/>
        </p:nvGrpSpPr>
        <p:grpSpPr bwMode="auto">
          <a:xfrm>
            <a:off x="3468688" y="4762500"/>
            <a:ext cx="6589712" cy="1625600"/>
            <a:chOff x="2185" y="3000"/>
            <a:chExt cx="4151" cy="1024"/>
          </a:xfrm>
        </p:grpSpPr>
        <p:sp>
          <p:nvSpPr>
            <p:cNvPr id="882795" name="AutoShape 107" descr="Small checker board"/>
            <p:cNvSpPr>
              <a:spLocks noChangeArrowheads="1"/>
            </p:cNvSpPr>
            <p:nvPr/>
          </p:nvSpPr>
          <p:spPr bwMode="auto">
            <a:xfrm rot="-282819">
              <a:off x="2185" y="3323"/>
              <a:ext cx="1200" cy="222"/>
            </a:xfrm>
            <a:prstGeom prst="rightArrow">
              <a:avLst>
                <a:gd name="adj1" fmla="val 50000"/>
                <a:gd name="adj2" fmla="val 135135"/>
              </a:avLst>
            </a:prstGeom>
            <a:pattFill prst="smCheck">
              <a:fgClr>
                <a:schemeClr val="hlink"/>
              </a:fgClr>
              <a:bgClr>
                <a:srgbClr val="FFFFFF"/>
              </a:bgClr>
            </a:pattFill>
            <a:ln w="12700">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sz="1800" dirty="0">
                <a:ln>
                  <a:solidFill>
                    <a:srgbClr val="00FFFF"/>
                  </a:solidFill>
                </a:ln>
                <a:latin typeface="Kruti Dev 010" pitchFamily="2" charset="0"/>
                <a:ea typeface="+mn-ea"/>
                <a:cs typeface="+mn-cs"/>
              </a:endParaRPr>
            </a:p>
          </p:txBody>
        </p:sp>
        <p:grpSp>
          <p:nvGrpSpPr>
            <p:cNvPr id="73809" name="Group 141"/>
            <p:cNvGrpSpPr>
              <a:grpSpLocks/>
            </p:cNvGrpSpPr>
            <p:nvPr/>
          </p:nvGrpSpPr>
          <p:grpSpPr bwMode="auto">
            <a:xfrm>
              <a:off x="3338" y="3000"/>
              <a:ext cx="2998" cy="1024"/>
              <a:chOff x="3172" y="2407"/>
              <a:chExt cx="2998" cy="1024"/>
            </a:xfrm>
          </p:grpSpPr>
          <p:sp>
            <p:nvSpPr>
              <p:cNvPr id="882830" name="Text Box 142"/>
              <p:cNvSpPr txBox="1">
                <a:spLocks noChangeArrowheads="1"/>
              </p:cNvSpPr>
              <p:nvPr/>
            </p:nvSpPr>
            <p:spPr bwMode="auto">
              <a:xfrm>
                <a:off x="3410" y="2407"/>
                <a:ext cx="2130"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dirty="0">
                    <a:ln>
                      <a:solidFill>
                        <a:srgbClr val="00FFFF"/>
                      </a:solidFill>
                    </a:ln>
                    <a:solidFill>
                      <a:srgbClr val="66FFFF"/>
                    </a:solidFill>
                    <a:latin typeface="Kruti Dev 010" pitchFamily="2" charset="0"/>
                    <a:ea typeface="+mn-ea"/>
                    <a:cs typeface="+mn-cs"/>
                  </a:rPr>
                  <a:t>bfrgkl</a:t>
                </a:r>
              </a:p>
            </p:txBody>
          </p:sp>
          <p:sp>
            <p:nvSpPr>
              <p:cNvPr id="882831" name="Text Box 143"/>
              <p:cNvSpPr txBox="1">
                <a:spLocks noChangeArrowheads="1"/>
              </p:cNvSpPr>
              <p:nvPr/>
            </p:nvSpPr>
            <p:spPr bwMode="auto">
              <a:xfrm>
                <a:off x="3172" y="2675"/>
                <a:ext cx="2998" cy="756"/>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3600" b="1" dirty="0">
                    <a:ln>
                      <a:solidFill>
                        <a:srgbClr val="00FFFF"/>
                      </a:solidFill>
                    </a:ln>
                    <a:solidFill>
                      <a:srgbClr val="66FFFF"/>
                    </a:solidFill>
                    <a:latin typeface="Kruti Dev 010" pitchFamily="2" charset="0"/>
                    <a:ea typeface="+mn-ea"/>
                    <a:cs typeface="+mn-cs"/>
                  </a:rPr>
                  <a:t>lkekU;r% lkexzh leku gS ----</a:t>
                </a:r>
              </a:p>
            </p:txBody>
          </p:sp>
        </p:grpSp>
      </p:grpSp>
      <p:sp>
        <p:nvSpPr>
          <p:cNvPr id="882835" name="AutoShape 147" descr="Small checker board"/>
          <p:cNvSpPr>
            <a:spLocks noChangeArrowheads="1"/>
          </p:cNvSpPr>
          <p:nvPr/>
        </p:nvSpPr>
        <p:spPr bwMode="auto">
          <a:xfrm rot="-5410276">
            <a:off x="7096126" y="3917950"/>
            <a:ext cx="550862" cy="1239837"/>
          </a:xfrm>
          <a:prstGeom prst="rightArrow">
            <a:avLst>
              <a:gd name="adj1" fmla="val 50000"/>
              <a:gd name="adj2" fmla="val 25000"/>
            </a:avLst>
          </a:prstGeom>
          <a:pattFill prst="smCheck">
            <a:fgClr>
              <a:schemeClr val="accent1"/>
            </a:fgClr>
            <a:bgClr>
              <a:srgbClr val="FFFFFF"/>
            </a:bgClr>
          </a:pattFill>
          <a:ln w="12700">
            <a:solidFill>
              <a:schemeClr val="tx1"/>
            </a:solidFill>
            <a:miter lim="800000"/>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3782" name="Text Box 148"/>
          <p:cNvSpPr txBox="1">
            <a:spLocks noChangeArrowheads="1"/>
          </p:cNvSpPr>
          <p:nvPr/>
        </p:nvSpPr>
        <p:spPr bwMode="auto">
          <a:xfrm>
            <a:off x="9575800" y="72834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882842" name="AutoShape 154"/>
          <p:cNvSpPr>
            <a:spLocks noChangeArrowheads="1"/>
          </p:cNvSpPr>
          <p:nvPr/>
        </p:nvSpPr>
        <p:spPr bwMode="auto">
          <a:xfrm>
            <a:off x="5340350" y="6034088"/>
            <a:ext cx="4025900" cy="822325"/>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73784"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5" name="Group 169"/>
          <p:cNvGrpSpPr>
            <a:grpSpLocks/>
          </p:cNvGrpSpPr>
          <p:nvPr/>
        </p:nvGrpSpPr>
        <p:grpSpPr bwMode="auto">
          <a:xfrm>
            <a:off x="3852863" y="3587750"/>
            <a:ext cx="5908675" cy="1555750"/>
            <a:chOff x="2427" y="2260"/>
            <a:chExt cx="3722" cy="980"/>
          </a:xfrm>
        </p:grpSpPr>
        <p:sp>
          <p:nvSpPr>
            <p:cNvPr id="73803" name="AutoShape 165"/>
            <p:cNvSpPr>
              <a:spLocks noChangeArrowheads="1"/>
            </p:cNvSpPr>
            <p:nvPr/>
          </p:nvSpPr>
          <p:spPr bwMode="auto">
            <a:xfrm>
              <a:off x="4643" y="2348"/>
              <a:ext cx="282" cy="272"/>
            </a:xfrm>
            <a:prstGeom prst="rightArrow">
              <a:avLst>
                <a:gd name="adj1" fmla="val 50000"/>
                <a:gd name="adj2" fmla="val 25919"/>
              </a:avLst>
            </a:prstGeom>
            <a:solidFill>
              <a:schemeClr val="hlink"/>
            </a:solidFill>
            <a:ln w="12700">
              <a:solidFill>
                <a:schemeClr val="tx1"/>
              </a:solidFill>
              <a:miter lim="800000"/>
              <a:headEnd/>
              <a:tailEnd/>
            </a:ln>
          </p:spPr>
          <p:txBody>
            <a:bodyPr wrap="none" anchor="ctr"/>
            <a:lstStyle/>
            <a:p>
              <a:pPr algn="ctr"/>
              <a:endParaRPr lang="en-US" sz="1800">
                <a:solidFill>
                  <a:schemeClr val="hlink"/>
                </a:solidFill>
                <a:latin typeface="Kruti Dev 010" charset="0"/>
              </a:endParaRPr>
            </a:p>
          </p:txBody>
        </p:sp>
        <p:grpSp>
          <p:nvGrpSpPr>
            <p:cNvPr id="73804" name="Group 168"/>
            <p:cNvGrpSpPr>
              <a:grpSpLocks/>
            </p:cNvGrpSpPr>
            <p:nvPr/>
          </p:nvGrpSpPr>
          <p:grpSpPr bwMode="auto">
            <a:xfrm>
              <a:off x="2427" y="2260"/>
              <a:ext cx="3722" cy="980"/>
              <a:chOff x="2427" y="2260"/>
              <a:chExt cx="3722" cy="980"/>
            </a:xfrm>
          </p:grpSpPr>
          <p:sp>
            <p:nvSpPr>
              <p:cNvPr id="882832" name="AutoShape 144" descr="Small checker board"/>
              <p:cNvSpPr>
                <a:spLocks noChangeArrowheads="1"/>
              </p:cNvSpPr>
              <p:nvPr/>
            </p:nvSpPr>
            <p:spPr bwMode="auto">
              <a:xfrm rot="9172787">
                <a:off x="2774" y="2449"/>
                <a:ext cx="667" cy="392"/>
              </a:xfrm>
              <a:prstGeom prst="rightArrow">
                <a:avLst>
                  <a:gd name="adj1" fmla="val 50000"/>
                  <a:gd name="adj2" fmla="val 42538"/>
                </a:avLst>
              </a:prstGeom>
              <a:pattFill prst="smCheck">
                <a:fgClr>
                  <a:schemeClr val="accent2"/>
                </a:fgClr>
                <a:bgClr>
                  <a:srgbClr val="FFFFFF"/>
                </a:bgClr>
              </a:patt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82822" name="Text Box 134"/>
              <p:cNvSpPr txBox="1">
                <a:spLocks noChangeArrowheads="1"/>
              </p:cNvSpPr>
              <p:nvPr/>
            </p:nvSpPr>
            <p:spPr bwMode="auto">
              <a:xfrm>
                <a:off x="3207" y="2277"/>
                <a:ext cx="2942" cy="446"/>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F819"/>
                    </a:solidFill>
                    <a:latin typeface="Kruti Dev 010" pitchFamily="2" charset="0"/>
                    <a:ea typeface="+mn-ea"/>
                    <a:cs typeface="+mn-cs"/>
                  </a:rPr>
                  <a:t>„ ’</a:t>
                </a:r>
                <a:r>
                  <a:rPr lang="en-US" sz="4000" b="1" dirty="0" err="1">
                    <a:ln>
                      <a:solidFill>
                        <a:srgbClr val="FFFF00"/>
                      </a:solidFill>
                    </a:ln>
                    <a:solidFill>
                      <a:srgbClr val="FFF819"/>
                    </a:solidFill>
                    <a:latin typeface="Kruti Dev 010" pitchFamily="2" charset="0"/>
                    <a:ea typeface="+mn-ea"/>
                    <a:cs typeface="+mn-cs"/>
                  </a:rPr>
                  <a:t>kew,y</a:t>
                </a:r>
                <a:r>
                  <a:rPr lang="en-US" sz="4000" b="1" dirty="0">
                    <a:ln>
                      <a:solidFill>
                        <a:srgbClr val="FFFF00"/>
                      </a:solidFill>
                    </a:ln>
                    <a:solidFill>
                      <a:srgbClr val="FFF819"/>
                    </a:solidFill>
                    <a:latin typeface="Kruti Dev 010" pitchFamily="2" charset="0"/>
                    <a:ea typeface="+mn-ea"/>
                    <a:cs typeface="+mn-cs"/>
                  </a:rPr>
                  <a:t>      </a:t>
                </a:r>
                <a:r>
                  <a:rPr lang="en-US" sz="4000" b="1" dirty="0">
                    <a:ln>
                      <a:solidFill>
                        <a:srgbClr val="FFFF00"/>
                      </a:solidFill>
                    </a:ln>
                    <a:solidFill>
                      <a:srgbClr val="FFF819"/>
                    </a:solidFill>
                    <a:latin typeface="Kruti Dev 010"/>
                    <a:ea typeface="+mn-ea"/>
                    <a:cs typeface="+mn-cs"/>
                  </a:rPr>
                  <a:t>„ </a:t>
                </a:r>
                <a:r>
                  <a:rPr lang="en-US" sz="4000" b="1" dirty="0" err="1">
                    <a:ln>
                      <a:solidFill>
                        <a:srgbClr val="FFFF00"/>
                      </a:solidFill>
                    </a:ln>
                    <a:solidFill>
                      <a:srgbClr val="FFF819"/>
                    </a:solidFill>
                    <a:latin typeface="Kruti Dev 010" pitchFamily="2" charset="0"/>
                    <a:ea typeface="+mn-ea"/>
                    <a:cs typeface="+mn-cs"/>
                  </a:rPr>
                  <a:t>jktk</a:t>
                </a:r>
                <a:endParaRPr lang="en-US" sz="4000" b="1" dirty="0">
                  <a:ln>
                    <a:solidFill>
                      <a:srgbClr val="FFFF00"/>
                    </a:solidFill>
                  </a:ln>
                  <a:solidFill>
                    <a:srgbClr val="FFF819"/>
                  </a:solidFill>
                  <a:latin typeface="Kruti Dev 010" pitchFamily="2" charset="0"/>
                  <a:ea typeface="+mn-ea"/>
                  <a:cs typeface="+mn-cs"/>
                </a:endParaRPr>
              </a:p>
            </p:txBody>
          </p:sp>
          <p:sp>
            <p:nvSpPr>
              <p:cNvPr id="882855" name="Text Box 167"/>
              <p:cNvSpPr txBox="1">
                <a:spLocks noChangeArrowheads="1"/>
              </p:cNvSpPr>
              <p:nvPr/>
            </p:nvSpPr>
            <p:spPr bwMode="auto">
              <a:xfrm>
                <a:off x="2427" y="2260"/>
                <a:ext cx="395" cy="98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9600" dirty="0">
                    <a:solidFill>
                      <a:schemeClr val="hlink"/>
                    </a:solidFill>
                    <a:latin typeface="Kruti Dev 010" pitchFamily="2" charset="0"/>
                    <a:ea typeface="+mn-ea"/>
                    <a:cs typeface="+mn-cs"/>
                  </a:rPr>
                  <a:t>}</a:t>
                </a:r>
              </a:p>
            </p:txBody>
          </p:sp>
        </p:grpSp>
      </p:grpSp>
      <p:grpSp>
        <p:nvGrpSpPr>
          <p:cNvPr id="73786" name="Group 82"/>
          <p:cNvGrpSpPr>
            <a:grpSpLocks/>
          </p:cNvGrpSpPr>
          <p:nvPr/>
        </p:nvGrpSpPr>
        <p:grpSpPr bwMode="auto">
          <a:xfrm>
            <a:off x="3251200" y="3009900"/>
            <a:ext cx="712788" cy="1658938"/>
            <a:chOff x="6153150" y="2946400"/>
            <a:chExt cx="901700" cy="1865313"/>
          </a:xfrm>
        </p:grpSpPr>
        <p:grpSp>
          <p:nvGrpSpPr>
            <p:cNvPr id="73791" name="Group 85"/>
            <p:cNvGrpSpPr>
              <a:grpSpLocks/>
            </p:cNvGrpSpPr>
            <p:nvPr/>
          </p:nvGrpSpPr>
          <p:grpSpPr bwMode="auto">
            <a:xfrm>
              <a:off x="6153150" y="3681413"/>
              <a:ext cx="901700" cy="947736"/>
              <a:chOff x="1557" y="1007"/>
              <a:chExt cx="2105" cy="1949"/>
            </a:xfrm>
          </p:grpSpPr>
          <p:grpSp>
            <p:nvGrpSpPr>
              <p:cNvPr id="73795" name="Group 87"/>
              <p:cNvGrpSpPr>
                <a:grpSpLocks/>
              </p:cNvGrpSpPr>
              <p:nvPr/>
            </p:nvGrpSpPr>
            <p:grpSpPr bwMode="auto">
              <a:xfrm>
                <a:off x="1557" y="1209"/>
                <a:ext cx="2105" cy="1421"/>
                <a:chOff x="578" y="2316"/>
                <a:chExt cx="2105" cy="1421"/>
              </a:xfrm>
            </p:grpSpPr>
            <p:sp>
              <p:nvSpPr>
                <p:cNvPr id="7380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380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7379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379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379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379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380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73792" name="Group 98"/>
            <p:cNvGrpSpPr>
              <a:grpSpLocks/>
            </p:cNvGrpSpPr>
            <p:nvPr/>
          </p:nvGrpSpPr>
          <p:grpSpPr bwMode="auto">
            <a:xfrm>
              <a:off x="6175375" y="2946400"/>
              <a:ext cx="671513" cy="1865313"/>
              <a:chOff x="3914" y="1840"/>
              <a:chExt cx="423" cy="1175"/>
            </a:xfrm>
          </p:grpSpPr>
          <p:sp>
            <p:nvSpPr>
              <p:cNvPr id="86"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87"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90" name="Rectangle 109"/>
          <p:cNvSpPr>
            <a:spLocks noChangeArrowheads="1"/>
          </p:cNvSpPr>
          <p:nvPr/>
        </p:nvSpPr>
        <p:spPr bwMode="auto">
          <a:xfrm>
            <a:off x="5296613" y="2530420"/>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91" name="Rectangle 291"/>
          <p:cNvSpPr>
            <a:spLocks noChangeArrowheads="1"/>
          </p:cNvSpPr>
          <p:nvPr/>
        </p:nvSpPr>
        <p:spPr bwMode="auto">
          <a:xfrm>
            <a:off x="6430963" y="363538"/>
            <a:ext cx="3282950" cy="21828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10000"/>
              </a:lnSpc>
              <a:spcBef>
                <a:spcPts val="600"/>
              </a:spcBef>
              <a:defRPr/>
            </a:pPr>
            <a:r>
              <a:rPr lang="en-US" sz="4000" b="1" i="1" dirty="0">
                <a:solidFill>
                  <a:schemeClr val="bg1"/>
                </a:solidFill>
                <a:latin typeface="Kruti Dev 010" pitchFamily="2" charset="0"/>
              </a:rPr>
              <a:t>iqjkus fu;e dh iqLrdsa </a:t>
            </a:r>
          </a:p>
          <a:p>
            <a:pPr algn="ctr">
              <a:lnSpc>
                <a:spcPct val="110000"/>
              </a:lnSpc>
              <a:spcBef>
                <a:spcPts val="600"/>
              </a:spcBef>
              <a:defRPr/>
            </a:pPr>
            <a:r>
              <a:rPr lang="en-US" sz="4000" b="1" i="1" dirty="0">
                <a:solidFill>
                  <a:schemeClr val="bg1"/>
                </a:solidFill>
                <a:latin typeface="Kruti Dev 010" pitchFamily="2" charset="0"/>
              </a:rPr>
              <a:t>fu;ksftr djuk</a:t>
            </a:r>
            <a:endParaRPr lang="en-US" sz="4000" b="1" u="sng" dirty="0">
              <a:solidFill>
                <a:schemeClr val="bg1"/>
              </a:solidFill>
              <a:latin typeface="Kruti Dev 010" pitchFamily="2" charset="0"/>
            </a:endParaRPr>
          </a:p>
        </p:txBody>
      </p:sp>
      <p:sp>
        <p:nvSpPr>
          <p:cNvPr id="92" name="Text Box 85"/>
          <p:cNvSpPr txBox="1">
            <a:spLocks noChangeArrowheads="1"/>
          </p:cNvSpPr>
          <p:nvPr/>
        </p:nvSpPr>
        <p:spPr bwMode="auto">
          <a:xfrm>
            <a:off x="5378450" y="6008906"/>
            <a:ext cx="3956050"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800" b="1" dirty="0">
                <a:ln>
                  <a:solidFill>
                    <a:schemeClr val="bg1"/>
                  </a:solidFill>
                </a:ln>
                <a:solidFill>
                  <a:schemeClr val="bg1"/>
                </a:solidFill>
                <a:latin typeface="Kruti Dev 010" pitchFamily="2" charset="0"/>
                <a:ea typeface="+mn-ea"/>
                <a:cs typeface="+mn-cs"/>
              </a:rPr>
              <a:t>‹</a:t>
            </a:r>
            <a:r>
              <a:rPr lang="en-US" sz="2800" b="1" dirty="0">
                <a:ln>
                  <a:solidFill>
                    <a:schemeClr val="bg1"/>
                  </a:solidFill>
                </a:ln>
                <a:solidFill>
                  <a:schemeClr val="bg1"/>
                </a:solidFill>
                <a:latin typeface="Kruti Dev 010"/>
                <a:ea typeface="+mn-ea"/>
                <a:cs typeface="+mn-cs"/>
              </a:rPr>
              <a:t>‰Œ</a:t>
            </a:r>
            <a:r>
              <a:rPr lang="en-US" sz="2800" b="1" dirty="0">
                <a:ln>
                  <a:solidFill>
                    <a:schemeClr val="bg1"/>
                  </a:solidFill>
                </a:ln>
                <a:solidFill>
                  <a:schemeClr val="bg1"/>
                </a:solidFill>
                <a:latin typeface="Kruti Dev 010" pitchFamily="2" charset="0"/>
                <a:ea typeface="+mn-ea"/>
                <a:cs typeface="+mn-cs"/>
              </a:rPr>
              <a:t> ch-lh- ls ‡</a:t>
            </a:r>
            <a:r>
              <a:rPr lang="en-US" sz="2800" b="1" dirty="0">
                <a:ln>
                  <a:solidFill>
                    <a:schemeClr val="bg1"/>
                  </a:solidFill>
                </a:ln>
                <a:solidFill>
                  <a:schemeClr val="bg1"/>
                </a:solidFill>
                <a:latin typeface="Kruti Dev 010"/>
                <a:ea typeface="+mn-ea"/>
                <a:cs typeface="+mn-cs"/>
              </a:rPr>
              <a:t>‡Œ</a:t>
            </a:r>
            <a:r>
              <a:rPr lang="en-US" sz="2800" b="1" dirty="0">
                <a:ln>
                  <a:solidFill>
                    <a:schemeClr val="bg1"/>
                  </a:solidFill>
                </a:ln>
                <a:solidFill>
                  <a:schemeClr val="bg1"/>
                </a:solidFill>
                <a:latin typeface="Kruti Dev 010" pitchFamily="2" charset="0"/>
                <a:ea typeface="+mn-ea"/>
                <a:cs typeface="+mn-cs"/>
              </a:rPr>
              <a:t> ch-lh-</a:t>
            </a:r>
          </a:p>
        </p:txBody>
      </p:sp>
      <p:pic>
        <p:nvPicPr>
          <p:cNvPr id="7379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882835"/>
                                        </p:tgtEl>
                                        <p:attrNameLst>
                                          <p:attrName>style.visibility</p:attrName>
                                        </p:attrNameLst>
                                      </p:cBhvr>
                                      <p:to>
                                        <p:strVal val="visible"/>
                                      </p:to>
                                    </p:set>
                                    <p:animEffect transition="in" filter="wipe(down)">
                                      <p:cBhvr>
                                        <p:cTn id="11" dur="500"/>
                                        <p:tgtEl>
                                          <p:spTgt spid="8828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8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86"/>
          <p:cNvGrpSpPr>
            <a:grpSpLocks/>
          </p:cNvGrpSpPr>
          <p:nvPr/>
        </p:nvGrpSpPr>
        <p:grpSpPr bwMode="auto">
          <a:xfrm>
            <a:off x="1006475" y="204788"/>
            <a:ext cx="8907463" cy="7507287"/>
            <a:chOff x="1006475" y="204788"/>
            <a:chExt cx="8907463" cy="7507287"/>
          </a:xfrm>
        </p:grpSpPr>
        <p:sp>
          <p:nvSpPr>
            <p:cNvPr id="75778" name="Rectangle 5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75779" name="Picture 5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0" name="Rectangle 5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75781" name="Rectangle 5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34654" name="Text Box 62"/>
            <p:cNvSpPr txBox="1">
              <a:spLocks noChangeArrowheads="1"/>
            </p:cNvSpPr>
            <p:nvPr/>
          </p:nvSpPr>
          <p:spPr bwMode="auto">
            <a:xfrm>
              <a:off x="5233988" y="3571273"/>
              <a:ext cx="4233862" cy="607730"/>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400" b="1" dirty="0" err="1">
                  <a:ln>
                    <a:solidFill>
                      <a:srgbClr val="FFFF00"/>
                    </a:solidFill>
                  </a:ln>
                  <a:solidFill>
                    <a:srgbClr val="FFF819"/>
                  </a:solidFill>
                  <a:latin typeface="Kruti Dev 010" pitchFamily="2" charset="0"/>
                  <a:ea typeface="+mn-ea"/>
                  <a:cs typeface="+mn-cs"/>
                </a:rPr>
                <a:t>vkd"kZd</a:t>
              </a:r>
              <a:r>
                <a:rPr lang="en-US" sz="4400" b="1" dirty="0">
                  <a:ln>
                    <a:solidFill>
                      <a:srgbClr val="FFFF00"/>
                    </a:solidFill>
                  </a:ln>
                  <a:solidFill>
                    <a:srgbClr val="FFF819"/>
                  </a:solidFill>
                  <a:latin typeface="Kruti Dev 010" pitchFamily="2" charset="0"/>
                  <a:ea typeface="+mn-ea"/>
                  <a:cs typeface="+mn-cs"/>
                </a:rPr>
                <a:t> </a:t>
              </a:r>
              <a:r>
                <a:rPr lang="en-US" sz="4400" b="1" dirty="0" err="1">
                  <a:ln>
                    <a:solidFill>
                      <a:srgbClr val="FFFF00"/>
                    </a:solidFill>
                  </a:ln>
                  <a:solidFill>
                    <a:srgbClr val="FFF819"/>
                  </a:solidFill>
                  <a:latin typeface="Kruti Dev 010" pitchFamily="2" charset="0"/>
                  <a:ea typeface="+mn-ea"/>
                  <a:cs typeface="+mn-cs"/>
                </a:rPr>
                <a:t>dks</a:t>
              </a:r>
              <a:r>
                <a:rPr lang="en-US" sz="4400" b="1" dirty="0" err="1">
                  <a:ln>
                    <a:solidFill>
                      <a:srgbClr val="FFFF00"/>
                    </a:solidFill>
                  </a:ln>
                  <a:solidFill>
                    <a:srgbClr val="FFF819"/>
                  </a:solidFill>
                  <a:latin typeface="Kruti Dev 010" pitchFamily="2" charset="0"/>
                  <a:ea typeface="ＭＳ Ｐゴシック" pitchFamily="-84" charset="-128"/>
                  <a:cs typeface="+mn-cs"/>
                </a:rPr>
                <a:t>"</a:t>
              </a:r>
              <a:r>
                <a:rPr lang="en-US" sz="4400" b="1" dirty="0" err="1">
                  <a:ln>
                    <a:solidFill>
                      <a:srgbClr val="FFFF00"/>
                    </a:solidFill>
                  </a:ln>
                  <a:solidFill>
                    <a:srgbClr val="FFF819"/>
                  </a:solidFill>
                  <a:latin typeface="Kruti Dev 010" pitchFamily="2" charset="0"/>
                  <a:ea typeface="+mn-ea"/>
                  <a:cs typeface="+mn-cs"/>
                </a:rPr>
                <a:t>Bd</a:t>
              </a:r>
              <a:endParaRPr lang="en-US" sz="4400" b="1" dirty="0">
                <a:ln>
                  <a:solidFill>
                    <a:srgbClr val="FFFF00"/>
                  </a:solidFill>
                </a:ln>
                <a:solidFill>
                  <a:srgbClr val="FFF819"/>
                </a:solidFill>
                <a:latin typeface="Kruti Dev 010" pitchFamily="2" charset="0"/>
                <a:ea typeface="+mn-ea"/>
                <a:cs typeface="+mn-cs"/>
              </a:endParaRPr>
            </a:p>
          </p:txBody>
        </p:sp>
        <p:sp>
          <p:nvSpPr>
            <p:cNvPr id="1134664" name="Rectangle 7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75784" name="Text Box 73"/>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5785" name="Text Box 74"/>
            <p:cNvSpPr txBox="1">
              <a:spLocks noChangeArrowheads="1"/>
            </p:cNvSpPr>
            <p:nvPr/>
          </p:nvSpPr>
          <p:spPr bwMode="auto">
            <a:xfrm>
              <a:off x="9029700" y="7358063"/>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36</a:t>
              </a:r>
            </a:p>
          </p:txBody>
        </p:sp>
        <p:sp>
          <p:nvSpPr>
            <p:cNvPr id="1134686" name="Text Box 94"/>
            <p:cNvSpPr txBox="1">
              <a:spLocks noChangeArrowheads="1"/>
            </p:cNvSpPr>
            <p:nvPr/>
          </p:nvSpPr>
          <p:spPr bwMode="auto">
            <a:xfrm>
              <a:off x="5498553" y="4108505"/>
              <a:ext cx="3851275" cy="4801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70000"/>
                </a:lnSpc>
                <a:spcBef>
                  <a:spcPct val="50000"/>
                </a:spcBef>
                <a:defRPr/>
              </a:pPr>
              <a:r>
                <a:rPr lang="en-US" sz="3600" b="1" dirty="0">
                  <a:ln>
                    <a:solidFill>
                      <a:srgbClr val="00FFFF"/>
                    </a:solidFill>
                  </a:ln>
                  <a:solidFill>
                    <a:srgbClr val="66FFFF"/>
                  </a:solidFill>
                  <a:latin typeface="Kruti Dev 010" pitchFamily="2" charset="0"/>
                  <a:ea typeface="+mn-ea"/>
                  <a:cs typeface="+mn-cs"/>
                </a:rPr>
                <a:t>leku dky[kaM</a:t>
              </a:r>
            </a:p>
          </p:txBody>
        </p:sp>
        <p:sp>
          <p:nvSpPr>
            <p:cNvPr id="1134687" name="Text Box 95"/>
            <p:cNvSpPr txBox="1">
              <a:spLocks noChangeArrowheads="1"/>
            </p:cNvSpPr>
            <p:nvPr/>
          </p:nvSpPr>
          <p:spPr bwMode="auto">
            <a:xfrm>
              <a:off x="5451148" y="4568110"/>
              <a:ext cx="3951288" cy="4801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70000"/>
                </a:lnSpc>
                <a:spcBef>
                  <a:spcPct val="50000"/>
                </a:spcBef>
                <a:defRPr/>
              </a:pPr>
              <a:r>
                <a:rPr lang="en-US" sz="3200" b="1" dirty="0">
                  <a:ln>
                    <a:solidFill>
                      <a:srgbClr val="00FFFF"/>
                    </a:solidFill>
                  </a:ln>
                  <a:solidFill>
                    <a:srgbClr val="66FFFF"/>
                  </a:solidFill>
                  <a:latin typeface="Kruti Dev 010" pitchFamily="2" charset="0"/>
                  <a:ea typeface="+mn-ea"/>
                  <a:cs typeface="+mn-cs"/>
                </a:rPr>
                <a:t> </a:t>
              </a:r>
              <a:r>
                <a:rPr lang="en-US" sz="3600" b="1" dirty="0">
                  <a:ln>
                    <a:solidFill>
                      <a:srgbClr val="00FFFF"/>
                    </a:solidFill>
                  </a:ln>
                  <a:solidFill>
                    <a:srgbClr val="66FFFF"/>
                  </a:solidFill>
                  <a:latin typeface="Kruti Dev 010" pitchFamily="2" charset="0"/>
                  <a:ea typeface="+mn-ea"/>
                  <a:cs typeface="+mn-cs"/>
                </a:rPr>
                <a:t>dbZ leku ?kVuk;sa</a:t>
              </a:r>
            </a:p>
          </p:txBody>
        </p:sp>
        <p:sp>
          <p:nvSpPr>
            <p:cNvPr id="1134688" name="Text Box 96"/>
            <p:cNvSpPr txBox="1">
              <a:spLocks noChangeArrowheads="1"/>
            </p:cNvSpPr>
            <p:nvPr/>
          </p:nvSpPr>
          <p:spPr bwMode="auto">
            <a:xfrm>
              <a:off x="5429250" y="4964658"/>
              <a:ext cx="3965575"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err="1">
                  <a:ln>
                    <a:solidFill>
                      <a:srgbClr val="00FFFF"/>
                    </a:solidFill>
                  </a:ln>
                  <a:solidFill>
                    <a:srgbClr val="66FFFF"/>
                  </a:solidFill>
                  <a:latin typeface="Kruti Dev 010" pitchFamily="2" charset="0"/>
                  <a:ea typeface="+mn-ea"/>
                  <a:cs typeface="+mn-cs"/>
                </a:rPr>
                <a:t>leku</a:t>
              </a:r>
              <a:r>
                <a:rPr lang="en-US" sz="4000" b="1" dirty="0">
                  <a:ln>
                    <a:solidFill>
                      <a:srgbClr val="00FFFF"/>
                    </a:solidFill>
                  </a:ln>
                  <a:solidFill>
                    <a:srgbClr val="66FFFF"/>
                  </a:solidFill>
                  <a:latin typeface="Kruti Dev 010" pitchFamily="2" charset="0"/>
                  <a:ea typeface="+mn-ea"/>
                  <a:cs typeface="+mn-cs"/>
                </a:rPr>
                <a:t> </a:t>
              </a:r>
              <a:r>
                <a:rPr lang="en-US" sz="4000" b="1" dirty="0" err="1">
                  <a:ln>
                    <a:solidFill>
                      <a:srgbClr val="00FFFF"/>
                    </a:solidFill>
                  </a:ln>
                  <a:solidFill>
                    <a:srgbClr val="66FFFF"/>
                  </a:solidFill>
                  <a:latin typeface="Kruti Dev 010" pitchFamily="2" charset="0"/>
                  <a:ea typeface="+mn-ea"/>
                  <a:cs typeface="+mn-cs"/>
                </a:rPr>
                <a:t>fo"k</a:t>
              </a:r>
              <a:r>
                <a:rPr lang="en-US" sz="4000" b="1" dirty="0">
                  <a:ln>
                    <a:solidFill>
                      <a:srgbClr val="00FFFF"/>
                    </a:solidFill>
                  </a:ln>
                  <a:solidFill>
                    <a:srgbClr val="66FFFF"/>
                  </a:solidFill>
                  <a:latin typeface="Kruti Dev 010" pitchFamily="2" charset="0"/>
                  <a:ea typeface="+mn-ea"/>
                  <a:cs typeface="+mn-cs"/>
                </a:rPr>
                <a:t>;</a:t>
              </a:r>
            </a:p>
          </p:txBody>
        </p:sp>
        <p:sp>
          <p:nvSpPr>
            <p:cNvPr id="75789" name="Text Box 97"/>
            <p:cNvSpPr txBox="1">
              <a:spLocks noChangeArrowheads="1"/>
            </p:cNvSpPr>
            <p:nvPr/>
          </p:nvSpPr>
          <p:spPr bwMode="auto">
            <a:xfrm>
              <a:off x="9572625" y="72802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5</a:t>
              </a:r>
            </a:p>
          </p:txBody>
        </p:sp>
        <p:sp>
          <p:nvSpPr>
            <p:cNvPr id="75790"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1"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2"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3"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4"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5"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6"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797"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8"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9"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800"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01"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02"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5803"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5804" name="Rectangle 16"/>
            <p:cNvSpPr>
              <a:spLocks noChangeArrowheads="1"/>
            </p:cNvSpPr>
            <p:nvPr/>
          </p:nvSpPr>
          <p:spPr bwMode="auto">
            <a:xfrm>
              <a:off x="2532063" y="226695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75805"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06"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07"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08"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09"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10"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11"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12"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13"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14"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15"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16"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817" name="Rectangle 29"/>
            <p:cNvSpPr>
              <a:spLocks noChangeArrowheads="1"/>
            </p:cNvSpPr>
            <p:nvPr/>
          </p:nvSpPr>
          <p:spPr bwMode="auto">
            <a:xfrm>
              <a:off x="1903413" y="3465513"/>
              <a:ext cx="3013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75818" name="Rectangle 30"/>
            <p:cNvSpPr>
              <a:spLocks noChangeArrowheads="1"/>
            </p:cNvSpPr>
            <p:nvPr/>
          </p:nvSpPr>
          <p:spPr bwMode="auto">
            <a:xfrm>
              <a:off x="1912938" y="4316413"/>
              <a:ext cx="3013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75819" name="Rectangle 31"/>
            <p:cNvSpPr>
              <a:spLocks noChangeArrowheads="1"/>
            </p:cNvSpPr>
            <p:nvPr/>
          </p:nvSpPr>
          <p:spPr bwMode="auto">
            <a:xfrm>
              <a:off x="1900238" y="4786313"/>
              <a:ext cx="70692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75820"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75821" name="Rectangle 33"/>
            <p:cNvSpPr>
              <a:spLocks noChangeArrowheads="1"/>
            </p:cNvSpPr>
            <p:nvPr/>
          </p:nvSpPr>
          <p:spPr bwMode="auto">
            <a:xfrm>
              <a:off x="3429000" y="4048125"/>
              <a:ext cx="25968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75822"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75823" name="Group 152"/>
            <p:cNvGrpSpPr>
              <a:grpSpLocks/>
            </p:cNvGrpSpPr>
            <p:nvPr/>
          </p:nvGrpSpPr>
          <p:grpSpPr bwMode="auto">
            <a:xfrm>
              <a:off x="2144713" y="5137150"/>
              <a:ext cx="1566862" cy="803275"/>
              <a:chOff x="1351" y="3236"/>
              <a:chExt cx="987" cy="506"/>
            </a:xfrm>
          </p:grpSpPr>
          <p:sp>
            <p:nvSpPr>
              <p:cNvPr id="123"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defRPr/>
                </a:pPr>
                <a:r>
                  <a:rPr lang="en-US" sz="2800" b="1">
                    <a:solidFill>
                      <a:schemeClr val="hlink"/>
                    </a:solidFill>
                    <a:latin typeface="Kruti Dev 010" charset="0"/>
                  </a:rPr>
                  <a:t>ƒ bfrgkl</a:t>
                </a:r>
              </a:p>
            </p:txBody>
          </p:sp>
          <p:sp>
            <p:nvSpPr>
              <p:cNvPr id="124"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bfrgkl</a:t>
                </a:r>
              </a:p>
            </p:txBody>
          </p:sp>
        </p:grpSp>
        <p:sp>
          <p:nvSpPr>
            <p:cNvPr id="75824" name="Rectangle 61"/>
            <p:cNvSpPr>
              <a:spLocks noChangeArrowheads="1"/>
            </p:cNvSpPr>
            <p:nvPr/>
          </p:nvSpPr>
          <p:spPr bwMode="auto">
            <a:xfrm>
              <a:off x="1808163" y="5091113"/>
              <a:ext cx="129844"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5825" name="Rectangle 62"/>
            <p:cNvSpPr>
              <a:spLocks noChangeArrowheads="1"/>
            </p:cNvSpPr>
            <p:nvPr/>
          </p:nvSpPr>
          <p:spPr bwMode="auto">
            <a:xfrm>
              <a:off x="3241675" y="5081588"/>
              <a:ext cx="448841"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5826" name="Rectangle 68"/>
            <p:cNvSpPr>
              <a:spLocks noChangeArrowheads="1"/>
            </p:cNvSpPr>
            <p:nvPr/>
          </p:nvSpPr>
          <p:spPr bwMode="auto">
            <a:xfrm>
              <a:off x="2252663" y="3279775"/>
              <a:ext cx="99706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1</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75827" name="Rectangle 69"/>
            <p:cNvSpPr>
              <a:spLocks noChangeArrowheads="1"/>
            </p:cNvSpPr>
            <p:nvPr/>
          </p:nvSpPr>
          <p:spPr bwMode="auto">
            <a:xfrm>
              <a:off x="2263775" y="3787775"/>
              <a:ext cx="83516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75828" name="Rectangle 70"/>
            <p:cNvSpPr>
              <a:spLocks noChangeArrowheads="1"/>
            </p:cNvSpPr>
            <p:nvPr/>
          </p:nvSpPr>
          <p:spPr bwMode="auto">
            <a:xfrm>
              <a:off x="2441575" y="4573588"/>
              <a:ext cx="10807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75829" name="Rectangle 71"/>
            <p:cNvSpPr>
              <a:spLocks noChangeArrowheads="1"/>
            </p:cNvSpPr>
            <p:nvPr/>
          </p:nvSpPr>
          <p:spPr bwMode="auto">
            <a:xfrm>
              <a:off x="2203450" y="4103688"/>
              <a:ext cx="10502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75830" name="Rectangle 86"/>
            <p:cNvSpPr>
              <a:spLocks noChangeArrowheads="1"/>
            </p:cNvSpPr>
            <p:nvPr/>
          </p:nvSpPr>
          <p:spPr bwMode="auto">
            <a:xfrm>
              <a:off x="2243138" y="468313"/>
              <a:ext cx="73577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75831" name="Rectangle 87"/>
            <p:cNvSpPr>
              <a:spLocks noChangeArrowheads="1"/>
            </p:cNvSpPr>
            <p:nvPr/>
          </p:nvSpPr>
          <p:spPr bwMode="auto">
            <a:xfrm>
              <a:off x="2217738" y="1835150"/>
              <a:ext cx="100027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75832" name="Rectangle 88"/>
            <p:cNvSpPr>
              <a:spLocks noChangeArrowheads="1"/>
            </p:cNvSpPr>
            <p:nvPr/>
          </p:nvSpPr>
          <p:spPr bwMode="auto">
            <a:xfrm>
              <a:off x="2403475" y="2249488"/>
              <a:ext cx="46968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75833"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¼12½</a:t>
              </a:r>
              <a:endParaRPr lang="en-US" sz="2800">
                <a:latin typeface="Kruti Dev 010" charset="0"/>
              </a:endParaRPr>
            </a:p>
          </p:txBody>
        </p:sp>
        <p:grpSp>
          <p:nvGrpSpPr>
            <p:cNvPr id="75834" name="Group 82"/>
            <p:cNvGrpSpPr>
              <a:grpSpLocks/>
            </p:cNvGrpSpPr>
            <p:nvPr/>
          </p:nvGrpSpPr>
          <p:grpSpPr bwMode="auto">
            <a:xfrm>
              <a:off x="3251200" y="3009900"/>
              <a:ext cx="712788" cy="1658938"/>
              <a:chOff x="6153150" y="2946400"/>
              <a:chExt cx="901700" cy="1865313"/>
            </a:xfrm>
          </p:grpSpPr>
          <p:grpSp>
            <p:nvGrpSpPr>
              <p:cNvPr id="75849" name="Group 85"/>
              <p:cNvGrpSpPr>
                <a:grpSpLocks/>
              </p:cNvGrpSpPr>
              <p:nvPr/>
            </p:nvGrpSpPr>
            <p:grpSpPr bwMode="auto">
              <a:xfrm>
                <a:off x="6153150" y="3681413"/>
                <a:ext cx="901700" cy="947736"/>
                <a:chOff x="1557" y="1007"/>
                <a:chExt cx="2105" cy="1949"/>
              </a:xfrm>
            </p:grpSpPr>
            <p:grpSp>
              <p:nvGrpSpPr>
                <p:cNvPr id="75853" name="Group 87"/>
                <p:cNvGrpSpPr>
                  <a:grpSpLocks/>
                </p:cNvGrpSpPr>
                <p:nvPr/>
              </p:nvGrpSpPr>
              <p:grpSpPr bwMode="auto">
                <a:xfrm>
                  <a:off x="1557" y="1209"/>
                  <a:ext cx="2105" cy="1421"/>
                  <a:chOff x="578" y="2316"/>
                  <a:chExt cx="2105" cy="1421"/>
                </a:xfrm>
              </p:grpSpPr>
              <p:sp>
                <p:nvSpPr>
                  <p:cNvPr id="7585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586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7585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585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585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585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585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75850" name="Group 98"/>
              <p:cNvGrpSpPr>
                <a:grpSpLocks/>
              </p:cNvGrpSpPr>
              <p:nvPr/>
            </p:nvGrpSpPr>
            <p:grpSpPr bwMode="auto">
              <a:xfrm>
                <a:off x="6175375" y="2946400"/>
                <a:ext cx="671513" cy="1865313"/>
                <a:chOff x="3914" y="1840"/>
                <a:chExt cx="423" cy="1175"/>
              </a:xfrm>
            </p:grpSpPr>
            <p:sp>
              <p:nvSpPr>
                <p:cNvPr id="138"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39"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grpSp>
          <p:nvGrpSpPr>
            <p:cNvPr id="75835" name="Group 85"/>
            <p:cNvGrpSpPr>
              <a:grpSpLocks/>
            </p:cNvGrpSpPr>
            <p:nvPr/>
          </p:nvGrpSpPr>
          <p:grpSpPr bwMode="auto">
            <a:xfrm>
              <a:off x="1006475" y="5075238"/>
              <a:ext cx="3529013" cy="2074862"/>
              <a:chOff x="398" y="3197"/>
              <a:chExt cx="2223" cy="1307"/>
            </a:xfrm>
          </p:grpSpPr>
          <p:grpSp>
            <p:nvGrpSpPr>
              <p:cNvPr id="75845" name="Group 86"/>
              <p:cNvGrpSpPr>
                <a:grpSpLocks/>
              </p:cNvGrpSpPr>
              <p:nvPr/>
            </p:nvGrpSpPr>
            <p:grpSpPr bwMode="auto">
              <a:xfrm>
                <a:off x="604" y="3689"/>
                <a:ext cx="1894" cy="756"/>
                <a:chOff x="268" y="106"/>
                <a:chExt cx="1894" cy="756"/>
              </a:xfrm>
            </p:grpSpPr>
            <p:sp>
              <p:nvSpPr>
                <p:cNvPr id="1134679" name="AutoShape 87"/>
                <p:cNvSpPr>
                  <a:spLocks noChangeArrowheads="1"/>
                </p:cNvSpPr>
                <p:nvPr/>
              </p:nvSpPr>
              <p:spPr bwMode="auto">
                <a:xfrm>
                  <a:off x="268" y="142"/>
                  <a:ext cx="1894" cy="667"/>
                </a:xfrm>
                <a:prstGeom prst="roundRect">
                  <a:avLst>
                    <a:gd name="adj" fmla="val 16667"/>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762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34680" name="Text Box 88"/>
                <p:cNvSpPr txBox="1">
                  <a:spLocks noChangeArrowheads="1"/>
                </p:cNvSpPr>
                <p:nvPr/>
              </p:nvSpPr>
              <p:spPr bwMode="auto">
                <a:xfrm>
                  <a:off x="444" y="106"/>
                  <a:ext cx="1538" cy="75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3600" b="1" dirty="0" err="1">
                      <a:ln>
                        <a:solidFill>
                          <a:schemeClr val="bg1"/>
                        </a:solidFill>
                      </a:ln>
                      <a:solidFill>
                        <a:schemeClr val="bg1"/>
                      </a:solidFill>
                      <a:latin typeface="Kruti Dev 010" pitchFamily="2" charset="0"/>
                      <a:ea typeface="+mn-ea"/>
                      <a:cs typeface="+mn-cs"/>
                    </a:rPr>
                    <a:t>iqjksfgrkbZ</a:t>
                  </a:r>
                  <a:r>
                    <a:rPr lang="en-US" sz="3600" b="1" dirty="0">
                      <a:ln>
                        <a:solidFill>
                          <a:schemeClr val="bg1"/>
                        </a:solidFill>
                      </a:ln>
                      <a:solidFill>
                        <a:schemeClr val="bg1"/>
                      </a:solidFill>
                      <a:latin typeface="Kruti Dev 010" pitchFamily="2" charset="0"/>
                      <a:ea typeface="+mn-ea"/>
                      <a:cs typeface="+mn-cs"/>
                    </a:rPr>
                    <a:t> n`f</a:t>
                  </a:r>
                  <a:r>
                    <a:rPr lang="en-US" sz="3600" b="1" dirty="0">
                      <a:ln>
                        <a:solidFill>
                          <a:schemeClr val="bg1"/>
                        </a:solidFill>
                      </a:ln>
                      <a:solidFill>
                        <a:schemeClr val="bg1"/>
                      </a:solidFill>
                      <a:latin typeface="Kruti Dev 010" pitchFamily="2" charset="0"/>
                      <a:ea typeface="ＭＳ Ｐゴシック" pitchFamily="-84" charset="-128"/>
                      <a:cs typeface="+mn-cs"/>
                    </a:rPr>
                    <a:t>"</a:t>
                  </a:r>
                  <a:r>
                    <a:rPr lang="en-US" sz="3600" b="1" dirty="0">
                      <a:ln>
                        <a:solidFill>
                          <a:schemeClr val="bg1"/>
                        </a:solidFill>
                      </a:ln>
                      <a:solidFill>
                        <a:schemeClr val="bg1"/>
                      </a:solidFill>
                      <a:latin typeface="Kruti Dev 010" pitchFamily="2" charset="0"/>
                      <a:ea typeface="+mn-ea"/>
                      <a:cs typeface="+mn-cs"/>
                    </a:rPr>
                    <a:t>Vdks.k ls</a:t>
                  </a:r>
                </a:p>
              </p:txBody>
            </p:sp>
          </p:grpSp>
          <p:sp>
            <p:nvSpPr>
              <p:cNvPr id="1134681" name="AutoShape 89"/>
              <p:cNvSpPr>
                <a:spLocks noChangeArrowheads="1"/>
              </p:cNvSpPr>
              <p:nvPr/>
            </p:nvSpPr>
            <p:spPr bwMode="auto">
              <a:xfrm>
                <a:off x="398" y="3197"/>
                <a:ext cx="2223" cy="1307"/>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nvGrpSpPr>
            <p:cNvPr id="75836" name="Group 117"/>
            <p:cNvGrpSpPr>
              <a:grpSpLocks/>
            </p:cNvGrpSpPr>
            <p:nvPr/>
          </p:nvGrpSpPr>
          <p:grpSpPr bwMode="auto">
            <a:xfrm>
              <a:off x="1027113" y="2366963"/>
              <a:ext cx="3529012" cy="2632075"/>
              <a:chOff x="558" y="1502"/>
              <a:chExt cx="2223" cy="1658"/>
            </a:xfrm>
          </p:grpSpPr>
          <p:sp>
            <p:nvSpPr>
              <p:cNvPr id="1134694" name="AutoShape 102"/>
              <p:cNvSpPr>
                <a:spLocks noChangeArrowheads="1"/>
              </p:cNvSpPr>
              <p:nvPr/>
            </p:nvSpPr>
            <p:spPr bwMode="auto">
              <a:xfrm>
                <a:off x="558" y="1502"/>
                <a:ext cx="2223" cy="1658"/>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34692" name="AutoShape 100"/>
              <p:cNvSpPr>
                <a:spLocks noChangeArrowheads="1"/>
              </p:cNvSpPr>
              <p:nvPr/>
            </p:nvSpPr>
            <p:spPr bwMode="auto">
              <a:xfrm>
                <a:off x="684" y="1589"/>
                <a:ext cx="1948" cy="777"/>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34693" name="Text Box 101"/>
              <p:cNvSpPr txBox="1">
                <a:spLocks noChangeArrowheads="1"/>
              </p:cNvSpPr>
              <p:nvPr/>
            </p:nvSpPr>
            <p:spPr bwMode="auto">
              <a:xfrm>
                <a:off x="663" y="1652"/>
                <a:ext cx="2054" cy="75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3600" b="1" dirty="0">
                    <a:ln>
                      <a:solidFill>
                        <a:schemeClr val="bg1"/>
                      </a:solidFill>
                    </a:ln>
                    <a:solidFill>
                      <a:schemeClr val="bg1"/>
                    </a:solidFill>
                    <a:latin typeface="Kruti Dev 010" pitchFamily="2" charset="0"/>
                    <a:ea typeface="+mn-ea"/>
                    <a:cs typeface="+mn-cs"/>
                  </a:rPr>
                  <a:t>Hkfo";oDrk ds n`f</a:t>
                </a:r>
                <a:r>
                  <a:rPr lang="en-US" sz="3600" b="1" dirty="0">
                    <a:ln>
                      <a:solidFill>
                        <a:schemeClr val="bg1"/>
                      </a:solidFill>
                    </a:ln>
                    <a:solidFill>
                      <a:schemeClr val="bg1"/>
                    </a:solidFill>
                    <a:latin typeface="Kruti Dev 010" pitchFamily="2" charset="0"/>
                    <a:ea typeface="ＭＳ Ｐゴシック" pitchFamily="-84" charset="-128"/>
                    <a:cs typeface="+mn-cs"/>
                  </a:rPr>
                  <a:t>"</a:t>
                </a:r>
                <a:r>
                  <a:rPr lang="en-US" sz="3600" b="1" dirty="0">
                    <a:ln>
                      <a:solidFill>
                        <a:schemeClr val="bg1"/>
                      </a:solidFill>
                    </a:ln>
                    <a:solidFill>
                      <a:schemeClr val="bg1"/>
                    </a:solidFill>
                    <a:latin typeface="Kruti Dev 010" pitchFamily="2" charset="0"/>
                    <a:ea typeface="+mn-ea"/>
                    <a:cs typeface="+mn-cs"/>
                  </a:rPr>
                  <a:t>Vdks.k ls</a:t>
                </a:r>
              </a:p>
            </p:txBody>
          </p:sp>
        </p:grpSp>
        <p:sp>
          <p:nvSpPr>
            <p:cNvPr id="148" name="Rectangle 109"/>
            <p:cNvSpPr>
              <a:spLocks noChangeArrowheads="1"/>
            </p:cNvSpPr>
            <p:nvPr/>
          </p:nvSpPr>
          <p:spPr bwMode="auto">
            <a:xfrm>
              <a:off x="5217785" y="2640779"/>
              <a:ext cx="4349750" cy="76687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400" b="1" i="1" dirty="0">
                  <a:ln>
                    <a:solidFill>
                      <a:schemeClr val="bg1"/>
                    </a:solidFill>
                  </a:ln>
                  <a:solidFill>
                    <a:schemeClr val="bg1"/>
                  </a:solidFill>
                  <a:latin typeface="Kruti Dev 010" pitchFamily="2" charset="0"/>
                </a:rPr>
                <a:t>iqLrdsa fu;ksftr djuk</a:t>
              </a:r>
              <a:endParaRPr lang="en-US" sz="2000" b="1" u="sng" dirty="0">
                <a:ln>
                  <a:solidFill>
                    <a:schemeClr val="bg1"/>
                  </a:solidFill>
                </a:ln>
                <a:solidFill>
                  <a:schemeClr val="bg1"/>
                </a:solidFill>
                <a:latin typeface="Kruti Dev 010" pitchFamily="2" charset="0"/>
              </a:endParaRPr>
            </a:p>
          </p:txBody>
        </p:sp>
        <p:sp>
          <p:nvSpPr>
            <p:cNvPr id="149" name="Rectangle 291"/>
            <p:cNvSpPr>
              <a:spLocks noChangeArrowheads="1"/>
            </p:cNvSpPr>
            <p:nvPr/>
          </p:nvSpPr>
          <p:spPr bwMode="auto">
            <a:xfrm>
              <a:off x="6430963" y="410774"/>
              <a:ext cx="3282950" cy="177266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2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200" b="1" i="1" dirty="0">
                  <a:ln>
                    <a:solidFill>
                      <a:schemeClr val="bg1"/>
                    </a:solidFill>
                  </a:ln>
                  <a:solidFill>
                    <a:schemeClr val="bg1"/>
                  </a:solidFill>
                  <a:latin typeface="Kruti Dev 010" pitchFamily="2" charset="0"/>
                </a:rPr>
                <a:t>fu;ksftr djuk</a:t>
              </a:r>
              <a:endParaRPr lang="en-US" sz="3200" b="1" u="sng" dirty="0">
                <a:ln>
                  <a:solidFill>
                    <a:schemeClr val="bg1"/>
                  </a:solidFill>
                </a:ln>
                <a:solidFill>
                  <a:schemeClr val="bg1"/>
                </a:solidFill>
                <a:latin typeface="Kruti Dev 010" pitchFamily="2" charset="0"/>
              </a:endParaRPr>
            </a:p>
          </p:txBody>
        </p:sp>
        <p:sp>
          <p:nvSpPr>
            <p:cNvPr id="88" name="AutoShape 154"/>
            <p:cNvSpPr>
              <a:spLocks noChangeArrowheads="1"/>
            </p:cNvSpPr>
            <p:nvPr/>
          </p:nvSpPr>
          <p:spPr bwMode="auto">
            <a:xfrm>
              <a:off x="5340350" y="6034088"/>
              <a:ext cx="4025900" cy="822325"/>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89" name="Text Box 85"/>
            <p:cNvSpPr txBox="1">
              <a:spLocks noChangeArrowheads="1"/>
            </p:cNvSpPr>
            <p:nvPr/>
          </p:nvSpPr>
          <p:spPr bwMode="auto">
            <a:xfrm>
              <a:off x="5378450" y="5977374"/>
              <a:ext cx="3956050"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800" b="1" dirty="0">
                  <a:ln>
                    <a:solidFill>
                      <a:schemeClr val="bg1"/>
                    </a:solidFill>
                  </a:ln>
                  <a:solidFill>
                    <a:schemeClr val="bg1"/>
                  </a:solidFill>
                  <a:latin typeface="Kruti Dev 010"/>
                  <a:ea typeface="+mn-ea"/>
                  <a:cs typeface="+mn-cs"/>
                </a:rPr>
                <a:t>‹‰Œ </a:t>
              </a:r>
              <a:r>
                <a:rPr lang="en-US" sz="2800" b="1" dirty="0">
                  <a:ln>
                    <a:solidFill>
                      <a:schemeClr val="bg1"/>
                    </a:solidFill>
                  </a:ln>
                  <a:solidFill>
                    <a:schemeClr val="bg1"/>
                  </a:solidFill>
                  <a:latin typeface="Kruti Dev 010" pitchFamily="2" charset="0"/>
                  <a:ea typeface="+mn-ea"/>
                  <a:cs typeface="+mn-cs"/>
                </a:rPr>
                <a:t>ch-lh- ls </a:t>
              </a:r>
              <a:r>
                <a:rPr lang="en-US" sz="2800" b="1" dirty="0">
                  <a:ln>
                    <a:solidFill>
                      <a:schemeClr val="bg1"/>
                    </a:solidFill>
                  </a:ln>
                  <a:solidFill>
                    <a:schemeClr val="bg1"/>
                  </a:solidFill>
                  <a:latin typeface="Kruti Dev 010"/>
                  <a:ea typeface="+mn-ea"/>
                  <a:cs typeface="+mn-cs"/>
                </a:rPr>
                <a:t>‡‡Œ</a:t>
              </a:r>
              <a:r>
                <a:rPr lang="en-US" sz="2800" b="1" dirty="0">
                  <a:ln>
                    <a:solidFill>
                      <a:schemeClr val="bg1"/>
                    </a:solidFill>
                  </a:ln>
                  <a:solidFill>
                    <a:schemeClr val="bg1"/>
                  </a:solidFill>
                  <a:latin typeface="Kruti Dev 010" pitchFamily="2" charset="0"/>
                  <a:ea typeface="+mn-ea"/>
                  <a:cs typeface="+mn-cs"/>
                </a:rPr>
                <a:t> ch-lh-</a:t>
              </a:r>
            </a:p>
          </p:txBody>
        </p:sp>
        <p:pic>
          <p:nvPicPr>
            <p:cNvPr id="75841"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82"/>
          <p:cNvGrpSpPr>
            <a:grpSpLocks/>
          </p:cNvGrpSpPr>
          <p:nvPr/>
        </p:nvGrpSpPr>
        <p:grpSpPr bwMode="auto">
          <a:xfrm>
            <a:off x="719138" y="204788"/>
            <a:ext cx="9228137" cy="7507287"/>
            <a:chOff x="719138" y="204788"/>
            <a:chExt cx="9228137" cy="7507287"/>
          </a:xfrm>
        </p:grpSpPr>
        <p:sp>
          <p:nvSpPr>
            <p:cNvPr id="77826" name="Text Box 83"/>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7827" name="Text Box 86"/>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7828" name="Text Box 87"/>
            <p:cNvSpPr txBox="1">
              <a:spLocks noChangeArrowheads="1"/>
            </p:cNvSpPr>
            <p:nvPr/>
          </p:nvSpPr>
          <p:spPr bwMode="auto">
            <a:xfrm>
              <a:off x="9015413" y="7348538"/>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37</a:t>
              </a:r>
            </a:p>
          </p:txBody>
        </p:sp>
        <p:sp>
          <p:nvSpPr>
            <p:cNvPr id="77829" name="Text Box 98"/>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884835" name="AutoShape 99"/>
            <p:cNvSpPr>
              <a:spLocks noChangeArrowheads="1"/>
            </p:cNvSpPr>
            <p:nvPr/>
          </p:nvSpPr>
          <p:spPr bwMode="auto">
            <a:xfrm>
              <a:off x="1260475" y="3119438"/>
              <a:ext cx="2879725" cy="2892425"/>
            </a:xfrm>
            <a:prstGeom prst="roundRect">
              <a:avLst>
                <a:gd name="adj" fmla="val 16667"/>
              </a:avLst>
            </a:prstGeom>
            <a:noFill/>
            <a:ln w="76200">
              <a:solidFill>
                <a:schemeClr val="accent2"/>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7831"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32"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33"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34"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35"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36"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37"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38"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39"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40"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1"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42"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43"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7844"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7845" name="Rectangle 16"/>
            <p:cNvSpPr>
              <a:spLocks noChangeArrowheads="1"/>
            </p:cNvSpPr>
            <p:nvPr/>
          </p:nvSpPr>
          <p:spPr bwMode="auto">
            <a:xfrm>
              <a:off x="2532063" y="226695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77846"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47"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48"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49"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50"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51"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52"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53"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54"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55"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56"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57"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858" name="Rectangle 29"/>
            <p:cNvSpPr>
              <a:spLocks noChangeArrowheads="1"/>
            </p:cNvSpPr>
            <p:nvPr/>
          </p:nvSpPr>
          <p:spPr bwMode="auto">
            <a:xfrm>
              <a:off x="1903413" y="3465513"/>
              <a:ext cx="3013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77859" name="Rectangle 30"/>
            <p:cNvSpPr>
              <a:spLocks noChangeArrowheads="1"/>
            </p:cNvSpPr>
            <p:nvPr/>
          </p:nvSpPr>
          <p:spPr bwMode="auto">
            <a:xfrm>
              <a:off x="1912938" y="4316413"/>
              <a:ext cx="3013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77860" name="Rectangle 31"/>
            <p:cNvSpPr>
              <a:spLocks noChangeArrowheads="1"/>
            </p:cNvSpPr>
            <p:nvPr/>
          </p:nvSpPr>
          <p:spPr bwMode="auto">
            <a:xfrm>
              <a:off x="1900238" y="4786313"/>
              <a:ext cx="70692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77861"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77862" name="Rectangle 33"/>
            <p:cNvSpPr>
              <a:spLocks noChangeArrowheads="1"/>
            </p:cNvSpPr>
            <p:nvPr/>
          </p:nvSpPr>
          <p:spPr bwMode="auto">
            <a:xfrm>
              <a:off x="3429000" y="4048125"/>
              <a:ext cx="25968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77863"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77864" name="Group 152"/>
            <p:cNvGrpSpPr>
              <a:grpSpLocks/>
            </p:cNvGrpSpPr>
            <p:nvPr/>
          </p:nvGrpSpPr>
          <p:grpSpPr bwMode="auto">
            <a:xfrm>
              <a:off x="2144713" y="5137150"/>
              <a:ext cx="1566862" cy="803275"/>
              <a:chOff x="1351" y="3236"/>
              <a:chExt cx="987" cy="506"/>
            </a:xfrm>
          </p:grpSpPr>
          <p:sp>
            <p:nvSpPr>
              <p:cNvPr id="120"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defRPr/>
                </a:pPr>
                <a:r>
                  <a:rPr lang="en-US" sz="2800" b="1">
                    <a:solidFill>
                      <a:schemeClr val="hlink"/>
                    </a:solidFill>
                    <a:latin typeface="Kruti Dev 010" charset="0"/>
                  </a:rPr>
                  <a:t>ƒ bfrgkl</a:t>
                </a:r>
              </a:p>
            </p:txBody>
          </p:sp>
          <p:sp>
            <p:nvSpPr>
              <p:cNvPr id="121"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bfrgkl</a:t>
                </a:r>
              </a:p>
            </p:txBody>
          </p:sp>
        </p:grpSp>
        <p:sp>
          <p:nvSpPr>
            <p:cNvPr id="77865" name="Rectangle 61"/>
            <p:cNvSpPr>
              <a:spLocks noChangeArrowheads="1"/>
            </p:cNvSpPr>
            <p:nvPr/>
          </p:nvSpPr>
          <p:spPr bwMode="auto">
            <a:xfrm>
              <a:off x="1808163" y="5091113"/>
              <a:ext cx="129844"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7866" name="Rectangle 62"/>
            <p:cNvSpPr>
              <a:spLocks noChangeArrowheads="1"/>
            </p:cNvSpPr>
            <p:nvPr/>
          </p:nvSpPr>
          <p:spPr bwMode="auto">
            <a:xfrm>
              <a:off x="3241675" y="5081588"/>
              <a:ext cx="448841"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7867"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77868"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69"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77870"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77871" name="Rectangle 68"/>
            <p:cNvSpPr>
              <a:spLocks noChangeArrowheads="1"/>
            </p:cNvSpPr>
            <p:nvPr/>
          </p:nvSpPr>
          <p:spPr bwMode="auto">
            <a:xfrm>
              <a:off x="2252663" y="3279775"/>
              <a:ext cx="1134926"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77872" name="Rectangle 69"/>
            <p:cNvSpPr>
              <a:spLocks noChangeArrowheads="1"/>
            </p:cNvSpPr>
            <p:nvPr/>
          </p:nvSpPr>
          <p:spPr bwMode="auto">
            <a:xfrm>
              <a:off x="2263775" y="3787775"/>
              <a:ext cx="67151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2</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77873" name="Rectangle 70"/>
            <p:cNvSpPr>
              <a:spLocks noChangeArrowheads="1"/>
            </p:cNvSpPr>
            <p:nvPr/>
          </p:nvSpPr>
          <p:spPr bwMode="auto">
            <a:xfrm>
              <a:off x="2441575" y="4573588"/>
              <a:ext cx="10807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77874" name="Rectangle 71"/>
            <p:cNvSpPr>
              <a:spLocks noChangeArrowheads="1"/>
            </p:cNvSpPr>
            <p:nvPr/>
          </p:nvSpPr>
          <p:spPr bwMode="auto">
            <a:xfrm>
              <a:off x="2203450" y="4103688"/>
              <a:ext cx="10502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77875" name="Rectangle 86"/>
            <p:cNvSpPr>
              <a:spLocks noChangeArrowheads="1"/>
            </p:cNvSpPr>
            <p:nvPr/>
          </p:nvSpPr>
          <p:spPr bwMode="auto">
            <a:xfrm>
              <a:off x="2243138" y="468313"/>
              <a:ext cx="73577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77876" name="Rectangle 87"/>
            <p:cNvSpPr>
              <a:spLocks noChangeArrowheads="1"/>
            </p:cNvSpPr>
            <p:nvPr/>
          </p:nvSpPr>
          <p:spPr bwMode="auto">
            <a:xfrm>
              <a:off x="2217738" y="1835150"/>
              <a:ext cx="100027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77877" name="Rectangle 88"/>
            <p:cNvSpPr>
              <a:spLocks noChangeArrowheads="1"/>
            </p:cNvSpPr>
            <p:nvPr/>
          </p:nvSpPr>
          <p:spPr bwMode="auto">
            <a:xfrm>
              <a:off x="2403475" y="2249488"/>
              <a:ext cx="46968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136"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7"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43" name="AutoShape 147" descr="Small checker board"/>
            <p:cNvSpPr>
              <a:spLocks noChangeArrowheads="1"/>
            </p:cNvSpPr>
            <p:nvPr/>
          </p:nvSpPr>
          <p:spPr bwMode="auto">
            <a:xfrm rot="16189724">
              <a:off x="7096126" y="3917950"/>
              <a:ext cx="550862" cy="1239837"/>
            </a:xfrm>
            <a:prstGeom prst="rightArrow">
              <a:avLst>
                <a:gd name="adj1" fmla="val 50000"/>
                <a:gd name="adj2" fmla="val 25000"/>
              </a:avLst>
            </a:prstGeom>
            <a:pattFill prst="smCheck">
              <a:fgClr>
                <a:schemeClr val="accent1"/>
              </a:fgClr>
              <a:bgClr>
                <a:srgbClr val="FFFFFF"/>
              </a:bgClr>
            </a:pattFill>
            <a:ln w="12700">
              <a:solidFill>
                <a:schemeClr val="tx1"/>
              </a:solidFill>
              <a:miter lim="800000"/>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4" name="AutoShape 154"/>
            <p:cNvSpPr>
              <a:spLocks noChangeArrowheads="1"/>
            </p:cNvSpPr>
            <p:nvPr/>
          </p:nvSpPr>
          <p:spPr bwMode="auto">
            <a:xfrm>
              <a:off x="5340350" y="6034088"/>
              <a:ext cx="4025900" cy="822325"/>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77882"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77883" name="Group 82"/>
            <p:cNvGrpSpPr>
              <a:grpSpLocks/>
            </p:cNvGrpSpPr>
            <p:nvPr/>
          </p:nvGrpSpPr>
          <p:grpSpPr bwMode="auto">
            <a:xfrm>
              <a:off x="3251200" y="3009900"/>
              <a:ext cx="712788" cy="1658938"/>
              <a:chOff x="6153150" y="2946400"/>
              <a:chExt cx="901700" cy="1865313"/>
            </a:xfrm>
          </p:grpSpPr>
          <p:grpSp>
            <p:nvGrpSpPr>
              <p:cNvPr id="77893" name="Group 85"/>
              <p:cNvGrpSpPr>
                <a:grpSpLocks/>
              </p:cNvGrpSpPr>
              <p:nvPr/>
            </p:nvGrpSpPr>
            <p:grpSpPr bwMode="auto">
              <a:xfrm>
                <a:off x="6153150" y="3681413"/>
                <a:ext cx="901700" cy="947736"/>
                <a:chOff x="1557" y="1007"/>
                <a:chExt cx="2105" cy="1949"/>
              </a:xfrm>
            </p:grpSpPr>
            <p:grpSp>
              <p:nvGrpSpPr>
                <p:cNvPr id="77897" name="Group 87"/>
                <p:cNvGrpSpPr>
                  <a:grpSpLocks/>
                </p:cNvGrpSpPr>
                <p:nvPr/>
              </p:nvGrpSpPr>
              <p:grpSpPr bwMode="auto">
                <a:xfrm>
                  <a:off x="1557" y="1209"/>
                  <a:ext cx="2105" cy="1421"/>
                  <a:chOff x="578" y="2316"/>
                  <a:chExt cx="2105" cy="1421"/>
                </a:xfrm>
              </p:grpSpPr>
              <p:sp>
                <p:nvSpPr>
                  <p:cNvPr id="7790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790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7789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789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790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790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790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77894" name="Group 98"/>
              <p:cNvGrpSpPr>
                <a:grpSpLocks/>
              </p:cNvGrpSpPr>
              <p:nvPr/>
            </p:nvGrpSpPr>
            <p:grpSpPr bwMode="auto">
              <a:xfrm>
                <a:off x="6175375" y="2946400"/>
                <a:ext cx="671513" cy="1865313"/>
                <a:chOff x="3914" y="1840"/>
                <a:chExt cx="423" cy="1175"/>
              </a:xfrm>
            </p:grpSpPr>
            <p:sp>
              <p:nvSpPr>
                <p:cNvPr id="155"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56"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65" name="Rectangle 109"/>
            <p:cNvSpPr>
              <a:spLocks noChangeArrowheads="1"/>
            </p:cNvSpPr>
            <p:nvPr/>
          </p:nvSpPr>
          <p:spPr bwMode="auto">
            <a:xfrm>
              <a:off x="5170488" y="2293938"/>
              <a:ext cx="4349750" cy="7667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50000"/>
                </a:lnSpc>
                <a:spcBef>
                  <a:spcPct val="50000"/>
                </a:spcBef>
                <a:defRPr/>
              </a:pPr>
              <a:r>
                <a:rPr lang="en-US" sz="4400" b="1" i="1" dirty="0">
                  <a:solidFill>
                    <a:schemeClr val="bg1"/>
                  </a:solidFill>
                  <a:latin typeface="Kruti Dev 010" pitchFamily="2" charset="0"/>
                </a:rPr>
                <a:t>iqLrdsa fu;ksftr djuk</a:t>
              </a:r>
              <a:endParaRPr lang="en-US" sz="2000" b="1" u="sng" dirty="0">
                <a:solidFill>
                  <a:schemeClr val="bg1"/>
                </a:solidFill>
                <a:latin typeface="Kruti Dev 010" pitchFamily="2" charset="0"/>
              </a:endParaRPr>
            </a:p>
          </p:txBody>
        </p:sp>
        <p:sp>
          <p:nvSpPr>
            <p:cNvPr id="166" name="Rectangle 291"/>
            <p:cNvSpPr>
              <a:spLocks noChangeArrowheads="1"/>
            </p:cNvSpPr>
            <p:nvPr/>
          </p:nvSpPr>
          <p:spPr bwMode="auto">
            <a:xfrm>
              <a:off x="6430963" y="268880"/>
              <a:ext cx="3282950" cy="19810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6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600" b="1" i="1" dirty="0">
                  <a:ln>
                    <a:solidFill>
                      <a:schemeClr val="bg1"/>
                    </a:solidFill>
                  </a:ln>
                  <a:solidFill>
                    <a:schemeClr val="bg1"/>
                  </a:solidFill>
                  <a:latin typeface="Kruti Dev 010" pitchFamily="2" charset="0"/>
                </a:rPr>
                <a:t>fu;ksftr djuk</a:t>
              </a:r>
              <a:endParaRPr lang="en-US" sz="3600" b="1" u="sng" dirty="0">
                <a:ln>
                  <a:solidFill>
                    <a:schemeClr val="bg1"/>
                  </a:solidFill>
                </a:ln>
                <a:solidFill>
                  <a:schemeClr val="bg1"/>
                </a:solidFill>
                <a:latin typeface="Kruti Dev 010" pitchFamily="2" charset="0"/>
              </a:endParaRPr>
            </a:p>
          </p:txBody>
        </p:sp>
        <p:sp>
          <p:nvSpPr>
            <p:cNvPr id="167" name="Text Box 85"/>
            <p:cNvSpPr txBox="1">
              <a:spLocks noChangeArrowheads="1"/>
            </p:cNvSpPr>
            <p:nvPr/>
          </p:nvSpPr>
          <p:spPr bwMode="auto">
            <a:xfrm>
              <a:off x="5378450" y="6040438"/>
              <a:ext cx="3956050" cy="83026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solidFill>
                    <a:schemeClr val="bg1"/>
                  </a:solidFill>
                  <a:latin typeface="Kruti Dev 010" pitchFamily="2" charset="0"/>
                  <a:ea typeface="+mn-ea"/>
                  <a:cs typeface="+mn-cs"/>
                </a:rPr>
                <a:t>vuqekur % ckbZcy dky[kaM</a:t>
              </a:r>
            </a:p>
            <a:p>
              <a:pPr algn="ctr">
                <a:spcBef>
                  <a:spcPts val="0"/>
                </a:spcBef>
                <a:defRPr/>
              </a:pPr>
              <a:r>
                <a:rPr lang="en-US" sz="2400" b="1" dirty="0">
                  <a:solidFill>
                    <a:schemeClr val="bg1"/>
                  </a:solidFill>
                  <a:latin typeface="Kruti Dev 010" pitchFamily="2" charset="0"/>
                  <a:ea typeface="+mn-ea"/>
                  <a:cs typeface="+mn-cs"/>
                </a:rPr>
                <a:t>970 ch-lh- ls 550 ch-lh-</a:t>
              </a:r>
            </a:p>
          </p:txBody>
        </p:sp>
        <p:grpSp>
          <p:nvGrpSpPr>
            <p:cNvPr id="77887" name="Group 93"/>
            <p:cNvGrpSpPr>
              <a:grpSpLocks/>
            </p:cNvGrpSpPr>
            <p:nvPr/>
          </p:nvGrpSpPr>
          <p:grpSpPr bwMode="auto">
            <a:xfrm>
              <a:off x="4154488" y="2124075"/>
              <a:ext cx="5792787" cy="4949826"/>
              <a:chOff x="2648" y="1339"/>
              <a:chExt cx="3649" cy="3118"/>
            </a:xfrm>
          </p:grpSpPr>
          <p:pic>
            <p:nvPicPr>
              <p:cNvPr id="884825" name="Picture 89"/>
              <p:cNvPicPr>
                <a:picLocks noChangeAspect="1" noChangeArrowheads="1"/>
              </p:cNvPicPr>
              <p:nvPr/>
            </p:nvPicPr>
            <p:blipFill>
              <a:blip r:embed="rId5" cstate="screen">
                <a:extLst>
                  <a:ext uri="{28A0092B-C50C-407E-A947-70E740481C1C}">
                    <a14:useLocalDpi xmlns:a14="http://schemas.microsoft.com/office/drawing/2010/main"/>
                  </a:ext>
                </a:extLst>
              </a:blip>
              <a:srcRect b="6732"/>
              <a:stretch>
                <a:fillRect/>
              </a:stretch>
            </p:blipFill>
            <p:spPr bwMode="auto">
              <a:xfrm>
                <a:off x="2824" y="1355"/>
                <a:ext cx="3327" cy="2987"/>
              </a:xfrm>
              <a:prstGeom prst="rect">
                <a:avLst/>
              </a:prstGeom>
              <a:noFill/>
              <a:ln w="152400">
                <a:solidFill>
                  <a:schemeClr val="hlink"/>
                </a:solidFill>
                <a:miter lim="800000"/>
                <a:headEnd/>
                <a:tailEnd/>
              </a:ln>
              <a:effectLst>
                <a:outerShdw blurRad="63500" dist="125724" dir="2700000" algn="ctr" rotWithShape="0">
                  <a:schemeClr val="tx1">
                    <a:alpha val="74997"/>
                  </a:schemeClr>
                </a:outerShdw>
              </a:effectLst>
            </p:spPr>
          </p:pic>
          <p:sp>
            <p:nvSpPr>
              <p:cNvPr id="77891" name="Rectangle 92"/>
              <p:cNvSpPr>
                <a:spLocks noChangeArrowheads="1"/>
              </p:cNvSpPr>
              <p:nvPr/>
            </p:nvSpPr>
            <p:spPr bwMode="auto">
              <a:xfrm>
                <a:off x="2828" y="1339"/>
                <a:ext cx="3320" cy="3003"/>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884826" name="Text Box 90"/>
              <p:cNvSpPr txBox="1">
                <a:spLocks noChangeArrowheads="1"/>
              </p:cNvSpPr>
              <p:nvPr/>
            </p:nvSpPr>
            <p:spPr bwMode="auto">
              <a:xfrm>
                <a:off x="2648" y="1452"/>
                <a:ext cx="3649" cy="3005"/>
              </a:xfrm>
              <a:prstGeom prst="rect">
                <a:avLst/>
              </a:prstGeom>
              <a:noFill/>
              <a:ln w="5715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FF0000"/>
                      </a:solidFill>
                    </a:ln>
                    <a:solidFill>
                      <a:schemeClr val="hlink"/>
                    </a:solidFill>
                    <a:latin typeface="Kruti Dev 010" pitchFamily="2" charset="0"/>
                    <a:ea typeface="+mn-ea"/>
                    <a:cs typeface="+mn-cs"/>
                  </a:rPr>
                  <a:t>egku jkT; foHkDr gksrk gS %</a:t>
                </a:r>
              </a:p>
              <a:p>
                <a:pPr algn="ctr">
                  <a:spcBef>
                    <a:spcPct val="50000"/>
                  </a:spcBef>
                  <a:defRPr/>
                </a:pPr>
                <a:r>
                  <a:rPr lang="en-US" sz="4800" b="1" dirty="0">
                    <a:ln>
                      <a:solidFill>
                        <a:srgbClr val="FFFF00"/>
                      </a:solidFill>
                    </a:ln>
                    <a:solidFill>
                      <a:srgbClr val="FFEA18"/>
                    </a:solidFill>
                    <a:latin typeface="Kruti Dev 010" pitchFamily="2" charset="0"/>
                    <a:ea typeface="+mn-ea"/>
                    <a:cs typeface="+mn-cs"/>
                  </a:rPr>
                  <a:t>,d</a:t>
                </a:r>
                <a:r>
                  <a:rPr lang="en-US" sz="4800" b="1" dirty="0">
                    <a:solidFill>
                      <a:srgbClr val="FFEA18"/>
                    </a:solidFill>
                    <a:latin typeface="Kruti Dev 010" pitchFamily="2" charset="0"/>
                    <a:ea typeface="+mn-ea"/>
                    <a:cs typeface="+mn-cs"/>
                  </a:rPr>
                  <a:t> </a:t>
                </a:r>
                <a:r>
                  <a:rPr lang="en-US" sz="4800" b="1" i="1" u="sng" dirty="0">
                    <a:solidFill>
                      <a:srgbClr val="66FFFF"/>
                    </a:solidFill>
                    <a:latin typeface="Kruti Dev 010" pitchFamily="2" charset="0"/>
                    <a:ea typeface="+mn-ea"/>
                    <a:cs typeface="+mn-cs"/>
                  </a:rPr>
                  <a:t>la;qDr</a:t>
                </a:r>
                <a:r>
                  <a:rPr lang="en-US" sz="4800" b="1" i="1" dirty="0">
                    <a:solidFill>
                      <a:srgbClr val="FFEA18"/>
                    </a:solidFill>
                    <a:latin typeface="Kruti Dev 010" pitchFamily="2" charset="0"/>
                    <a:ea typeface="+mn-ea"/>
                    <a:cs typeface="+mn-cs"/>
                  </a:rPr>
                  <a:t> </a:t>
                </a:r>
                <a:r>
                  <a:rPr lang="en-US" sz="4800" b="1" dirty="0">
                    <a:ln>
                      <a:solidFill>
                        <a:srgbClr val="FFFF00"/>
                      </a:solidFill>
                    </a:ln>
                    <a:solidFill>
                      <a:srgbClr val="FFEA18"/>
                    </a:solidFill>
                    <a:latin typeface="Kruti Dev 010" pitchFamily="2" charset="0"/>
                    <a:ea typeface="+mn-ea"/>
                    <a:cs typeface="+mn-cs"/>
                  </a:rPr>
                  <a:t>jkT; </a:t>
                </a:r>
              </a:p>
              <a:p>
                <a:pPr algn="ctr">
                  <a:spcBef>
                    <a:spcPct val="50000"/>
                  </a:spcBef>
                  <a:defRPr/>
                </a:pPr>
                <a:r>
                  <a:rPr lang="en-US" sz="4800" b="1" dirty="0">
                    <a:ln>
                      <a:solidFill>
                        <a:srgbClr val="FFFF00"/>
                      </a:solidFill>
                    </a:ln>
                    <a:solidFill>
                      <a:srgbClr val="FFEA18"/>
                    </a:solidFill>
                    <a:latin typeface="Kruti Dev 010" pitchFamily="2" charset="0"/>
                    <a:ea typeface="+mn-ea"/>
                    <a:cs typeface="+mn-cs"/>
                  </a:rPr>
                  <a:t>nks jkT;ksa esa </a:t>
                </a:r>
              </a:p>
              <a:p>
                <a:pPr algn="ctr">
                  <a:spcBef>
                    <a:spcPct val="50000"/>
                  </a:spcBef>
                  <a:defRPr/>
                </a:pPr>
                <a:r>
                  <a:rPr lang="en-US" sz="4800" b="1" i="1" u="sng" dirty="0">
                    <a:solidFill>
                      <a:srgbClr val="66FFFF"/>
                    </a:solidFill>
                    <a:latin typeface="Kruti Dev 010" pitchFamily="2" charset="0"/>
                    <a:ea typeface="+mn-ea"/>
                    <a:cs typeface="+mn-cs"/>
                  </a:rPr>
                  <a:t>caV</a:t>
                </a:r>
                <a:r>
                  <a:rPr lang="en-US" sz="4800" b="1" i="1" dirty="0">
                    <a:solidFill>
                      <a:srgbClr val="66FFFF"/>
                    </a:solidFill>
                    <a:latin typeface="Kruti Dev 010" pitchFamily="2" charset="0"/>
                    <a:ea typeface="+mn-ea"/>
                    <a:cs typeface="+mn-cs"/>
                  </a:rPr>
                  <a:t> </a:t>
                </a:r>
                <a:r>
                  <a:rPr lang="en-US" sz="4800" b="1" dirty="0">
                    <a:ln>
                      <a:solidFill>
                        <a:srgbClr val="FFFF00"/>
                      </a:solidFill>
                    </a:ln>
                    <a:solidFill>
                      <a:srgbClr val="FFEA18"/>
                    </a:solidFill>
                    <a:latin typeface="Kruti Dev 010" pitchFamily="2" charset="0"/>
                    <a:ea typeface="+mn-ea"/>
                    <a:cs typeface="+mn-cs"/>
                  </a:rPr>
                  <a:t>tkrk gS!</a:t>
                </a:r>
              </a:p>
            </p:txBody>
          </p:sp>
        </p:grpSp>
        <p:sp>
          <p:nvSpPr>
            <p:cNvPr id="77888" name="AutoShape 94"/>
            <p:cNvSpPr>
              <a:spLocks noChangeArrowheads="1"/>
            </p:cNvSpPr>
            <p:nvPr/>
          </p:nvSpPr>
          <p:spPr bwMode="auto">
            <a:xfrm>
              <a:off x="719138" y="3481388"/>
              <a:ext cx="4778375" cy="1550987"/>
            </a:xfrm>
            <a:prstGeom prst="lightningBolt">
              <a:avLst/>
            </a:prstGeom>
            <a:gradFill rotWithShape="0">
              <a:gsLst>
                <a:gs pos="0">
                  <a:srgbClr val="FAFD00"/>
                </a:gs>
                <a:gs pos="50000">
                  <a:srgbClr val="444400"/>
                </a:gs>
                <a:gs pos="100000">
                  <a:srgbClr val="FAFD00"/>
                </a:gs>
              </a:gsLst>
              <a:lin ang="5400000" scaled="1"/>
            </a:gradFill>
            <a:ln w="38100">
              <a:solidFill>
                <a:schemeClr val="tx1"/>
              </a:solidFill>
              <a:miter lim="800000"/>
              <a:headEnd/>
              <a:tailEnd/>
            </a:ln>
          </p:spPr>
          <p:txBody>
            <a:bodyPr wrap="none" anchor="ctr"/>
            <a:lstStyle/>
            <a:p>
              <a:endParaRPr lang="en-US">
                <a:latin typeface="Kruti Dev 010" charset="0"/>
              </a:endParaRPr>
            </a:p>
          </p:txBody>
        </p:sp>
        <p:pic>
          <p:nvPicPr>
            <p:cNvPr id="77889" name="Picture 5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95"/>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9874" name="Text Box 96"/>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38</a:t>
            </a:r>
          </a:p>
        </p:txBody>
      </p:sp>
      <p:sp>
        <p:nvSpPr>
          <p:cNvPr id="79875" name="Text Box 98"/>
          <p:cNvSpPr txBox="1">
            <a:spLocks noChangeArrowheads="1"/>
          </p:cNvSpPr>
          <p:nvPr/>
        </p:nvSpPr>
        <p:spPr bwMode="auto">
          <a:xfrm>
            <a:off x="9572625" y="72834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79876"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77"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78"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79"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80"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81"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82"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9883"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84"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85"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9886"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87"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88"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889"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890"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79891"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92"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93"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94"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95"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96"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97"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98"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99"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900"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901"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902"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903"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79904"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79905" name="Rectangle 31"/>
          <p:cNvSpPr>
            <a:spLocks noChangeArrowheads="1"/>
          </p:cNvSpPr>
          <p:nvPr/>
        </p:nvSpPr>
        <p:spPr bwMode="auto">
          <a:xfrm>
            <a:off x="1900238" y="4786313"/>
            <a:ext cx="7064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79906"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79907"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79908"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79909" name="Group 152"/>
          <p:cNvGrpSpPr>
            <a:grpSpLocks/>
          </p:cNvGrpSpPr>
          <p:nvPr/>
        </p:nvGrpSpPr>
        <p:grpSpPr bwMode="auto">
          <a:xfrm>
            <a:off x="2144713" y="5137150"/>
            <a:ext cx="1566862" cy="803275"/>
            <a:chOff x="1351" y="3236"/>
            <a:chExt cx="987" cy="506"/>
          </a:xfrm>
        </p:grpSpPr>
        <p:sp>
          <p:nvSpPr>
            <p:cNvPr id="115"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defRPr/>
              </a:pPr>
              <a:r>
                <a:rPr lang="en-US" sz="2800" b="1">
                  <a:latin typeface="Kruti Dev 010" charset="0"/>
                </a:rPr>
                <a:t>ƒ bfrgkl</a:t>
              </a:r>
            </a:p>
          </p:txBody>
        </p:sp>
        <p:sp>
          <p:nvSpPr>
            <p:cNvPr id="116"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latin typeface="Kruti Dev 010" charset="0"/>
                </a:rPr>
                <a:t>„ bfrgkl</a:t>
              </a:r>
            </a:p>
          </p:txBody>
        </p:sp>
      </p:grpSp>
      <p:sp>
        <p:nvSpPr>
          <p:cNvPr id="79910"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9911"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9912"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79913"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914"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79915"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79916" name="Rectangle 68"/>
          <p:cNvSpPr>
            <a:spLocks noChangeArrowheads="1"/>
          </p:cNvSpPr>
          <p:nvPr/>
        </p:nvSpPr>
        <p:spPr bwMode="auto">
          <a:xfrm>
            <a:off x="2252663" y="3279775"/>
            <a:ext cx="113506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79917" name="Rectangle 69"/>
          <p:cNvSpPr>
            <a:spLocks noChangeArrowheads="1"/>
          </p:cNvSpPr>
          <p:nvPr/>
        </p:nvSpPr>
        <p:spPr bwMode="auto">
          <a:xfrm>
            <a:off x="2263775" y="3787775"/>
            <a:ext cx="8350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79918" name="Rectangle 70"/>
          <p:cNvSpPr>
            <a:spLocks noChangeArrowheads="1"/>
          </p:cNvSpPr>
          <p:nvPr/>
        </p:nvSpPr>
        <p:spPr bwMode="auto">
          <a:xfrm>
            <a:off x="2441575" y="4573588"/>
            <a:ext cx="10810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79919" name="Rectangle 71"/>
          <p:cNvSpPr>
            <a:spLocks noChangeArrowheads="1"/>
          </p:cNvSpPr>
          <p:nvPr/>
        </p:nvSpPr>
        <p:spPr bwMode="auto">
          <a:xfrm>
            <a:off x="2203450" y="4103688"/>
            <a:ext cx="10509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79920" name="Rectangle 86"/>
          <p:cNvSpPr>
            <a:spLocks noChangeArrowheads="1"/>
          </p:cNvSpPr>
          <p:nvPr/>
        </p:nvSpPr>
        <p:spPr bwMode="auto">
          <a:xfrm>
            <a:off x="2243138" y="468313"/>
            <a:ext cx="73501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79921" name="Rectangle 87"/>
          <p:cNvSpPr>
            <a:spLocks noChangeArrowheads="1"/>
          </p:cNvSpPr>
          <p:nvPr/>
        </p:nvSpPr>
        <p:spPr bwMode="auto">
          <a:xfrm>
            <a:off x="2217738" y="1835150"/>
            <a:ext cx="10001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79922" name="Rectangle 88"/>
          <p:cNvSpPr>
            <a:spLocks noChangeArrowheads="1"/>
          </p:cNvSpPr>
          <p:nvPr/>
        </p:nvSpPr>
        <p:spPr bwMode="auto">
          <a:xfrm>
            <a:off x="2403475" y="2249488"/>
            <a:ext cx="4699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131"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2"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8" name="AutoShape 147" descr="Small checker board"/>
          <p:cNvSpPr>
            <a:spLocks noChangeArrowheads="1"/>
          </p:cNvSpPr>
          <p:nvPr/>
        </p:nvSpPr>
        <p:spPr bwMode="auto">
          <a:xfrm rot="16189724">
            <a:off x="7096126" y="3917950"/>
            <a:ext cx="550862" cy="1239837"/>
          </a:xfrm>
          <a:prstGeom prst="rightArrow">
            <a:avLst>
              <a:gd name="adj1" fmla="val 50000"/>
              <a:gd name="adj2" fmla="val 25000"/>
            </a:avLst>
          </a:prstGeom>
          <a:pattFill prst="smCheck">
            <a:fgClr>
              <a:schemeClr val="accent1"/>
            </a:fgClr>
            <a:bgClr>
              <a:srgbClr val="FFFFFF"/>
            </a:bgClr>
          </a:pattFill>
          <a:ln w="12700">
            <a:solidFill>
              <a:schemeClr val="tx1"/>
            </a:solidFill>
            <a:miter lim="800000"/>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39" name="AutoShape 154"/>
          <p:cNvSpPr>
            <a:spLocks noChangeArrowheads="1"/>
          </p:cNvSpPr>
          <p:nvPr/>
        </p:nvSpPr>
        <p:spPr bwMode="auto">
          <a:xfrm>
            <a:off x="5340350" y="6034088"/>
            <a:ext cx="4025900" cy="822325"/>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79927"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¼12½</a:t>
            </a:r>
            <a:endParaRPr lang="en-US" sz="2800">
              <a:latin typeface="Kruti Dev 010" charset="0"/>
            </a:endParaRPr>
          </a:p>
        </p:txBody>
      </p:sp>
      <p:grpSp>
        <p:nvGrpSpPr>
          <p:cNvPr id="79928" name="Group 82"/>
          <p:cNvGrpSpPr>
            <a:grpSpLocks/>
          </p:cNvGrpSpPr>
          <p:nvPr/>
        </p:nvGrpSpPr>
        <p:grpSpPr bwMode="auto">
          <a:xfrm>
            <a:off x="3251200" y="3009900"/>
            <a:ext cx="712788" cy="1658938"/>
            <a:chOff x="6153150" y="2946400"/>
            <a:chExt cx="901700" cy="1865313"/>
          </a:xfrm>
        </p:grpSpPr>
        <p:grpSp>
          <p:nvGrpSpPr>
            <p:cNvPr id="79948" name="Group 85"/>
            <p:cNvGrpSpPr>
              <a:grpSpLocks/>
            </p:cNvGrpSpPr>
            <p:nvPr/>
          </p:nvGrpSpPr>
          <p:grpSpPr bwMode="auto">
            <a:xfrm>
              <a:off x="6153150" y="3681413"/>
              <a:ext cx="901700" cy="947736"/>
              <a:chOff x="1557" y="1007"/>
              <a:chExt cx="2105" cy="1949"/>
            </a:xfrm>
          </p:grpSpPr>
          <p:grpSp>
            <p:nvGrpSpPr>
              <p:cNvPr id="79952" name="Group 87"/>
              <p:cNvGrpSpPr>
                <a:grpSpLocks/>
              </p:cNvGrpSpPr>
              <p:nvPr/>
            </p:nvGrpSpPr>
            <p:grpSpPr bwMode="auto">
              <a:xfrm>
                <a:off x="1557" y="1209"/>
                <a:ext cx="2105" cy="1421"/>
                <a:chOff x="578" y="2316"/>
                <a:chExt cx="2105" cy="1421"/>
              </a:xfrm>
            </p:grpSpPr>
            <p:sp>
              <p:nvSpPr>
                <p:cNvPr id="7995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7995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7995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995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995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995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995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79949" name="Group 98"/>
            <p:cNvGrpSpPr>
              <a:grpSpLocks/>
            </p:cNvGrpSpPr>
            <p:nvPr/>
          </p:nvGrpSpPr>
          <p:grpSpPr bwMode="auto">
            <a:xfrm>
              <a:off x="6175375" y="2946400"/>
              <a:ext cx="671513" cy="1865313"/>
              <a:chOff x="3914" y="1840"/>
              <a:chExt cx="423" cy="1175"/>
            </a:xfrm>
          </p:grpSpPr>
          <p:sp>
            <p:nvSpPr>
              <p:cNvPr id="150"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51"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60" name="Rectangle 109"/>
          <p:cNvSpPr>
            <a:spLocks noChangeArrowheads="1"/>
          </p:cNvSpPr>
          <p:nvPr/>
        </p:nvSpPr>
        <p:spPr bwMode="auto">
          <a:xfrm>
            <a:off x="5170488" y="2656545"/>
            <a:ext cx="4349750" cy="76687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400" b="1" i="1" dirty="0">
                <a:ln>
                  <a:solidFill>
                    <a:schemeClr val="bg1"/>
                  </a:solidFill>
                </a:ln>
                <a:solidFill>
                  <a:schemeClr val="bg1"/>
                </a:solidFill>
                <a:latin typeface="Kruti Dev 010" pitchFamily="2" charset="0"/>
              </a:rPr>
              <a:t>iqLrdsa fu;ksftr djuk</a:t>
            </a:r>
            <a:endParaRPr lang="en-US" sz="2000" b="1" u="sng" dirty="0">
              <a:ln>
                <a:solidFill>
                  <a:schemeClr val="bg1"/>
                </a:solidFill>
              </a:ln>
              <a:solidFill>
                <a:schemeClr val="bg1"/>
              </a:solidFill>
              <a:latin typeface="Kruti Dev 010" pitchFamily="2" charset="0"/>
            </a:endParaRPr>
          </a:p>
        </p:txBody>
      </p:sp>
      <p:sp>
        <p:nvSpPr>
          <p:cNvPr id="161" name="Rectangle 291"/>
          <p:cNvSpPr>
            <a:spLocks noChangeArrowheads="1"/>
          </p:cNvSpPr>
          <p:nvPr/>
        </p:nvSpPr>
        <p:spPr bwMode="auto">
          <a:xfrm>
            <a:off x="6430963" y="363476"/>
            <a:ext cx="3282950" cy="177266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2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200" b="1" i="1" dirty="0">
                <a:ln>
                  <a:solidFill>
                    <a:schemeClr val="bg1"/>
                  </a:solidFill>
                </a:ln>
                <a:solidFill>
                  <a:schemeClr val="bg1"/>
                </a:solidFill>
                <a:latin typeface="Kruti Dev 010" pitchFamily="2" charset="0"/>
              </a:rPr>
              <a:t>fu;ksftr djuk</a:t>
            </a:r>
            <a:endParaRPr lang="en-US" sz="3200" b="1" u="sng" dirty="0">
              <a:ln>
                <a:solidFill>
                  <a:schemeClr val="bg1"/>
                </a:solidFill>
              </a:ln>
              <a:solidFill>
                <a:schemeClr val="bg1"/>
              </a:solidFill>
              <a:latin typeface="Kruti Dev 010" pitchFamily="2" charset="0"/>
            </a:endParaRPr>
          </a:p>
        </p:txBody>
      </p:sp>
      <p:sp>
        <p:nvSpPr>
          <p:cNvPr id="162" name="Text Box 85"/>
          <p:cNvSpPr txBox="1">
            <a:spLocks noChangeArrowheads="1"/>
          </p:cNvSpPr>
          <p:nvPr/>
        </p:nvSpPr>
        <p:spPr bwMode="auto">
          <a:xfrm>
            <a:off x="5378450" y="5977374"/>
            <a:ext cx="3956050"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800" b="1" dirty="0">
                <a:ln>
                  <a:solidFill>
                    <a:schemeClr val="bg1"/>
                  </a:solidFill>
                </a:ln>
                <a:solidFill>
                  <a:schemeClr val="bg1"/>
                </a:solidFill>
                <a:latin typeface="Kruti Dev 010"/>
                <a:ea typeface="+mn-ea"/>
                <a:cs typeface="+mn-cs"/>
              </a:rPr>
              <a:t>‡‡Œ </a:t>
            </a:r>
            <a:r>
              <a:rPr lang="en-US" sz="2800" b="1" dirty="0">
                <a:ln>
                  <a:solidFill>
                    <a:schemeClr val="bg1"/>
                  </a:solidFill>
                </a:ln>
                <a:solidFill>
                  <a:schemeClr val="bg1"/>
                </a:solidFill>
                <a:latin typeface="Kruti Dev 010" pitchFamily="2" charset="0"/>
                <a:ea typeface="+mn-ea"/>
                <a:cs typeface="+mn-cs"/>
              </a:rPr>
              <a:t>ch-lh- ls </a:t>
            </a:r>
            <a:r>
              <a:rPr lang="en-US" sz="2800" b="1" dirty="0">
                <a:ln>
                  <a:solidFill>
                    <a:schemeClr val="bg1"/>
                  </a:solidFill>
                </a:ln>
                <a:solidFill>
                  <a:schemeClr val="bg1"/>
                </a:solidFill>
                <a:latin typeface="Kruti Dev 010"/>
                <a:ea typeface="+mn-ea"/>
                <a:cs typeface="+mn-cs"/>
              </a:rPr>
              <a:t>†‡Œ </a:t>
            </a:r>
            <a:r>
              <a:rPr lang="en-US" sz="2800" b="1" dirty="0">
                <a:ln>
                  <a:solidFill>
                    <a:schemeClr val="bg1"/>
                  </a:solidFill>
                </a:ln>
                <a:solidFill>
                  <a:schemeClr val="bg1"/>
                </a:solidFill>
                <a:latin typeface="Kruti Dev 010" pitchFamily="2" charset="0"/>
                <a:ea typeface="+mn-ea"/>
                <a:cs typeface="+mn-cs"/>
              </a:rPr>
              <a:t>ch-lh-</a:t>
            </a:r>
          </a:p>
        </p:txBody>
      </p:sp>
      <p:grpSp>
        <p:nvGrpSpPr>
          <p:cNvPr id="7" name="Group 145"/>
          <p:cNvGrpSpPr>
            <a:grpSpLocks/>
          </p:cNvGrpSpPr>
          <p:nvPr/>
        </p:nvGrpSpPr>
        <p:grpSpPr bwMode="auto">
          <a:xfrm>
            <a:off x="3468688" y="4762500"/>
            <a:ext cx="6889750" cy="1071563"/>
            <a:chOff x="2185" y="3000"/>
            <a:chExt cx="4340" cy="675"/>
          </a:xfrm>
        </p:grpSpPr>
        <p:sp>
          <p:nvSpPr>
            <p:cNvPr id="164" name="AutoShape 107" descr="Small checker board"/>
            <p:cNvSpPr>
              <a:spLocks noChangeArrowheads="1"/>
            </p:cNvSpPr>
            <p:nvPr/>
          </p:nvSpPr>
          <p:spPr bwMode="auto">
            <a:xfrm rot="-282819">
              <a:off x="2185" y="3323"/>
              <a:ext cx="1200" cy="222"/>
            </a:xfrm>
            <a:prstGeom prst="rightArrow">
              <a:avLst>
                <a:gd name="adj1" fmla="val 50000"/>
                <a:gd name="adj2" fmla="val 135135"/>
              </a:avLst>
            </a:prstGeom>
            <a:pattFill prst="smCheck">
              <a:fgClr>
                <a:schemeClr val="hlink"/>
              </a:fgClr>
              <a:bgClr>
                <a:srgbClr val="FFFFFF"/>
              </a:bgClr>
            </a:pattFill>
            <a:ln w="12700">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sz="1800" dirty="0">
                <a:ln>
                  <a:solidFill>
                    <a:srgbClr val="00FFFF"/>
                  </a:solidFill>
                </a:ln>
                <a:latin typeface="Kruti Dev 010" pitchFamily="2" charset="0"/>
                <a:ea typeface="+mn-ea"/>
                <a:cs typeface="+mn-cs"/>
              </a:endParaRPr>
            </a:p>
          </p:txBody>
        </p:sp>
        <p:grpSp>
          <p:nvGrpSpPr>
            <p:cNvPr id="79945" name="Group 141"/>
            <p:cNvGrpSpPr>
              <a:grpSpLocks/>
            </p:cNvGrpSpPr>
            <p:nvPr/>
          </p:nvGrpSpPr>
          <p:grpSpPr bwMode="auto">
            <a:xfrm>
              <a:off x="3259" y="3000"/>
              <a:ext cx="3266" cy="675"/>
              <a:chOff x="3093" y="2407"/>
              <a:chExt cx="3266" cy="675"/>
            </a:xfrm>
          </p:grpSpPr>
          <p:sp>
            <p:nvSpPr>
              <p:cNvPr id="166" name="Text Box 142"/>
              <p:cNvSpPr txBox="1">
                <a:spLocks noChangeArrowheads="1"/>
              </p:cNvSpPr>
              <p:nvPr/>
            </p:nvSpPr>
            <p:spPr bwMode="auto">
              <a:xfrm>
                <a:off x="3410" y="2407"/>
                <a:ext cx="2130"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dirty="0">
                    <a:ln>
                      <a:solidFill>
                        <a:srgbClr val="00FFFF"/>
                      </a:solidFill>
                    </a:ln>
                    <a:solidFill>
                      <a:srgbClr val="66FFFF"/>
                    </a:solidFill>
                    <a:latin typeface="Kruti Dev 010" pitchFamily="2" charset="0"/>
                    <a:ea typeface="+mn-ea"/>
                    <a:cs typeface="+mn-cs"/>
                  </a:rPr>
                  <a:t>bfrgkl</a:t>
                </a:r>
              </a:p>
            </p:txBody>
          </p:sp>
          <p:sp>
            <p:nvSpPr>
              <p:cNvPr id="167" name="Text Box 143"/>
              <p:cNvSpPr txBox="1">
                <a:spLocks noChangeArrowheads="1"/>
              </p:cNvSpPr>
              <p:nvPr/>
            </p:nvSpPr>
            <p:spPr bwMode="auto">
              <a:xfrm>
                <a:off x="3093" y="2675"/>
                <a:ext cx="3266" cy="4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3600" b="1" dirty="0">
                    <a:ln>
                      <a:solidFill>
                        <a:srgbClr val="00FFFF"/>
                      </a:solidFill>
                    </a:ln>
                    <a:solidFill>
                      <a:srgbClr val="66FFFF"/>
                    </a:solidFill>
                    <a:latin typeface="Kruti Dev 010" pitchFamily="2" charset="0"/>
                    <a:ea typeface="+mn-ea"/>
                    <a:cs typeface="+mn-cs"/>
                  </a:rPr>
                  <a:t>lkekU;r% lkexzh leku gS ----</a:t>
                </a:r>
              </a:p>
            </p:txBody>
          </p:sp>
        </p:grpSp>
      </p:grpSp>
      <p:sp>
        <p:nvSpPr>
          <p:cNvPr id="168" name="AutoShape 147" descr="Small checker board"/>
          <p:cNvSpPr>
            <a:spLocks noChangeArrowheads="1"/>
          </p:cNvSpPr>
          <p:nvPr/>
        </p:nvSpPr>
        <p:spPr bwMode="auto">
          <a:xfrm rot="16189724">
            <a:off x="7096126" y="3917950"/>
            <a:ext cx="550862" cy="1239837"/>
          </a:xfrm>
          <a:prstGeom prst="rightArrow">
            <a:avLst>
              <a:gd name="adj1" fmla="val 50000"/>
              <a:gd name="adj2" fmla="val 25000"/>
            </a:avLst>
          </a:prstGeom>
          <a:pattFill prst="smCheck">
            <a:fgClr>
              <a:schemeClr val="accent1"/>
            </a:fgClr>
            <a:bgClr>
              <a:srgbClr val="FFFFFF"/>
            </a:bgClr>
          </a:pattFill>
          <a:ln w="12700">
            <a:solidFill>
              <a:schemeClr val="tx1"/>
            </a:solidFill>
            <a:miter lim="800000"/>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9" name="Group 169"/>
          <p:cNvGrpSpPr>
            <a:grpSpLocks/>
          </p:cNvGrpSpPr>
          <p:nvPr/>
        </p:nvGrpSpPr>
        <p:grpSpPr bwMode="auto">
          <a:xfrm>
            <a:off x="3852863" y="3587750"/>
            <a:ext cx="6080125" cy="1555750"/>
            <a:chOff x="2427" y="2260"/>
            <a:chExt cx="3830" cy="980"/>
          </a:xfrm>
        </p:grpSpPr>
        <p:sp>
          <p:nvSpPr>
            <p:cNvPr id="79939" name="AutoShape 165"/>
            <p:cNvSpPr>
              <a:spLocks noChangeArrowheads="1"/>
            </p:cNvSpPr>
            <p:nvPr/>
          </p:nvSpPr>
          <p:spPr bwMode="auto">
            <a:xfrm>
              <a:off x="4643" y="2348"/>
              <a:ext cx="282" cy="272"/>
            </a:xfrm>
            <a:prstGeom prst="rightArrow">
              <a:avLst>
                <a:gd name="adj1" fmla="val 50000"/>
                <a:gd name="adj2" fmla="val 25919"/>
              </a:avLst>
            </a:prstGeom>
            <a:solidFill>
              <a:schemeClr val="hlink"/>
            </a:solidFill>
            <a:ln w="12700">
              <a:solidFill>
                <a:schemeClr val="tx1"/>
              </a:solidFill>
              <a:miter lim="800000"/>
              <a:headEnd/>
              <a:tailEnd/>
            </a:ln>
          </p:spPr>
          <p:txBody>
            <a:bodyPr wrap="none" anchor="ctr"/>
            <a:lstStyle/>
            <a:p>
              <a:pPr algn="ctr"/>
              <a:endParaRPr lang="en-US" sz="1800">
                <a:solidFill>
                  <a:schemeClr val="hlink"/>
                </a:solidFill>
                <a:latin typeface="Kruti Dev 010" charset="0"/>
              </a:endParaRPr>
            </a:p>
          </p:txBody>
        </p:sp>
        <p:grpSp>
          <p:nvGrpSpPr>
            <p:cNvPr id="79940" name="Group 168"/>
            <p:cNvGrpSpPr>
              <a:grpSpLocks/>
            </p:cNvGrpSpPr>
            <p:nvPr/>
          </p:nvGrpSpPr>
          <p:grpSpPr bwMode="auto">
            <a:xfrm>
              <a:off x="2427" y="2260"/>
              <a:ext cx="3830" cy="980"/>
              <a:chOff x="2427" y="2260"/>
              <a:chExt cx="3830" cy="980"/>
            </a:xfrm>
          </p:grpSpPr>
          <p:sp>
            <p:nvSpPr>
              <p:cNvPr id="172" name="AutoShape 144" descr="Small checker board"/>
              <p:cNvSpPr>
                <a:spLocks noChangeArrowheads="1"/>
              </p:cNvSpPr>
              <p:nvPr/>
            </p:nvSpPr>
            <p:spPr bwMode="auto">
              <a:xfrm rot="9172787">
                <a:off x="2774" y="2449"/>
                <a:ext cx="667" cy="392"/>
              </a:xfrm>
              <a:prstGeom prst="rightArrow">
                <a:avLst>
                  <a:gd name="adj1" fmla="val 50000"/>
                  <a:gd name="adj2" fmla="val 42538"/>
                </a:avLst>
              </a:prstGeom>
              <a:pattFill prst="smCheck">
                <a:fgClr>
                  <a:schemeClr val="accent2"/>
                </a:fgClr>
                <a:bgClr>
                  <a:srgbClr val="FFFFFF"/>
                </a:bgClr>
              </a:patt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73" name="Text Box 134"/>
              <p:cNvSpPr txBox="1">
                <a:spLocks noChangeArrowheads="1"/>
              </p:cNvSpPr>
              <p:nvPr/>
            </p:nvSpPr>
            <p:spPr bwMode="auto">
              <a:xfrm>
                <a:off x="2939" y="2277"/>
                <a:ext cx="3318" cy="48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4400" b="1" dirty="0">
                    <a:ln>
                      <a:solidFill>
                        <a:srgbClr val="FFFF00"/>
                      </a:solidFill>
                    </a:ln>
                    <a:solidFill>
                      <a:srgbClr val="FFF819"/>
                    </a:solidFill>
                    <a:latin typeface="Kruti Dev 010" pitchFamily="2" charset="0"/>
                    <a:ea typeface="+mn-ea"/>
                    <a:cs typeface="+mn-cs"/>
                  </a:rPr>
                  <a:t>„ ’</a:t>
                </a:r>
                <a:r>
                  <a:rPr lang="en-US" sz="4400" b="1" dirty="0" err="1">
                    <a:ln>
                      <a:solidFill>
                        <a:srgbClr val="FFFF00"/>
                      </a:solidFill>
                    </a:ln>
                    <a:solidFill>
                      <a:srgbClr val="FFF819"/>
                    </a:solidFill>
                    <a:latin typeface="Kruti Dev 010" pitchFamily="2" charset="0"/>
                    <a:ea typeface="+mn-ea"/>
                    <a:cs typeface="+mn-cs"/>
                  </a:rPr>
                  <a:t>kew,y</a:t>
                </a:r>
                <a:r>
                  <a:rPr lang="en-US" sz="4400" b="1" dirty="0">
                    <a:ln>
                      <a:solidFill>
                        <a:srgbClr val="FFFF00"/>
                      </a:solidFill>
                    </a:ln>
                    <a:solidFill>
                      <a:srgbClr val="FFF819"/>
                    </a:solidFill>
                    <a:latin typeface="Kruti Dev 010" pitchFamily="2" charset="0"/>
                    <a:ea typeface="+mn-ea"/>
                    <a:cs typeface="+mn-cs"/>
                  </a:rPr>
                  <a:t>      „ </a:t>
                </a:r>
                <a:r>
                  <a:rPr lang="en-US" sz="4400" b="1" dirty="0" err="1">
                    <a:ln>
                      <a:solidFill>
                        <a:srgbClr val="FFFF00"/>
                      </a:solidFill>
                    </a:ln>
                    <a:solidFill>
                      <a:srgbClr val="FFF819"/>
                    </a:solidFill>
                    <a:latin typeface="Kruti Dev 010" pitchFamily="2" charset="0"/>
                    <a:ea typeface="+mn-ea"/>
                    <a:cs typeface="+mn-cs"/>
                  </a:rPr>
                  <a:t>jktk</a:t>
                </a:r>
                <a:endParaRPr lang="en-US" sz="4400" b="1" dirty="0">
                  <a:ln>
                    <a:solidFill>
                      <a:srgbClr val="FFFF00"/>
                    </a:solidFill>
                  </a:ln>
                  <a:solidFill>
                    <a:srgbClr val="FFF819"/>
                  </a:solidFill>
                  <a:latin typeface="Kruti Dev 010" pitchFamily="2" charset="0"/>
                  <a:ea typeface="+mn-ea"/>
                  <a:cs typeface="+mn-cs"/>
                </a:endParaRPr>
              </a:p>
            </p:txBody>
          </p:sp>
          <p:sp>
            <p:nvSpPr>
              <p:cNvPr id="174" name="Text Box 167"/>
              <p:cNvSpPr txBox="1">
                <a:spLocks noChangeArrowheads="1"/>
              </p:cNvSpPr>
              <p:nvPr/>
            </p:nvSpPr>
            <p:spPr bwMode="auto">
              <a:xfrm>
                <a:off x="2427" y="2260"/>
                <a:ext cx="395" cy="98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9600" dirty="0">
                    <a:solidFill>
                      <a:schemeClr val="hlink"/>
                    </a:solidFill>
                    <a:latin typeface="Kruti Dev 010" pitchFamily="2" charset="0"/>
                    <a:ea typeface="+mn-ea"/>
                    <a:cs typeface="+mn-cs"/>
                  </a:rPr>
                  <a:t>}</a:t>
                </a:r>
              </a:p>
            </p:txBody>
          </p:sp>
        </p:grpSp>
      </p:grpSp>
      <p:sp>
        <p:nvSpPr>
          <p:cNvPr id="886827" name="Rectangle 43"/>
          <p:cNvSpPr>
            <a:spLocks noChangeArrowheads="1"/>
          </p:cNvSpPr>
          <p:nvPr/>
        </p:nvSpPr>
        <p:spPr bwMode="auto">
          <a:xfrm>
            <a:off x="2339975" y="6142038"/>
            <a:ext cx="674688" cy="554037"/>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3600" b="1" dirty="0">
                <a:solidFill>
                  <a:schemeClr val="hlink"/>
                </a:solidFill>
                <a:latin typeface="Kruti Dev 010" pitchFamily="2" charset="0"/>
              </a:rPr>
              <a:t>,tzk</a:t>
            </a:r>
            <a:endParaRPr lang="en-US" sz="3600" b="1" dirty="0">
              <a:solidFill>
                <a:srgbClr val="000000"/>
              </a:solidFill>
              <a:latin typeface="Kruti Dev 010" pitchFamily="2" charset="0"/>
            </a:endParaRPr>
          </a:p>
        </p:txBody>
      </p:sp>
      <p:sp>
        <p:nvSpPr>
          <p:cNvPr id="886856" name="Oval 72"/>
          <p:cNvSpPr>
            <a:spLocks noChangeArrowheads="1"/>
          </p:cNvSpPr>
          <p:nvPr/>
        </p:nvSpPr>
        <p:spPr bwMode="auto">
          <a:xfrm>
            <a:off x="3225800" y="4652963"/>
            <a:ext cx="1473200" cy="2747962"/>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86857" name="Oval 73"/>
          <p:cNvSpPr>
            <a:spLocks noChangeArrowheads="1"/>
          </p:cNvSpPr>
          <p:nvPr/>
        </p:nvSpPr>
        <p:spPr bwMode="auto">
          <a:xfrm>
            <a:off x="1681163" y="6051550"/>
            <a:ext cx="2166937" cy="574675"/>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79938"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6856"/>
                                        </p:tgtEl>
                                        <p:attrNameLst>
                                          <p:attrName>style.visibility</p:attrName>
                                        </p:attrNameLst>
                                      </p:cBhvr>
                                      <p:to>
                                        <p:strVal val="visible"/>
                                      </p:to>
                                    </p:set>
                                    <p:anim calcmode="lin" valueType="num">
                                      <p:cBhvr additive="base">
                                        <p:cTn id="7" dur="500" fill="hold"/>
                                        <p:tgtEl>
                                          <p:spTgt spid="886856"/>
                                        </p:tgtEl>
                                        <p:attrNameLst>
                                          <p:attrName>ppt_x</p:attrName>
                                        </p:attrNameLst>
                                      </p:cBhvr>
                                      <p:tavLst>
                                        <p:tav tm="0">
                                          <p:val>
                                            <p:strVal val="0-#ppt_w/2"/>
                                          </p:val>
                                        </p:tav>
                                        <p:tav tm="100000">
                                          <p:val>
                                            <p:strVal val="#ppt_x"/>
                                          </p:val>
                                        </p:tav>
                                      </p:tavLst>
                                    </p:anim>
                                    <p:anim calcmode="lin" valueType="num">
                                      <p:cBhvr additive="base">
                                        <p:cTn id="8" dur="500" fill="hold"/>
                                        <p:tgtEl>
                                          <p:spTgt spid="88685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8685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6857"/>
                                        </p:tgtEl>
                                        <p:attrNameLst>
                                          <p:attrName>style.visibility</p:attrName>
                                        </p:attrNameLst>
                                      </p:cBhvr>
                                      <p:to>
                                        <p:strVal val="visible"/>
                                      </p:to>
                                    </p:set>
                                    <p:anim calcmode="lin" valueType="num">
                                      <p:cBhvr additive="base">
                                        <p:cTn id="13" dur="500" fill="hold"/>
                                        <p:tgtEl>
                                          <p:spTgt spid="886857"/>
                                        </p:tgtEl>
                                        <p:attrNameLst>
                                          <p:attrName>ppt_x</p:attrName>
                                        </p:attrNameLst>
                                      </p:cBhvr>
                                      <p:tavLst>
                                        <p:tav tm="0">
                                          <p:val>
                                            <p:strVal val="0-#ppt_w/2"/>
                                          </p:val>
                                        </p:tav>
                                        <p:tav tm="100000">
                                          <p:val>
                                            <p:strVal val="#ppt_x"/>
                                          </p:val>
                                        </p:tav>
                                      </p:tavLst>
                                    </p:anim>
                                    <p:anim calcmode="lin" valueType="num">
                                      <p:cBhvr additive="base">
                                        <p:cTn id="14" dur="500" fill="hold"/>
                                        <p:tgtEl>
                                          <p:spTgt spid="886857"/>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886827"/>
                                        </p:tgtEl>
                                        <p:attrNameLst>
                                          <p:attrName>style.visibility</p:attrName>
                                        </p:attrNameLst>
                                      </p:cBhvr>
                                      <p:to>
                                        <p:strVal val="visible"/>
                                      </p:to>
                                    </p:set>
                                    <p:animEffect transition="in" filter="fade">
                                      <p:cBhvr>
                                        <p:cTn id="18" dur="1000"/>
                                        <p:tgtEl>
                                          <p:spTgt spid="886827"/>
                                        </p:tgtEl>
                                      </p:cBhvr>
                                    </p:animEffect>
                                  </p:childTnLst>
                                </p:cTn>
                              </p:par>
                            </p:childTnLst>
                          </p:cTn>
                        </p:par>
                        <p:par>
                          <p:cTn id="19" fill="hold" nodeType="afterGroup">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wipe(down)">
                                      <p:cBhvr>
                                        <p:cTn id="22" dur="500"/>
                                        <p:tgtEl>
                                          <p:spTgt spid="1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3000"/>
                                        <p:tgtEl>
                                          <p:spTgt spid="7"/>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wipe(down)">
                                      <p:cBhvr>
                                        <p:cTn id="31" dur="500"/>
                                        <p:tgtEl>
                                          <p:spTgt spid="1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68" grpId="0" animBg="1"/>
      <p:bldP spid="886827" grpId="0" autoUpdateAnimBg="0"/>
      <p:bldP spid="886856" grpId="0" animBg="1"/>
      <p:bldP spid="8868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7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79"/>
          <p:cNvGrpSpPr>
            <a:grpSpLocks/>
          </p:cNvGrpSpPr>
          <p:nvPr/>
        </p:nvGrpSpPr>
        <p:grpSpPr bwMode="auto">
          <a:xfrm>
            <a:off x="1336675" y="204788"/>
            <a:ext cx="8580438" cy="7507287"/>
            <a:chOff x="1336675" y="204788"/>
            <a:chExt cx="8580438" cy="7507287"/>
          </a:xfrm>
        </p:grpSpPr>
        <p:sp>
          <p:nvSpPr>
            <p:cNvPr id="42021" name="Rectangle 43"/>
            <p:cNvSpPr>
              <a:spLocks noChangeArrowheads="1"/>
            </p:cNvSpPr>
            <p:nvPr/>
          </p:nvSpPr>
          <p:spPr bwMode="auto">
            <a:xfrm>
              <a:off x="2339975" y="5932488"/>
              <a:ext cx="525463" cy="430212"/>
            </a:xfrm>
            <a:prstGeom prst="rect">
              <a:avLst/>
            </a:prstGeom>
            <a:noFill/>
            <a:ln w="9525">
              <a:noFill/>
              <a:miter lim="800000"/>
              <a:headEnd/>
              <a:tailEnd/>
            </a:ln>
          </p:spPr>
          <p:txBody>
            <a:bodyPr wrap="none" lIns="0" tIns="0" rIns="0" bIns="0">
              <a:spAutoFit/>
            </a:bodyPr>
            <a:lstStyle/>
            <a:p>
              <a:pPr algn="l">
                <a:defRPr/>
              </a:pPr>
              <a:r>
                <a:rPr lang="en-US" sz="2800" b="1" dirty="0">
                  <a:latin typeface="Kruti Dev 010" pitchFamily="2" charset="0"/>
                  <a:ea typeface="+mn-ea"/>
                  <a:cs typeface="+mn-cs"/>
                </a:rPr>
                <a:t>,tzk</a:t>
              </a:r>
            </a:p>
          </p:txBody>
        </p:sp>
        <p:sp>
          <p:nvSpPr>
            <p:cNvPr id="888876" name="Rectangle 44"/>
            <p:cNvSpPr>
              <a:spLocks noChangeArrowheads="1"/>
            </p:cNvSpPr>
            <p:nvPr/>
          </p:nvSpPr>
          <p:spPr bwMode="auto">
            <a:xfrm>
              <a:off x="1916113" y="6329363"/>
              <a:ext cx="1789112"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defRPr/>
              </a:pPr>
              <a:r>
                <a:rPr lang="en-US" sz="3200" b="1" dirty="0">
                  <a:solidFill>
                    <a:schemeClr val="hlink"/>
                  </a:solidFill>
                  <a:latin typeface="Kruti Dev 010" pitchFamily="2" charset="0"/>
                </a:rPr>
                <a:t>ugsek;kg</a:t>
              </a:r>
              <a:endParaRPr lang="en-US" sz="3200" b="1" dirty="0">
                <a:solidFill>
                  <a:srgbClr val="000000"/>
                </a:solidFill>
                <a:latin typeface="Kruti Dev 010" pitchFamily="2" charset="0"/>
              </a:endParaRPr>
            </a:p>
          </p:txBody>
        </p:sp>
        <p:sp>
          <p:nvSpPr>
            <p:cNvPr id="888904" name="Oval 72"/>
            <p:cNvSpPr>
              <a:spLocks noChangeArrowheads="1"/>
            </p:cNvSpPr>
            <p:nvPr/>
          </p:nvSpPr>
          <p:spPr bwMode="auto">
            <a:xfrm>
              <a:off x="1441450" y="6269038"/>
              <a:ext cx="2506663" cy="544512"/>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1925"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26"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27"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28"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29"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30"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31"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1932"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33"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34"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1935"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36"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37"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938"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939" name="Rectangle 16"/>
            <p:cNvSpPr>
              <a:spLocks noChangeArrowheads="1"/>
            </p:cNvSpPr>
            <p:nvPr/>
          </p:nvSpPr>
          <p:spPr bwMode="auto">
            <a:xfrm>
              <a:off x="2532063" y="226695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81940"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1"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2"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3"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4"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5"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6"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7"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8"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9"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0"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1"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2" name="Rectangle 29"/>
            <p:cNvSpPr>
              <a:spLocks noChangeArrowheads="1"/>
            </p:cNvSpPr>
            <p:nvPr/>
          </p:nvSpPr>
          <p:spPr bwMode="auto">
            <a:xfrm>
              <a:off x="1903413" y="3465513"/>
              <a:ext cx="3013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81953" name="Rectangle 30"/>
            <p:cNvSpPr>
              <a:spLocks noChangeArrowheads="1"/>
            </p:cNvSpPr>
            <p:nvPr/>
          </p:nvSpPr>
          <p:spPr bwMode="auto">
            <a:xfrm>
              <a:off x="1912938" y="4316413"/>
              <a:ext cx="3013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81954" name="Rectangle 31"/>
            <p:cNvSpPr>
              <a:spLocks noChangeArrowheads="1"/>
            </p:cNvSpPr>
            <p:nvPr/>
          </p:nvSpPr>
          <p:spPr bwMode="auto">
            <a:xfrm>
              <a:off x="1900238" y="4786313"/>
              <a:ext cx="70692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81955"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81956" name="Rectangle 33"/>
            <p:cNvSpPr>
              <a:spLocks noChangeArrowheads="1"/>
            </p:cNvSpPr>
            <p:nvPr/>
          </p:nvSpPr>
          <p:spPr bwMode="auto">
            <a:xfrm>
              <a:off x="3429000" y="4048125"/>
              <a:ext cx="25968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81957"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81958" name="Group 152"/>
            <p:cNvGrpSpPr>
              <a:grpSpLocks/>
            </p:cNvGrpSpPr>
            <p:nvPr/>
          </p:nvGrpSpPr>
          <p:grpSpPr bwMode="auto">
            <a:xfrm>
              <a:off x="2144713" y="5137150"/>
              <a:ext cx="1566862" cy="803275"/>
              <a:chOff x="1351" y="3236"/>
              <a:chExt cx="987" cy="506"/>
            </a:xfrm>
          </p:grpSpPr>
          <p:sp>
            <p:nvSpPr>
              <p:cNvPr id="115"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defRPr/>
                </a:pPr>
                <a:r>
                  <a:rPr lang="en-US" sz="2800" b="1">
                    <a:latin typeface="Kruti Dev 010" charset="0"/>
                  </a:rPr>
                  <a:t>ƒ bfrgkl</a:t>
                </a:r>
              </a:p>
            </p:txBody>
          </p:sp>
          <p:sp>
            <p:nvSpPr>
              <p:cNvPr id="116"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latin typeface="Kruti Dev 010" charset="0"/>
                  </a:rPr>
                  <a:t>„ bfrgkl</a:t>
                </a:r>
              </a:p>
            </p:txBody>
          </p:sp>
        </p:grpSp>
        <p:sp>
          <p:nvSpPr>
            <p:cNvPr id="81959" name="Rectangle 61"/>
            <p:cNvSpPr>
              <a:spLocks noChangeArrowheads="1"/>
            </p:cNvSpPr>
            <p:nvPr/>
          </p:nvSpPr>
          <p:spPr bwMode="auto">
            <a:xfrm>
              <a:off x="1808163" y="5091113"/>
              <a:ext cx="129844"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1960" name="Rectangle 62"/>
            <p:cNvSpPr>
              <a:spLocks noChangeArrowheads="1"/>
            </p:cNvSpPr>
            <p:nvPr/>
          </p:nvSpPr>
          <p:spPr bwMode="auto">
            <a:xfrm>
              <a:off x="3241675" y="5081588"/>
              <a:ext cx="448841"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1961"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81962"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3"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81964"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81965" name="Rectangle 68"/>
            <p:cNvSpPr>
              <a:spLocks noChangeArrowheads="1"/>
            </p:cNvSpPr>
            <p:nvPr/>
          </p:nvSpPr>
          <p:spPr bwMode="auto">
            <a:xfrm>
              <a:off x="2252663" y="3279775"/>
              <a:ext cx="1134926"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81966" name="Rectangle 69"/>
            <p:cNvSpPr>
              <a:spLocks noChangeArrowheads="1"/>
            </p:cNvSpPr>
            <p:nvPr/>
          </p:nvSpPr>
          <p:spPr bwMode="auto">
            <a:xfrm>
              <a:off x="2263775" y="3787775"/>
              <a:ext cx="83516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81967" name="Rectangle 70"/>
            <p:cNvSpPr>
              <a:spLocks noChangeArrowheads="1"/>
            </p:cNvSpPr>
            <p:nvPr/>
          </p:nvSpPr>
          <p:spPr bwMode="auto">
            <a:xfrm>
              <a:off x="2441575" y="4573588"/>
              <a:ext cx="10807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81968" name="Rectangle 71"/>
            <p:cNvSpPr>
              <a:spLocks noChangeArrowheads="1"/>
            </p:cNvSpPr>
            <p:nvPr/>
          </p:nvSpPr>
          <p:spPr bwMode="auto">
            <a:xfrm>
              <a:off x="2203450" y="4103688"/>
              <a:ext cx="10502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81969" name="Rectangle 86"/>
            <p:cNvSpPr>
              <a:spLocks noChangeArrowheads="1"/>
            </p:cNvSpPr>
            <p:nvPr/>
          </p:nvSpPr>
          <p:spPr bwMode="auto">
            <a:xfrm>
              <a:off x="2243138" y="468313"/>
              <a:ext cx="73577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81970" name="Rectangle 87"/>
            <p:cNvSpPr>
              <a:spLocks noChangeArrowheads="1"/>
            </p:cNvSpPr>
            <p:nvPr/>
          </p:nvSpPr>
          <p:spPr bwMode="auto">
            <a:xfrm>
              <a:off x="2217738" y="1835150"/>
              <a:ext cx="100027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81971" name="Rectangle 88"/>
            <p:cNvSpPr>
              <a:spLocks noChangeArrowheads="1"/>
            </p:cNvSpPr>
            <p:nvPr/>
          </p:nvSpPr>
          <p:spPr bwMode="auto">
            <a:xfrm>
              <a:off x="2403475" y="2249488"/>
              <a:ext cx="46968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131"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81973" name="Text Box 103"/>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1974" name="Text Box 104"/>
            <p:cNvSpPr txBox="1">
              <a:spLocks noChangeArrowheads="1"/>
            </p:cNvSpPr>
            <p:nvPr/>
          </p:nvSpPr>
          <p:spPr bwMode="auto">
            <a:xfrm>
              <a:off x="9015413" y="7348538"/>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35</a:t>
              </a:r>
            </a:p>
          </p:txBody>
        </p:sp>
        <p:sp>
          <p:nvSpPr>
            <p:cNvPr id="134"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81976" name="Text Box 148"/>
            <p:cNvSpPr txBox="1">
              <a:spLocks noChangeArrowheads="1"/>
            </p:cNvSpPr>
            <p:nvPr/>
          </p:nvSpPr>
          <p:spPr bwMode="auto">
            <a:xfrm>
              <a:off x="9575800" y="72834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142" name="AutoShape 154"/>
            <p:cNvSpPr>
              <a:spLocks noChangeArrowheads="1"/>
            </p:cNvSpPr>
            <p:nvPr/>
          </p:nvSpPr>
          <p:spPr bwMode="auto">
            <a:xfrm>
              <a:off x="5340350" y="6034088"/>
              <a:ext cx="4025900" cy="1281112"/>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81978"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81979" name="Group 82"/>
            <p:cNvGrpSpPr>
              <a:grpSpLocks/>
            </p:cNvGrpSpPr>
            <p:nvPr/>
          </p:nvGrpSpPr>
          <p:grpSpPr bwMode="auto">
            <a:xfrm>
              <a:off x="3251200" y="3009900"/>
              <a:ext cx="712788" cy="1658938"/>
              <a:chOff x="6153150" y="2946400"/>
              <a:chExt cx="901700" cy="1865313"/>
            </a:xfrm>
          </p:grpSpPr>
          <p:grpSp>
            <p:nvGrpSpPr>
              <p:cNvPr id="81986" name="Group 85"/>
              <p:cNvGrpSpPr>
                <a:grpSpLocks/>
              </p:cNvGrpSpPr>
              <p:nvPr/>
            </p:nvGrpSpPr>
            <p:grpSpPr bwMode="auto">
              <a:xfrm>
                <a:off x="6153150" y="3681413"/>
                <a:ext cx="901700" cy="947736"/>
                <a:chOff x="1557" y="1007"/>
                <a:chExt cx="2105" cy="1949"/>
              </a:xfrm>
            </p:grpSpPr>
            <p:grpSp>
              <p:nvGrpSpPr>
                <p:cNvPr id="81990" name="Group 87"/>
                <p:cNvGrpSpPr>
                  <a:grpSpLocks/>
                </p:cNvGrpSpPr>
                <p:nvPr/>
              </p:nvGrpSpPr>
              <p:grpSpPr bwMode="auto">
                <a:xfrm>
                  <a:off x="1557" y="1209"/>
                  <a:ext cx="2105" cy="1421"/>
                  <a:chOff x="578" y="2316"/>
                  <a:chExt cx="2105" cy="1421"/>
                </a:xfrm>
              </p:grpSpPr>
              <p:sp>
                <p:nvSpPr>
                  <p:cNvPr id="8199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8199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8199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199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199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199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199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81987" name="Group 98"/>
              <p:cNvGrpSpPr>
                <a:grpSpLocks/>
              </p:cNvGrpSpPr>
              <p:nvPr/>
            </p:nvGrpSpPr>
            <p:grpSpPr bwMode="auto">
              <a:xfrm>
                <a:off x="6175375" y="2946400"/>
                <a:ext cx="671513" cy="1865313"/>
                <a:chOff x="3914" y="1840"/>
                <a:chExt cx="423" cy="1175"/>
              </a:xfrm>
            </p:grpSpPr>
            <p:sp>
              <p:nvSpPr>
                <p:cNvPr id="153"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54"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63" name="Rectangle 109"/>
            <p:cNvSpPr>
              <a:spLocks noChangeArrowheads="1"/>
            </p:cNvSpPr>
            <p:nvPr/>
          </p:nvSpPr>
          <p:spPr bwMode="auto">
            <a:xfrm>
              <a:off x="5375439" y="2199345"/>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64" name="Rectangle 291"/>
            <p:cNvSpPr>
              <a:spLocks noChangeArrowheads="1"/>
            </p:cNvSpPr>
            <p:nvPr/>
          </p:nvSpPr>
          <p:spPr bwMode="auto">
            <a:xfrm>
              <a:off x="6430963" y="316178"/>
              <a:ext cx="3282950" cy="177266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2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200" b="1" i="1" dirty="0">
                  <a:ln>
                    <a:solidFill>
                      <a:schemeClr val="bg1"/>
                    </a:solidFill>
                  </a:ln>
                  <a:solidFill>
                    <a:schemeClr val="bg1"/>
                  </a:solidFill>
                  <a:latin typeface="Kruti Dev 010" pitchFamily="2" charset="0"/>
                </a:rPr>
                <a:t>fu;ksftr djuk</a:t>
              </a:r>
              <a:endParaRPr lang="en-US" sz="3200" b="1" u="sng" dirty="0">
                <a:ln>
                  <a:solidFill>
                    <a:schemeClr val="bg1"/>
                  </a:solidFill>
                </a:ln>
                <a:solidFill>
                  <a:schemeClr val="bg1"/>
                </a:solidFill>
                <a:latin typeface="Kruti Dev 010" pitchFamily="2" charset="0"/>
              </a:endParaRPr>
            </a:p>
          </p:txBody>
        </p:sp>
        <p:sp>
          <p:nvSpPr>
            <p:cNvPr id="165" name="Text Box 85"/>
            <p:cNvSpPr txBox="1">
              <a:spLocks noChangeArrowheads="1"/>
            </p:cNvSpPr>
            <p:nvPr/>
          </p:nvSpPr>
          <p:spPr bwMode="auto">
            <a:xfrm>
              <a:off x="5378450" y="5914310"/>
              <a:ext cx="3956050" cy="156966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32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3200" b="1" dirty="0">
                  <a:ln>
                    <a:solidFill>
                      <a:schemeClr val="bg1"/>
                    </a:solidFill>
                  </a:ln>
                  <a:solidFill>
                    <a:schemeClr val="bg1"/>
                  </a:solidFill>
                  <a:latin typeface="Kruti Dev 010"/>
                  <a:ea typeface="+mn-ea"/>
                  <a:cs typeface="+mn-cs"/>
                </a:rPr>
                <a:t>†‡Œ </a:t>
              </a:r>
              <a:r>
                <a:rPr lang="en-US" sz="3200" b="1" dirty="0">
                  <a:ln>
                    <a:solidFill>
                      <a:schemeClr val="bg1"/>
                    </a:solidFill>
                  </a:ln>
                  <a:solidFill>
                    <a:schemeClr val="bg1"/>
                  </a:solidFill>
                  <a:latin typeface="Kruti Dev 010" pitchFamily="2" charset="0"/>
                  <a:ea typeface="+mn-ea"/>
                  <a:cs typeface="+mn-cs"/>
                </a:rPr>
                <a:t>ch-lh-</a:t>
              </a:r>
            </a:p>
          </p:txBody>
        </p:sp>
        <p:sp>
          <p:nvSpPr>
            <p:cNvPr id="166" name="Text Box 232"/>
            <p:cNvSpPr txBox="1">
              <a:spLocks noChangeArrowheads="1"/>
            </p:cNvSpPr>
            <p:nvPr/>
          </p:nvSpPr>
          <p:spPr bwMode="auto">
            <a:xfrm>
              <a:off x="5586413" y="4233863"/>
              <a:ext cx="3621087"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EA18"/>
                  </a:solidFill>
                  <a:latin typeface="Kruti Dev 010" pitchFamily="2" charset="0"/>
                  <a:ea typeface="+mn-ea"/>
                  <a:cs typeface="+mn-cs"/>
                </a:rPr>
                <a:t>dh ƒ</a:t>
              </a:r>
              <a:r>
                <a:rPr lang="en-US" sz="4000" b="1" dirty="0">
                  <a:ln>
                    <a:solidFill>
                      <a:srgbClr val="FFFF00"/>
                    </a:solidFill>
                  </a:ln>
                  <a:solidFill>
                    <a:srgbClr val="FFEA18"/>
                  </a:solidFill>
                  <a:latin typeface="Kruti Dev 010"/>
                  <a:ea typeface="+mn-ea"/>
                  <a:cs typeface="+mn-cs"/>
                </a:rPr>
                <a:t>„</a:t>
              </a:r>
              <a:r>
                <a:rPr lang="en-US" sz="4000" b="1" dirty="0">
                  <a:ln>
                    <a:solidFill>
                      <a:srgbClr val="FFFF00"/>
                    </a:solidFill>
                  </a:ln>
                  <a:solidFill>
                    <a:srgbClr val="FFEA18"/>
                  </a:solidFill>
                  <a:latin typeface="Kruti Dev 010" pitchFamily="2" charset="0"/>
                  <a:ea typeface="+mn-ea"/>
                  <a:cs typeface="+mn-cs"/>
                </a:rPr>
                <a:t> iqLrdsa</a:t>
              </a:r>
            </a:p>
          </p:txBody>
        </p:sp>
        <p:sp>
          <p:nvSpPr>
            <p:cNvPr id="167"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pic>
          <p:nvPicPr>
            <p:cNvPr id="81985"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90"/>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2" name="Rectangle 43"/>
          <p:cNvSpPr>
            <a:spLocks noChangeArrowheads="1"/>
          </p:cNvSpPr>
          <p:nvPr/>
        </p:nvSpPr>
        <p:spPr bwMode="auto">
          <a:xfrm>
            <a:off x="2339975" y="5932488"/>
            <a:ext cx="525463" cy="430212"/>
          </a:xfrm>
          <a:prstGeom prst="rect">
            <a:avLst/>
          </a:prstGeom>
          <a:noFill/>
          <a:ln w="9525">
            <a:noFill/>
            <a:miter lim="800000"/>
            <a:headEnd/>
            <a:tailEnd/>
          </a:ln>
        </p:spPr>
        <p:txBody>
          <a:bodyPr wrap="none" lIns="0" tIns="0" rIns="0" bIns="0">
            <a:spAutoFit/>
          </a:bodyPr>
          <a:lstStyle/>
          <a:p>
            <a:pPr algn="l">
              <a:defRPr/>
            </a:pPr>
            <a:r>
              <a:rPr lang="en-US" sz="2800" b="1" dirty="0">
                <a:latin typeface="Kruti Dev 010" pitchFamily="2" charset="0"/>
                <a:ea typeface="+mn-ea"/>
                <a:cs typeface="+mn-cs"/>
              </a:rPr>
              <a:t>,tzk</a:t>
            </a:r>
          </a:p>
        </p:txBody>
      </p:sp>
      <p:sp>
        <p:nvSpPr>
          <p:cNvPr id="83971"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72"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73"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74"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75"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76"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77"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978"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79"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80"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981"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82"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83"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984"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985"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83986"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87"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88"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89"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90"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91"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92"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93"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94"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95"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96"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97"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83998"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83999" name="Rectangle 31"/>
          <p:cNvSpPr>
            <a:spLocks noChangeArrowheads="1"/>
          </p:cNvSpPr>
          <p:nvPr/>
        </p:nvSpPr>
        <p:spPr bwMode="auto">
          <a:xfrm>
            <a:off x="1900238" y="4786313"/>
            <a:ext cx="7064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84000"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84001"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84002"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84003" name="Group 152"/>
          <p:cNvGrpSpPr>
            <a:grpSpLocks/>
          </p:cNvGrpSpPr>
          <p:nvPr/>
        </p:nvGrpSpPr>
        <p:grpSpPr bwMode="auto">
          <a:xfrm>
            <a:off x="2144713" y="5137150"/>
            <a:ext cx="1566862" cy="803275"/>
            <a:chOff x="1351" y="3236"/>
            <a:chExt cx="987" cy="506"/>
          </a:xfrm>
        </p:grpSpPr>
        <p:sp>
          <p:nvSpPr>
            <p:cNvPr id="119"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defRPr/>
              </a:pPr>
              <a:r>
                <a:rPr lang="en-US" sz="2800" b="1">
                  <a:latin typeface="Kruti Dev 010" charset="0"/>
                </a:rPr>
                <a:t>ƒ bfrgkl</a:t>
              </a:r>
            </a:p>
          </p:txBody>
        </p:sp>
        <p:sp>
          <p:nvSpPr>
            <p:cNvPr id="120"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latin typeface="Kruti Dev 010" charset="0"/>
                </a:rPr>
                <a:t>„ bfrgkl</a:t>
              </a:r>
            </a:p>
          </p:txBody>
        </p:sp>
      </p:grpSp>
      <p:sp>
        <p:nvSpPr>
          <p:cNvPr id="84004"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4005"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4006"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84007"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008"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84009"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84010" name="Rectangle 68"/>
          <p:cNvSpPr>
            <a:spLocks noChangeArrowheads="1"/>
          </p:cNvSpPr>
          <p:nvPr/>
        </p:nvSpPr>
        <p:spPr bwMode="auto">
          <a:xfrm>
            <a:off x="2252663" y="3279775"/>
            <a:ext cx="113506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84011" name="Rectangle 69"/>
          <p:cNvSpPr>
            <a:spLocks noChangeArrowheads="1"/>
          </p:cNvSpPr>
          <p:nvPr/>
        </p:nvSpPr>
        <p:spPr bwMode="auto">
          <a:xfrm>
            <a:off x="2263775" y="3787775"/>
            <a:ext cx="8350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84012" name="Rectangle 70"/>
          <p:cNvSpPr>
            <a:spLocks noChangeArrowheads="1"/>
          </p:cNvSpPr>
          <p:nvPr/>
        </p:nvSpPr>
        <p:spPr bwMode="auto">
          <a:xfrm>
            <a:off x="2441575" y="4573588"/>
            <a:ext cx="10810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84013" name="Rectangle 71"/>
          <p:cNvSpPr>
            <a:spLocks noChangeArrowheads="1"/>
          </p:cNvSpPr>
          <p:nvPr/>
        </p:nvSpPr>
        <p:spPr bwMode="auto">
          <a:xfrm>
            <a:off x="2203450" y="4103688"/>
            <a:ext cx="10509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84014" name="Rectangle 86"/>
          <p:cNvSpPr>
            <a:spLocks noChangeArrowheads="1"/>
          </p:cNvSpPr>
          <p:nvPr/>
        </p:nvSpPr>
        <p:spPr bwMode="auto">
          <a:xfrm>
            <a:off x="2243138" y="468313"/>
            <a:ext cx="73501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84015" name="Rectangle 87"/>
          <p:cNvSpPr>
            <a:spLocks noChangeArrowheads="1"/>
          </p:cNvSpPr>
          <p:nvPr/>
        </p:nvSpPr>
        <p:spPr bwMode="auto">
          <a:xfrm>
            <a:off x="2217738" y="1835150"/>
            <a:ext cx="10001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84016" name="Rectangle 88"/>
          <p:cNvSpPr>
            <a:spLocks noChangeArrowheads="1"/>
          </p:cNvSpPr>
          <p:nvPr/>
        </p:nvSpPr>
        <p:spPr bwMode="auto">
          <a:xfrm>
            <a:off x="2403475" y="2249488"/>
            <a:ext cx="4699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135"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6"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7" name="AutoShape 154"/>
          <p:cNvSpPr>
            <a:spLocks noChangeArrowheads="1"/>
          </p:cNvSpPr>
          <p:nvPr/>
        </p:nvSpPr>
        <p:spPr bwMode="auto">
          <a:xfrm>
            <a:off x="5340350" y="6034088"/>
            <a:ext cx="4025900" cy="1328737"/>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84020"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84021" name="Group 82"/>
          <p:cNvGrpSpPr>
            <a:grpSpLocks/>
          </p:cNvGrpSpPr>
          <p:nvPr/>
        </p:nvGrpSpPr>
        <p:grpSpPr bwMode="auto">
          <a:xfrm>
            <a:off x="3251200" y="3009900"/>
            <a:ext cx="712788" cy="1658938"/>
            <a:chOff x="6153150" y="2946400"/>
            <a:chExt cx="901700" cy="1865313"/>
          </a:xfrm>
        </p:grpSpPr>
        <p:grpSp>
          <p:nvGrpSpPr>
            <p:cNvPr id="84031" name="Group 85"/>
            <p:cNvGrpSpPr>
              <a:grpSpLocks/>
            </p:cNvGrpSpPr>
            <p:nvPr/>
          </p:nvGrpSpPr>
          <p:grpSpPr bwMode="auto">
            <a:xfrm>
              <a:off x="6153150" y="3681413"/>
              <a:ext cx="901700" cy="947736"/>
              <a:chOff x="1557" y="1007"/>
              <a:chExt cx="2105" cy="1949"/>
            </a:xfrm>
          </p:grpSpPr>
          <p:grpSp>
            <p:nvGrpSpPr>
              <p:cNvPr id="84035" name="Group 87"/>
              <p:cNvGrpSpPr>
                <a:grpSpLocks/>
              </p:cNvGrpSpPr>
              <p:nvPr/>
            </p:nvGrpSpPr>
            <p:grpSpPr bwMode="auto">
              <a:xfrm>
                <a:off x="1557" y="1209"/>
                <a:ext cx="2105" cy="1421"/>
                <a:chOff x="578" y="2316"/>
                <a:chExt cx="2105" cy="1421"/>
              </a:xfrm>
            </p:grpSpPr>
            <p:sp>
              <p:nvSpPr>
                <p:cNvPr id="8404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8404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8403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403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403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403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404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84032" name="Group 98"/>
            <p:cNvGrpSpPr>
              <a:grpSpLocks/>
            </p:cNvGrpSpPr>
            <p:nvPr/>
          </p:nvGrpSpPr>
          <p:grpSpPr bwMode="auto">
            <a:xfrm>
              <a:off x="6175375" y="2946400"/>
              <a:ext cx="671513" cy="1865313"/>
              <a:chOff x="3914" y="1840"/>
              <a:chExt cx="423" cy="1175"/>
            </a:xfrm>
          </p:grpSpPr>
          <p:sp>
            <p:nvSpPr>
              <p:cNvPr id="142"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43"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52" name="Rectangle 109"/>
          <p:cNvSpPr>
            <a:spLocks noChangeArrowheads="1"/>
          </p:cNvSpPr>
          <p:nvPr/>
        </p:nvSpPr>
        <p:spPr bwMode="auto">
          <a:xfrm>
            <a:off x="5217790" y="2514655"/>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53" name="Rectangle 291"/>
          <p:cNvSpPr>
            <a:spLocks noChangeArrowheads="1"/>
          </p:cNvSpPr>
          <p:nvPr/>
        </p:nvSpPr>
        <p:spPr bwMode="auto">
          <a:xfrm>
            <a:off x="6430963" y="426540"/>
            <a:ext cx="3282950" cy="177266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2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200" b="1" i="1" dirty="0">
                <a:ln>
                  <a:solidFill>
                    <a:schemeClr val="bg1"/>
                  </a:solidFill>
                </a:ln>
                <a:solidFill>
                  <a:schemeClr val="bg1"/>
                </a:solidFill>
                <a:latin typeface="Kruti Dev 010" pitchFamily="2" charset="0"/>
              </a:rPr>
              <a:t>fu;ksftr djuk</a:t>
            </a:r>
            <a:endParaRPr lang="en-US" sz="3200" b="1" u="sng" dirty="0">
              <a:ln>
                <a:solidFill>
                  <a:schemeClr val="bg1"/>
                </a:solidFill>
              </a:ln>
              <a:solidFill>
                <a:schemeClr val="bg1"/>
              </a:solidFill>
              <a:latin typeface="Kruti Dev 010" pitchFamily="2" charset="0"/>
            </a:endParaRPr>
          </a:p>
        </p:txBody>
      </p:sp>
      <p:sp>
        <p:nvSpPr>
          <p:cNvPr id="154" name="Text Box 85"/>
          <p:cNvSpPr txBox="1">
            <a:spLocks noChangeArrowheads="1"/>
          </p:cNvSpPr>
          <p:nvPr/>
        </p:nvSpPr>
        <p:spPr bwMode="auto">
          <a:xfrm>
            <a:off x="5378450" y="5898544"/>
            <a:ext cx="3956050" cy="156966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32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3200" b="1" dirty="0">
                <a:ln>
                  <a:solidFill>
                    <a:schemeClr val="bg1"/>
                  </a:solidFill>
                </a:ln>
                <a:solidFill>
                  <a:schemeClr val="bg1"/>
                </a:solidFill>
                <a:latin typeface="Kruti Dev 010" pitchFamily="2" charset="0"/>
                <a:ea typeface="+mn-ea"/>
                <a:cs typeface="+mn-cs"/>
              </a:rPr>
              <a:t> </a:t>
            </a:r>
            <a:r>
              <a:rPr lang="en-US" sz="3200" b="1" dirty="0">
                <a:ln>
                  <a:solidFill>
                    <a:schemeClr val="bg1"/>
                  </a:solidFill>
                </a:ln>
                <a:solidFill>
                  <a:schemeClr val="bg1"/>
                </a:solidFill>
                <a:latin typeface="Kruti Dev 010"/>
                <a:ea typeface="+mn-ea"/>
                <a:cs typeface="+mn-cs"/>
              </a:rPr>
              <a:t>†‡</a:t>
            </a:r>
            <a:r>
              <a:rPr lang="en-US" sz="3200" b="1" dirty="0" err="1">
                <a:ln>
                  <a:solidFill>
                    <a:schemeClr val="bg1"/>
                  </a:solidFill>
                </a:ln>
                <a:solidFill>
                  <a:schemeClr val="bg1"/>
                </a:solidFill>
                <a:latin typeface="Kruti Dev 010"/>
                <a:ea typeface="+mn-ea"/>
                <a:cs typeface="+mn-cs"/>
              </a:rPr>
              <a:t>Œ</a:t>
            </a:r>
            <a:r>
              <a:rPr lang="en-US" sz="3200" b="1" dirty="0" err="1">
                <a:ln>
                  <a:solidFill>
                    <a:schemeClr val="bg1"/>
                  </a:solidFill>
                </a:ln>
                <a:solidFill>
                  <a:schemeClr val="bg1"/>
                </a:solidFill>
                <a:latin typeface="Kruti Dev 010" pitchFamily="2" charset="0"/>
                <a:ea typeface="+mn-ea"/>
                <a:cs typeface="+mn-cs"/>
              </a:rPr>
              <a:t>ch</a:t>
            </a:r>
            <a:r>
              <a:rPr lang="en-US" sz="3200" b="1" dirty="0">
                <a:ln>
                  <a:solidFill>
                    <a:schemeClr val="bg1"/>
                  </a:solidFill>
                </a:ln>
                <a:solidFill>
                  <a:schemeClr val="bg1"/>
                </a:solidFill>
                <a:latin typeface="Kruti Dev 010" pitchFamily="2" charset="0"/>
                <a:ea typeface="+mn-ea"/>
                <a:cs typeface="+mn-cs"/>
              </a:rPr>
              <a:t>-lh-</a:t>
            </a:r>
          </a:p>
        </p:txBody>
      </p:sp>
      <p:sp>
        <p:nvSpPr>
          <p:cNvPr id="155" name="Text Box 232"/>
          <p:cNvSpPr txBox="1">
            <a:spLocks noChangeArrowheads="1"/>
          </p:cNvSpPr>
          <p:nvPr/>
        </p:nvSpPr>
        <p:spPr bwMode="auto">
          <a:xfrm>
            <a:off x="5586413" y="4233863"/>
            <a:ext cx="3621087"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EA18"/>
                </a:solidFill>
                <a:latin typeface="Kruti Dev 010" pitchFamily="2" charset="0"/>
                <a:ea typeface="+mn-ea"/>
                <a:cs typeface="+mn-cs"/>
              </a:rPr>
              <a:t>dh ƒ</a:t>
            </a:r>
            <a:r>
              <a:rPr lang="en-US" sz="4000" b="1" dirty="0">
                <a:ln>
                  <a:solidFill>
                    <a:srgbClr val="FFFF00"/>
                  </a:solidFill>
                </a:ln>
                <a:solidFill>
                  <a:srgbClr val="FFEA18"/>
                </a:solidFill>
                <a:latin typeface="Kruti Dev 010"/>
                <a:ea typeface="+mn-ea"/>
                <a:cs typeface="+mn-cs"/>
              </a:rPr>
              <a:t>„</a:t>
            </a:r>
            <a:r>
              <a:rPr lang="en-US" sz="4000" b="1" dirty="0">
                <a:ln>
                  <a:solidFill>
                    <a:srgbClr val="FFFF00"/>
                  </a:solidFill>
                </a:ln>
                <a:solidFill>
                  <a:srgbClr val="FFEA18"/>
                </a:solidFill>
                <a:latin typeface="Kruti Dev 010" pitchFamily="2" charset="0"/>
                <a:ea typeface="+mn-ea"/>
                <a:cs typeface="+mn-cs"/>
              </a:rPr>
              <a:t> iqLrdsa</a:t>
            </a:r>
          </a:p>
        </p:txBody>
      </p:sp>
      <p:sp>
        <p:nvSpPr>
          <p:cNvPr id="156" name="Text Box 231"/>
          <p:cNvSpPr txBox="1">
            <a:spLocks noChangeArrowheads="1"/>
          </p:cNvSpPr>
          <p:nvPr/>
        </p:nvSpPr>
        <p:spPr bwMode="auto">
          <a:xfrm>
            <a:off x="5232400" y="3475038"/>
            <a:ext cx="4330700" cy="63248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5400" b="1" dirty="0">
                <a:ln>
                  <a:solidFill>
                    <a:srgbClr val="FFFF00"/>
                  </a:solidFill>
                </a:ln>
                <a:solidFill>
                  <a:srgbClr val="FFEA18"/>
                </a:solidFill>
                <a:latin typeface="Kruti Dev 010" pitchFamily="2" charset="0"/>
                <a:ea typeface="ＭＳ Ｐゴシック" pitchFamily="-84" charset="-128"/>
                <a:cs typeface="+mn-cs"/>
              </a:rPr>
              <a:t>^^bfrgkl**</a:t>
            </a:r>
            <a:endParaRPr lang="en-US" sz="5400" b="1" dirty="0">
              <a:ln>
                <a:solidFill>
                  <a:srgbClr val="FFFF00"/>
                </a:solidFill>
              </a:ln>
              <a:solidFill>
                <a:srgbClr val="FFEA18"/>
              </a:solidFill>
              <a:latin typeface="Kruti Dev 010" pitchFamily="2" charset="0"/>
              <a:ea typeface="ＭＳ Ｐゴシック" pitchFamily="-84" charset="-128"/>
              <a:cs typeface="+mn-cs"/>
            </a:endParaRPr>
          </a:p>
        </p:txBody>
      </p:sp>
      <p:sp>
        <p:nvSpPr>
          <p:cNvPr id="2" name="Rectangle 44"/>
          <p:cNvSpPr>
            <a:spLocks noChangeArrowheads="1"/>
          </p:cNvSpPr>
          <p:nvPr/>
        </p:nvSpPr>
        <p:spPr bwMode="auto">
          <a:xfrm>
            <a:off x="1939925" y="6329363"/>
            <a:ext cx="2101850" cy="427037"/>
          </a:xfrm>
          <a:prstGeom prst="rect">
            <a:avLst/>
          </a:prstGeom>
          <a:noFill/>
          <a:ln w="9525">
            <a:noFill/>
            <a:miter lim="800000"/>
            <a:headEnd/>
            <a:tailEnd/>
          </a:ln>
        </p:spPr>
        <p:txBody>
          <a:bodyPr lIns="0" tIns="0" rIns="0" bIns="0">
            <a:spAutoFit/>
          </a:bodyPr>
          <a:lstStyle/>
          <a:p>
            <a:pPr algn="l">
              <a:defRPr/>
            </a:pPr>
            <a:r>
              <a:rPr lang="en-US" sz="2800" b="1" dirty="0">
                <a:latin typeface="Kruti Dev 010" pitchFamily="2" charset="0"/>
                <a:ea typeface="+mn-ea"/>
                <a:cs typeface="+mn-cs"/>
              </a:rPr>
              <a:t>ugsek;kg</a:t>
            </a:r>
          </a:p>
        </p:txBody>
      </p:sp>
      <p:sp>
        <p:nvSpPr>
          <p:cNvPr id="890925" name="Rectangle 45"/>
          <p:cNvSpPr>
            <a:spLocks noChangeArrowheads="1"/>
          </p:cNvSpPr>
          <p:nvPr/>
        </p:nvSpPr>
        <p:spPr bwMode="auto">
          <a:xfrm>
            <a:off x="2287588" y="6737350"/>
            <a:ext cx="1327150"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defRPr/>
            </a:pPr>
            <a:r>
              <a:rPr lang="en-US" sz="3200" b="1" dirty="0">
                <a:solidFill>
                  <a:schemeClr val="hlink"/>
                </a:solidFill>
                <a:latin typeface="Kruti Dev 010" pitchFamily="2" charset="0"/>
                <a:ea typeface="+mn-ea"/>
                <a:cs typeface="+mn-cs"/>
              </a:rPr>
              <a:t>,sLrj</a:t>
            </a:r>
          </a:p>
        </p:txBody>
      </p:sp>
      <p:sp>
        <p:nvSpPr>
          <p:cNvPr id="890952" name="Oval 72"/>
          <p:cNvSpPr>
            <a:spLocks noChangeArrowheads="1"/>
          </p:cNvSpPr>
          <p:nvPr/>
        </p:nvSpPr>
        <p:spPr bwMode="auto">
          <a:xfrm>
            <a:off x="1895475" y="6623050"/>
            <a:ext cx="1965325" cy="6397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8403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90952"/>
                                        </p:tgtEl>
                                        <p:attrNameLst>
                                          <p:attrName>style.visibility</p:attrName>
                                        </p:attrNameLst>
                                      </p:cBhvr>
                                      <p:to>
                                        <p:strVal val="visible"/>
                                      </p:to>
                                    </p:set>
                                    <p:anim calcmode="lin" valueType="num">
                                      <p:cBhvr additive="base">
                                        <p:cTn id="7" dur="500" fill="hold"/>
                                        <p:tgtEl>
                                          <p:spTgt spid="890952"/>
                                        </p:tgtEl>
                                        <p:attrNameLst>
                                          <p:attrName>ppt_x</p:attrName>
                                        </p:attrNameLst>
                                      </p:cBhvr>
                                      <p:tavLst>
                                        <p:tav tm="0">
                                          <p:val>
                                            <p:strVal val="0-#ppt_w/2"/>
                                          </p:val>
                                        </p:tav>
                                        <p:tav tm="100000">
                                          <p:val>
                                            <p:strVal val="#ppt_x"/>
                                          </p:val>
                                        </p:tav>
                                      </p:tavLst>
                                    </p:anim>
                                    <p:anim calcmode="lin" valueType="num">
                                      <p:cBhvr additive="base">
                                        <p:cTn id="8" dur="500" fill="hold"/>
                                        <p:tgtEl>
                                          <p:spTgt spid="8909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83"/>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2" name="Rectangle 43"/>
          <p:cNvSpPr>
            <a:spLocks noChangeArrowheads="1"/>
          </p:cNvSpPr>
          <p:nvPr/>
        </p:nvSpPr>
        <p:spPr bwMode="auto">
          <a:xfrm>
            <a:off x="2339975" y="5932488"/>
            <a:ext cx="525463" cy="430212"/>
          </a:xfrm>
          <a:prstGeom prst="rect">
            <a:avLst/>
          </a:prstGeom>
          <a:noFill/>
          <a:ln w="9525">
            <a:noFill/>
            <a:miter lim="800000"/>
            <a:headEnd/>
            <a:tailEnd/>
          </a:ln>
        </p:spPr>
        <p:txBody>
          <a:bodyPr wrap="none" lIns="0" tIns="0" rIns="0" bIns="0">
            <a:spAutoFit/>
          </a:bodyPr>
          <a:lstStyle/>
          <a:p>
            <a:pPr algn="l">
              <a:defRPr/>
            </a:pPr>
            <a:r>
              <a:rPr lang="en-US" sz="2800" b="1" dirty="0">
                <a:latin typeface="Kruti Dev 010" pitchFamily="2" charset="0"/>
                <a:ea typeface="+mn-ea"/>
                <a:cs typeface="+mn-cs"/>
              </a:rPr>
              <a:t>,tzk</a:t>
            </a:r>
          </a:p>
        </p:txBody>
      </p:sp>
      <p:sp>
        <p:nvSpPr>
          <p:cNvPr id="86019"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20"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21"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22"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23"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24"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25"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026"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27"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28"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029"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30"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31"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032"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033"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86034"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35"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36"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37"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38"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39"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40"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41"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42"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43"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44"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45"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86046"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86047" name="Rectangle 31"/>
          <p:cNvSpPr>
            <a:spLocks noChangeArrowheads="1"/>
          </p:cNvSpPr>
          <p:nvPr/>
        </p:nvSpPr>
        <p:spPr bwMode="auto">
          <a:xfrm>
            <a:off x="1900238" y="4786313"/>
            <a:ext cx="7064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86048"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86049"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86050"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86051" name="Group 152"/>
          <p:cNvGrpSpPr>
            <a:grpSpLocks/>
          </p:cNvGrpSpPr>
          <p:nvPr/>
        </p:nvGrpSpPr>
        <p:grpSpPr bwMode="auto">
          <a:xfrm>
            <a:off x="2144713" y="5137150"/>
            <a:ext cx="1566862" cy="803275"/>
            <a:chOff x="1351" y="3236"/>
            <a:chExt cx="987" cy="506"/>
          </a:xfrm>
        </p:grpSpPr>
        <p:sp>
          <p:nvSpPr>
            <p:cNvPr id="116"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defRPr/>
              </a:pPr>
              <a:r>
                <a:rPr lang="en-US" sz="2800" b="1">
                  <a:latin typeface="Kruti Dev 010" charset="0"/>
                </a:rPr>
                <a:t>ƒ bfrgkl</a:t>
              </a:r>
            </a:p>
          </p:txBody>
        </p:sp>
        <p:sp>
          <p:nvSpPr>
            <p:cNvPr id="117"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defRPr/>
              </a:pPr>
              <a:r>
                <a:rPr lang="en-US" sz="2800" b="1">
                  <a:latin typeface="Kruti Dev 010" charset="0"/>
                </a:rPr>
                <a:t>„ bfrgkl</a:t>
              </a:r>
            </a:p>
          </p:txBody>
        </p:sp>
      </p:grpSp>
      <p:sp>
        <p:nvSpPr>
          <p:cNvPr id="86052"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6053"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6054"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86055"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56"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86057"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86058" name="Rectangle 68"/>
          <p:cNvSpPr>
            <a:spLocks noChangeArrowheads="1"/>
          </p:cNvSpPr>
          <p:nvPr/>
        </p:nvSpPr>
        <p:spPr bwMode="auto">
          <a:xfrm>
            <a:off x="2252663" y="3279775"/>
            <a:ext cx="113506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86059" name="Rectangle 69"/>
          <p:cNvSpPr>
            <a:spLocks noChangeArrowheads="1"/>
          </p:cNvSpPr>
          <p:nvPr/>
        </p:nvSpPr>
        <p:spPr bwMode="auto">
          <a:xfrm>
            <a:off x="2263775" y="3787775"/>
            <a:ext cx="8350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86060" name="Rectangle 70"/>
          <p:cNvSpPr>
            <a:spLocks noChangeArrowheads="1"/>
          </p:cNvSpPr>
          <p:nvPr/>
        </p:nvSpPr>
        <p:spPr bwMode="auto">
          <a:xfrm>
            <a:off x="2441575" y="4573588"/>
            <a:ext cx="10810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86061" name="Rectangle 71"/>
          <p:cNvSpPr>
            <a:spLocks noChangeArrowheads="1"/>
          </p:cNvSpPr>
          <p:nvPr/>
        </p:nvSpPr>
        <p:spPr bwMode="auto">
          <a:xfrm>
            <a:off x="2203450" y="4103688"/>
            <a:ext cx="10810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86062" name="Rectangle 86"/>
          <p:cNvSpPr>
            <a:spLocks noChangeArrowheads="1"/>
          </p:cNvSpPr>
          <p:nvPr/>
        </p:nvSpPr>
        <p:spPr bwMode="auto">
          <a:xfrm>
            <a:off x="2243138" y="468313"/>
            <a:ext cx="73501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86063" name="Rectangle 87"/>
          <p:cNvSpPr>
            <a:spLocks noChangeArrowheads="1"/>
          </p:cNvSpPr>
          <p:nvPr/>
        </p:nvSpPr>
        <p:spPr bwMode="auto">
          <a:xfrm>
            <a:off x="2217738" y="1835150"/>
            <a:ext cx="100012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86064" name="Rectangle 88"/>
          <p:cNvSpPr>
            <a:spLocks noChangeArrowheads="1"/>
          </p:cNvSpPr>
          <p:nvPr/>
        </p:nvSpPr>
        <p:spPr bwMode="auto">
          <a:xfrm>
            <a:off x="2403475" y="2249488"/>
            <a:ext cx="4699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132"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3"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4" name="AutoShape 154"/>
          <p:cNvSpPr>
            <a:spLocks noChangeArrowheads="1"/>
          </p:cNvSpPr>
          <p:nvPr/>
        </p:nvSpPr>
        <p:spPr bwMode="auto">
          <a:xfrm>
            <a:off x="5340350" y="6034088"/>
            <a:ext cx="4025900" cy="822325"/>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86068"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86069" name="Group 82"/>
          <p:cNvGrpSpPr>
            <a:grpSpLocks/>
          </p:cNvGrpSpPr>
          <p:nvPr/>
        </p:nvGrpSpPr>
        <p:grpSpPr bwMode="auto">
          <a:xfrm>
            <a:off x="3251200" y="3009900"/>
            <a:ext cx="712788" cy="1658938"/>
            <a:chOff x="6153150" y="2946400"/>
            <a:chExt cx="901700" cy="1865313"/>
          </a:xfrm>
        </p:grpSpPr>
        <p:grpSp>
          <p:nvGrpSpPr>
            <p:cNvPr id="86078" name="Group 85"/>
            <p:cNvGrpSpPr>
              <a:grpSpLocks/>
            </p:cNvGrpSpPr>
            <p:nvPr/>
          </p:nvGrpSpPr>
          <p:grpSpPr bwMode="auto">
            <a:xfrm>
              <a:off x="6153150" y="3681413"/>
              <a:ext cx="901700" cy="947736"/>
              <a:chOff x="1557" y="1007"/>
              <a:chExt cx="2105" cy="1949"/>
            </a:xfrm>
          </p:grpSpPr>
          <p:grpSp>
            <p:nvGrpSpPr>
              <p:cNvPr id="86082" name="Group 87"/>
              <p:cNvGrpSpPr>
                <a:grpSpLocks/>
              </p:cNvGrpSpPr>
              <p:nvPr/>
            </p:nvGrpSpPr>
            <p:grpSpPr bwMode="auto">
              <a:xfrm>
                <a:off x="1557" y="1209"/>
                <a:ext cx="2105" cy="1421"/>
                <a:chOff x="578" y="2316"/>
                <a:chExt cx="2105" cy="1421"/>
              </a:xfrm>
            </p:grpSpPr>
            <p:sp>
              <p:nvSpPr>
                <p:cNvPr id="8608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8608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8608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608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608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608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608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86079" name="Group 98"/>
            <p:cNvGrpSpPr>
              <a:grpSpLocks/>
            </p:cNvGrpSpPr>
            <p:nvPr/>
          </p:nvGrpSpPr>
          <p:grpSpPr bwMode="auto">
            <a:xfrm>
              <a:off x="6175375" y="2946400"/>
              <a:ext cx="671513" cy="1865313"/>
              <a:chOff x="3914" y="1840"/>
              <a:chExt cx="423" cy="1175"/>
            </a:xfrm>
          </p:grpSpPr>
          <p:sp>
            <p:nvSpPr>
              <p:cNvPr id="139"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40"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49" name="Rectangle 109"/>
          <p:cNvSpPr>
            <a:spLocks noChangeArrowheads="1"/>
          </p:cNvSpPr>
          <p:nvPr/>
        </p:nvSpPr>
        <p:spPr bwMode="auto">
          <a:xfrm>
            <a:off x="5202019" y="2829965"/>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50" name="Rectangle 291"/>
          <p:cNvSpPr>
            <a:spLocks noChangeArrowheads="1"/>
          </p:cNvSpPr>
          <p:nvPr/>
        </p:nvSpPr>
        <p:spPr bwMode="auto">
          <a:xfrm>
            <a:off x="6430963" y="331944"/>
            <a:ext cx="3282950" cy="19810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6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600" b="1" i="1" dirty="0">
                <a:ln>
                  <a:solidFill>
                    <a:schemeClr val="bg1"/>
                  </a:solidFill>
                </a:ln>
                <a:solidFill>
                  <a:schemeClr val="bg1"/>
                </a:solidFill>
                <a:latin typeface="Kruti Dev 010" pitchFamily="2" charset="0"/>
              </a:rPr>
              <a:t>fu;ksftr djuk</a:t>
            </a:r>
            <a:endParaRPr lang="en-US" sz="3600" b="1" u="sng" dirty="0">
              <a:ln>
                <a:solidFill>
                  <a:schemeClr val="bg1"/>
                </a:solidFill>
              </a:ln>
              <a:solidFill>
                <a:schemeClr val="bg1"/>
              </a:solidFill>
              <a:latin typeface="Kruti Dev 010" pitchFamily="2" charset="0"/>
            </a:endParaRPr>
          </a:p>
        </p:txBody>
      </p:sp>
      <p:sp>
        <p:nvSpPr>
          <p:cNvPr id="151" name="Text Box 85"/>
          <p:cNvSpPr txBox="1">
            <a:spLocks noChangeArrowheads="1"/>
          </p:cNvSpPr>
          <p:nvPr/>
        </p:nvSpPr>
        <p:spPr bwMode="auto">
          <a:xfrm>
            <a:off x="5378450" y="5977374"/>
            <a:ext cx="3956050"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800" b="1" dirty="0" err="1">
                <a:ln>
                  <a:solidFill>
                    <a:schemeClr val="bg1"/>
                  </a:solidFill>
                </a:ln>
                <a:solidFill>
                  <a:schemeClr val="bg1"/>
                </a:solidFill>
                <a:latin typeface="Kruti Dev 010" pitchFamily="2" charset="0"/>
                <a:ea typeface="+mn-ea"/>
                <a:cs typeface="+mn-cs"/>
              </a:rPr>
              <a:t>ƒ</a:t>
            </a:r>
            <a:r>
              <a:rPr lang="en-US" sz="2800" b="1" dirty="0" err="1">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 ls †</a:t>
            </a:r>
            <a:r>
              <a:rPr lang="en-US" sz="2800" b="1" dirty="0">
                <a:ln>
                  <a:solidFill>
                    <a:schemeClr val="bg1"/>
                  </a:solidFill>
                </a:ln>
                <a:solidFill>
                  <a:schemeClr val="bg1"/>
                </a:solidFill>
                <a:latin typeface="Kruti Dev 010"/>
                <a:ea typeface="+mn-ea"/>
                <a:cs typeface="+mn-cs"/>
              </a:rPr>
              <a:t>†Œ</a:t>
            </a:r>
            <a:r>
              <a:rPr lang="en-US" sz="2800" b="1" dirty="0">
                <a:ln>
                  <a:solidFill>
                    <a:schemeClr val="bg1"/>
                  </a:solidFill>
                </a:ln>
                <a:solidFill>
                  <a:schemeClr val="bg1"/>
                </a:solidFill>
                <a:latin typeface="Kruti Dev 010" pitchFamily="2" charset="0"/>
                <a:ea typeface="+mn-ea"/>
                <a:cs typeface="+mn-cs"/>
              </a:rPr>
              <a:t> ch-lh-</a:t>
            </a:r>
          </a:p>
        </p:txBody>
      </p:sp>
      <p:sp>
        <p:nvSpPr>
          <p:cNvPr id="152" name="Text Box 232"/>
          <p:cNvSpPr txBox="1">
            <a:spLocks noChangeArrowheads="1"/>
          </p:cNvSpPr>
          <p:nvPr/>
        </p:nvSpPr>
        <p:spPr bwMode="auto">
          <a:xfrm>
            <a:off x="5570647" y="4596470"/>
            <a:ext cx="3621087"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EA18"/>
                </a:solidFill>
                <a:latin typeface="Kruti Dev 010" pitchFamily="2" charset="0"/>
                <a:ea typeface="+mn-ea"/>
                <a:cs typeface="+mn-cs"/>
              </a:rPr>
              <a:t>dh ƒ</a:t>
            </a:r>
            <a:r>
              <a:rPr lang="en-US" sz="4000" b="1" dirty="0">
                <a:ln>
                  <a:solidFill>
                    <a:srgbClr val="FFFF00"/>
                  </a:solidFill>
                </a:ln>
                <a:solidFill>
                  <a:srgbClr val="FFEA18"/>
                </a:solidFill>
                <a:latin typeface="Kruti Dev 010"/>
                <a:ea typeface="+mn-ea"/>
                <a:cs typeface="+mn-cs"/>
              </a:rPr>
              <a:t>„</a:t>
            </a:r>
            <a:r>
              <a:rPr lang="en-US" sz="4000" b="1" dirty="0">
                <a:ln>
                  <a:solidFill>
                    <a:srgbClr val="FFFF00"/>
                  </a:solidFill>
                </a:ln>
                <a:solidFill>
                  <a:srgbClr val="FFEA18"/>
                </a:solidFill>
                <a:latin typeface="Kruti Dev 010" pitchFamily="2" charset="0"/>
                <a:ea typeface="+mn-ea"/>
                <a:cs typeface="+mn-cs"/>
              </a:rPr>
              <a:t> iqLrdsa</a:t>
            </a:r>
          </a:p>
        </p:txBody>
      </p:sp>
      <p:sp>
        <p:nvSpPr>
          <p:cNvPr id="153" name="Text Box 231"/>
          <p:cNvSpPr txBox="1">
            <a:spLocks noChangeArrowheads="1"/>
          </p:cNvSpPr>
          <p:nvPr/>
        </p:nvSpPr>
        <p:spPr bwMode="auto">
          <a:xfrm>
            <a:off x="5279696" y="3853410"/>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154" name="Rectangle 44"/>
          <p:cNvSpPr>
            <a:spLocks noChangeArrowheads="1"/>
          </p:cNvSpPr>
          <p:nvPr/>
        </p:nvSpPr>
        <p:spPr bwMode="auto">
          <a:xfrm>
            <a:off x="1939925" y="6305550"/>
            <a:ext cx="1717675" cy="430213"/>
          </a:xfrm>
          <a:prstGeom prst="rect">
            <a:avLst/>
          </a:prstGeom>
          <a:noFill/>
          <a:ln w="9525">
            <a:noFill/>
            <a:miter lim="800000"/>
            <a:headEnd/>
            <a:tailEnd/>
          </a:ln>
        </p:spPr>
        <p:txBody>
          <a:bodyPr lIns="0" tIns="0" rIns="0" bIns="0">
            <a:spAutoFit/>
          </a:bodyPr>
          <a:lstStyle/>
          <a:p>
            <a:pPr algn="ctr">
              <a:defRPr/>
            </a:pPr>
            <a:r>
              <a:rPr lang="en-US" sz="2800" b="1" dirty="0">
                <a:latin typeface="Kruti Dev 010" pitchFamily="2" charset="0"/>
                <a:ea typeface="+mn-ea"/>
                <a:cs typeface="+mn-cs"/>
              </a:rPr>
              <a:t>ugsek;kg</a:t>
            </a:r>
          </a:p>
        </p:txBody>
      </p:sp>
      <p:sp>
        <p:nvSpPr>
          <p:cNvPr id="157" name="Rectangle 44"/>
          <p:cNvSpPr>
            <a:spLocks noChangeArrowheads="1"/>
          </p:cNvSpPr>
          <p:nvPr/>
        </p:nvSpPr>
        <p:spPr bwMode="auto">
          <a:xfrm>
            <a:off x="1916113" y="6708775"/>
            <a:ext cx="1717675" cy="431800"/>
          </a:xfrm>
          <a:prstGeom prst="rect">
            <a:avLst/>
          </a:prstGeom>
          <a:noFill/>
          <a:ln w="9525">
            <a:noFill/>
            <a:miter lim="800000"/>
            <a:headEnd/>
            <a:tailEnd/>
          </a:ln>
        </p:spPr>
        <p:txBody>
          <a:bodyPr lIns="0" tIns="0" rIns="0" bIns="0">
            <a:spAutoFit/>
          </a:bodyPr>
          <a:lstStyle/>
          <a:p>
            <a:pPr algn="ctr">
              <a:defRPr/>
            </a:pPr>
            <a:r>
              <a:rPr lang="en-US" sz="2800" b="1" dirty="0">
                <a:latin typeface="Kruti Dev 010" pitchFamily="2" charset="0"/>
                <a:ea typeface="+mn-ea"/>
                <a:cs typeface="+mn-cs"/>
              </a:rPr>
              <a:t>,sLrj</a:t>
            </a:r>
          </a:p>
        </p:txBody>
      </p:sp>
      <p:pic>
        <p:nvPicPr>
          <p:cNvPr id="86077"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3810"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88066" name="Rectangle 3"/>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pic>
        <p:nvPicPr>
          <p:cNvPr id="88067"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950" y="441325"/>
            <a:ext cx="5013325" cy="692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43822" name="Text Box 14"/>
          <p:cNvSpPr txBox="1">
            <a:spLocks noChangeArrowheads="1"/>
          </p:cNvSpPr>
          <p:nvPr/>
        </p:nvSpPr>
        <p:spPr bwMode="auto">
          <a:xfrm>
            <a:off x="5320083" y="4165600"/>
            <a:ext cx="44069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en-US" sz="3600" b="1" dirty="0">
                <a:solidFill>
                  <a:srgbClr val="66FFFF"/>
                </a:solidFill>
                <a:latin typeface="Kruti Dev 050 " pitchFamily="2" charset="0"/>
                <a:ea typeface="+mn-ea"/>
                <a:cs typeface="+mn-cs"/>
              </a:rPr>
              <a:t>  </a:t>
            </a:r>
            <a:r>
              <a:rPr lang="en-US" sz="4000" b="1" dirty="0">
                <a:ln>
                  <a:solidFill>
                    <a:srgbClr val="00FFFF"/>
                  </a:solidFill>
                </a:ln>
                <a:solidFill>
                  <a:srgbClr val="66FFFF"/>
                </a:solidFill>
                <a:latin typeface="Kruti Dev 050 " pitchFamily="2" charset="0"/>
                <a:ea typeface="+mn-ea"/>
                <a:cs typeface="+mn-cs"/>
              </a:rPr>
              <a:t>dfork ,oa Hkfo”";oDrk</a:t>
            </a:r>
          </a:p>
        </p:txBody>
      </p:sp>
      <p:sp>
        <p:nvSpPr>
          <p:cNvPr id="1143823" name="Text Box 15"/>
          <p:cNvSpPr txBox="1">
            <a:spLocks noChangeArrowheads="1"/>
          </p:cNvSpPr>
          <p:nvPr/>
        </p:nvSpPr>
        <p:spPr bwMode="auto">
          <a:xfrm>
            <a:off x="5591175" y="5309038"/>
            <a:ext cx="4038600" cy="1323439"/>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en-US" sz="4000" b="1" dirty="0">
                <a:ln>
                  <a:solidFill>
                    <a:srgbClr val="00FFFF"/>
                  </a:solidFill>
                </a:ln>
                <a:solidFill>
                  <a:srgbClr val="66FFFF"/>
                </a:solidFill>
                <a:latin typeface="Kruti Dev 050 " pitchFamily="2" charset="0"/>
                <a:ea typeface="+mn-ea"/>
                <a:cs typeface="+mn-cs"/>
              </a:rPr>
              <a:t>Lej.k j[kus ;ksX; gfFk;kj</a:t>
            </a:r>
          </a:p>
        </p:txBody>
      </p:sp>
      <p:sp>
        <p:nvSpPr>
          <p:cNvPr id="88070" name="Text Box 18"/>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88071" name="Text Box 1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88072" name="Text Box 24"/>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88073" name="Text Box 25"/>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42</a:t>
            </a:r>
          </a:p>
        </p:txBody>
      </p:sp>
      <p:sp>
        <p:nvSpPr>
          <p:cNvPr id="88074" name="Rectangle 28"/>
          <p:cNvSpPr>
            <a:spLocks noChangeArrowheads="1"/>
          </p:cNvSpPr>
          <p:nvPr/>
        </p:nvSpPr>
        <p:spPr bwMode="auto">
          <a:xfrm>
            <a:off x="9594850" y="7280275"/>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t>4</a:t>
            </a:r>
          </a:p>
        </p:txBody>
      </p:sp>
      <p:sp>
        <p:nvSpPr>
          <p:cNvPr id="1143838" name="AutoShape 30"/>
          <p:cNvSpPr>
            <a:spLocks noChangeArrowheads="1"/>
          </p:cNvSpPr>
          <p:nvPr/>
        </p:nvSpPr>
        <p:spPr bwMode="auto">
          <a:xfrm>
            <a:off x="3252788" y="893763"/>
            <a:ext cx="1157287" cy="4445000"/>
          </a:xfrm>
          <a:prstGeom prst="roundRect">
            <a:avLst>
              <a:gd name="adj" fmla="val 16667"/>
            </a:avLst>
          </a:prstGeom>
          <a:noFill/>
          <a:ln w="76200">
            <a:solidFill>
              <a:schemeClr val="accent2"/>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ea typeface="+mn-ea"/>
              <a:cs typeface="+mn-cs"/>
            </a:endParaRPr>
          </a:p>
        </p:txBody>
      </p:sp>
      <p:pic>
        <p:nvPicPr>
          <p:cNvPr id="88076" name="Picture 74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3075" y="3921125"/>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8077" name="Group 49"/>
          <p:cNvGrpSpPr>
            <a:grpSpLocks/>
          </p:cNvGrpSpPr>
          <p:nvPr/>
        </p:nvGrpSpPr>
        <p:grpSpPr bwMode="auto">
          <a:xfrm>
            <a:off x="-552450" y="0"/>
            <a:ext cx="9510713" cy="7213600"/>
            <a:chOff x="-551810" y="104775"/>
            <a:chExt cx="9509513" cy="7213721"/>
          </a:xfrm>
        </p:grpSpPr>
        <p:sp>
          <p:nvSpPr>
            <p:cNvPr id="752" name="Rectangle 86"/>
            <p:cNvSpPr>
              <a:spLocks noChangeArrowheads="1"/>
            </p:cNvSpPr>
            <p:nvPr/>
          </p:nvSpPr>
          <p:spPr bwMode="auto">
            <a:xfrm rot="-3345401">
              <a:off x="4486934" y="3483845"/>
              <a:ext cx="1939958" cy="27460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defRPr/>
              </a:pPr>
              <a:endParaRPr lang="en-US" b="1" dirty="0">
                <a:solidFill>
                  <a:schemeClr val="accent1"/>
                </a:solidFill>
                <a:latin typeface="Helvetica BlackOblique" charset="0"/>
                <a:ea typeface="+mn-ea"/>
                <a:cs typeface="+mn-cs"/>
              </a:endParaRPr>
            </a:p>
          </p:txBody>
        </p:sp>
        <p:sp>
          <p:nvSpPr>
            <p:cNvPr id="754" name="Rectangle 5"/>
            <p:cNvSpPr>
              <a:spLocks noChangeArrowheads="1"/>
            </p:cNvSpPr>
            <p:nvPr/>
          </p:nvSpPr>
          <p:spPr bwMode="auto">
            <a:xfrm>
              <a:off x="2387869" y="3652898"/>
              <a:ext cx="817460" cy="366718"/>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defRPr/>
              </a:pPr>
              <a:endParaRPr lang="en-US" sz="1800" b="1" dirty="0">
                <a:solidFill>
                  <a:srgbClr val="FFFF00"/>
                </a:solidFill>
                <a:latin typeface="Times" charset="0"/>
                <a:ea typeface="+mn-ea"/>
                <a:cs typeface="+mn-cs"/>
              </a:endParaRPr>
            </a:p>
          </p:txBody>
        </p:sp>
        <p:sp>
          <p:nvSpPr>
            <p:cNvPr id="755" name="Rectangle 6"/>
            <p:cNvSpPr>
              <a:spLocks noChangeArrowheads="1"/>
            </p:cNvSpPr>
            <p:nvPr/>
          </p:nvSpPr>
          <p:spPr bwMode="auto">
            <a:xfrm>
              <a:off x="3259297" y="2897235"/>
              <a:ext cx="817459" cy="366718"/>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३</a:t>
              </a:r>
              <a:endParaRPr lang="en-US" sz="1800" b="1">
                <a:solidFill>
                  <a:srgbClr val="FFFF00"/>
                </a:solidFill>
                <a:latin typeface="Times" charset="0"/>
              </a:endParaRPr>
            </a:p>
          </p:txBody>
        </p:sp>
        <p:sp>
          <p:nvSpPr>
            <p:cNvPr id="756" name="Rectangle 7"/>
            <p:cNvSpPr>
              <a:spLocks noChangeArrowheads="1"/>
            </p:cNvSpPr>
            <p:nvPr/>
          </p:nvSpPr>
          <p:spPr bwMode="auto">
            <a:xfrm>
              <a:off x="4597390" y="2632117"/>
              <a:ext cx="817460" cy="366719"/>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४</a:t>
              </a:r>
              <a:endParaRPr lang="en-US" sz="1800" b="1">
                <a:solidFill>
                  <a:srgbClr val="FFFF00"/>
                </a:solidFill>
                <a:latin typeface="Times" charset="0"/>
              </a:endParaRPr>
            </a:p>
          </p:txBody>
        </p:sp>
        <p:sp>
          <p:nvSpPr>
            <p:cNvPr id="757" name="Rectangle 8"/>
            <p:cNvSpPr>
              <a:spLocks noChangeArrowheads="1"/>
            </p:cNvSpPr>
            <p:nvPr/>
          </p:nvSpPr>
          <p:spPr bwMode="auto">
            <a:xfrm>
              <a:off x="5557707" y="2936923"/>
              <a:ext cx="817459" cy="366719"/>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५</a:t>
              </a:r>
              <a:endParaRPr lang="en-US" sz="1800" b="1">
                <a:solidFill>
                  <a:srgbClr val="FFFF00"/>
                </a:solidFill>
                <a:latin typeface="Times" charset="0"/>
              </a:endParaRPr>
            </a:p>
          </p:txBody>
        </p:sp>
        <p:sp>
          <p:nvSpPr>
            <p:cNvPr id="758" name="Rectangle 9"/>
            <p:cNvSpPr>
              <a:spLocks noChangeArrowheads="1"/>
            </p:cNvSpPr>
            <p:nvPr/>
          </p:nvSpPr>
          <p:spPr bwMode="auto">
            <a:xfrm>
              <a:off x="6086277" y="3384605"/>
              <a:ext cx="817460" cy="36671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६</a:t>
              </a:r>
              <a:endParaRPr lang="en-US" sz="1800" b="1">
                <a:solidFill>
                  <a:srgbClr val="FFFF00"/>
                </a:solidFill>
                <a:latin typeface="Times" charset="0"/>
              </a:endParaRPr>
            </a:p>
          </p:txBody>
        </p:sp>
        <p:sp>
          <p:nvSpPr>
            <p:cNvPr id="759" name="Rectangle 10"/>
            <p:cNvSpPr>
              <a:spLocks noChangeArrowheads="1"/>
            </p:cNvSpPr>
            <p:nvPr/>
          </p:nvSpPr>
          <p:spPr bwMode="auto">
            <a:xfrm>
              <a:off x="6522785" y="4089467"/>
              <a:ext cx="817459" cy="366719"/>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७</a:t>
              </a:r>
              <a:endParaRPr lang="en-US" sz="1800" b="1">
                <a:solidFill>
                  <a:srgbClr val="FFFF00"/>
                </a:solidFill>
                <a:latin typeface="Times" charset="0"/>
              </a:endParaRPr>
            </a:p>
          </p:txBody>
        </p:sp>
        <p:sp>
          <p:nvSpPr>
            <p:cNvPr id="760" name="Rectangle 11"/>
            <p:cNvSpPr>
              <a:spLocks noChangeArrowheads="1"/>
            </p:cNvSpPr>
            <p:nvPr/>
          </p:nvSpPr>
          <p:spPr bwMode="auto">
            <a:xfrm>
              <a:off x="7195800" y="4819729"/>
              <a:ext cx="817459" cy="366719"/>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८</a:t>
              </a:r>
              <a:endParaRPr lang="en-US" sz="1800" b="1">
                <a:solidFill>
                  <a:srgbClr val="FFFF00"/>
                </a:solidFill>
                <a:latin typeface="Times" charset="0"/>
              </a:endParaRPr>
            </a:p>
          </p:txBody>
        </p:sp>
        <p:sp>
          <p:nvSpPr>
            <p:cNvPr id="88093" name="Text Box 71"/>
            <p:cNvSpPr txBox="1">
              <a:spLocks noChangeArrowheads="1"/>
            </p:cNvSpPr>
            <p:nvPr/>
          </p:nvSpPr>
          <p:spPr bwMode="auto">
            <a:xfrm>
              <a:off x="8720138" y="104775"/>
              <a:ext cx="2375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a:solidFill>
                    <a:srgbClr val="FFA27C"/>
                  </a:solidFill>
                </a:rPr>
                <a:t> </a:t>
              </a:r>
            </a:p>
          </p:txBody>
        </p:sp>
        <p:sp>
          <p:nvSpPr>
            <p:cNvPr id="773" name="Rectangle 83"/>
            <p:cNvSpPr>
              <a:spLocks noChangeArrowheads="1"/>
            </p:cNvSpPr>
            <p:nvPr/>
          </p:nvSpPr>
          <p:spPr bwMode="auto">
            <a:xfrm>
              <a:off x="8091037" y="6439006"/>
              <a:ext cx="293650" cy="200028"/>
            </a:xfrm>
            <a:prstGeom prst="rect">
              <a:avLst/>
            </a:prstGeom>
            <a:noFill/>
            <a:ln w="12700">
              <a:noFill/>
              <a:miter lim="800000"/>
              <a:headEnd/>
              <a:tailEnd/>
            </a:ln>
            <a:effectLst/>
          </p:spPr>
          <p:txBody>
            <a:bodyPr wrap="none" anchor="ctr">
              <a:spAutoFit/>
            </a:bodyPr>
            <a:lstStyle/>
            <a:p>
              <a:pPr algn="ctr">
                <a:defRPr/>
              </a:pPr>
              <a:r>
                <a:rPr lang="en-US" sz="700" b="1" dirty="0">
                  <a:solidFill>
                    <a:schemeClr val="bg1"/>
                  </a:solidFill>
                  <a:effectLst>
                    <a:outerShdw blurRad="38100" dist="38100" dir="2700000" algn="tl">
                      <a:srgbClr val="000000"/>
                    </a:outerShdw>
                  </a:effectLst>
                </a:rPr>
                <a:t>11</a:t>
              </a:r>
              <a:endParaRPr lang="en-US" sz="700" b="1" dirty="0">
                <a:effectLst>
                  <a:outerShdw blurRad="38100" dist="38100" dir="2700000" algn="tl">
                    <a:srgbClr val="FFFFFF"/>
                  </a:outerShdw>
                </a:effectLst>
              </a:endParaRPr>
            </a:p>
          </p:txBody>
        </p:sp>
        <p:sp>
          <p:nvSpPr>
            <p:cNvPr id="88095" name="Text Box 84"/>
            <p:cNvSpPr txBox="1">
              <a:spLocks noChangeArrowheads="1"/>
            </p:cNvSpPr>
            <p:nvPr/>
          </p:nvSpPr>
          <p:spPr bwMode="auto">
            <a:xfrm>
              <a:off x="8532813" y="6402388"/>
              <a:ext cx="27122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100" b="1">
                  <a:solidFill>
                    <a:srgbClr val="FFFFFF"/>
                  </a:solidFill>
                </a:rPr>
                <a:t>3</a:t>
              </a:r>
            </a:p>
          </p:txBody>
        </p:sp>
        <p:sp>
          <p:nvSpPr>
            <p:cNvPr id="775" name="Text Box 62"/>
            <p:cNvSpPr txBox="1">
              <a:spLocks noChangeArrowheads="1"/>
            </p:cNvSpPr>
            <p:nvPr/>
          </p:nvSpPr>
          <p:spPr bwMode="auto">
            <a:xfrm>
              <a:off x="-551810" y="4531339"/>
              <a:ext cx="3330575" cy="830997"/>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2400" b="1" i="1" dirty="0">
                  <a:ln>
                    <a:solidFill>
                      <a:srgbClr val="00FFFF"/>
                    </a:solidFill>
                  </a:ln>
                  <a:solidFill>
                    <a:srgbClr val="00FFFF"/>
                  </a:solidFill>
                  <a:latin typeface="Kruti Dev 050 " pitchFamily="2" charset="0"/>
                  <a:ea typeface="+mn-ea"/>
                  <a:cs typeface="+mn-cs"/>
                </a:rPr>
                <a:t>iqjkuh</a:t>
              </a:r>
              <a:r>
                <a:rPr lang="en-US" sz="2400" b="1" dirty="0">
                  <a:ln>
                    <a:solidFill>
                      <a:srgbClr val="00FFFF"/>
                    </a:solidFill>
                  </a:ln>
                  <a:solidFill>
                    <a:srgbClr val="00FFFF"/>
                  </a:solidFill>
                  <a:latin typeface="Kruti Dev 050 " pitchFamily="2" charset="0"/>
                  <a:ea typeface="+mn-ea"/>
                  <a:cs typeface="+mn-cs"/>
                </a:rPr>
                <a:t> </a:t>
              </a:r>
            </a:p>
            <a:p>
              <a:pPr algn="ctr">
                <a:spcBef>
                  <a:spcPts val="0"/>
                </a:spcBef>
                <a:defRPr/>
              </a:pPr>
              <a:r>
                <a:rPr lang="en-US" sz="2400" b="1" dirty="0">
                  <a:ln>
                    <a:solidFill>
                      <a:srgbClr val="FFFF00"/>
                    </a:solidFill>
                  </a:ln>
                  <a:solidFill>
                    <a:srgbClr val="FFFF00"/>
                  </a:solidFill>
                  <a:latin typeface="Kruti Dev 050 " pitchFamily="2" charset="0"/>
                  <a:ea typeface="+mn-ea"/>
                  <a:cs typeface="+mn-cs"/>
                </a:rPr>
                <a:t>dgkuh</a:t>
              </a:r>
            </a:p>
          </p:txBody>
        </p:sp>
        <p:sp>
          <p:nvSpPr>
            <p:cNvPr id="776" name="Text Box 62"/>
            <p:cNvSpPr txBox="1">
              <a:spLocks noChangeArrowheads="1"/>
            </p:cNvSpPr>
            <p:nvPr/>
          </p:nvSpPr>
          <p:spPr bwMode="auto">
            <a:xfrm>
              <a:off x="2549962" y="4488575"/>
              <a:ext cx="3330575" cy="954107"/>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2800" b="1" i="1" dirty="0">
                  <a:ln>
                    <a:solidFill>
                      <a:srgbClr val="00FFFF"/>
                    </a:solidFill>
                  </a:ln>
                  <a:solidFill>
                    <a:srgbClr val="00FFFF"/>
                  </a:solidFill>
                  <a:latin typeface="Kruti Dev 050 " pitchFamily="2" charset="0"/>
                  <a:ea typeface="+mn-ea"/>
                  <a:cs typeface="+mn-cs"/>
                </a:rPr>
                <a:t>u;h</a:t>
              </a:r>
              <a:r>
                <a:rPr lang="en-US" sz="2800" b="1" dirty="0">
                  <a:ln>
                    <a:solidFill>
                      <a:srgbClr val="00FFFF"/>
                    </a:solidFill>
                  </a:ln>
                  <a:solidFill>
                    <a:srgbClr val="00FFFF"/>
                  </a:solidFill>
                  <a:latin typeface="Kruti Dev 050 " pitchFamily="2" charset="0"/>
                  <a:ea typeface="+mn-ea"/>
                  <a:cs typeface="+mn-cs"/>
                </a:rPr>
                <a:t> </a:t>
              </a:r>
            </a:p>
            <a:p>
              <a:pPr algn="ctr">
                <a:spcBef>
                  <a:spcPts val="0"/>
                </a:spcBef>
                <a:defRPr/>
              </a:pPr>
              <a:r>
                <a:rPr lang="en-US" sz="2800" b="1" dirty="0">
                  <a:ln>
                    <a:solidFill>
                      <a:srgbClr val="FFFF00"/>
                    </a:solidFill>
                  </a:ln>
                  <a:solidFill>
                    <a:srgbClr val="FFFF00"/>
                  </a:solidFill>
                  <a:latin typeface="Kruti Dev 050 " pitchFamily="2" charset="0"/>
                  <a:ea typeface="+mn-ea"/>
                  <a:cs typeface="+mn-cs"/>
                </a:rPr>
                <a:t>dgkuh</a:t>
              </a:r>
            </a:p>
          </p:txBody>
        </p:sp>
        <p:sp>
          <p:nvSpPr>
            <p:cNvPr id="777" name="Rectangle 776"/>
            <p:cNvSpPr/>
            <p:nvPr/>
          </p:nvSpPr>
          <p:spPr>
            <a:xfrm rot="991029">
              <a:off x="1588758" y="6367035"/>
              <a:ext cx="771365" cy="400110"/>
            </a:xfrm>
            <a:prstGeom prst="rect">
              <a:avLst/>
            </a:prstGeom>
          </p:spPr>
          <p:txBody>
            <a:bodyPr wrap="none">
              <a:spAutoFit/>
            </a:bodyPr>
            <a:lstStyle/>
            <a:p>
              <a:pPr>
                <a:spcBef>
                  <a:spcPct val="50000"/>
                </a:spcBef>
                <a:defRPr/>
              </a:pPr>
              <a:r>
                <a:rPr lang="en-US" sz="2000" b="1" dirty="0">
                  <a:ln>
                    <a:solidFill>
                      <a:srgbClr val="00FFFF"/>
                    </a:solidFill>
                  </a:ln>
                  <a:solidFill>
                    <a:srgbClr val="00FFFF"/>
                  </a:solidFill>
                  <a:latin typeface="Kruti Dev 050 " pitchFamily="2" charset="0"/>
                  <a:cs typeface="+mn-cs"/>
                </a:rPr>
                <a:t>O;oLFkk</a:t>
              </a:r>
              <a:endParaRPr lang="en-US" sz="2000" b="1" dirty="0">
                <a:ln>
                  <a:solidFill>
                    <a:srgbClr val="00FFFF"/>
                  </a:solidFill>
                </a:ln>
                <a:solidFill>
                  <a:srgbClr val="00FFFF"/>
                </a:solidFill>
                <a:latin typeface="Helvetica BlackOblique" charset="0"/>
                <a:ea typeface="ＭＳ Ｐゴシック" pitchFamily="34" charset="-128"/>
                <a:cs typeface="+mn-cs"/>
              </a:endParaRPr>
            </a:p>
          </p:txBody>
        </p:sp>
        <p:sp>
          <p:nvSpPr>
            <p:cNvPr id="778" name="Rectangle 132"/>
            <p:cNvSpPr>
              <a:spLocks noChangeArrowheads="1"/>
            </p:cNvSpPr>
            <p:nvPr/>
          </p:nvSpPr>
          <p:spPr bwMode="auto">
            <a:xfrm rot="1755647">
              <a:off x="205398" y="5706046"/>
              <a:ext cx="2341923" cy="39754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dirty="0">
                  <a:latin typeface="Comic Sans MS" pitchFamily="66" charset="0"/>
                  <a:ea typeface="ＭＳ Ｐゴシック" pitchFamily="34" charset="-128"/>
                  <a:cs typeface="+mn-cs"/>
                </a:rPr>
                <a:t> </a:t>
              </a:r>
              <a:r>
                <a:rPr lang="en-US" sz="2000" b="1" dirty="0">
                  <a:ln>
                    <a:solidFill>
                      <a:srgbClr val="00FFFF"/>
                    </a:solidFill>
                  </a:ln>
                  <a:solidFill>
                    <a:srgbClr val="00FFFF"/>
                  </a:solidFill>
                  <a:latin typeface="Kruti Dev 050 " pitchFamily="2" charset="0"/>
                  <a:cs typeface="+mn-cs"/>
                </a:rPr>
                <a:t>bfrgkl</a:t>
              </a:r>
              <a:endParaRPr lang="en-US" sz="2000" b="1" dirty="0">
                <a:ln>
                  <a:solidFill>
                    <a:srgbClr val="00FFFF"/>
                  </a:solidFill>
                </a:ln>
                <a:solidFill>
                  <a:srgbClr val="00FFFF"/>
                </a:solidFill>
                <a:latin typeface="Helvetica BlackOblique" charset="0"/>
                <a:ea typeface="+mn-ea"/>
                <a:cs typeface="+mn-cs"/>
              </a:endParaRPr>
            </a:p>
          </p:txBody>
        </p:sp>
        <p:sp>
          <p:nvSpPr>
            <p:cNvPr id="779" name="Rectangle 129"/>
            <p:cNvSpPr>
              <a:spLocks noChangeArrowheads="1"/>
            </p:cNvSpPr>
            <p:nvPr/>
          </p:nvSpPr>
          <p:spPr bwMode="auto">
            <a:xfrm rot="20377752">
              <a:off x="2221524" y="6336532"/>
              <a:ext cx="1774825" cy="39754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ln>
                    <a:solidFill>
                      <a:srgbClr val="FFFF00"/>
                    </a:solidFill>
                  </a:ln>
                  <a:solidFill>
                    <a:srgbClr val="FFFF00"/>
                  </a:solidFill>
                  <a:latin typeface="Kruti Dev 050 " pitchFamily="2" charset="0"/>
                  <a:cs typeface="+mn-cs"/>
                </a:rPr>
                <a:t>if=;ka</a:t>
              </a:r>
              <a:endParaRPr lang="en-US" sz="2000" b="1" dirty="0">
                <a:ln>
                  <a:solidFill>
                    <a:srgbClr val="FFFF00"/>
                  </a:solidFill>
                </a:ln>
                <a:solidFill>
                  <a:srgbClr val="FFFF00"/>
                </a:solidFill>
                <a:latin typeface="Helvetica BlackOblique" charset="0"/>
                <a:ea typeface="ＭＳ Ｐゴシック" pitchFamily="34" charset="-128"/>
                <a:cs typeface="+mn-cs"/>
              </a:endParaRPr>
            </a:p>
          </p:txBody>
        </p:sp>
        <p:sp>
          <p:nvSpPr>
            <p:cNvPr id="780" name="Rectangle 153"/>
            <p:cNvSpPr>
              <a:spLocks noChangeArrowheads="1"/>
            </p:cNvSpPr>
            <p:nvPr/>
          </p:nvSpPr>
          <p:spPr bwMode="auto">
            <a:xfrm rot="18254599">
              <a:off x="1887339" y="6149761"/>
              <a:ext cx="1939925" cy="39754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ln>
                    <a:solidFill>
                      <a:srgbClr val="FFFF00"/>
                    </a:solidFill>
                  </a:ln>
                  <a:solidFill>
                    <a:srgbClr val="FFFF00"/>
                  </a:solidFill>
                  <a:latin typeface="Kruti Dev 050 " pitchFamily="2" charset="0"/>
                  <a:cs typeface="+mn-cs"/>
                </a:rPr>
                <a:t>lqlekpkj</a:t>
              </a:r>
              <a:endParaRPr lang="en-US" sz="2000" b="1" dirty="0">
                <a:ln>
                  <a:solidFill>
                    <a:srgbClr val="FFFF00"/>
                  </a:solidFill>
                </a:ln>
                <a:solidFill>
                  <a:srgbClr val="FFFF00"/>
                </a:solidFill>
                <a:latin typeface="Helvetica BlackOblique" charset="0"/>
                <a:ea typeface="+mn-ea"/>
                <a:cs typeface="+mn-cs"/>
              </a:endParaRPr>
            </a:p>
          </p:txBody>
        </p:sp>
        <p:sp>
          <p:nvSpPr>
            <p:cNvPr id="781" name="Rectangle 131"/>
            <p:cNvSpPr>
              <a:spLocks noChangeArrowheads="1"/>
            </p:cNvSpPr>
            <p:nvPr/>
          </p:nvSpPr>
          <p:spPr bwMode="auto">
            <a:xfrm rot="19276533">
              <a:off x="2768870" y="5992622"/>
              <a:ext cx="987425" cy="3667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dirty="0">
                  <a:ln>
                    <a:solidFill>
                      <a:srgbClr val="00FFFF"/>
                    </a:solidFill>
                  </a:ln>
                  <a:solidFill>
                    <a:srgbClr val="00FFFF"/>
                  </a:solidFill>
                  <a:latin typeface="Kruti Dev 050 " pitchFamily="2" charset="0"/>
                  <a:cs typeface="+mn-cs"/>
                </a:rPr>
                <a:t>izsfjr</a:t>
              </a:r>
              <a:endParaRPr lang="en-US" sz="1800" b="1" dirty="0">
                <a:ln>
                  <a:solidFill>
                    <a:srgbClr val="00FFFF"/>
                  </a:solidFill>
                </a:ln>
                <a:solidFill>
                  <a:srgbClr val="00FFFF"/>
                </a:solidFill>
                <a:latin typeface="Helvetica BlackOblique" charset="0"/>
                <a:ea typeface="+mn-ea"/>
                <a:cs typeface="+mn-cs"/>
              </a:endParaRPr>
            </a:p>
          </p:txBody>
        </p:sp>
        <p:sp>
          <p:nvSpPr>
            <p:cNvPr id="782" name="Rectangle 129"/>
            <p:cNvSpPr>
              <a:spLocks noChangeArrowheads="1"/>
            </p:cNvSpPr>
            <p:nvPr/>
          </p:nvSpPr>
          <p:spPr bwMode="auto">
            <a:xfrm rot="3267768">
              <a:off x="1086330" y="5423880"/>
              <a:ext cx="1774825" cy="39754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ln>
                    <a:solidFill>
                      <a:srgbClr val="FFFF00"/>
                    </a:solidFill>
                  </a:ln>
                  <a:solidFill>
                    <a:srgbClr val="FFFF00"/>
                  </a:solidFill>
                  <a:latin typeface="Kruti Dev 050 " pitchFamily="2" charset="0"/>
                  <a:cs typeface="+mn-cs"/>
                </a:rPr>
                <a:t>dkO;</a:t>
              </a:r>
              <a:endParaRPr lang="en-US" sz="2000" b="1" dirty="0">
                <a:ln>
                  <a:solidFill>
                    <a:srgbClr val="FFFF00"/>
                  </a:solidFill>
                </a:ln>
                <a:solidFill>
                  <a:srgbClr val="FFFF00"/>
                </a:solidFill>
                <a:latin typeface="Helvetica BlackOblique" charset="0"/>
                <a:ea typeface="+mn-ea"/>
                <a:cs typeface="+mn-cs"/>
              </a:endParaRPr>
            </a:p>
          </p:txBody>
        </p:sp>
      </p:grpSp>
      <p:sp>
        <p:nvSpPr>
          <p:cNvPr id="794" name="Oval 26"/>
          <p:cNvSpPr>
            <a:spLocks noChangeArrowheads="1"/>
          </p:cNvSpPr>
          <p:nvPr/>
        </p:nvSpPr>
        <p:spPr bwMode="auto">
          <a:xfrm rot="3056342">
            <a:off x="1754982" y="5641181"/>
            <a:ext cx="1104900" cy="592137"/>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ea typeface="+mn-ea"/>
              <a:cs typeface="+mn-cs"/>
            </a:endParaRPr>
          </a:p>
        </p:txBody>
      </p:sp>
      <p:sp>
        <p:nvSpPr>
          <p:cNvPr id="795" name="Oval 26"/>
          <p:cNvSpPr>
            <a:spLocks noChangeArrowheads="1"/>
          </p:cNvSpPr>
          <p:nvPr/>
        </p:nvSpPr>
        <p:spPr bwMode="auto">
          <a:xfrm rot="-1751727">
            <a:off x="3017838" y="5884863"/>
            <a:ext cx="1349375" cy="592137"/>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ea typeface="+mn-ea"/>
              <a:cs typeface="+mn-cs"/>
            </a:endParaRPr>
          </a:p>
        </p:txBody>
      </p:sp>
      <p:pic>
        <p:nvPicPr>
          <p:cNvPr id="88080" name="Picture 79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65738" y="374650"/>
            <a:ext cx="4256087" cy="318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0"/>
          <p:cNvGrpSpPr>
            <a:grpSpLocks/>
          </p:cNvGrpSpPr>
          <p:nvPr/>
        </p:nvGrpSpPr>
        <p:grpSpPr bwMode="auto">
          <a:xfrm>
            <a:off x="3309938" y="1079500"/>
            <a:ext cx="3625850" cy="3757613"/>
            <a:chOff x="1947" y="1157"/>
            <a:chExt cx="2284" cy="2367"/>
          </a:xfrm>
        </p:grpSpPr>
        <p:sp>
          <p:nvSpPr>
            <p:cNvPr id="1143829" name="AutoShape 21"/>
            <p:cNvSpPr>
              <a:spLocks noChangeArrowheads="1"/>
            </p:cNvSpPr>
            <p:nvPr/>
          </p:nvSpPr>
          <p:spPr bwMode="auto">
            <a:xfrm>
              <a:off x="1947" y="1157"/>
              <a:ext cx="672" cy="1185"/>
            </a:xfrm>
            <a:prstGeom prst="roundRect">
              <a:avLst>
                <a:gd name="adj" fmla="val 16667"/>
              </a:avLst>
            </a:prstGeom>
            <a:noFill/>
            <a:ln w="76200">
              <a:solidFill>
                <a:schemeClr val="hlink"/>
              </a:solidFill>
              <a:round/>
              <a:headEnd/>
              <a:tailEnd/>
            </a:ln>
            <a:effectLst>
              <a:outerShdw blurRad="63500" dist="57501" dir="3723739"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ea typeface="+mn-ea"/>
                <a:cs typeface="+mn-cs"/>
              </a:endParaRPr>
            </a:p>
          </p:txBody>
        </p:sp>
        <p:sp>
          <p:nvSpPr>
            <p:cNvPr id="1143830" name="Oval 22"/>
            <p:cNvSpPr>
              <a:spLocks noChangeArrowheads="1"/>
            </p:cNvSpPr>
            <p:nvPr/>
          </p:nvSpPr>
          <p:spPr bwMode="auto">
            <a:xfrm>
              <a:off x="3274" y="3058"/>
              <a:ext cx="957" cy="466"/>
            </a:xfrm>
            <a:prstGeom prst="ellipse">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ea typeface="+mn-ea"/>
                <a:cs typeface="+mn-cs"/>
              </a:endParaRPr>
            </a:p>
          </p:txBody>
        </p:sp>
        <p:sp>
          <p:nvSpPr>
            <p:cNvPr id="1143831" name="Line 23"/>
            <p:cNvSpPr>
              <a:spLocks noChangeShapeType="1"/>
            </p:cNvSpPr>
            <p:nvPr/>
          </p:nvSpPr>
          <p:spPr bwMode="auto">
            <a:xfrm flipH="1" flipV="1">
              <a:off x="2602" y="1764"/>
              <a:ext cx="1202" cy="1285"/>
            </a:xfrm>
            <a:prstGeom prst="line">
              <a:avLst/>
            </a:prstGeom>
            <a:noFill/>
            <a:ln w="76200">
              <a:solidFill>
                <a:schemeClr val="hlink"/>
              </a:solidFill>
              <a:prstDash val="sysDot"/>
              <a:round/>
              <a:headEnd/>
              <a:tailEnd/>
            </a:ln>
            <a:effectLst>
              <a:outerShdw blurRad="63500" dist="57501" dir="3723739"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43838"/>
                                        </p:tgtEl>
                                        <p:attrNameLst>
                                          <p:attrName>style.visibility</p:attrName>
                                        </p:attrNameLst>
                                      </p:cBhvr>
                                      <p:to>
                                        <p:strVal val="visible"/>
                                      </p:to>
                                    </p:set>
                                    <p:animEffect transition="in" filter="wipe(up)">
                                      <p:cBhvr>
                                        <p:cTn id="7" dur="500"/>
                                        <p:tgtEl>
                                          <p:spTgt spid="1143838"/>
                                        </p:tgtEl>
                                      </p:cBhvr>
                                    </p:animEffect>
                                  </p:childTnLst>
                                  <p:subTnLst>
                                    <p:set>
                                      <p:cBhvr override="childStyle">
                                        <p:cTn dur="1" fill="hold" display="0" masterRel="nextClick" afterEffect="1"/>
                                        <p:tgtEl>
                                          <p:spTgt spid="114383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9011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5"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90116"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77606"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07"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08"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09"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0"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1"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2"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3"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4"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5"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6" name="Rectangle 16"/>
          <p:cNvSpPr>
            <a:spLocks noChangeArrowheads="1"/>
          </p:cNvSpPr>
          <p:nvPr/>
        </p:nvSpPr>
        <p:spPr bwMode="auto">
          <a:xfrm>
            <a:off x="5662613" y="2405063"/>
            <a:ext cx="1009891" cy="58221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3200" b="1" dirty="0">
                <a:ln>
                  <a:solidFill>
                    <a:schemeClr val="bg1"/>
                  </a:solidFill>
                </a:ln>
                <a:solidFill>
                  <a:schemeClr val="bg1"/>
                </a:solidFill>
                <a:latin typeface="Kruti Dev 010" pitchFamily="2" charset="0"/>
                <a:ea typeface="+mn-ea"/>
                <a:cs typeface="+mn-cs"/>
              </a:rPr>
              <a:t>v¸;wc</a:t>
            </a:r>
          </a:p>
        </p:txBody>
      </p:sp>
      <p:sp>
        <p:nvSpPr>
          <p:cNvPr id="1177628"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77629" name="Text Box 29"/>
          <p:cNvSpPr txBox="1">
            <a:spLocks noChangeArrowheads="1"/>
          </p:cNvSpPr>
          <p:nvPr/>
        </p:nvSpPr>
        <p:spPr bwMode="auto">
          <a:xfrm>
            <a:off x="5283200" y="1720850"/>
            <a:ext cx="4111625" cy="64611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3600" b="1" i="1" dirty="0">
                <a:ln>
                  <a:solidFill>
                    <a:srgbClr val="FFFF00"/>
                  </a:solidFill>
                </a:ln>
                <a:solidFill>
                  <a:srgbClr val="FFF819"/>
                </a:solidFill>
                <a:latin typeface="Kruti Dev 010" pitchFamily="2" charset="0"/>
                <a:ea typeface="ＭＳ Ｐゴシック" pitchFamily="-84" charset="-128"/>
                <a:cs typeface="+mn-cs"/>
              </a:rPr>
              <a:t>^^dfork**</a:t>
            </a:r>
            <a:endParaRPr lang="en-US" sz="36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90130" name="Text Box 31"/>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43</a:t>
            </a:r>
          </a:p>
        </p:txBody>
      </p:sp>
      <p:sp>
        <p:nvSpPr>
          <p:cNvPr id="1177632"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0132"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0133"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90134" name="Rectangle 37" descr="75%"/>
          <p:cNvSpPr>
            <a:spLocks noChangeArrowheads="1"/>
          </p:cNvSpPr>
          <p:nvPr/>
        </p:nvSpPr>
        <p:spPr bwMode="auto">
          <a:xfrm>
            <a:off x="1022350"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90135"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36"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37"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38"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39"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0"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1"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2"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0143"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4"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5"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6"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7"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8"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9"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50"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51"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52" name="Rectangle 65"/>
          <p:cNvSpPr>
            <a:spLocks noChangeArrowheads="1"/>
          </p:cNvSpPr>
          <p:nvPr/>
        </p:nvSpPr>
        <p:spPr bwMode="auto">
          <a:xfrm>
            <a:off x="2774950" y="1301750"/>
            <a:ext cx="1825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0153"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7668" name="Rectangle 68"/>
          <p:cNvSpPr>
            <a:spLocks noChangeArrowheads="1"/>
          </p:cNvSpPr>
          <p:nvPr/>
        </p:nvSpPr>
        <p:spPr bwMode="auto">
          <a:xfrm>
            <a:off x="1912938" y="1481138"/>
            <a:ext cx="906462" cy="5207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2800" b="1">
                <a:solidFill>
                  <a:schemeClr val="hlink"/>
                </a:solidFill>
                <a:latin typeface="Kruti Dev 010" charset="0"/>
              </a:rPr>
              <a:t>v¸;wc</a:t>
            </a:r>
          </a:p>
        </p:txBody>
      </p:sp>
      <p:sp>
        <p:nvSpPr>
          <p:cNvPr id="90155"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90156"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90157" name="Rectangle 71"/>
          <p:cNvSpPr>
            <a:spLocks noChangeArrowheads="1"/>
          </p:cNvSpPr>
          <p:nvPr/>
        </p:nvSpPr>
        <p:spPr bwMode="auto">
          <a:xfrm>
            <a:off x="1827213" y="3036888"/>
            <a:ext cx="182562"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grpSp>
        <p:nvGrpSpPr>
          <p:cNvPr id="90158" name="Group 72"/>
          <p:cNvGrpSpPr>
            <a:grpSpLocks/>
          </p:cNvGrpSpPr>
          <p:nvPr/>
        </p:nvGrpSpPr>
        <p:grpSpPr bwMode="auto">
          <a:xfrm>
            <a:off x="2624138" y="2978150"/>
            <a:ext cx="290512" cy="484188"/>
            <a:chOff x="1836" y="1501"/>
            <a:chExt cx="183" cy="305"/>
          </a:xfrm>
        </p:grpSpPr>
        <p:sp>
          <p:nvSpPr>
            <p:cNvPr id="90194" name="Rectangle 73"/>
            <p:cNvSpPr>
              <a:spLocks noChangeArrowheads="1"/>
            </p:cNvSpPr>
            <p:nvPr/>
          </p:nvSpPr>
          <p:spPr bwMode="auto">
            <a:xfrm>
              <a:off x="1904" y="161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0195" name="Rectangle 74"/>
            <p:cNvSpPr>
              <a:spLocks noChangeArrowheads="1"/>
            </p:cNvSpPr>
            <p:nvPr/>
          </p:nvSpPr>
          <p:spPr bwMode="auto">
            <a:xfrm>
              <a:off x="1836" y="1501"/>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0159" name="Group 75"/>
          <p:cNvGrpSpPr>
            <a:grpSpLocks/>
          </p:cNvGrpSpPr>
          <p:nvPr/>
        </p:nvGrpSpPr>
        <p:grpSpPr bwMode="auto">
          <a:xfrm>
            <a:off x="2652713" y="3794125"/>
            <a:ext cx="201612" cy="477838"/>
            <a:chOff x="1844" y="2025"/>
            <a:chExt cx="127" cy="301"/>
          </a:xfrm>
        </p:grpSpPr>
        <p:sp>
          <p:nvSpPr>
            <p:cNvPr id="90192" name="Rectangle 76"/>
            <p:cNvSpPr>
              <a:spLocks noChangeArrowheads="1"/>
            </p:cNvSpPr>
            <p:nvPr/>
          </p:nvSpPr>
          <p:spPr bwMode="auto">
            <a:xfrm>
              <a:off x="1844" y="213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0193" name="Rectangle 77"/>
            <p:cNvSpPr>
              <a:spLocks noChangeArrowheads="1"/>
            </p:cNvSpPr>
            <p:nvPr/>
          </p:nvSpPr>
          <p:spPr bwMode="auto">
            <a:xfrm>
              <a:off x="1856" y="2025"/>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0160" name="Rectangle 78"/>
          <p:cNvSpPr>
            <a:spLocks noChangeArrowheads="1"/>
          </p:cNvSpPr>
          <p:nvPr/>
        </p:nvSpPr>
        <p:spPr bwMode="auto">
          <a:xfrm>
            <a:off x="1797050" y="3886200"/>
            <a:ext cx="182563"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grpSp>
        <p:nvGrpSpPr>
          <p:cNvPr id="90161" name="Group 79"/>
          <p:cNvGrpSpPr>
            <a:grpSpLocks/>
          </p:cNvGrpSpPr>
          <p:nvPr/>
        </p:nvGrpSpPr>
        <p:grpSpPr bwMode="auto">
          <a:xfrm>
            <a:off x="2649538" y="4721225"/>
            <a:ext cx="227012" cy="452438"/>
            <a:chOff x="1892" y="2617"/>
            <a:chExt cx="143" cy="285"/>
          </a:xfrm>
        </p:grpSpPr>
        <p:sp>
          <p:nvSpPr>
            <p:cNvPr id="90190"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0191"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0162" name="Group 82"/>
          <p:cNvGrpSpPr>
            <a:grpSpLocks/>
          </p:cNvGrpSpPr>
          <p:nvPr/>
        </p:nvGrpSpPr>
        <p:grpSpPr bwMode="auto">
          <a:xfrm>
            <a:off x="2670175" y="5673725"/>
            <a:ext cx="263525" cy="441325"/>
            <a:chOff x="1845" y="3227"/>
            <a:chExt cx="166" cy="278"/>
          </a:xfrm>
        </p:grpSpPr>
        <p:sp>
          <p:nvSpPr>
            <p:cNvPr id="90188"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0189"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6" name="Group 85"/>
          <p:cNvGrpSpPr>
            <a:grpSpLocks/>
          </p:cNvGrpSpPr>
          <p:nvPr/>
        </p:nvGrpSpPr>
        <p:grpSpPr bwMode="auto">
          <a:xfrm>
            <a:off x="2455863" y="1473200"/>
            <a:ext cx="1136650" cy="517525"/>
            <a:chOff x="1952" y="554"/>
            <a:chExt cx="716" cy="326"/>
          </a:xfrm>
        </p:grpSpPr>
        <p:sp>
          <p:nvSpPr>
            <p:cNvPr id="1177686" name="Rectangle 86"/>
            <p:cNvSpPr>
              <a:spLocks noChangeArrowheads="1"/>
            </p:cNvSpPr>
            <p:nvPr/>
          </p:nvSpPr>
          <p:spPr bwMode="auto">
            <a:xfrm>
              <a:off x="1952" y="554"/>
              <a:ext cx="115"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dirty="0">
                <a:solidFill>
                  <a:schemeClr val="hlink"/>
                </a:solidFill>
                <a:latin typeface="Kruti Dev 010" pitchFamily="2" charset="0"/>
                <a:ea typeface="+mn-ea"/>
                <a:cs typeface="+mn-cs"/>
              </a:endParaRPr>
            </a:p>
          </p:txBody>
        </p:sp>
        <p:sp>
          <p:nvSpPr>
            <p:cNvPr id="1177687" name="Rectangle 87"/>
            <p:cNvSpPr>
              <a:spLocks noChangeArrowheads="1"/>
            </p:cNvSpPr>
            <p:nvPr/>
          </p:nvSpPr>
          <p:spPr bwMode="auto">
            <a:xfrm>
              <a:off x="2086" y="591"/>
              <a:ext cx="582" cy="289"/>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vczkge</a:t>
              </a:r>
            </a:p>
          </p:txBody>
        </p:sp>
      </p:grpSp>
      <p:sp>
        <p:nvSpPr>
          <p:cNvPr id="90164" name="Rectangle 88"/>
          <p:cNvSpPr>
            <a:spLocks noChangeArrowheads="1"/>
          </p:cNvSpPr>
          <p:nvPr/>
        </p:nvSpPr>
        <p:spPr bwMode="auto">
          <a:xfrm>
            <a:off x="1543050" y="3049588"/>
            <a:ext cx="33972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0165" name="Rectangle 89"/>
          <p:cNvSpPr>
            <a:spLocks noChangeArrowheads="1"/>
          </p:cNvSpPr>
          <p:nvPr/>
        </p:nvSpPr>
        <p:spPr bwMode="auto">
          <a:xfrm>
            <a:off x="1538288" y="3873500"/>
            <a:ext cx="3397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0166" name="Rectangle 90"/>
          <p:cNvSpPr>
            <a:spLocks noChangeArrowheads="1"/>
          </p:cNvSpPr>
          <p:nvPr/>
        </p:nvSpPr>
        <p:spPr bwMode="auto">
          <a:xfrm>
            <a:off x="1541463" y="4752975"/>
            <a:ext cx="3397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0167" name="Rectangle 91"/>
          <p:cNvSpPr>
            <a:spLocks noChangeArrowheads="1"/>
          </p:cNvSpPr>
          <p:nvPr/>
        </p:nvSpPr>
        <p:spPr bwMode="auto">
          <a:xfrm>
            <a:off x="1541463" y="5732463"/>
            <a:ext cx="33972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0168"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0169"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90170"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1177697" name="AutoShape 97"/>
          <p:cNvSpPr>
            <a:spLocks noChangeArrowheads="1"/>
          </p:cNvSpPr>
          <p:nvPr/>
        </p:nvSpPr>
        <p:spPr bwMode="auto">
          <a:xfrm>
            <a:off x="1474788" y="1257300"/>
            <a:ext cx="2351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98" name="AutoShape 98"/>
          <p:cNvSpPr>
            <a:spLocks noChangeArrowheads="1"/>
          </p:cNvSpPr>
          <p:nvPr/>
        </p:nvSpPr>
        <p:spPr bwMode="auto">
          <a:xfrm>
            <a:off x="5230813" y="2265363"/>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99" name="Line 99"/>
          <p:cNvSpPr>
            <a:spLocks noChangeShapeType="1"/>
          </p:cNvSpPr>
          <p:nvPr/>
        </p:nvSpPr>
        <p:spPr bwMode="auto">
          <a:xfrm>
            <a:off x="3813175" y="1585913"/>
            <a:ext cx="1400175" cy="104457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0174" name="Rectangle 111"/>
          <p:cNvSpPr>
            <a:spLocks noChangeArrowheads="1"/>
          </p:cNvSpPr>
          <p:nvPr/>
        </p:nvSpPr>
        <p:spPr bwMode="auto">
          <a:xfrm>
            <a:off x="9629775" y="7285038"/>
            <a:ext cx="2730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latin typeface="Kruti Dev 010" charset="0"/>
              </a:rPr>
              <a:t>4</a:t>
            </a:r>
          </a:p>
        </p:txBody>
      </p:sp>
      <p:grpSp>
        <p:nvGrpSpPr>
          <p:cNvPr id="90175" name="Group 114"/>
          <p:cNvGrpSpPr>
            <a:grpSpLocks/>
          </p:cNvGrpSpPr>
          <p:nvPr/>
        </p:nvGrpSpPr>
        <p:grpSpPr bwMode="auto">
          <a:xfrm>
            <a:off x="1716088" y="1995488"/>
            <a:ext cx="1727200" cy="1312862"/>
            <a:chOff x="1081" y="1257"/>
            <a:chExt cx="1088" cy="827"/>
          </a:xfrm>
        </p:grpSpPr>
        <p:sp>
          <p:nvSpPr>
            <p:cNvPr id="90184" name="Rectangle 117"/>
            <p:cNvSpPr>
              <a:spLocks noChangeArrowheads="1"/>
            </p:cNvSpPr>
            <p:nvPr/>
          </p:nvSpPr>
          <p:spPr bwMode="auto">
            <a:xfrm>
              <a:off x="1081" y="1446"/>
              <a:ext cx="1088" cy="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altLang="ja-JP" sz="2000" b="1">
                  <a:latin typeface="Kruti Dev 010" charset="0"/>
                </a:rPr>
                <a:t>dkO;kRed jpk x;k jktlh dky ds iwoZ</a:t>
              </a:r>
              <a:endParaRPr lang="en-US" sz="2000" b="1">
                <a:latin typeface="Kruti Dev 010" charset="0"/>
              </a:endParaRPr>
            </a:p>
          </p:txBody>
        </p:sp>
        <p:sp>
          <p:nvSpPr>
            <p:cNvPr id="90185" name="Rectangle 120"/>
            <p:cNvSpPr>
              <a:spLocks noChangeArrowheads="1"/>
            </p:cNvSpPr>
            <p:nvPr/>
          </p:nvSpPr>
          <p:spPr bwMode="auto">
            <a:xfrm>
              <a:off x="1327" y="1257"/>
              <a:ext cx="31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iw.kZ</a:t>
              </a:r>
            </a:p>
          </p:txBody>
        </p:sp>
      </p:grpSp>
      <p:sp>
        <p:nvSpPr>
          <p:cNvPr id="93" name="Rectangle 25"/>
          <p:cNvSpPr>
            <a:spLocks noChangeArrowheads="1"/>
          </p:cNvSpPr>
          <p:nvPr/>
        </p:nvSpPr>
        <p:spPr bwMode="auto">
          <a:xfrm>
            <a:off x="7832725" y="2284413"/>
            <a:ext cx="793750" cy="33813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en-US" sz="1600" b="1" dirty="0">
                <a:solidFill>
                  <a:schemeClr val="bg1"/>
                </a:solidFill>
                <a:latin typeface="Kruti Dev 010" pitchFamily="2" charset="0"/>
                <a:ea typeface="+mn-ea"/>
                <a:cs typeface="+mn-cs"/>
              </a:rPr>
              <a:t>yxHkx %</a:t>
            </a:r>
          </a:p>
        </p:txBody>
      </p:sp>
      <p:sp>
        <p:nvSpPr>
          <p:cNvPr id="94" name="Rectangle 30"/>
          <p:cNvSpPr>
            <a:spLocks noChangeArrowheads="1"/>
          </p:cNvSpPr>
          <p:nvPr/>
        </p:nvSpPr>
        <p:spPr bwMode="auto">
          <a:xfrm>
            <a:off x="6991350" y="2249488"/>
            <a:ext cx="2228850" cy="8032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ln>
                <a:solidFill>
                  <a:schemeClr val="bg1"/>
                </a:solidFill>
              </a:ln>
              <a:solidFill>
                <a:schemeClr val="bg1"/>
              </a:solidFill>
              <a:latin typeface="Kruti Dev 010" pitchFamily="2" charset="0"/>
              <a:ea typeface="+mn-ea"/>
              <a:cs typeface="+mn-cs"/>
            </a:endParaRPr>
          </a:p>
          <a:p>
            <a:pPr algn="ctr">
              <a:lnSpc>
                <a:spcPct val="80000"/>
              </a:lnSpc>
              <a:defRPr/>
            </a:pPr>
            <a:r>
              <a:rPr lang="en-US" sz="3200" b="1" dirty="0">
                <a:ln>
                  <a:solidFill>
                    <a:schemeClr val="bg1"/>
                  </a:solidFill>
                </a:ln>
                <a:solidFill>
                  <a:schemeClr val="bg1"/>
                </a:solidFill>
                <a:latin typeface="Kruti Dev 010" pitchFamily="2" charset="0"/>
                <a:ea typeface="+mn-ea"/>
                <a:cs typeface="+mn-cs"/>
              </a:rPr>
              <a:t>vczkge</a:t>
            </a:r>
          </a:p>
        </p:txBody>
      </p:sp>
      <p:sp>
        <p:nvSpPr>
          <p:cNvPr id="90" name="Rectangle 291"/>
          <p:cNvSpPr>
            <a:spLocks noChangeArrowheads="1"/>
          </p:cNvSpPr>
          <p:nvPr/>
        </p:nvSpPr>
        <p:spPr bwMode="auto">
          <a:xfrm>
            <a:off x="6541322" y="300408"/>
            <a:ext cx="3282950" cy="17148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iqLrdksa dks fu;ksftr djuk</a:t>
            </a:r>
            <a:endParaRPr lang="en-US" sz="3200" b="1" u="sng" dirty="0">
              <a:ln>
                <a:solidFill>
                  <a:schemeClr val="bg1"/>
                </a:solidFill>
              </a:ln>
              <a:solidFill>
                <a:schemeClr val="bg1"/>
              </a:solidFill>
              <a:latin typeface="Kruti Dev 010" pitchFamily="2" charset="0"/>
            </a:endParaRPr>
          </a:p>
        </p:txBody>
      </p:sp>
      <p:sp>
        <p:nvSpPr>
          <p:cNvPr id="90179" name="Text Box 95"/>
          <p:cNvSpPr txBox="1">
            <a:spLocks noChangeArrowheads="1"/>
          </p:cNvSpPr>
          <p:nvPr/>
        </p:nvSpPr>
        <p:spPr bwMode="auto">
          <a:xfrm rot="-5400000">
            <a:off x="1567656" y="3426619"/>
            <a:ext cx="44815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dfork ¼‡½</a:t>
            </a:r>
            <a:endParaRPr lang="en-US" sz="2800">
              <a:latin typeface="Kruti Dev 010" charset="0"/>
            </a:endParaRPr>
          </a:p>
        </p:txBody>
      </p:sp>
      <p:grpSp>
        <p:nvGrpSpPr>
          <p:cNvPr id="8" name="Group 103"/>
          <p:cNvGrpSpPr>
            <a:grpSpLocks/>
          </p:cNvGrpSpPr>
          <p:nvPr/>
        </p:nvGrpSpPr>
        <p:grpSpPr bwMode="auto">
          <a:xfrm>
            <a:off x="1739900" y="3311525"/>
            <a:ext cx="4044950" cy="2366963"/>
            <a:chOff x="180" y="1187"/>
            <a:chExt cx="2548" cy="1491"/>
          </a:xfrm>
        </p:grpSpPr>
        <p:sp>
          <p:nvSpPr>
            <p:cNvPr id="1177704" name="AutoShape 104"/>
            <p:cNvSpPr>
              <a:spLocks noChangeArrowheads="1"/>
            </p:cNvSpPr>
            <p:nvPr/>
          </p:nvSpPr>
          <p:spPr bwMode="auto">
            <a:xfrm>
              <a:off x="180" y="1187"/>
              <a:ext cx="2548"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sz="2400" dirty="0">
                <a:ln>
                  <a:solidFill>
                    <a:srgbClr val="00FFFF"/>
                  </a:solidFill>
                </a:ln>
                <a:latin typeface="Kruti Dev 010" pitchFamily="2" charset="0"/>
                <a:ea typeface="+mn-ea"/>
                <a:cs typeface="+mn-cs"/>
              </a:endParaRPr>
            </a:p>
          </p:txBody>
        </p:sp>
        <p:sp>
          <p:nvSpPr>
            <p:cNvPr id="1177705" name="Text Box 105"/>
            <p:cNvSpPr txBox="1">
              <a:spLocks noChangeArrowheads="1"/>
            </p:cNvSpPr>
            <p:nvPr/>
          </p:nvSpPr>
          <p:spPr bwMode="auto">
            <a:xfrm>
              <a:off x="189" y="1276"/>
              <a:ext cx="2507" cy="1328"/>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110000"/>
                </a:lnSpc>
                <a:spcBef>
                  <a:spcPct val="50000"/>
                </a:spcBef>
                <a:defRPr/>
              </a:pPr>
              <a:r>
                <a:rPr lang="en-US" altLang="en-US" sz="4000" b="1" dirty="0">
                  <a:ln>
                    <a:solidFill>
                      <a:srgbClr val="00FFFF"/>
                    </a:solidFill>
                  </a:ln>
                  <a:solidFill>
                    <a:srgbClr val="66FFFF"/>
                  </a:solidFill>
                  <a:latin typeface="Kruti Dev 010" pitchFamily="2" charset="0"/>
                  <a:ea typeface="ＭＳ Ｐゴシック" pitchFamily="-84" charset="-128"/>
                  <a:cs typeface="+mn-cs"/>
                </a:rPr>
                <a:t>^^v¸;wc** jktlh dky ds izkjaHk gksus ls igys fy[kk x;k</a:t>
              </a:r>
              <a:endParaRPr lang="en-US" sz="4000" b="1" dirty="0">
                <a:ln>
                  <a:solidFill>
                    <a:srgbClr val="00FFFF"/>
                  </a:solidFill>
                </a:ln>
                <a:solidFill>
                  <a:srgbClr val="66FFFF"/>
                </a:solidFill>
                <a:latin typeface="Kruti Dev 010" pitchFamily="2" charset="0"/>
                <a:ea typeface="ＭＳ Ｐゴシック" pitchFamily="-84" charset="-128"/>
                <a:cs typeface="+mn-cs"/>
              </a:endParaRPr>
            </a:p>
          </p:txBody>
        </p:sp>
      </p:grpSp>
      <p:pic>
        <p:nvPicPr>
          <p:cNvPr id="90181"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97"/>
                                        </p:tgtEl>
                                        <p:attrNameLst>
                                          <p:attrName>style.visibility</p:attrName>
                                        </p:attrNameLst>
                                      </p:cBhvr>
                                      <p:to>
                                        <p:strVal val="visible"/>
                                      </p:to>
                                    </p:set>
                                    <p:animEffect transition="in" filter="fade">
                                      <p:cBhvr>
                                        <p:cTn id="7" dur="1000"/>
                                        <p:tgtEl>
                                          <p:spTgt spid="11776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77668"/>
                                        </p:tgtEl>
                                        <p:attrNameLst>
                                          <p:attrName>style.visibility</p:attrName>
                                        </p:attrNameLst>
                                      </p:cBhvr>
                                      <p:to>
                                        <p:strVal val="visible"/>
                                      </p:to>
                                    </p:set>
                                    <p:animEffect transition="in" filter="fade">
                                      <p:cBhvr>
                                        <p:cTn id="12" dur="1000"/>
                                        <p:tgtEl>
                                          <p:spTgt spid="1177668"/>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77699"/>
                                        </p:tgtEl>
                                        <p:attrNameLst>
                                          <p:attrName>style.visibility</p:attrName>
                                        </p:attrNameLst>
                                      </p:cBhvr>
                                      <p:to>
                                        <p:strVal val="visible"/>
                                      </p:to>
                                    </p:set>
                                    <p:animEffect transition="in" filter="fade">
                                      <p:cBhvr>
                                        <p:cTn id="21" dur="1000"/>
                                        <p:tgtEl>
                                          <p:spTgt spid="1177699"/>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177698"/>
                                        </p:tgtEl>
                                        <p:attrNameLst>
                                          <p:attrName>style.visibility</p:attrName>
                                        </p:attrNameLst>
                                      </p:cBhvr>
                                      <p:to>
                                        <p:strVal val="visible"/>
                                      </p:to>
                                    </p:set>
                                    <p:animEffect transition="in" filter="wipe(left)">
                                      <p:cBhvr>
                                        <p:cTn id="25" dur="500"/>
                                        <p:tgtEl>
                                          <p:spTgt spid="1177698"/>
                                        </p:tgtEl>
                                      </p:cBhvr>
                                    </p:animEffect>
                                  </p:childTnLst>
                                </p:cTn>
                              </p:par>
                            </p:childTnLst>
                          </p:cTn>
                        </p:par>
                        <p:par>
                          <p:cTn id="26" fill="hold" nodeType="afterGroup">
                            <p:stCondLst>
                              <p:cond delay="1500"/>
                            </p:stCondLst>
                            <p:childTnLst>
                              <p:par>
                                <p:cTn id="27" presetID="10" presetClass="entr" presetSubtype="0" fill="hold" nodeType="afterEffect">
                                  <p:stCondLst>
                                    <p:cond delay="0"/>
                                  </p:stCondLst>
                                  <p:childTnLst>
                                    <p:set>
                                      <p:cBhvr>
                                        <p:cTn id="28" dur="1" fill="hold">
                                          <p:stCondLst>
                                            <p:cond delay="0"/>
                                          </p:stCondLst>
                                        </p:cTn>
                                        <p:tgtEl>
                                          <p:spTgt spid="1177616"/>
                                        </p:tgtEl>
                                        <p:attrNameLst>
                                          <p:attrName>style.visibility</p:attrName>
                                        </p:attrNameLst>
                                      </p:cBhvr>
                                      <p:to>
                                        <p:strVal val="visible"/>
                                      </p:to>
                                    </p:set>
                                    <p:animEffect transition="in" filter="fade">
                                      <p:cBhvr>
                                        <p:cTn id="29" dur="1000"/>
                                        <p:tgtEl>
                                          <p:spTgt spid="11776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2000"/>
                                        <p:tgtEl>
                                          <p:spTgt spid="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8" grpId="0" autoUpdateAnimBg="0"/>
      <p:bldP spid="1177697" grpId="0" animBg="1"/>
      <p:bldP spid="117769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9216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3" name="Rectangle 4"/>
          <p:cNvSpPr>
            <a:spLocks noChangeArrowheads="1"/>
          </p:cNvSpPr>
          <p:nvPr/>
        </p:nvSpPr>
        <p:spPr bwMode="auto">
          <a:xfrm>
            <a:off x="4984750" y="33337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92164"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79654" name="Line 6"/>
          <p:cNvSpPr>
            <a:spLocks noChangeShapeType="1"/>
          </p:cNvSpPr>
          <p:nvPr/>
        </p:nvSpPr>
        <p:spPr bwMode="auto">
          <a:xfrm>
            <a:off x="5500688" y="323532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655" name="Line 7"/>
          <p:cNvSpPr>
            <a:spLocks noChangeShapeType="1"/>
          </p:cNvSpPr>
          <p:nvPr/>
        </p:nvSpPr>
        <p:spPr bwMode="auto">
          <a:xfrm>
            <a:off x="7113588" y="32178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66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66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664" name="Rectangle 16"/>
          <p:cNvSpPr>
            <a:spLocks noChangeArrowheads="1"/>
          </p:cNvSpPr>
          <p:nvPr/>
        </p:nvSpPr>
        <p:spPr bwMode="auto">
          <a:xfrm>
            <a:off x="5473426" y="2626213"/>
            <a:ext cx="1319271" cy="7668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4400" b="1" dirty="0">
                <a:ln>
                  <a:solidFill>
                    <a:schemeClr val="bg1"/>
                  </a:solidFill>
                </a:ln>
                <a:solidFill>
                  <a:schemeClr val="bg1"/>
                </a:solidFill>
                <a:latin typeface="Kruti Dev 010" pitchFamily="2" charset="0"/>
                <a:ea typeface="+mn-ea"/>
                <a:cs typeface="+mn-cs"/>
              </a:rPr>
              <a:t>v¸;wc</a:t>
            </a:r>
          </a:p>
        </p:txBody>
      </p:sp>
      <p:sp>
        <p:nvSpPr>
          <p:cNvPr id="92170" name="Text Box 24"/>
          <p:cNvSpPr txBox="1">
            <a:spLocks noChangeArrowheads="1"/>
          </p:cNvSpPr>
          <p:nvPr/>
        </p:nvSpPr>
        <p:spPr bwMode="auto">
          <a:xfrm>
            <a:off x="4562475" y="7515225"/>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solidFill>
                <a:schemeClr val="tx2"/>
              </a:solidFill>
              <a:latin typeface="Kruti Dev 010" charset="0"/>
            </a:endParaRPr>
          </a:p>
        </p:txBody>
      </p:sp>
      <p:sp>
        <p:nvSpPr>
          <p:cNvPr id="117967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79677" name="Text Box 29"/>
          <p:cNvSpPr txBox="1">
            <a:spLocks noChangeArrowheads="1"/>
          </p:cNvSpPr>
          <p:nvPr/>
        </p:nvSpPr>
        <p:spPr bwMode="auto">
          <a:xfrm>
            <a:off x="5283200" y="1871833"/>
            <a:ext cx="4111625" cy="8309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800" b="1" i="1" dirty="0">
                <a:ln>
                  <a:solidFill>
                    <a:srgbClr val="FFFF00"/>
                  </a:solidFill>
                </a:ln>
                <a:solidFill>
                  <a:srgbClr val="FFF819"/>
                </a:solidFill>
                <a:latin typeface="Kruti Dev 010" pitchFamily="2" charset="0"/>
                <a:ea typeface="ＭＳ Ｐゴシック" pitchFamily="-84" charset="-128"/>
                <a:cs typeface="+mn-cs"/>
              </a:rPr>
              <a:t>^^dfork**</a:t>
            </a:r>
            <a:endParaRPr lang="en-US" sz="48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92173" name="Text Box 31"/>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44</a:t>
            </a:r>
          </a:p>
        </p:txBody>
      </p:sp>
      <p:sp>
        <p:nvSpPr>
          <p:cNvPr id="117968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2175"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2176"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92177"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92178"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9688" name="Rectangle 40"/>
          <p:cNvSpPr>
            <a:spLocks noChangeArrowheads="1"/>
          </p:cNvSpPr>
          <p:nvPr/>
        </p:nvSpPr>
        <p:spPr bwMode="auto">
          <a:xfrm>
            <a:off x="2419350" y="2065338"/>
            <a:ext cx="247650" cy="274637"/>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b="1" dirty="0">
                <a:solidFill>
                  <a:schemeClr val="hlink"/>
                </a:solidFill>
                <a:latin typeface="Kruti Dev 010" pitchFamily="2" charset="0"/>
                <a:ea typeface="+mn-ea"/>
                <a:cs typeface="+mn-cs"/>
              </a:rPr>
              <a:t> </a:t>
            </a:r>
          </a:p>
        </p:txBody>
      </p:sp>
      <p:sp>
        <p:nvSpPr>
          <p:cNvPr id="92180"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1"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2"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3"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4"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5"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6"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2187"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8"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9"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0"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1"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2"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3"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4"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5"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6"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7" name="Rectangle 68"/>
          <p:cNvSpPr>
            <a:spLocks noChangeArrowheads="1"/>
          </p:cNvSpPr>
          <p:nvPr/>
        </p:nvSpPr>
        <p:spPr bwMode="auto">
          <a:xfrm>
            <a:off x="1912938" y="1544638"/>
            <a:ext cx="801687"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sp>
        <p:nvSpPr>
          <p:cNvPr id="92198"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92199"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92200" name="Rectangle 71"/>
          <p:cNvSpPr>
            <a:spLocks noChangeArrowheads="1"/>
          </p:cNvSpPr>
          <p:nvPr/>
        </p:nvSpPr>
        <p:spPr bwMode="auto">
          <a:xfrm>
            <a:off x="1827213" y="3036888"/>
            <a:ext cx="182562"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grpSp>
        <p:nvGrpSpPr>
          <p:cNvPr id="92201" name="Group 72"/>
          <p:cNvGrpSpPr>
            <a:grpSpLocks/>
          </p:cNvGrpSpPr>
          <p:nvPr/>
        </p:nvGrpSpPr>
        <p:grpSpPr bwMode="auto">
          <a:xfrm>
            <a:off x="2624138" y="2978150"/>
            <a:ext cx="290512" cy="484188"/>
            <a:chOff x="1836" y="1501"/>
            <a:chExt cx="183" cy="305"/>
          </a:xfrm>
        </p:grpSpPr>
        <p:sp>
          <p:nvSpPr>
            <p:cNvPr id="92242" name="Rectangle 73"/>
            <p:cNvSpPr>
              <a:spLocks noChangeArrowheads="1"/>
            </p:cNvSpPr>
            <p:nvPr/>
          </p:nvSpPr>
          <p:spPr bwMode="auto">
            <a:xfrm>
              <a:off x="1904" y="161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2243" name="Rectangle 74"/>
            <p:cNvSpPr>
              <a:spLocks noChangeArrowheads="1"/>
            </p:cNvSpPr>
            <p:nvPr/>
          </p:nvSpPr>
          <p:spPr bwMode="auto">
            <a:xfrm>
              <a:off x="1836" y="1501"/>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2202" name="Group 75"/>
          <p:cNvGrpSpPr>
            <a:grpSpLocks/>
          </p:cNvGrpSpPr>
          <p:nvPr/>
        </p:nvGrpSpPr>
        <p:grpSpPr bwMode="auto">
          <a:xfrm>
            <a:off x="2652713" y="3794125"/>
            <a:ext cx="201612" cy="477838"/>
            <a:chOff x="1844" y="2025"/>
            <a:chExt cx="127" cy="301"/>
          </a:xfrm>
        </p:grpSpPr>
        <p:sp>
          <p:nvSpPr>
            <p:cNvPr id="92240" name="Rectangle 76"/>
            <p:cNvSpPr>
              <a:spLocks noChangeArrowheads="1"/>
            </p:cNvSpPr>
            <p:nvPr/>
          </p:nvSpPr>
          <p:spPr bwMode="auto">
            <a:xfrm>
              <a:off x="1844" y="213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2241" name="Rectangle 77"/>
            <p:cNvSpPr>
              <a:spLocks noChangeArrowheads="1"/>
            </p:cNvSpPr>
            <p:nvPr/>
          </p:nvSpPr>
          <p:spPr bwMode="auto">
            <a:xfrm>
              <a:off x="1856" y="2025"/>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2203" name="Rectangle 78"/>
          <p:cNvSpPr>
            <a:spLocks noChangeArrowheads="1"/>
          </p:cNvSpPr>
          <p:nvPr/>
        </p:nvSpPr>
        <p:spPr bwMode="auto">
          <a:xfrm>
            <a:off x="1797050" y="3886200"/>
            <a:ext cx="182563"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grpSp>
        <p:nvGrpSpPr>
          <p:cNvPr id="92204" name="Group 79"/>
          <p:cNvGrpSpPr>
            <a:grpSpLocks/>
          </p:cNvGrpSpPr>
          <p:nvPr/>
        </p:nvGrpSpPr>
        <p:grpSpPr bwMode="auto">
          <a:xfrm>
            <a:off x="2649538" y="4721225"/>
            <a:ext cx="227012" cy="452438"/>
            <a:chOff x="1892" y="2617"/>
            <a:chExt cx="143" cy="285"/>
          </a:xfrm>
        </p:grpSpPr>
        <p:sp>
          <p:nvSpPr>
            <p:cNvPr id="92238"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2239"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2205" name="Group 82"/>
          <p:cNvGrpSpPr>
            <a:grpSpLocks/>
          </p:cNvGrpSpPr>
          <p:nvPr/>
        </p:nvGrpSpPr>
        <p:grpSpPr bwMode="auto">
          <a:xfrm>
            <a:off x="2670175" y="5673725"/>
            <a:ext cx="263525" cy="441325"/>
            <a:chOff x="1845" y="3227"/>
            <a:chExt cx="166" cy="278"/>
          </a:xfrm>
        </p:grpSpPr>
        <p:sp>
          <p:nvSpPr>
            <p:cNvPr id="92236"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2237"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2206" name="Rectangle 88"/>
          <p:cNvSpPr>
            <a:spLocks noChangeArrowheads="1"/>
          </p:cNvSpPr>
          <p:nvPr/>
        </p:nvSpPr>
        <p:spPr bwMode="auto">
          <a:xfrm>
            <a:off x="1543050" y="3049588"/>
            <a:ext cx="33972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2207" name="Rectangle 89"/>
          <p:cNvSpPr>
            <a:spLocks noChangeArrowheads="1"/>
          </p:cNvSpPr>
          <p:nvPr/>
        </p:nvSpPr>
        <p:spPr bwMode="auto">
          <a:xfrm>
            <a:off x="1538288" y="3873500"/>
            <a:ext cx="3397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2208" name="Rectangle 90"/>
          <p:cNvSpPr>
            <a:spLocks noChangeArrowheads="1"/>
          </p:cNvSpPr>
          <p:nvPr/>
        </p:nvSpPr>
        <p:spPr bwMode="auto">
          <a:xfrm>
            <a:off x="1541463" y="4752975"/>
            <a:ext cx="3397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2209" name="Rectangle 91"/>
          <p:cNvSpPr>
            <a:spLocks noChangeArrowheads="1"/>
          </p:cNvSpPr>
          <p:nvPr/>
        </p:nvSpPr>
        <p:spPr bwMode="auto">
          <a:xfrm>
            <a:off x="1541463" y="5732463"/>
            <a:ext cx="33972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2210"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2211"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92212"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92213" name="Text Box 95"/>
          <p:cNvSpPr txBox="1">
            <a:spLocks noChangeArrowheads="1"/>
          </p:cNvSpPr>
          <p:nvPr/>
        </p:nvSpPr>
        <p:spPr bwMode="auto">
          <a:xfrm rot="-5400000">
            <a:off x="1567656" y="3458369"/>
            <a:ext cx="44815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dfork ¼‡½</a:t>
            </a:r>
            <a:endParaRPr lang="en-US" sz="2400">
              <a:latin typeface="Kruti Dev 010" charset="0"/>
            </a:endParaRPr>
          </a:p>
        </p:txBody>
      </p:sp>
      <p:sp>
        <p:nvSpPr>
          <p:cNvPr id="1179748" name="AutoShape 100"/>
          <p:cNvSpPr>
            <a:spLocks noChangeArrowheads="1"/>
          </p:cNvSpPr>
          <p:nvPr/>
        </p:nvSpPr>
        <p:spPr bwMode="auto">
          <a:xfrm>
            <a:off x="1758950" y="1984375"/>
            <a:ext cx="1628775" cy="993775"/>
          </a:xfrm>
          <a:prstGeom prst="roundRect">
            <a:avLst>
              <a:gd name="adj" fmla="val 16667"/>
            </a:avLst>
          </a:prstGeom>
          <a:noFill/>
          <a:ln w="76200">
            <a:solidFill>
              <a:schemeClr val="hlink"/>
            </a:solidFill>
            <a:round/>
            <a:headEnd/>
            <a:tailEnd/>
          </a:ln>
          <a:effectLst>
            <a:outerShdw blurRad="63500" dist="46662" dir="2115817"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179750" name="Line 102"/>
          <p:cNvSpPr>
            <a:spLocks noChangeShapeType="1"/>
          </p:cNvSpPr>
          <p:nvPr/>
        </p:nvSpPr>
        <p:spPr bwMode="auto">
          <a:xfrm>
            <a:off x="3365500" y="2503488"/>
            <a:ext cx="1958975" cy="16002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92216" name="Group 103"/>
          <p:cNvGrpSpPr>
            <a:grpSpLocks/>
          </p:cNvGrpSpPr>
          <p:nvPr/>
        </p:nvGrpSpPr>
        <p:grpSpPr bwMode="auto">
          <a:xfrm>
            <a:off x="1716088" y="1900238"/>
            <a:ext cx="1727200" cy="1700212"/>
            <a:chOff x="1081" y="1197"/>
            <a:chExt cx="1088" cy="1071"/>
          </a:xfrm>
        </p:grpSpPr>
        <p:sp>
          <p:nvSpPr>
            <p:cNvPr id="1179754" name="Rectangle 106"/>
            <p:cNvSpPr>
              <a:spLocks noChangeArrowheads="1"/>
            </p:cNvSpPr>
            <p:nvPr/>
          </p:nvSpPr>
          <p:spPr bwMode="auto">
            <a:xfrm>
              <a:off x="1081" y="1436"/>
              <a:ext cx="1088" cy="832"/>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90487" tIns="44450" rIns="90487" bIns="44450">
              <a:spAutoFit/>
            </a:bodyPr>
            <a:lstStyle/>
            <a:p>
              <a:pPr algn="ctr">
                <a:defRPr/>
              </a:pPr>
              <a:r>
                <a:rPr lang="en-US" altLang="ja-JP" sz="2000" b="1" dirty="0">
                  <a:solidFill>
                    <a:schemeClr val="hlink"/>
                  </a:solidFill>
                  <a:latin typeface="Kruti Dev 010" pitchFamily="2" charset="0"/>
                  <a:ea typeface="ＭＳ Ｐゴシック" pitchFamily="-84" charset="-128"/>
                  <a:cs typeface="+mn-cs"/>
                </a:rPr>
                <a:t>dkO;kRed jpk x;k</a:t>
              </a:r>
            </a:p>
            <a:p>
              <a:pPr algn="ctr">
                <a:defRPr/>
              </a:pPr>
              <a:r>
                <a:rPr lang="en-US" sz="2000" b="1" dirty="0">
                  <a:solidFill>
                    <a:schemeClr val="hlink"/>
                  </a:solidFill>
                  <a:latin typeface="Kruti Dev 010" pitchFamily="2" charset="0"/>
                  <a:ea typeface="ＭＳ Ｐゴシック" pitchFamily="-84" charset="-128"/>
                  <a:cs typeface="+mn-cs"/>
                </a:rPr>
                <a:t>jktlh </a:t>
              </a:r>
              <a:r>
                <a:rPr lang="en-US" sz="2000" b="1" dirty="0" err="1">
                  <a:solidFill>
                    <a:schemeClr val="hlink"/>
                  </a:solidFill>
                  <a:latin typeface="Kruti Dev 010" pitchFamily="2" charset="0"/>
                  <a:ea typeface="ＭＳ Ｐゴシック" pitchFamily="-84" charset="-128"/>
                  <a:cs typeface="+mn-cs"/>
                </a:rPr>
                <a:t>dky</a:t>
              </a:r>
              <a:r>
                <a:rPr lang="en-US" sz="2000" b="1" dirty="0">
                  <a:solidFill>
                    <a:schemeClr val="hlink"/>
                  </a:solidFill>
                  <a:latin typeface="Kruti Dev 010" pitchFamily="2" charset="0"/>
                  <a:ea typeface="ＭＳ Ｐゴシック" pitchFamily="-84" charset="-128"/>
                  <a:cs typeface="+mn-cs"/>
                </a:rPr>
                <a:t> ds </a:t>
              </a:r>
              <a:r>
                <a:rPr lang="en-US" sz="2000" b="1" dirty="0" err="1">
                  <a:solidFill>
                    <a:schemeClr val="hlink"/>
                  </a:solidFill>
                  <a:latin typeface="Kruti Dev 010" pitchFamily="2" charset="0"/>
                  <a:ea typeface="ＭＳ Ｐゴシック" pitchFamily="-84" charset="-128"/>
                  <a:cs typeface="+mn-cs"/>
                </a:rPr>
                <a:t>iwoZ</a:t>
              </a:r>
              <a:endParaRPr lang="en-US" sz="2000" b="1" dirty="0">
                <a:solidFill>
                  <a:schemeClr val="hlink"/>
                </a:solidFill>
                <a:latin typeface="Kruti Dev 010" pitchFamily="2" charset="0"/>
                <a:ea typeface="ＭＳ Ｐゴシック" pitchFamily="-84" charset="-128"/>
                <a:cs typeface="+mn-cs"/>
              </a:endParaRPr>
            </a:p>
          </p:txBody>
        </p:sp>
        <p:sp>
          <p:nvSpPr>
            <p:cNvPr id="1179757" name="Rectangle 109"/>
            <p:cNvSpPr>
              <a:spLocks noChangeArrowheads="1"/>
            </p:cNvSpPr>
            <p:nvPr/>
          </p:nvSpPr>
          <p:spPr bwMode="auto">
            <a:xfrm>
              <a:off x="1224" y="1197"/>
              <a:ext cx="353" cy="289"/>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iw.kZ</a:t>
              </a:r>
            </a:p>
          </p:txBody>
        </p:sp>
      </p:grpSp>
      <p:sp>
        <p:nvSpPr>
          <p:cNvPr id="1179762" name="Line 114"/>
          <p:cNvSpPr>
            <a:spLocks noChangeShapeType="1"/>
          </p:cNvSpPr>
          <p:nvPr/>
        </p:nvSpPr>
        <p:spPr bwMode="auto">
          <a:xfrm>
            <a:off x="5672138" y="40925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63" name="Line 115"/>
          <p:cNvSpPr>
            <a:spLocks noChangeShapeType="1"/>
          </p:cNvSpPr>
          <p:nvPr/>
        </p:nvSpPr>
        <p:spPr bwMode="auto">
          <a:xfrm>
            <a:off x="7300913" y="40925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64" name="Line 116"/>
          <p:cNvSpPr>
            <a:spLocks noChangeShapeType="1"/>
          </p:cNvSpPr>
          <p:nvPr/>
        </p:nvSpPr>
        <p:spPr bwMode="auto">
          <a:xfrm>
            <a:off x="5661025" y="51292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65" name="Line 117"/>
          <p:cNvSpPr>
            <a:spLocks noChangeShapeType="1"/>
          </p:cNvSpPr>
          <p:nvPr/>
        </p:nvSpPr>
        <p:spPr bwMode="auto">
          <a:xfrm>
            <a:off x="7289800" y="51292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66" name="Line 118"/>
          <p:cNvSpPr>
            <a:spLocks noChangeShapeType="1"/>
          </p:cNvSpPr>
          <p:nvPr/>
        </p:nvSpPr>
        <p:spPr bwMode="auto">
          <a:xfrm>
            <a:off x="5656263" y="61388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67" name="Line 119"/>
          <p:cNvSpPr>
            <a:spLocks noChangeShapeType="1"/>
          </p:cNvSpPr>
          <p:nvPr/>
        </p:nvSpPr>
        <p:spPr bwMode="auto">
          <a:xfrm>
            <a:off x="7285038" y="61388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92223" name="Group 120"/>
          <p:cNvGrpSpPr>
            <a:grpSpLocks/>
          </p:cNvGrpSpPr>
          <p:nvPr/>
        </p:nvGrpSpPr>
        <p:grpSpPr bwMode="auto">
          <a:xfrm>
            <a:off x="5176838" y="4014788"/>
            <a:ext cx="4613275" cy="2468562"/>
            <a:chOff x="192" y="2800"/>
            <a:chExt cx="2906" cy="1555"/>
          </a:xfrm>
        </p:grpSpPr>
        <p:sp>
          <p:nvSpPr>
            <p:cNvPr id="1179769" name="AutoShape 121"/>
            <p:cNvSpPr>
              <a:spLocks noChangeArrowheads="1"/>
            </p:cNvSpPr>
            <p:nvPr/>
          </p:nvSpPr>
          <p:spPr bwMode="auto">
            <a:xfrm>
              <a:off x="361" y="2800"/>
              <a:ext cx="2548"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70" name="Text Box 122"/>
            <p:cNvSpPr txBox="1">
              <a:spLocks noChangeArrowheads="1"/>
            </p:cNvSpPr>
            <p:nvPr/>
          </p:nvSpPr>
          <p:spPr bwMode="auto">
            <a:xfrm>
              <a:off x="192" y="2823"/>
              <a:ext cx="2906" cy="1532"/>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dqN ^^dkO;kRed iqLrdsa**</a:t>
              </a:r>
            </a:p>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^^jktlh dky**</a:t>
              </a:r>
            </a:p>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ds e/; Hkh fy[kh xbZ</a:t>
              </a:r>
            </a:p>
          </p:txBody>
        </p:sp>
      </p:grpSp>
      <p:sp>
        <p:nvSpPr>
          <p:cNvPr id="1179771" name="AutoShape 123"/>
          <p:cNvSpPr>
            <a:spLocks noChangeArrowheads="1"/>
          </p:cNvSpPr>
          <p:nvPr/>
        </p:nvSpPr>
        <p:spPr bwMode="auto">
          <a:xfrm>
            <a:off x="5281613" y="3833813"/>
            <a:ext cx="4386262" cy="2700337"/>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8" name="Group 85"/>
          <p:cNvGrpSpPr>
            <a:grpSpLocks/>
          </p:cNvGrpSpPr>
          <p:nvPr/>
        </p:nvGrpSpPr>
        <p:grpSpPr bwMode="auto">
          <a:xfrm>
            <a:off x="2455863" y="1473200"/>
            <a:ext cx="846137" cy="533400"/>
            <a:chOff x="1952" y="554"/>
            <a:chExt cx="533" cy="336"/>
          </a:xfrm>
        </p:grpSpPr>
        <p:sp>
          <p:nvSpPr>
            <p:cNvPr id="1177686" name="Rectangle 86"/>
            <p:cNvSpPr>
              <a:spLocks noChangeArrowheads="1"/>
            </p:cNvSpPr>
            <p:nvPr/>
          </p:nvSpPr>
          <p:spPr bwMode="auto">
            <a:xfrm>
              <a:off x="1952" y="554"/>
              <a:ext cx="115"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dirty="0">
                <a:solidFill>
                  <a:schemeClr val="hlink"/>
                </a:solidFill>
                <a:latin typeface="Kruti Dev 010" pitchFamily="2" charset="0"/>
                <a:ea typeface="+mn-ea"/>
                <a:cs typeface="+mn-cs"/>
              </a:endParaRPr>
            </a:p>
          </p:txBody>
        </p:sp>
        <p:sp>
          <p:nvSpPr>
            <p:cNvPr id="1177687" name="Rectangle 87"/>
            <p:cNvSpPr>
              <a:spLocks noChangeArrowheads="1"/>
            </p:cNvSpPr>
            <p:nvPr/>
          </p:nvSpPr>
          <p:spPr bwMode="auto">
            <a:xfrm>
              <a:off x="2058" y="678"/>
              <a:ext cx="427" cy="21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en-US" sz="1600" b="1" dirty="0">
                  <a:solidFill>
                    <a:schemeClr val="hlink"/>
                  </a:solidFill>
                  <a:latin typeface="Kruti Dev 010" pitchFamily="2" charset="0"/>
                  <a:ea typeface="+mn-ea"/>
                  <a:cs typeface="+mn-cs"/>
                </a:rPr>
                <a:t>vczkge</a:t>
              </a:r>
            </a:p>
          </p:txBody>
        </p:sp>
      </p:grpSp>
      <p:sp>
        <p:nvSpPr>
          <p:cNvPr id="89" name="Rectangle 25"/>
          <p:cNvSpPr>
            <a:spLocks noChangeArrowheads="1"/>
          </p:cNvSpPr>
          <p:nvPr/>
        </p:nvSpPr>
        <p:spPr bwMode="auto">
          <a:xfrm>
            <a:off x="7952645" y="2457834"/>
            <a:ext cx="784189" cy="4001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en-US" sz="2000" b="1" dirty="0">
                <a:ln>
                  <a:solidFill>
                    <a:schemeClr val="bg1"/>
                  </a:solidFill>
                </a:ln>
                <a:solidFill>
                  <a:schemeClr val="bg1"/>
                </a:solidFill>
                <a:latin typeface="Kruti Dev 010" pitchFamily="2" charset="0"/>
                <a:ea typeface="+mn-ea"/>
                <a:cs typeface="+mn-cs"/>
              </a:rPr>
              <a:t>yxHkx</a:t>
            </a:r>
          </a:p>
        </p:txBody>
      </p:sp>
      <p:sp>
        <p:nvSpPr>
          <p:cNvPr id="90" name="Rectangle 30"/>
          <p:cNvSpPr>
            <a:spLocks noChangeArrowheads="1"/>
          </p:cNvSpPr>
          <p:nvPr/>
        </p:nvSpPr>
        <p:spPr bwMode="auto">
          <a:xfrm>
            <a:off x="7101706" y="2349163"/>
            <a:ext cx="2228850" cy="95462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3200" b="1" dirty="0">
              <a:ln>
                <a:solidFill>
                  <a:schemeClr val="bg1"/>
                </a:solidFill>
              </a:ln>
              <a:solidFill>
                <a:schemeClr val="bg1"/>
              </a:solidFill>
              <a:latin typeface="Kruti Dev 010" pitchFamily="2" charset="0"/>
              <a:ea typeface="+mn-ea"/>
              <a:cs typeface="+mn-cs"/>
            </a:endParaRPr>
          </a:p>
          <a:p>
            <a:pPr algn="ctr">
              <a:lnSpc>
                <a:spcPct val="80000"/>
              </a:lnSpc>
              <a:defRPr/>
            </a:pPr>
            <a:r>
              <a:rPr lang="en-US" sz="3600" b="1" dirty="0">
                <a:ln>
                  <a:solidFill>
                    <a:schemeClr val="bg1"/>
                  </a:solidFill>
                </a:ln>
                <a:solidFill>
                  <a:schemeClr val="bg1"/>
                </a:solidFill>
                <a:latin typeface="Kruti Dev 010" pitchFamily="2" charset="0"/>
                <a:ea typeface="+mn-ea"/>
                <a:cs typeface="+mn-cs"/>
              </a:rPr>
              <a:t>vczkge</a:t>
            </a:r>
          </a:p>
        </p:txBody>
      </p:sp>
      <p:sp>
        <p:nvSpPr>
          <p:cNvPr id="91" name="Rectangle 291"/>
          <p:cNvSpPr>
            <a:spLocks noChangeArrowheads="1"/>
          </p:cNvSpPr>
          <p:nvPr/>
        </p:nvSpPr>
        <p:spPr bwMode="auto">
          <a:xfrm>
            <a:off x="6430963" y="331944"/>
            <a:ext cx="3282950" cy="169572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92229"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9748"/>
                                        </p:tgtEl>
                                        <p:attrNameLst>
                                          <p:attrName>style.visibility</p:attrName>
                                        </p:attrNameLst>
                                      </p:cBhvr>
                                      <p:to>
                                        <p:strVal val="visible"/>
                                      </p:to>
                                    </p:set>
                                    <p:animEffect transition="in" filter="wipe(left)">
                                      <p:cBhvr>
                                        <p:cTn id="7" dur="500"/>
                                        <p:tgtEl>
                                          <p:spTgt spid="117974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79750"/>
                                        </p:tgtEl>
                                        <p:attrNameLst>
                                          <p:attrName>style.visibility</p:attrName>
                                        </p:attrNameLst>
                                      </p:cBhvr>
                                      <p:to>
                                        <p:strVal val="visible"/>
                                      </p:to>
                                    </p:set>
                                    <p:animEffect transition="in" filter="wipe(left)">
                                      <p:cBhvr>
                                        <p:cTn id="11" dur="500"/>
                                        <p:tgtEl>
                                          <p:spTgt spid="117975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9771"/>
                                        </p:tgtEl>
                                        <p:attrNameLst>
                                          <p:attrName>style.visibility</p:attrName>
                                        </p:attrNameLst>
                                      </p:cBhvr>
                                      <p:to>
                                        <p:strVal val="visible"/>
                                      </p:to>
                                    </p:set>
                                    <p:animEffect transition="in" filter="wipe(left)">
                                      <p:cBhvr>
                                        <p:cTn id="15" dur="500"/>
                                        <p:tgtEl>
                                          <p:spTgt spid="117977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748" grpId="0" animBg="1"/>
      <p:bldP spid="117977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193"/>
          <p:cNvGrpSpPr>
            <a:grpSpLocks/>
          </p:cNvGrpSpPr>
          <p:nvPr/>
        </p:nvGrpSpPr>
        <p:grpSpPr bwMode="auto">
          <a:xfrm>
            <a:off x="604838" y="204788"/>
            <a:ext cx="9290050" cy="7554912"/>
            <a:chOff x="604838" y="204788"/>
            <a:chExt cx="9289925" cy="7554912"/>
          </a:xfrm>
        </p:grpSpPr>
        <p:sp>
          <p:nvSpPr>
            <p:cNvPr id="94210" name="Rectangle 2"/>
            <p:cNvSpPr>
              <a:spLocks noChangeArrowheads="1"/>
            </p:cNvSpPr>
            <p:nvPr/>
          </p:nvSpPr>
          <p:spPr bwMode="auto">
            <a:xfrm>
              <a:off x="2871788" y="44069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1" name="Rectangle 3"/>
            <p:cNvSpPr>
              <a:spLocks noChangeArrowheads="1"/>
            </p:cNvSpPr>
            <p:nvPr/>
          </p:nvSpPr>
          <p:spPr bwMode="auto">
            <a:xfrm>
              <a:off x="2855913" y="466248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2" name="Rectangle 4"/>
            <p:cNvSpPr>
              <a:spLocks noChangeArrowheads="1"/>
            </p:cNvSpPr>
            <p:nvPr/>
          </p:nvSpPr>
          <p:spPr bwMode="auto">
            <a:xfrm>
              <a:off x="2840038" y="49657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3" name="Rectangle 5"/>
            <p:cNvSpPr>
              <a:spLocks noChangeArrowheads="1"/>
            </p:cNvSpPr>
            <p:nvPr/>
          </p:nvSpPr>
          <p:spPr bwMode="auto">
            <a:xfrm>
              <a:off x="2840038" y="517525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4" name="Rectangle 81"/>
            <p:cNvSpPr>
              <a:spLocks noChangeArrowheads="1"/>
            </p:cNvSpPr>
            <p:nvPr/>
          </p:nvSpPr>
          <p:spPr bwMode="auto">
            <a:xfrm>
              <a:off x="2833688" y="427196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5" name="Rectangle 88"/>
            <p:cNvSpPr>
              <a:spLocks noChangeArrowheads="1"/>
            </p:cNvSpPr>
            <p:nvPr/>
          </p:nvSpPr>
          <p:spPr bwMode="auto">
            <a:xfrm>
              <a:off x="933450" y="29337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6" name="Rectangle 89"/>
            <p:cNvSpPr>
              <a:spLocks noChangeArrowheads="1"/>
            </p:cNvSpPr>
            <p:nvPr/>
          </p:nvSpPr>
          <p:spPr bwMode="auto">
            <a:xfrm>
              <a:off x="3054350" y="17653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7" name="Rectangle 90"/>
            <p:cNvSpPr>
              <a:spLocks noChangeArrowheads="1"/>
            </p:cNvSpPr>
            <p:nvPr/>
          </p:nvSpPr>
          <p:spPr bwMode="auto">
            <a:xfrm>
              <a:off x="3038475" y="205263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8" name="Rectangle 91"/>
            <p:cNvSpPr>
              <a:spLocks noChangeArrowheads="1"/>
            </p:cNvSpPr>
            <p:nvPr/>
          </p:nvSpPr>
          <p:spPr bwMode="auto">
            <a:xfrm>
              <a:off x="2878138" y="224472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9" name="Rectangle 92"/>
            <p:cNvSpPr>
              <a:spLocks noChangeArrowheads="1"/>
            </p:cNvSpPr>
            <p:nvPr/>
          </p:nvSpPr>
          <p:spPr bwMode="auto">
            <a:xfrm>
              <a:off x="3054350" y="289877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0" name="Rectangle 93"/>
            <p:cNvSpPr>
              <a:spLocks noChangeArrowheads="1"/>
            </p:cNvSpPr>
            <p:nvPr/>
          </p:nvSpPr>
          <p:spPr bwMode="auto">
            <a:xfrm>
              <a:off x="2894013" y="36830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1" name="Rectangle 94"/>
            <p:cNvSpPr>
              <a:spLocks noChangeArrowheads="1"/>
            </p:cNvSpPr>
            <p:nvPr/>
          </p:nvSpPr>
          <p:spPr bwMode="auto">
            <a:xfrm>
              <a:off x="2894013" y="382746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2" name="Rectangle 95"/>
            <p:cNvSpPr>
              <a:spLocks noChangeArrowheads="1"/>
            </p:cNvSpPr>
            <p:nvPr/>
          </p:nvSpPr>
          <p:spPr bwMode="auto">
            <a:xfrm>
              <a:off x="2989263" y="345916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3" name="Rectangle 96"/>
            <p:cNvSpPr>
              <a:spLocks noChangeArrowheads="1"/>
            </p:cNvSpPr>
            <p:nvPr/>
          </p:nvSpPr>
          <p:spPr bwMode="auto">
            <a:xfrm>
              <a:off x="3117850" y="317023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4" name="Rectangle 97"/>
            <p:cNvSpPr>
              <a:spLocks noChangeArrowheads="1"/>
            </p:cNvSpPr>
            <p:nvPr/>
          </p:nvSpPr>
          <p:spPr bwMode="auto">
            <a:xfrm>
              <a:off x="2894013" y="462438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5" name="Rectangle 98"/>
            <p:cNvSpPr>
              <a:spLocks noChangeArrowheads="1"/>
            </p:cNvSpPr>
            <p:nvPr/>
          </p:nvSpPr>
          <p:spPr bwMode="auto">
            <a:xfrm>
              <a:off x="2878138" y="49276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6" name="Rectangle 99"/>
            <p:cNvSpPr>
              <a:spLocks noChangeArrowheads="1"/>
            </p:cNvSpPr>
            <p:nvPr/>
          </p:nvSpPr>
          <p:spPr bwMode="auto">
            <a:xfrm>
              <a:off x="2878138" y="513715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7" name="Rectangle 101"/>
            <p:cNvSpPr>
              <a:spLocks noChangeArrowheads="1"/>
            </p:cNvSpPr>
            <p:nvPr/>
          </p:nvSpPr>
          <p:spPr bwMode="auto">
            <a:xfrm>
              <a:off x="3022600" y="580707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8" name="Rectangle 102"/>
            <p:cNvSpPr>
              <a:spLocks noChangeArrowheads="1"/>
            </p:cNvSpPr>
            <p:nvPr/>
          </p:nvSpPr>
          <p:spPr bwMode="auto">
            <a:xfrm>
              <a:off x="3006725" y="609441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9" name="Rectangle 103"/>
            <p:cNvSpPr>
              <a:spLocks noChangeArrowheads="1"/>
            </p:cNvSpPr>
            <p:nvPr/>
          </p:nvSpPr>
          <p:spPr bwMode="auto">
            <a:xfrm>
              <a:off x="2814638" y="695642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30" name="Rectangle 104"/>
            <p:cNvSpPr>
              <a:spLocks noChangeArrowheads="1"/>
            </p:cNvSpPr>
            <p:nvPr/>
          </p:nvSpPr>
          <p:spPr bwMode="auto">
            <a:xfrm>
              <a:off x="2894013" y="722788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31" name="Rectangle 106"/>
            <p:cNvSpPr>
              <a:spLocks noChangeArrowheads="1"/>
            </p:cNvSpPr>
            <p:nvPr/>
          </p:nvSpPr>
          <p:spPr bwMode="auto">
            <a:xfrm>
              <a:off x="3101975" y="23876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32" name="Rectangle 125"/>
            <p:cNvSpPr>
              <a:spLocks noChangeArrowheads="1"/>
            </p:cNvSpPr>
            <p:nvPr/>
          </p:nvSpPr>
          <p:spPr bwMode="auto">
            <a:xfrm>
              <a:off x="3825875" y="1612900"/>
              <a:ext cx="9175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(,u)</a:t>
              </a:r>
            </a:p>
          </p:txBody>
        </p:sp>
        <p:sp>
          <p:nvSpPr>
            <p:cNvPr id="94233" name="Rectangle 126"/>
            <p:cNvSpPr>
              <a:spLocks noChangeArrowheads="1"/>
            </p:cNvSpPr>
            <p:nvPr/>
          </p:nvSpPr>
          <p:spPr bwMode="auto">
            <a:xfrm>
              <a:off x="3821113" y="22733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¼,l½</a:t>
              </a:r>
            </a:p>
          </p:txBody>
        </p:sp>
        <p:sp>
          <p:nvSpPr>
            <p:cNvPr id="94234" name="Rectangle 127"/>
            <p:cNvSpPr>
              <a:spLocks noChangeArrowheads="1"/>
            </p:cNvSpPr>
            <p:nvPr/>
          </p:nvSpPr>
          <p:spPr bwMode="auto">
            <a:xfrm>
              <a:off x="3822700" y="32559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¼,l½</a:t>
              </a:r>
            </a:p>
          </p:txBody>
        </p:sp>
        <p:sp>
          <p:nvSpPr>
            <p:cNvPr id="94235" name="Rectangle 128"/>
            <p:cNvSpPr>
              <a:spLocks noChangeArrowheads="1"/>
            </p:cNvSpPr>
            <p:nvPr/>
          </p:nvSpPr>
          <p:spPr bwMode="auto">
            <a:xfrm>
              <a:off x="3808413" y="457993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¼,l½</a:t>
              </a:r>
            </a:p>
          </p:txBody>
        </p:sp>
        <p:sp>
          <p:nvSpPr>
            <p:cNvPr id="1017985" name="Rectangle 129"/>
            <p:cNvSpPr>
              <a:spLocks noChangeArrowheads="1"/>
            </p:cNvSpPr>
            <p:nvPr/>
          </p:nvSpPr>
          <p:spPr bwMode="auto">
            <a:xfrm>
              <a:off x="3806782" y="5153025"/>
              <a:ext cx="622292"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defRPr/>
              </a:pPr>
              <a:r>
                <a:rPr lang="en-US" sz="1800" b="1">
                  <a:latin typeface="Kruti Dev 010" charset="0"/>
                </a:rPr>
                <a:t>¼,l½</a:t>
              </a:r>
            </a:p>
          </p:txBody>
        </p:sp>
        <p:sp>
          <p:nvSpPr>
            <p:cNvPr id="94237" name="Rectangle 148"/>
            <p:cNvSpPr>
              <a:spLocks noChangeArrowheads="1"/>
            </p:cNvSpPr>
            <p:nvPr/>
          </p:nvSpPr>
          <p:spPr bwMode="auto">
            <a:xfrm>
              <a:off x="2813050" y="6426200"/>
              <a:ext cx="6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800" b="1">
                <a:latin typeface="Kruti Dev 010" charset="0"/>
              </a:endParaRPr>
            </a:p>
          </p:txBody>
        </p:sp>
        <p:sp>
          <p:nvSpPr>
            <p:cNvPr id="94238" name="Rectangle 150"/>
            <p:cNvSpPr>
              <a:spLocks noChangeArrowheads="1"/>
            </p:cNvSpPr>
            <p:nvPr/>
          </p:nvSpPr>
          <p:spPr bwMode="auto">
            <a:xfrm>
              <a:off x="2774950" y="6983413"/>
              <a:ext cx="6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800" b="1">
                <a:latin typeface="Kruti Dev 010" charset="0"/>
              </a:endParaRPr>
            </a:p>
          </p:txBody>
        </p:sp>
        <p:sp>
          <p:nvSpPr>
            <p:cNvPr id="94239" name="Rectangle 157"/>
            <p:cNvSpPr>
              <a:spLocks noChangeArrowheads="1"/>
            </p:cNvSpPr>
            <p:nvPr/>
          </p:nvSpPr>
          <p:spPr bwMode="auto">
            <a:xfrm>
              <a:off x="2900363" y="2162175"/>
              <a:ext cx="6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000">
                <a:latin typeface="Kruti Dev 010" charset="0"/>
              </a:endParaRPr>
            </a:p>
          </p:txBody>
        </p:sp>
        <p:sp>
          <p:nvSpPr>
            <p:cNvPr id="94240" name="Text Box 204"/>
            <p:cNvSpPr txBox="1">
              <a:spLocks noChangeArrowheads="1"/>
            </p:cNvSpPr>
            <p:nvPr/>
          </p:nvSpPr>
          <p:spPr bwMode="auto">
            <a:xfrm>
              <a:off x="9612313" y="7350125"/>
              <a:ext cx="282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sp>
          <p:nvSpPr>
            <p:cNvPr id="94241" name="Text Box 223"/>
            <p:cNvSpPr txBox="1">
              <a:spLocks noChangeArrowheads="1"/>
            </p:cNvSpPr>
            <p:nvPr/>
          </p:nvSpPr>
          <p:spPr bwMode="auto">
            <a:xfrm>
              <a:off x="4562475" y="7515225"/>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solidFill>
                  <a:schemeClr val="tx2"/>
                </a:solidFill>
                <a:latin typeface="Kruti Dev 010" charset="0"/>
              </a:endParaRPr>
            </a:p>
          </p:txBody>
        </p:sp>
        <p:sp>
          <p:nvSpPr>
            <p:cNvPr id="94242" name="Text Box 241"/>
            <p:cNvSpPr txBox="1">
              <a:spLocks noChangeArrowheads="1"/>
            </p:cNvSpPr>
            <p:nvPr/>
          </p:nvSpPr>
          <p:spPr bwMode="auto">
            <a:xfrm>
              <a:off x="9015413" y="7348538"/>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45</a:t>
              </a:r>
            </a:p>
          </p:txBody>
        </p:sp>
        <p:grpSp>
          <p:nvGrpSpPr>
            <p:cNvPr id="94243" name="Group 260"/>
            <p:cNvGrpSpPr>
              <a:grpSpLocks/>
            </p:cNvGrpSpPr>
            <p:nvPr/>
          </p:nvGrpSpPr>
          <p:grpSpPr bwMode="auto">
            <a:xfrm>
              <a:off x="5321300" y="3275013"/>
              <a:ext cx="4044950" cy="2366962"/>
              <a:chOff x="361" y="2800"/>
              <a:chExt cx="2548" cy="1491"/>
            </a:xfrm>
          </p:grpSpPr>
          <p:sp>
            <p:nvSpPr>
              <p:cNvPr id="1018117" name="AutoShape 261"/>
              <p:cNvSpPr>
                <a:spLocks noChangeArrowheads="1"/>
              </p:cNvSpPr>
              <p:nvPr/>
            </p:nvSpPr>
            <p:spPr bwMode="auto">
              <a:xfrm>
                <a:off x="361" y="2800"/>
                <a:ext cx="2548"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18" name="Text Box 262"/>
              <p:cNvSpPr txBox="1">
                <a:spLocks noChangeArrowheads="1"/>
              </p:cNvSpPr>
              <p:nvPr/>
            </p:nvSpPr>
            <p:spPr bwMode="auto">
              <a:xfrm>
                <a:off x="361" y="2952"/>
                <a:ext cx="2507" cy="1215"/>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2800" b="1">
                    <a:solidFill>
                      <a:srgbClr val="66FFFF"/>
                    </a:solidFill>
                    <a:latin typeface="Kruti Dev 010" charset="0"/>
                  </a:rPr>
                  <a:t>ALL OTHER</a:t>
                </a:r>
              </a:p>
              <a:p>
                <a:pPr algn="ctr">
                  <a:lnSpc>
                    <a:spcPct val="70000"/>
                  </a:lnSpc>
                  <a:spcBef>
                    <a:spcPct val="50000"/>
                  </a:spcBef>
                  <a:defRPr/>
                </a:pPr>
                <a:r>
                  <a:rPr lang="en-US" sz="2800" b="1">
                    <a:solidFill>
                      <a:srgbClr val="66FFFF"/>
                    </a:solidFill>
                    <a:latin typeface="Kruti Dev 010" charset="0"/>
                  </a:rPr>
                  <a:t>“WRITINGS” ARE</a:t>
                </a:r>
              </a:p>
              <a:p>
                <a:pPr algn="ctr">
                  <a:lnSpc>
                    <a:spcPct val="70000"/>
                  </a:lnSpc>
                  <a:spcBef>
                    <a:spcPct val="50000"/>
                  </a:spcBef>
                  <a:defRPr/>
                </a:pPr>
                <a:r>
                  <a:rPr lang="en-US" sz="2800" b="1">
                    <a:solidFill>
                      <a:srgbClr val="66FFFF"/>
                    </a:solidFill>
                    <a:latin typeface="Kruti Dev 010" charset="0"/>
                  </a:rPr>
                  <a:t>FROM THE</a:t>
                </a:r>
              </a:p>
              <a:p>
                <a:pPr algn="ctr">
                  <a:lnSpc>
                    <a:spcPct val="70000"/>
                  </a:lnSpc>
                  <a:spcBef>
                    <a:spcPct val="50000"/>
                  </a:spcBef>
                  <a:defRPr/>
                </a:pPr>
                <a:r>
                  <a:rPr lang="en-US" sz="2800" b="1">
                    <a:solidFill>
                      <a:srgbClr val="66FFFF"/>
                    </a:solidFill>
                    <a:latin typeface="Kruti Dev 010" charset="0"/>
                  </a:rPr>
                  <a:t>“ROYALTY” PERIOD</a:t>
                </a:r>
              </a:p>
            </p:txBody>
          </p:sp>
        </p:grpSp>
        <p:sp>
          <p:nvSpPr>
            <p:cNvPr id="1018119" name="AutoShape 263"/>
            <p:cNvSpPr>
              <a:spLocks noChangeArrowheads="1"/>
            </p:cNvSpPr>
            <p:nvPr/>
          </p:nvSpPr>
          <p:spPr bwMode="auto">
            <a:xfrm>
              <a:off x="5157727" y="3111500"/>
              <a:ext cx="4386203" cy="2700338"/>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94245" name="Picture 2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46" name="Rectangle 265"/>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94247" name="Rectangle 266"/>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018125" name="Line 269"/>
            <p:cNvSpPr>
              <a:spLocks noChangeShapeType="1"/>
            </p:cNvSpPr>
            <p:nvPr/>
          </p:nvSpPr>
          <p:spPr bwMode="auto">
            <a:xfrm>
              <a:off x="5519672" y="3940175"/>
              <a:ext cx="1241408"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26" name="Line 270"/>
            <p:cNvSpPr>
              <a:spLocks noChangeShapeType="1"/>
            </p:cNvSpPr>
            <p:nvPr/>
          </p:nvSpPr>
          <p:spPr bwMode="auto">
            <a:xfrm>
              <a:off x="7148425" y="3940175"/>
              <a:ext cx="2112934"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27" name="Line 271"/>
            <p:cNvSpPr>
              <a:spLocks noChangeShapeType="1"/>
            </p:cNvSpPr>
            <p:nvPr/>
          </p:nvSpPr>
          <p:spPr bwMode="auto">
            <a:xfrm>
              <a:off x="5508559" y="4976813"/>
              <a:ext cx="1241408"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28" name="Line 272"/>
            <p:cNvSpPr>
              <a:spLocks noChangeShapeType="1"/>
            </p:cNvSpPr>
            <p:nvPr/>
          </p:nvSpPr>
          <p:spPr bwMode="auto">
            <a:xfrm>
              <a:off x="7137312" y="4976813"/>
              <a:ext cx="211293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29" name="Line 273"/>
            <p:cNvSpPr>
              <a:spLocks noChangeShapeType="1"/>
            </p:cNvSpPr>
            <p:nvPr/>
          </p:nvSpPr>
          <p:spPr bwMode="auto">
            <a:xfrm>
              <a:off x="5503797" y="5986463"/>
              <a:ext cx="1241408"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30" name="Line 274"/>
            <p:cNvSpPr>
              <a:spLocks noChangeShapeType="1"/>
            </p:cNvSpPr>
            <p:nvPr/>
          </p:nvSpPr>
          <p:spPr bwMode="auto">
            <a:xfrm>
              <a:off x="7132550" y="5986463"/>
              <a:ext cx="2112934"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31" name="Line 275"/>
            <p:cNvSpPr>
              <a:spLocks noChangeShapeType="1"/>
            </p:cNvSpPr>
            <p:nvPr/>
          </p:nvSpPr>
          <p:spPr bwMode="auto">
            <a:xfrm>
              <a:off x="5508559" y="7004050"/>
              <a:ext cx="1241408"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32" name="Line 276"/>
            <p:cNvSpPr>
              <a:spLocks noChangeShapeType="1"/>
            </p:cNvSpPr>
            <p:nvPr/>
          </p:nvSpPr>
          <p:spPr bwMode="auto">
            <a:xfrm>
              <a:off x="7137312" y="6999288"/>
              <a:ext cx="211293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37" name="Rectangle 281"/>
            <p:cNvSpPr>
              <a:spLocks noChangeArrowheads="1"/>
            </p:cNvSpPr>
            <p:nvPr/>
          </p:nvSpPr>
          <p:spPr bwMode="auto">
            <a:xfrm>
              <a:off x="6727743" y="641350"/>
              <a:ext cx="2706652"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018140" name="Rectangle 284"/>
            <p:cNvSpPr>
              <a:spLocks noChangeArrowheads="1"/>
            </p:cNvSpPr>
            <p:nvPr/>
          </p:nvSpPr>
          <p:spPr bwMode="auto">
            <a:xfrm>
              <a:off x="6472159" y="555625"/>
              <a:ext cx="3101933"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4258" name="Rectangle 356"/>
            <p:cNvSpPr>
              <a:spLocks noChangeArrowheads="1"/>
            </p:cNvSpPr>
            <p:nvPr/>
          </p:nvSpPr>
          <p:spPr bwMode="auto">
            <a:xfrm>
              <a:off x="652463" y="1174750"/>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Kruti Dev 010" charset="0"/>
              </a:endParaRPr>
            </a:p>
          </p:txBody>
        </p:sp>
        <p:sp>
          <p:nvSpPr>
            <p:cNvPr id="94259" name="AutoShape 357"/>
            <p:cNvSpPr>
              <a:spLocks noChangeArrowheads="1"/>
            </p:cNvSpPr>
            <p:nvPr/>
          </p:nvSpPr>
          <p:spPr bwMode="auto">
            <a:xfrm>
              <a:off x="1722438" y="3506788"/>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94260" name="AutoShape 359"/>
            <p:cNvSpPr>
              <a:spLocks noChangeArrowheads="1"/>
            </p:cNvSpPr>
            <p:nvPr/>
          </p:nvSpPr>
          <p:spPr bwMode="auto">
            <a:xfrm>
              <a:off x="1871663" y="3608388"/>
              <a:ext cx="1751012" cy="1143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94261" name="Rectangle 360"/>
            <p:cNvSpPr>
              <a:spLocks noChangeArrowheads="1"/>
            </p:cNvSpPr>
            <p:nvPr/>
          </p:nvSpPr>
          <p:spPr bwMode="auto">
            <a:xfrm>
              <a:off x="2579688" y="1541463"/>
              <a:ext cx="1257300" cy="4410075"/>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Kruti Dev 010" charset="0"/>
              </a:endParaRPr>
            </a:p>
          </p:txBody>
        </p:sp>
        <p:sp>
          <p:nvSpPr>
            <p:cNvPr id="94262" name="Line 361"/>
            <p:cNvSpPr>
              <a:spLocks noChangeShapeType="1"/>
            </p:cNvSpPr>
            <p:nvPr/>
          </p:nvSpPr>
          <p:spPr bwMode="auto">
            <a:xfrm>
              <a:off x="2581275" y="3630613"/>
              <a:ext cx="0" cy="61118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63" name="Line 362"/>
            <p:cNvSpPr>
              <a:spLocks noChangeShapeType="1"/>
            </p:cNvSpPr>
            <p:nvPr/>
          </p:nvSpPr>
          <p:spPr bwMode="auto">
            <a:xfrm>
              <a:off x="2576513" y="4124325"/>
              <a:ext cx="0" cy="6111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64" name="Text Box 363"/>
            <p:cNvSpPr txBox="1">
              <a:spLocks noChangeArrowheads="1"/>
            </p:cNvSpPr>
            <p:nvPr/>
          </p:nvSpPr>
          <p:spPr bwMode="auto">
            <a:xfrm rot="-5388474">
              <a:off x="-1000125" y="2643188"/>
              <a:ext cx="36322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bfrgkl ¼ƒ„½</a:t>
              </a:r>
            </a:p>
          </p:txBody>
        </p:sp>
        <p:sp>
          <p:nvSpPr>
            <p:cNvPr id="94265" name="Line 364"/>
            <p:cNvSpPr>
              <a:spLocks noChangeShapeType="1"/>
            </p:cNvSpPr>
            <p:nvPr/>
          </p:nvSpPr>
          <p:spPr bwMode="auto">
            <a:xfrm>
              <a:off x="952500" y="1177925"/>
              <a:ext cx="0" cy="3773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66" name="Text Box 365"/>
            <p:cNvSpPr txBox="1">
              <a:spLocks noChangeArrowheads="1"/>
            </p:cNvSpPr>
            <p:nvPr/>
          </p:nvSpPr>
          <p:spPr bwMode="auto">
            <a:xfrm rot="-5414778">
              <a:off x="1798638" y="3451225"/>
              <a:ext cx="377507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500" b="1">
                  <a:latin typeface="Kruti Dev 010" charset="0"/>
                </a:rPr>
                <a:t>  </a:t>
              </a:r>
            </a:p>
          </p:txBody>
        </p:sp>
        <p:sp>
          <p:nvSpPr>
            <p:cNvPr id="94267" name="Line 366"/>
            <p:cNvSpPr>
              <a:spLocks noChangeShapeType="1"/>
            </p:cNvSpPr>
            <p:nvPr/>
          </p:nvSpPr>
          <p:spPr bwMode="auto">
            <a:xfrm>
              <a:off x="3532188" y="1541463"/>
              <a:ext cx="0" cy="441166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68" name="Line 367"/>
            <p:cNvSpPr>
              <a:spLocks noChangeShapeType="1"/>
            </p:cNvSpPr>
            <p:nvPr/>
          </p:nvSpPr>
          <p:spPr bwMode="auto">
            <a:xfrm>
              <a:off x="1054100" y="141605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69" name="Line 368"/>
            <p:cNvSpPr>
              <a:spLocks noChangeShapeType="1"/>
            </p:cNvSpPr>
            <p:nvPr/>
          </p:nvSpPr>
          <p:spPr bwMode="auto">
            <a:xfrm>
              <a:off x="1054100" y="2392363"/>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70" name="Line 369"/>
            <p:cNvSpPr>
              <a:spLocks noChangeShapeType="1"/>
            </p:cNvSpPr>
            <p:nvPr/>
          </p:nvSpPr>
          <p:spPr bwMode="auto">
            <a:xfrm>
              <a:off x="1054100" y="294957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71" name="Line 370"/>
            <p:cNvSpPr>
              <a:spLocks noChangeShapeType="1"/>
            </p:cNvSpPr>
            <p:nvPr/>
          </p:nvSpPr>
          <p:spPr bwMode="auto">
            <a:xfrm>
              <a:off x="1054100" y="323215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72" name="Line 371"/>
            <p:cNvSpPr>
              <a:spLocks noChangeShapeType="1"/>
            </p:cNvSpPr>
            <p:nvPr/>
          </p:nvSpPr>
          <p:spPr bwMode="auto">
            <a:xfrm>
              <a:off x="1046163" y="3408363"/>
              <a:ext cx="10937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73" name="Line 372"/>
            <p:cNvSpPr>
              <a:spLocks noChangeShapeType="1"/>
            </p:cNvSpPr>
            <p:nvPr/>
          </p:nvSpPr>
          <p:spPr bwMode="auto">
            <a:xfrm>
              <a:off x="1054100" y="3690938"/>
              <a:ext cx="6524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74" name="Line 373"/>
            <p:cNvSpPr>
              <a:spLocks noChangeShapeType="1"/>
            </p:cNvSpPr>
            <p:nvPr/>
          </p:nvSpPr>
          <p:spPr bwMode="auto">
            <a:xfrm>
              <a:off x="1060450" y="3959225"/>
              <a:ext cx="723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75" name="Line 374"/>
            <p:cNvSpPr>
              <a:spLocks noChangeShapeType="1"/>
            </p:cNvSpPr>
            <p:nvPr/>
          </p:nvSpPr>
          <p:spPr bwMode="auto">
            <a:xfrm>
              <a:off x="1060450" y="4149725"/>
              <a:ext cx="771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76" name="Line 375"/>
            <p:cNvSpPr>
              <a:spLocks noChangeShapeType="1"/>
            </p:cNvSpPr>
            <p:nvPr/>
          </p:nvSpPr>
          <p:spPr bwMode="auto">
            <a:xfrm>
              <a:off x="1054100" y="4378325"/>
              <a:ext cx="847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77" name="Line 376"/>
            <p:cNvSpPr>
              <a:spLocks noChangeShapeType="1"/>
            </p:cNvSpPr>
            <p:nvPr/>
          </p:nvSpPr>
          <p:spPr bwMode="auto">
            <a:xfrm>
              <a:off x="1060450" y="4608513"/>
              <a:ext cx="898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78" name="Line 377"/>
            <p:cNvSpPr>
              <a:spLocks noChangeShapeType="1"/>
            </p:cNvSpPr>
            <p:nvPr/>
          </p:nvSpPr>
          <p:spPr bwMode="auto">
            <a:xfrm>
              <a:off x="1060450" y="4811713"/>
              <a:ext cx="946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79" name="Line 378"/>
            <p:cNvSpPr>
              <a:spLocks noChangeShapeType="1"/>
            </p:cNvSpPr>
            <p:nvPr/>
          </p:nvSpPr>
          <p:spPr bwMode="auto">
            <a:xfrm>
              <a:off x="1054100" y="2151063"/>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80" name="Line 379"/>
            <p:cNvSpPr>
              <a:spLocks noChangeShapeType="1"/>
            </p:cNvSpPr>
            <p:nvPr/>
          </p:nvSpPr>
          <p:spPr bwMode="auto">
            <a:xfrm>
              <a:off x="2686050" y="19065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81" name="Line 380"/>
            <p:cNvSpPr>
              <a:spLocks noChangeShapeType="1"/>
            </p:cNvSpPr>
            <p:nvPr/>
          </p:nvSpPr>
          <p:spPr bwMode="auto">
            <a:xfrm>
              <a:off x="2686050" y="1622425"/>
              <a:ext cx="812800" cy="0"/>
            </a:xfrm>
            <a:prstGeom prst="line">
              <a:avLst/>
            </a:prstGeom>
            <a:noFill/>
            <a:ln w="38100" cmpd="dbl">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82" name="Line 381"/>
            <p:cNvSpPr>
              <a:spLocks noChangeShapeType="1"/>
            </p:cNvSpPr>
            <p:nvPr/>
          </p:nvSpPr>
          <p:spPr bwMode="auto">
            <a:xfrm>
              <a:off x="2686050" y="207803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83" name="Line 382"/>
            <p:cNvSpPr>
              <a:spLocks noChangeShapeType="1"/>
            </p:cNvSpPr>
            <p:nvPr/>
          </p:nvSpPr>
          <p:spPr bwMode="auto">
            <a:xfrm>
              <a:off x="2695575" y="229076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84" name="Line 383"/>
            <p:cNvSpPr>
              <a:spLocks noChangeShapeType="1"/>
            </p:cNvSpPr>
            <p:nvPr/>
          </p:nvSpPr>
          <p:spPr bwMode="auto">
            <a:xfrm>
              <a:off x="2686050" y="267017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85" name="Line 384"/>
            <p:cNvSpPr>
              <a:spLocks noChangeShapeType="1"/>
            </p:cNvSpPr>
            <p:nvPr/>
          </p:nvSpPr>
          <p:spPr bwMode="auto">
            <a:xfrm>
              <a:off x="2687638" y="285273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86" name="Line 385"/>
            <p:cNvSpPr>
              <a:spLocks noChangeShapeType="1"/>
            </p:cNvSpPr>
            <p:nvPr/>
          </p:nvSpPr>
          <p:spPr bwMode="auto">
            <a:xfrm>
              <a:off x="2689225" y="3043238"/>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87" name="Line 386"/>
            <p:cNvSpPr>
              <a:spLocks noChangeShapeType="1"/>
            </p:cNvSpPr>
            <p:nvPr/>
          </p:nvSpPr>
          <p:spPr bwMode="auto">
            <a:xfrm>
              <a:off x="2690813" y="32305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88" name="Line 387"/>
            <p:cNvSpPr>
              <a:spLocks noChangeShapeType="1"/>
            </p:cNvSpPr>
            <p:nvPr/>
          </p:nvSpPr>
          <p:spPr bwMode="auto">
            <a:xfrm>
              <a:off x="2689225" y="3606800"/>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89" name="Line 388"/>
            <p:cNvSpPr>
              <a:spLocks noChangeShapeType="1"/>
            </p:cNvSpPr>
            <p:nvPr/>
          </p:nvSpPr>
          <p:spPr bwMode="auto">
            <a:xfrm>
              <a:off x="2660650" y="4083050"/>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90" name="Line 389"/>
            <p:cNvSpPr>
              <a:spLocks noChangeShapeType="1"/>
            </p:cNvSpPr>
            <p:nvPr/>
          </p:nvSpPr>
          <p:spPr bwMode="auto">
            <a:xfrm>
              <a:off x="2660650" y="43195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91" name="Line 390"/>
            <p:cNvSpPr>
              <a:spLocks noChangeShapeType="1"/>
            </p:cNvSpPr>
            <p:nvPr/>
          </p:nvSpPr>
          <p:spPr bwMode="auto">
            <a:xfrm>
              <a:off x="2662238" y="45481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92" name="Line 391"/>
            <p:cNvSpPr>
              <a:spLocks noChangeShapeType="1"/>
            </p:cNvSpPr>
            <p:nvPr/>
          </p:nvSpPr>
          <p:spPr bwMode="auto">
            <a:xfrm>
              <a:off x="2663825" y="4910138"/>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93" name="Line 392"/>
            <p:cNvSpPr>
              <a:spLocks noChangeShapeType="1"/>
            </p:cNvSpPr>
            <p:nvPr/>
          </p:nvSpPr>
          <p:spPr bwMode="auto">
            <a:xfrm>
              <a:off x="2674938" y="51323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94" name="Line 393"/>
            <p:cNvSpPr>
              <a:spLocks noChangeShapeType="1"/>
            </p:cNvSpPr>
            <p:nvPr/>
          </p:nvSpPr>
          <p:spPr bwMode="auto">
            <a:xfrm>
              <a:off x="2667000" y="5527675"/>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95" name="Line 394"/>
            <p:cNvSpPr>
              <a:spLocks noChangeShapeType="1"/>
            </p:cNvSpPr>
            <p:nvPr/>
          </p:nvSpPr>
          <p:spPr bwMode="auto">
            <a:xfrm>
              <a:off x="2660650" y="5708650"/>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96" name="Line 395"/>
            <p:cNvSpPr>
              <a:spLocks noChangeShapeType="1"/>
            </p:cNvSpPr>
            <p:nvPr/>
          </p:nvSpPr>
          <p:spPr bwMode="auto">
            <a:xfrm>
              <a:off x="2662238" y="589121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297" name="Text Box 396"/>
            <p:cNvSpPr txBox="1">
              <a:spLocks noChangeArrowheads="1"/>
            </p:cNvSpPr>
            <p:nvPr/>
          </p:nvSpPr>
          <p:spPr bwMode="auto">
            <a:xfrm>
              <a:off x="2595563" y="1614488"/>
              <a:ext cx="982662" cy="344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800" b="1">
                  <a:latin typeface="Kruti Dev 010" charset="0"/>
                </a:rPr>
                <a:t>btjk;y ¼mRrjh jkT;½</a:t>
              </a:r>
            </a:p>
          </p:txBody>
        </p:sp>
        <p:sp>
          <p:nvSpPr>
            <p:cNvPr id="94298" name="Text Box 397"/>
            <p:cNvSpPr txBox="1">
              <a:spLocks noChangeArrowheads="1"/>
            </p:cNvSpPr>
            <p:nvPr/>
          </p:nvSpPr>
          <p:spPr bwMode="auto">
            <a:xfrm>
              <a:off x="2420938" y="2332038"/>
              <a:ext cx="1223962"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;gwnk</a:t>
              </a:r>
            </a:p>
          </p:txBody>
        </p:sp>
        <p:sp>
          <p:nvSpPr>
            <p:cNvPr id="94299" name="Line 398"/>
            <p:cNvSpPr>
              <a:spLocks noChangeShapeType="1"/>
            </p:cNvSpPr>
            <p:nvPr/>
          </p:nvSpPr>
          <p:spPr bwMode="auto">
            <a:xfrm>
              <a:off x="2708275" y="2347913"/>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300" name="Text Box 399"/>
            <p:cNvSpPr txBox="1">
              <a:spLocks noChangeArrowheads="1"/>
            </p:cNvSpPr>
            <p:nvPr/>
          </p:nvSpPr>
          <p:spPr bwMode="auto">
            <a:xfrm>
              <a:off x="2320925" y="3213100"/>
              <a:ext cx="1546225"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;gwnk</a:t>
              </a:r>
            </a:p>
          </p:txBody>
        </p:sp>
        <p:sp>
          <p:nvSpPr>
            <p:cNvPr id="94301" name="Text Box 400"/>
            <p:cNvSpPr txBox="1">
              <a:spLocks noChangeArrowheads="1"/>
            </p:cNvSpPr>
            <p:nvPr/>
          </p:nvSpPr>
          <p:spPr bwMode="auto">
            <a:xfrm>
              <a:off x="2366963" y="4579938"/>
              <a:ext cx="1223962"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;gwnk</a:t>
              </a:r>
            </a:p>
          </p:txBody>
        </p:sp>
        <p:sp>
          <p:nvSpPr>
            <p:cNvPr id="94302" name="Text Box 401"/>
            <p:cNvSpPr txBox="1">
              <a:spLocks noChangeArrowheads="1"/>
            </p:cNvSpPr>
            <p:nvPr/>
          </p:nvSpPr>
          <p:spPr bwMode="auto">
            <a:xfrm>
              <a:off x="2359025" y="5154613"/>
              <a:ext cx="1223963"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;gwnk</a:t>
              </a:r>
            </a:p>
          </p:txBody>
        </p:sp>
        <p:sp>
          <p:nvSpPr>
            <p:cNvPr id="94303" name="Text Box 402"/>
            <p:cNvSpPr txBox="1">
              <a:spLocks noChangeArrowheads="1"/>
            </p:cNvSpPr>
            <p:nvPr/>
          </p:nvSpPr>
          <p:spPr bwMode="auto">
            <a:xfrm>
              <a:off x="2578100" y="231775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a:latin typeface="Kruti Dev 010" charset="0"/>
                </a:rPr>
                <a:t>*</a:t>
              </a:r>
              <a:endParaRPr lang="en-US" sz="2500">
                <a:latin typeface="Kruti Dev 010" charset="0"/>
              </a:endParaRPr>
            </a:p>
          </p:txBody>
        </p:sp>
        <p:sp>
          <p:nvSpPr>
            <p:cNvPr id="94304" name="Text Box 403"/>
            <p:cNvSpPr txBox="1">
              <a:spLocks noChangeArrowheads="1"/>
            </p:cNvSpPr>
            <p:nvPr/>
          </p:nvSpPr>
          <p:spPr bwMode="auto">
            <a:xfrm>
              <a:off x="2538413" y="322580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a:latin typeface="Kruti Dev 010" charset="0"/>
                </a:rPr>
                <a:t>*</a:t>
              </a:r>
              <a:endParaRPr lang="en-US" sz="2500">
                <a:latin typeface="Kruti Dev 010" charset="0"/>
              </a:endParaRPr>
            </a:p>
          </p:txBody>
        </p:sp>
        <p:sp>
          <p:nvSpPr>
            <p:cNvPr id="94305" name="Text Box 404"/>
            <p:cNvSpPr txBox="1">
              <a:spLocks noChangeArrowheads="1"/>
            </p:cNvSpPr>
            <p:nvPr/>
          </p:nvSpPr>
          <p:spPr bwMode="auto">
            <a:xfrm>
              <a:off x="2538413" y="4556125"/>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a:latin typeface="Kruti Dev 010" charset="0"/>
                </a:rPr>
                <a:t>*</a:t>
              </a:r>
              <a:endParaRPr lang="en-US" sz="2500">
                <a:latin typeface="Kruti Dev 010" charset="0"/>
              </a:endParaRPr>
            </a:p>
          </p:txBody>
        </p:sp>
        <p:sp>
          <p:nvSpPr>
            <p:cNvPr id="94306" name="Text Box 405"/>
            <p:cNvSpPr txBox="1">
              <a:spLocks noChangeArrowheads="1"/>
            </p:cNvSpPr>
            <p:nvPr/>
          </p:nvSpPr>
          <p:spPr bwMode="auto">
            <a:xfrm>
              <a:off x="2538413" y="4778375"/>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a:latin typeface="Kruti Dev 010" charset="0"/>
                </a:rPr>
                <a:t>*</a:t>
              </a:r>
              <a:endParaRPr lang="en-US" sz="2500">
                <a:latin typeface="Kruti Dev 010" charset="0"/>
              </a:endParaRPr>
            </a:p>
          </p:txBody>
        </p:sp>
        <p:sp>
          <p:nvSpPr>
            <p:cNvPr id="94307" name="Line 406"/>
            <p:cNvSpPr>
              <a:spLocks noChangeShapeType="1"/>
            </p:cNvSpPr>
            <p:nvPr/>
          </p:nvSpPr>
          <p:spPr bwMode="auto">
            <a:xfrm>
              <a:off x="2635250" y="3297238"/>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308" name="Line 407"/>
            <p:cNvSpPr>
              <a:spLocks noChangeShapeType="1"/>
            </p:cNvSpPr>
            <p:nvPr/>
          </p:nvSpPr>
          <p:spPr bwMode="auto">
            <a:xfrm>
              <a:off x="2651125" y="4605338"/>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309" name="Line 408"/>
            <p:cNvSpPr>
              <a:spLocks noChangeShapeType="1"/>
            </p:cNvSpPr>
            <p:nvPr/>
          </p:nvSpPr>
          <p:spPr bwMode="auto">
            <a:xfrm>
              <a:off x="2651125" y="5194300"/>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310" name="Text Box 409"/>
            <p:cNvSpPr txBox="1">
              <a:spLocks noChangeArrowheads="1"/>
            </p:cNvSpPr>
            <p:nvPr/>
          </p:nvSpPr>
          <p:spPr bwMode="auto">
            <a:xfrm>
              <a:off x="1863725" y="3549650"/>
              <a:ext cx="927100"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55000"/>
                </a:lnSpc>
                <a:spcBef>
                  <a:spcPct val="50000"/>
                </a:spcBef>
              </a:pPr>
              <a:endParaRPr lang="en-US" sz="700" b="1">
                <a:latin typeface="Kruti Dev 010" charset="0"/>
              </a:endParaRPr>
            </a:p>
            <a:p>
              <a:pPr algn="l">
                <a:lnSpc>
                  <a:spcPct val="55000"/>
                </a:lnSpc>
                <a:spcBef>
                  <a:spcPct val="50000"/>
                </a:spcBef>
              </a:pPr>
              <a:r>
                <a:rPr lang="en-US" sz="700" b="1">
                  <a:latin typeface="Kruti Dev 010" charset="0"/>
                </a:rPr>
                <a:t>PROPHETS</a:t>
              </a:r>
            </a:p>
            <a:p>
              <a:pPr algn="l">
                <a:lnSpc>
                  <a:spcPct val="55000"/>
                </a:lnSpc>
                <a:spcBef>
                  <a:spcPct val="50000"/>
                </a:spcBef>
              </a:pPr>
              <a:r>
                <a:rPr lang="en-US" sz="700" b="1">
                  <a:latin typeface="Kruti Dev 010" charset="0"/>
                </a:rPr>
                <a:t> WROTE IN A</a:t>
              </a:r>
            </a:p>
            <a:p>
              <a:pPr algn="l">
                <a:lnSpc>
                  <a:spcPct val="55000"/>
                </a:lnSpc>
                <a:spcBef>
                  <a:spcPct val="50000"/>
                </a:spcBef>
              </a:pPr>
              <a:r>
                <a:rPr lang="en-US" sz="700" b="1">
                  <a:latin typeface="Kruti Dev 010" charset="0"/>
                </a:rPr>
                <a:t>   FOUR</a:t>
              </a:r>
            </a:p>
            <a:p>
              <a:pPr algn="l">
                <a:lnSpc>
                  <a:spcPct val="55000"/>
                </a:lnSpc>
                <a:spcBef>
                  <a:spcPct val="50000"/>
                </a:spcBef>
              </a:pPr>
              <a:r>
                <a:rPr lang="en-US" sz="700" b="1">
                  <a:latin typeface="Kruti Dev 010" charset="0"/>
                </a:rPr>
                <a:t>     HUNDRED</a:t>
              </a:r>
            </a:p>
            <a:p>
              <a:pPr algn="l">
                <a:lnSpc>
                  <a:spcPct val="55000"/>
                </a:lnSpc>
                <a:spcBef>
                  <a:spcPct val="50000"/>
                </a:spcBef>
              </a:pPr>
              <a:r>
                <a:rPr lang="en-US" sz="700" b="1">
                  <a:latin typeface="Kruti Dev 010" charset="0"/>
                </a:rPr>
                <a:t>      YEAR</a:t>
              </a:r>
            </a:p>
            <a:p>
              <a:pPr algn="l">
                <a:lnSpc>
                  <a:spcPct val="55000"/>
                </a:lnSpc>
                <a:spcBef>
                  <a:spcPct val="50000"/>
                </a:spcBef>
              </a:pPr>
              <a:r>
                <a:rPr lang="en-US" sz="700" b="1">
                  <a:latin typeface="Kruti Dev 010" charset="0"/>
                </a:rPr>
                <a:t>       PERIOD</a:t>
              </a:r>
            </a:p>
            <a:p>
              <a:pPr algn="l">
                <a:lnSpc>
                  <a:spcPct val="55000"/>
                </a:lnSpc>
                <a:spcBef>
                  <a:spcPct val="50000"/>
                </a:spcBef>
              </a:pPr>
              <a:r>
                <a:rPr lang="en-US" sz="700" b="1">
                  <a:latin typeface="Kruti Dev 010" charset="0"/>
                </a:rPr>
                <a:t>        AFTER</a:t>
              </a:r>
            </a:p>
            <a:p>
              <a:pPr algn="l">
                <a:lnSpc>
                  <a:spcPct val="55000"/>
                </a:lnSpc>
                <a:spcBef>
                  <a:spcPct val="50000"/>
                </a:spcBef>
              </a:pPr>
              <a:r>
                <a:rPr lang="en-US" sz="700" b="1">
                  <a:latin typeface="Kruti Dev 010" charset="0"/>
                </a:rPr>
                <a:t>         </a:t>
              </a:r>
              <a:r>
                <a:rPr lang="ja-JP" altLang="en-US" sz="700" b="1">
                  <a:latin typeface="Kruti Dev 010" charset="0"/>
                </a:rPr>
                <a:t>“</a:t>
              </a:r>
              <a:r>
                <a:rPr lang="en-US" altLang="ja-JP" sz="700" b="1">
                  <a:latin typeface="Kruti Dev 010" charset="0"/>
                </a:rPr>
                <a:t>THE</a:t>
              </a:r>
            </a:p>
            <a:p>
              <a:pPr algn="l">
                <a:lnSpc>
                  <a:spcPct val="55000"/>
                </a:lnSpc>
                <a:spcBef>
                  <a:spcPct val="50000"/>
                </a:spcBef>
              </a:pPr>
              <a:r>
                <a:rPr lang="en-US" sz="700" b="1">
                  <a:latin typeface="Kruti Dev 010" charset="0"/>
                </a:rPr>
                <a:t>           SPLIT</a:t>
              </a:r>
              <a:r>
                <a:rPr lang="ja-JP" altLang="en-US" sz="700" b="1">
                  <a:latin typeface="Kruti Dev 010" charset="0"/>
                </a:rPr>
                <a:t>”</a:t>
              </a:r>
              <a:endParaRPr lang="en-US" sz="600" b="1">
                <a:latin typeface="Kruti Dev 010" charset="0"/>
              </a:endParaRPr>
            </a:p>
          </p:txBody>
        </p:sp>
        <p:sp>
          <p:nvSpPr>
            <p:cNvPr id="94311" name="Text Box 410"/>
            <p:cNvSpPr txBox="1">
              <a:spLocks noChangeArrowheads="1"/>
            </p:cNvSpPr>
            <p:nvPr/>
          </p:nvSpPr>
          <p:spPr bwMode="auto">
            <a:xfrm>
              <a:off x="876300" y="2786063"/>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a:latin typeface="Kruti Dev 010" charset="0"/>
                </a:rPr>
                <a:t>(S)</a:t>
              </a:r>
            </a:p>
          </p:txBody>
        </p:sp>
        <p:sp>
          <p:nvSpPr>
            <p:cNvPr id="94312" name="Text Box 411"/>
            <p:cNvSpPr txBox="1">
              <a:spLocks noChangeArrowheads="1"/>
            </p:cNvSpPr>
            <p:nvPr/>
          </p:nvSpPr>
          <p:spPr bwMode="auto">
            <a:xfrm>
              <a:off x="876300" y="3068638"/>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a:latin typeface="Kruti Dev 010" charset="0"/>
                </a:rPr>
                <a:t>(D)</a:t>
              </a:r>
            </a:p>
          </p:txBody>
        </p:sp>
        <p:sp>
          <p:nvSpPr>
            <p:cNvPr id="94313" name="Text Box 412"/>
            <p:cNvSpPr txBox="1">
              <a:spLocks noChangeArrowheads="1"/>
            </p:cNvSpPr>
            <p:nvPr/>
          </p:nvSpPr>
          <p:spPr bwMode="auto">
            <a:xfrm>
              <a:off x="868363" y="3257550"/>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a:latin typeface="Kruti Dev 010" charset="0"/>
                </a:rPr>
                <a:t>(S)</a:t>
              </a:r>
            </a:p>
          </p:txBody>
        </p:sp>
        <p:sp>
          <p:nvSpPr>
            <p:cNvPr id="94314" name="Text Box 413"/>
            <p:cNvSpPr txBox="1">
              <a:spLocks noChangeArrowheads="1"/>
            </p:cNvSpPr>
            <p:nvPr/>
          </p:nvSpPr>
          <p:spPr bwMode="auto">
            <a:xfrm>
              <a:off x="868363" y="3527425"/>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a:latin typeface="Kruti Dev 010" charset="0"/>
                </a:rPr>
                <a:t>(CW)</a:t>
              </a:r>
            </a:p>
          </p:txBody>
        </p:sp>
        <p:sp>
          <p:nvSpPr>
            <p:cNvPr id="94315" name="Text Box 414"/>
            <p:cNvSpPr txBox="1">
              <a:spLocks noChangeArrowheads="1"/>
            </p:cNvSpPr>
            <p:nvPr/>
          </p:nvSpPr>
          <p:spPr bwMode="auto">
            <a:xfrm>
              <a:off x="1763713" y="2900363"/>
              <a:ext cx="579437"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3300" b="1">
                  <a:latin typeface="Kruti Dev 010" charset="0"/>
                </a:rPr>
                <a:t>}</a:t>
              </a:r>
            </a:p>
          </p:txBody>
        </p:sp>
        <p:sp>
          <p:nvSpPr>
            <p:cNvPr id="94316" name="Text Box 415"/>
            <p:cNvSpPr txBox="1">
              <a:spLocks noChangeArrowheads="1"/>
            </p:cNvSpPr>
            <p:nvPr/>
          </p:nvSpPr>
          <p:spPr bwMode="auto">
            <a:xfrm>
              <a:off x="966788" y="2222500"/>
              <a:ext cx="5238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endParaRPr lang="en-US" sz="2500">
                <a:latin typeface="Kruti Dev 010" charset="0"/>
              </a:endParaRPr>
            </a:p>
          </p:txBody>
        </p:sp>
        <p:sp>
          <p:nvSpPr>
            <p:cNvPr id="94317" name="Text Box 416"/>
            <p:cNvSpPr txBox="1">
              <a:spLocks noChangeArrowheads="1"/>
            </p:cNvSpPr>
            <p:nvPr/>
          </p:nvSpPr>
          <p:spPr bwMode="auto">
            <a:xfrm>
              <a:off x="1543050" y="1595438"/>
              <a:ext cx="196014" cy="48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endParaRPr lang="en-US" sz="2500">
                <a:latin typeface="Kruti Dev 010" charset="0"/>
              </a:endParaRPr>
            </a:p>
          </p:txBody>
        </p:sp>
        <p:sp>
          <p:nvSpPr>
            <p:cNvPr id="94318" name="Text Box 417"/>
            <p:cNvSpPr txBox="1">
              <a:spLocks noChangeArrowheads="1"/>
            </p:cNvSpPr>
            <p:nvPr/>
          </p:nvSpPr>
          <p:spPr bwMode="auto">
            <a:xfrm>
              <a:off x="1116013" y="1339850"/>
              <a:ext cx="196014" cy="48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endParaRPr lang="en-US" sz="2500">
                <a:latin typeface="Kruti Dev 010" charset="0"/>
              </a:endParaRPr>
            </a:p>
          </p:txBody>
        </p:sp>
        <p:sp>
          <p:nvSpPr>
            <p:cNvPr id="94319" name="AutoShape 418"/>
            <p:cNvSpPr>
              <a:spLocks noChangeArrowheads="1"/>
            </p:cNvSpPr>
            <p:nvPr/>
          </p:nvSpPr>
          <p:spPr bwMode="auto">
            <a:xfrm>
              <a:off x="1330325" y="3697288"/>
              <a:ext cx="211138" cy="150812"/>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latin typeface="Kruti Dev 010" charset="0"/>
              </a:endParaRPr>
            </a:p>
          </p:txBody>
        </p:sp>
        <p:sp>
          <p:nvSpPr>
            <p:cNvPr id="94320" name="Text Box 419"/>
            <p:cNvSpPr txBox="1">
              <a:spLocks noChangeArrowheads="1"/>
            </p:cNvSpPr>
            <p:nvPr/>
          </p:nvSpPr>
          <p:spPr bwMode="auto">
            <a:xfrm>
              <a:off x="874713" y="3706813"/>
              <a:ext cx="1265237" cy="867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2500" b="1">
                  <a:latin typeface="Kruti Dev 010" charset="0"/>
                </a:rPr>
                <a:t>(       )</a:t>
              </a:r>
            </a:p>
          </p:txBody>
        </p:sp>
        <p:sp>
          <p:nvSpPr>
            <p:cNvPr id="94321" name="Text Box 420"/>
            <p:cNvSpPr txBox="1">
              <a:spLocks noChangeArrowheads="1"/>
            </p:cNvSpPr>
            <p:nvPr/>
          </p:nvSpPr>
          <p:spPr bwMode="auto">
            <a:xfrm>
              <a:off x="1104900" y="1214438"/>
              <a:ext cx="998538"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;gks</a:t>
              </a:r>
              <a:r>
                <a:rPr lang="ja-JP" altLang="en-US" sz="1800" b="1">
                  <a:latin typeface="Kruti Dev 010" charset="0"/>
                </a:rPr>
                <a:t>’</a:t>
              </a:r>
              <a:r>
                <a:rPr lang="en-US" altLang="ja-JP" sz="1800" b="1">
                  <a:latin typeface="Kruti Dev 010" charset="0"/>
                </a:rPr>
                <a:t>kq</a:t>
              </a:r>
              <a:endParaRPr lang="en-US" sz="1800" b="1">
                <a:latin typeface="Kruti Dev 010" charset="0"/>
              </a:endParaRPr>
            </a:p>
          </p:txBody>
        </p:sp>
        <p:sp>
          <p:nvSpPr>
            <p:cNvPr id="94322" name="Text Box 421"/>
            <p:cNvSpPr txBox="1">
              <a:spLocks noChangeArrowheads="1"/>
            </p:cNvSpPr>
            <p:nvPr/>
          </p:nvSpPr>
          <p:spPr bwMode="auto">
            <a:xfrm>
              <a:off x="1096963" y="1957388"/>
              <a:ext cx="998537" cy="29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U;kf;;ksa</a:t>
              </a:r>
            </a:p>
          </p:txBody>
        </p:sp>
        <p:sp>
          <p:nvSpPr>
            <p:cNvPr id="94323" name="Text Box 422"/>
            <p:cNvSpPr txBox="1">
              <a:spLocks noChangeArrowheads="1"/>
            </p:cNvSpPr>
            <p:nvPr/>
          </p:nvSpPr>
          <p:spPr bwMode="auto">
            <a:xfrm>
              <a:off x="1098550" y="2192338"/>
              <a:ext cx="998538" cy="29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:Fk</a:t>
              </a:r>
            </a:p>
          </p:txBody>
        </p:sp>
        <p:sp>
          <p:nvSpPr>
            <p:cNvPr id="94324" name="Text Box 423"/>
            <p:cNvSpPr txBox="1">
              <a:spLocks noChangeArrowheads="1"/>
            </p:cNvSpPr>
            <p:nvPr/>
          </p:nvSpPr>
          <p:spPr bwMode="auto">
            <a:xfrm>
              <a:off x="993775" y="2751138"/>
              <a:ext cx="1227138" cy="27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ƒ </a:t>
              </a:r>
              <a:r>
                <a:rPr lang="ja-JP" altLang="en-US" sz="1600" b="1">
                  <a:latin typeface="Kruti Dev 010" charset="0"/>
                </a:rPr>
                <a:t>’</a:t>
              </a:r>
              <a:r>
                <a:rPr lang="en-US" altLang="ja-JP" sz="1600" b="1">
                  <a:latin typeface="Kruti Dev 010" charset="0"/>
                </a:rPr>
                <a:t>kew-</a:t>
              </a:r>
              <a:endParaRPr lang="en-US" sz="1600" b="1">
                <a:latin typeface="Kruti Dev 010" charset="0"/>
              </a:endParaRPr>
            </a:p>
          </p:txBody>
        </p:sp>
        <p:sp>
          <p:nvSpPr>
            <p:cNvPr id="94325" name="Text Box 424"/>
            <p:cNvSpPr txBox="1">
              <a:spLocks noChangeArrowheads="1"/>
            </p:cNvSpPr>
            <p:nvPr/>
          </p:nvSpPr>
          <p:spPr bwMode="auto">
            <a:xfrm>
              <a:off x="993775" y="3048000"/>
              <a:ext cx="1000125" cy="285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a:t>
              </a:r>
              <a:r>
                <a:rPr lang="ja-JP" altLang="en-US" sz="1600" b="1">
                  <a:latin typeface="Kruti Dev 010" charset="0"/>
                </a:rPr>
                <a:t>’</a:t>
              </a:r>
              <a:r>
                <a:rPr lang="en-US" altLang="ja-JP" sz="1600" b="1">
                  <a:latin typeface="Kruti Dev 010" charset="0"/>
                </a:rPr>
                <a:t>kew-</a:t>
              </a:r>
              <a:endParaRPr lang="en-US" sz="1600" b="1">
                <a:latin typeface="Kruti Dev 010" charset="0"/>
              </a:endParaRPr>
            </a:p>
          </p:txBody>
        </p:sp>
        <p:sp>
          <p:nvSpPr>
            <p:cNvPr id="94326" name="Text Box 425"/>
            <p:cNvSpPr txBox="1">
              <a:spLocks noChangeArrowheads="1"/>
            </p:cNvSpPr>
            <p:nvPr/>
          </p:nvSpPr>
          <p:spPr bwMode="auto">
            <a:xfrm>
              <a:off x="1016000" y="3232150"/>
              <a:ext cx="998538" cy="285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ƒ jktk</a:t>
              </a:r>
            </a:p>
          </p:txBody>
        </p:sp>
        <p:sp>
          <p:nvSpPr>
            <p:cNvPr id="94327" name="Text Box 426"/>
            <p:cNvSpPr txBox="1">
              <a:spLocks noChangeArrowheads="1"/>
            </p:cNvSpPr>
            <p:nvPr/>
          </p:nvSpPr>
          <p:spPr bwMode="auto">
            <a:xfrm>
              <a:off x="952500" y="3517900"/>
              <a:ext cx="1000125" cy="285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 jktk</a:t>
              </a:r>
            </a:p>
          </p:txBody>
        </p:sp>
        <p:sp>
          <p:nvSpPr>
            <p:cNvPr id="94328" name="Text Box 427"/>
            <p:cNvSpPr txBox="1">
              <a:spLocks noChangeArrowheads="1"/>
            </p:cNvSpPr>
            <p:nvPr/>
          </p:nvSpPr>
          <p:spPr bwMode="auto">
            <a:xfrm>
              <a:off x="911225" y="3783013"/>
              <a:ext cx="998538" cy="285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ƒ bfrgkl</a:t>
              </a:r>
            </a:p>
          </p:txBody>
        </p:sp>
        <p:sp>
          <p:nvSpPr>
            <p:cNvPr id="94329" name="Text Box 428"/>
            <p:cNvSpPr txBox="1">
              <a:spLocks noChangeArrowheads="1"/>
            </p:cNvSpPr>
            <p:nvPr/>
          </p:nvSpPr>
          <p:spPr bwMode="auto">
            <a:xfrm>
              <a:off x="906463" y="3971925"/>
              <a:ext cx="1000125" cy="27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 bfrgkl</a:t>
              </a:r>
            </a:p>
          </p:txBody>
        </p:sp>
        <p:sp>
          <p:nvSpPr>
            <p:cNvPr id="94330" name="Text Box 429"/>
            <p:cNvSpPr txBox="1">
              <a:spLocks noChangeArrowheads="1"/>
            </p:cNvSpPr>
            <p:nvPr/>
          </p:nvSpPr>
          <p:spPr bwMode="auto">
            <a:xfrm>
              <a:off x="987425" y="4179888"/>
              <a:ext cx="998538" cy="29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,tzk</a:t>
              </a:r>
            </a:p>
          </p:txBody>
        </p:sp>
        <p:sp>
          <p:nvSpPr>
            <p:cNvPr id="94331" name="Text Box 430"/>
            <p:cNvSpPr txBox="1">
              <a:spLocks noChangeArrowheads="1"/>
            </p:cNvSpPr>
            <p:nvPr/>
          </p:nvSpPr>
          <p:spPr bwMode="auto">
            <a:xfrm>
              <a:off x="828675" y="4408488"/>
              <a:ext cx="1328738" cy="29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ugsek;kg</a:t>
              </a:r>
            </a:p>
          </p:txBody>
        </p:sp>
        <p:sp>
          <p:nvSpPr>
            <p:cNvPr id="94332" name="Text Box 431"/>
            <p:cNvSpPr txBox="1">
              <a:spLocks noChangeArrowheads="1"/>
            </p:cNvSpPr>
            <p:nvPr/>
          </p:nvSpPr>
          <p:spPr bwMode="auto">
            <a:xfrm>
              <a:off x="1036638" y="4610100"/>
              <a:ext cx="998537" cy="29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,sLrj</a:t>
              </a:r>
            </a:p>
          </p:txBody>
        </p:sp>
        <p:sp>
          <p:nvSpPr>
            <p:cNvPr id="94333" name="Text Box 432"/>
            <p:cNvSpPr txBox="1">
              <a:spLocks noChangeArrowheads="1"/>
            </p:cNvSpPr>
            <p:nvPr/>
          </p:nvSpPr>
          <p:spPr bwMode="auto">
            <a:xfrm>
              <a:off x="2595563" y="1735138"/>
              <a:ext cx="1000125" cy="27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vkeksl</a:t>
              </a:r>
            </a:p>
          </p:txBody>
        </p:sp>
        <p:sp>
          <p:nvSpPr>
            <p:cNvPr id="94334" name="Text Box 433"/>
            <p:cNvSpPr txBox="1">
              <a:spLocks noChangeArrowheads="1"/>
            </p:cNvSpPr>
            <p:nvPr/>
          </p:nvSpPr>
          <p:spPr bwMode="auto">
            <a:xfrm>
              <a:off x="2597150" y="1901825"/>
              <a:ext cx="998538" cy="27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gks</a:t>
              </a:r>
              <a:r>
                <a:rPr lang="ja-JP" altLang="en-US" sz="1600" b="1">
                  <a:latin typeface="Kruti Dev 010" charset="0"/>
                </a:rPr>
                <a:t>’</a:t>
              </a:r>
              <a:r>
                <a:rPr lang="en-US" altLang="ja-JP" sz="1600" b="1">
                  <a:latin typeface="Kruti Dev 010" charset="0"/>
                </a:rPr>
                <a:t>ks</a:t>
              </a:r>
              <a:endParaRPr lang="en-US" sz="1600" b="1">
                <a:latin typeface="Kruti Dev 010" charset="0"/>
              </a:endParaRPr>
            </a:p>
          </p:txBody>
        </p:sp>
        <p:sp>
          <p:nvSpPr>
            <p:cNvPr id="94335" name="Text Box 434"/>
            <p:cNvSpPr txBox="1">
              <a:spLocks noChangeArrowheads="1"/>
            </p:cNvSpPr>
            <p:nvPr/>
          </p:nvSpPr>
          <p:spPr bwMode="auto">
            <a:xfrm>
              <a:off x="2633663" y="2132013"/>
              <a:ext cx="1138237"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70000"/>
                </a:lnSpc>
                <a:spcBef>
                  <a:spcPct val="50000"/>
                </a:spcBef>
              </a:pPr>
              <a:r>
                <a:rPr lang="en-US" sz="1600" b="1">
                  <a:latin typeface="Kruti Dev 010" charset="0"/>
                </a:rPr>
                <a:t>;ksuk</a:t>
              </a:r>
            </a:p>
          </p:txBody>
        </p:sp>
        <p:sp>
          <p:nvSpPr>
            <p:cNvPr id="94336" name="Text Box 435"/>
            <p:cNvSpPr txBox="1">
              <a:spLocks noChangeArrowheads="1"/>
            </p:cNvSpPr>
            <p:nvPr/>
          </p:nvSpPr>
          <p:spPr bwMode="auto">
            <a:xfrm>
              <a:off x="2613025" y="2484438"/>
              <a:ext cx="998538"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a:t>
              </a:r>
              <a:r>
                <a:rPr lang="ja-JP" altLang="en-US" sz="1400" b="1">
                  <a:latin typeface="Kruti Dev 010" charset="0"/>
                </a:rPr>
                <a:t>’</a:t>
              </a:r>
              <a:r>
                <a:rPr lang="en-US" altLang="ja-JP" sz="1400" b="1">
                  <a:latin typeface="Kruti Dev 010" charset="0"/>
                </a:rPr>
                <a:t>kk;kg</a:t>
              </a:r>
              <a:endParaRPr lang="en-US" sz="1400" b="1">
                <a:latin typeface="Kruti Dev 010" charset="0"/>
              </a:endParaRPr>
            </a:p>
          </p:txBody>
        </p:sp>
        <p:sp>
          <p:nvSpPr>
            <p:cNvPr id="94337" name="Text Box 436"/>
            <p:cNvSpPr txBox="1">
              <a:spLocks noChangeArrowheads="1"/>
            </p:cNvSpPr>
            <p:nvPr/>
          </p:nvSpPr>
          <p:spPr bwMode="auto">
            <a:xfrm>
              <a:off x="2613025" y="2662238"/>
              <a:ext cx="998538"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;ks,y</a:t>
              </a:r>
            </a:p>
          </p:txBody>
        </p:sp>
        <p:sp>
          <p:nvSpPr>
            <p:cNvPr id="94338" name="Text Box 437"/>
            <p:cNvSpPr txBox="1">
              <a:spLocks noChangeArrowheads="1"/>
            </p:cNvSpPr>
            <p:nvPr/>
          </p:nvSpPr>
          <p:spPr bwMode="auto">
            <a:xfrm>
              <a:off x="2595563" y="2882900"/>
              <a:ext cx="1000125"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ehdk</a:t>
              </a:r>
            </a:p>
          </p:txBody>
        </p:sp>
        <p:sp>
          <p:nvSpPr>
            <p:cNvPr id="94339" name="Text Box 438"/>
            <p:cNvSpPr txBox="1">
              <a:spLocks noChangeArrowheads="1"/>
            </p:cNvSpPr>
            <p:nvPr/>
          </p:nvSpPr>
          <p:spPr bwMode="auto">
            <a:xfrm>
              <a:off x="2757488" y="3335338"/>
              <a:ext cx="633412" cy="399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f;eZ;kg</a:t>
              </a:r>
            </a:p>
          </p:txBody>
        </p:sp>
        <p:sp>
          <p:nvSpPr>
            <p:cNvPr id="94340" name="Text Box 439"/>
            <p:cNvSpPr txBox="1">
              <a:spLocks noChangeArrowheads="1"/>
            </p:cNvSpPr>
            <p:nvPr/>
          </p:nvSpPr>
          <p:spPr bwMode="auto">
            <a:xfrm>
              <a:off x="2544763" y="3873500"/>
              <a:ext cx="998537"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gcDdqd</a:t>
              </a:r>
            </a:p>
          </p:txBody>
        </p:sp>
        <p:sp>
          <p:nvSpPr>
            <p:cNvPr id="94341" name="Text Box 440"/>
            <p:cNvSpPr txBox="1">
              <a:spLocks noChangeArrowheads="1"/>
            </p:cNvSpPr>
            <p:nvPr/>
          </p:nvSpPr>
          <p:spPr bwMode="auto">
            <a:xfrm>
              <a:off x="2513013" y="4386263"/>
              <a:ext cx="1100137"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liU;kg</a:t>
              </a:r>
            </a:p>
          </p:txBody>
        </p:sp>
        <p:sp>
          <p:nvSpPr>
            <p:cNvPr id="94342" name="Text Box 441"/>
            <p:cNvSpPr txBox="1">
              <a:spLocks noChangeArrowheads="1"/>
            </p:cNvSpPr>
            <p:nvPr/>
          </p:nvSpPr>
          <p:spPr bwMode="auto">
            <a:xfrm>
              <a:off x="2643188" y="4749800"/>
              <a:ext cx="998537"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f;tdsy</a:t>
              </a:r>
            </a:p>
          </p:txBody>
        </p:sp>
        <p:sp>
          <p:nvSpPr>
            <p:cNvPr id="94343" name="Text Box 442"/>
            <p:cNvSpPr txBox="1">
              <a:spLocks noChangeArrowheads="1"/>
            </p:cNvSpPr>
            <p:nvPr/>
          </p:nvSpPr>
          <p:spPr bwMode="auto">
            <a:xfrm>
              <a:off x="2649538" y="4968875"/>
              <a:ext cx="998537"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nkfu;sy</a:t>
              </a:r>
            </a:p>
          </p:txBody>
        </p:sp>
        <p:sp>
          <p:nvSpPr>
            <p:cNvPr id="94344" name="Text Box 443"/>
            <p:cNvSpPr txBox="1">
              <a:spLocks noChangeArrowheads="1"/>
            </p:cNvSpPr>
            <p:nvPr/>
          </p:nvSpPr>
          <p:spPr bwMode="auto">
            <a:xfrm>
              <a:off x="2571750" y="5372100"/>
              <a:ext cx="998538"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gkXxS</a:t>
              </a:r>
            </a:p>
          </p:txBody>
        </p:sp>
        <p:sp>
          <p:nvSpPr>
            <p:cNvPr id="94345" name="Text Box 444"/>
            <p:cNvSpPr txBox="1">
              <a:spLocks noChangeArrowheads="1"/>
            </p:cNvSpPr>
            <p:nvPr/>
          </p:nvSpPr>
          <p:spPr bwMode="auto">
            <a:xfrm>
              <a:off x="2571750" y="5548313"/>
              <a:ext cx="998538"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td;kZg</a:t>
              </a:r>
            </a:p>
          </p:txBody>
        </p:sp>
        <p:sp>
          <p:nvSpPr>
            <p:cNvPr id="94346" name="Text Box 445"/>
            <p:cNvSpPr txBox="1">
              <a:spLocks noChangeArrowheads="1"/>
            </p:cNvSpPr>
            <p:nvPr/>
          </p:nvSpPr>
          <p:spPr bwMode="auto">
            <a:xfrm>
              <a:off x="2571750" y="5730875"/>
              <a:ext cx="998538"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eykdh</a:t>
              </a:r>
            </a:p>
          </p:txBody>
        </p:sp>
        <p:sp>
          <p:nvSpPr>
            <p:cNvPr id="94347" name="Text Box 446"/>
            <p:cNvSpPr txBox="1">
              <a:spLocks noChangeArrowheads="1"/>
            </p:cNvSpPr>
            <p:nvPr/>
          </p:nvSpPr>
          <p:spPr bwMode="auto">
            <a:xfrm>
              <a:off x="2695575" y="3065463"/>
              <a:ext cx="1031875"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70000"/>
                </a:lnSpc>
                <a:spcBef>
                  <a:spcPct val="50000"/>
                </a:spcBef>
              </a:pPr>
              <a:r>
                <a:rPr lang="en-US" sz="1400" b="1">
                  <a:latin typeface="Kruti Dev 010" charset="0"/>
                </a:rPr>
                <a:t>vkscs/kkg</a:t>
              </a:r>
            </a:p>
          </p:txBody>
        </p:sp>
        <p:sp>
          <p:nvSpPr>
            <p:cNvPr id="94348" name="Text Box 447"/>
            <p:cNvSpPr txBox="1">
              <a:spLocks noChangeArrowheads="1"/>
            </p:cNvSpPr>
            <p:nvPr/>
          </p:nvSpPr>
          <p:spPr bwMode="auto">
            <a:xfrm>
              <a:off x="2901950" y="4064000"/>
              <a:ext cx="771525" cy="194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900" b="1">
                  <a:latin typeface="Kruti Dev 010" charset="0"/>
                </a:rPr>
                <a:t>¼fuuos½</a:t>
              </a:r>
            </a:p>
          </p:txBody>
        </p:sp>
        <p:sp>
          <p:nvSpPr>
            <p:cNvPr id="94349" name="Line 448"/>
            <p:cNvSpPr>
              <a:spLocks noChangeShapeType="1"/>
            </p:cNvSpPr>
            <p:nvPr/>
          </p:nvSpPr>
          <p:spPr bwMode="auto">
            <a:xfrm>
              <a:off x="2671763" y="38528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350" name="Rectangle 451" descr="75%"/>
            <p:cNvSpPr>
              <a:spLocks noChangeArrowheads="1"/>
            </p:cNvSpPr>
            <p:nvPr/>
          </p:nvSpPr>
          <p:spPr bwMode="auto">
            <a:xfrm>
              <a:off x="2343150" y="881063"/>
              <a:ext cx="134938" cy="2309812"/>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Kruti Dev 010" charset="0"/>
              </a:endParaRPr>
            </a:p>
          </p:txBody>
        </p:sp>
        <p:sp>
          <p:nvSpPr>
            <p:cNvPr id="94351" name="AutoShape 452" descr="75%"/>
            <p:cNvSpPr>
              <a:spLocks noChangeArrowheads="1"/>
            </p:cNvSpPr>
            <p:nvPr/>
          </p:nvSpPr>
          <p:spPr bwMode="auto">
            <a:xfrm>
              <a:off x="2017713" y="3092450"/>
              <a:ext cx="341312" cy="295275"/>
            </a:xfrm>
            <a:prstGeom prst="leftArrow">
              <a:avLst>
                <a:gd name="adj1" fmla="val 50000"/>
                <a:gd name="adj2" fmla="val 28898"/>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Kruti Dev 010" charset="0"/>
              </a:endParaRPr>
            </a:p>
          </p:txBody>
        </p:sp>
        <p:grpSp>
          <p:nvGrpSpPr>
            <p:cNvPr id="94352" name="Group 453"/>
            <p:cNvGrpSpPr>
              <a:grpSpLocks/>
            </p:cNvGrpSpPr>
            <p:nvPr/>
          </p:nvGrpSpPr>
          <p:grpSpPr bwMode="auto">
            <a:xfrm>
              <a:off x="1833563" y="2871788"/>
              <a:ext cx="534987" cy="379412"/>
              <a:chOff x="2375" y="3471"/>
              <a:chExt cx="337" cy="239"/>
            </a:xfrm>
          </p:grpSpPr>
          <p:grpSp>
            <p:nvGrpSpPr>
              <p:cNvPr id="94388" name="Group 454"/>
              <p:cNvGrpSpPr>
                <a:grpSpLocks/>
              </p:cNvGrpSpPr>
              <p:nvPr/>
            </p:nvGrpSpPr>
            <p:grpSpPr bwMode="auto">
              <a:xfrm>
                <a:off x="2466" y="3471"/>
                <a:ext cx="166" cy="239"/>
                <a:chOff x="1005" y="2648"/>
                <a:chExt cx="342" cy="448"/>
              </a:xfrm>
            </p:grpSpPr>
            <p:pic>
              <p:nvPicPr>
                <p:cNvPr id="94390" name="Picture 45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5" y="2648"/>
                  <a:ext cx="34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94391" name="Rectangle 456"/>
                <p:cNvSpPr>
                  <a:spLocks noChangeArrowheads="1"/>
                </p:cNvSpPr>
                <p:nvPr/>
              </p:nvSpPr>
              <p:spPr bwMode="auto">
                <a:xfrm>
                  <a:off x="1057" y="2764"/>
                  <a:ext cx="251" cy="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latin typeface="Kruti Dev 010" charset="0"/>
                  </a:endParaRPr>
                </a:p>
              </p:txBody>
            </p:sp>
          </p:grpSp>
          <p:sp>
            <p:nvSpPr>
              <p:cNvPr id="94389" name="Text Box 457"/>
              <p:cNvSpPr txBox="1">
                <a:spLocks noChangeArrowheads="1"/>
              </p:cNvSpPr>
              <p:nvPr/>
            </p:nvSpPr>
            <p:spPr bwMode="auto">
              <a:xfrm>
                <a:off x="2375" y="3507"/>
                <a:ext cx="337"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600" b="1">
                    <a:latin typeface="Kruti Dev 010" charset="0"/>
                  </a:rPr>
                  <a:t>DC</a:t>
                </a:r>
                <a:endParaRPr lang="en-US" sz="500" b="1">
                  <a:latin typeface="Kruti Dev 010" charset="0"/>
                </a:endParaRPr>
              </a:p>
            </p:txBody>
          </p:sp>
        </p:grpSp>
        <p:sp>
          <p:nvSpPr>
            <p:cNvPr id="94353" name="Arc 458" descr="75%"/>
            <p:cNvSpPr>
              <a:spLocks/>
            </p:cNvSpPr>
            <p:nvPr/>
          </p:nvSpPr>
          <p:spPr bwMode="auto">
            <a:xfrm rot="5351927">
              <a:off x="2328069" y="3156744"/>
              <a:ext cx="142875" cy="1571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4354" name="Text Box 464"/>
            <p:cNvSpPr txBox="1">
              <a:spLocks noChangeArrowheads="1"/>
            </p:cNvSpPr>
            <p:nvPr/>
          </p:nvSpPr>
          <p:spPr bwMode="auto">
            <a:xfrm>
              <a:off x="2574925" y="4114800"/>
              <a:ext cx="812800" cy="243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ugwe</a:t>
              </a:r>
            </a:p>
          </p:txBody>
        </p:sp>
        <p:sp>
          <p:nvSpPr>
            <p:cNvPr id="94355" name="Text Box 465"/>
            <p:cNvSpPr txBox="1">
              <a:spLocks noChangeArrowheads="1"/>
            </p:cNvSpPr>
            <p:nvPr/>
          </p:nvSpPr>
          <p:spPr bwMode="auto">
            <a:xfrm>
              <a:off x="3121025" y="3016250"/>
              <a:ext cx="931863"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70000"/>
                </a:lnSpc>
                <a:spcBef>
                  <a:spcPct val="50000"/>
                </a:spcBef>
              </a:pPr>
              <a:r>
                <a:rPr lang="en-US" sz="700" b="1">
                  <a:latin typeface="Kruti Dev 010" charset="0"/>
                </a:rPr>
                <a:t>(Edom)</a:t>
              </a:r>
              <a:endParaRPr lang="en-US" sz="800" b="1">
                <a:latin typeface="Kruti Dev 010" charset="0"/>
              </a:endParaRPr>
            </a:p>
            <a:p>
              <a:pPr algn="l">
                <a:spcBef>
                  <a:spcPct val="50000"/>
                </a:spcBef>
              </a:pPr>
              <a:endParaRPr lang="en-US" sz="500">
                <a:latin typeface="Kruti Dev 010" charset="0"/>
              </a:endParaRPr>
            </a:p>
          </p:txBody>
        </p:sp>
        <p:sp>
          <p:nvSpPr>
            <p:cNvPr id="94356" name="Text Box 466"/>
            <p:cNvSpPr txBox="1">
              <a:spLocks noChangeArrowheads="1"/>
            </p:cNvSpPr>
            <p:nvPr/>
          </p:nvSpPr>
          <p:spPr bwMode="auto">
            <a:xfrm>
              <a:off x="3003550" y="2035175"/>
              <a:ext cx="59372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¼fuuos½</a:t>
              </a:r>
            </a:p>
          </p:txBody>
        </p:sp>
        <p:sp>
          <p:nvSpPr>
            <p:cNvPr id="1018094" name="AutoShape 238"/>
            <p:cNvSpPr>
              <a:spLocks noChangeArrowheads="1"/>
            </p:cNvSpPr>
            <p:nvPr/>
          </p:nvSpPr>
          <p:spPr bwMode="auto">
            <a:xfrm>
              <a:off x="604838" y="2630488"/>
              <a:ext cx="2016098" cy="1692275"/>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324" name="AutoShape 468"/>
            <p:cNvSpPr>
              <a:spLocks noChangeArrowheads="1"/>
            </p:cNvSpPr>
            <p:nvPr/>
          </p:nvSpPr>
          <p:spPr bwMode="auto">
            <a:xfrm>
              <a:off x="5292662" y="3862388"/>
              <a:ext cx="4044896" cy="2366962"/>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326" name="AutoShape 470"/>
            <p:cNvSpPr>
              <a:spLocks noChangeArrowheads="1"/>
            </p:cNvSpPr>
            <p:nvPr/>
          </p:nvSpPr>
          <p:spPr bwMode="auto">
            <a:xfrm>
              <a:off x="5129152" y="3681413"/>
              <a:ext cx="4386203" cy="2700337"/>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327" name="Oval 471"/>
            <p:cNvSpPr>
              <a:spLocks noChangeArrowheads="1"/>
            </p:cNvSpPr>
            <p:nvPr/>
          </p:nvSpPr>
          <p:spPr bwMode="auto">
            <a:xfrm>
              <a:off x="1584312" y="2870200"/>
              <a:ext cx="941375" cy="698500"/>
            </a:xfrm>
            <a:prstGeom prst="ellipse">
              <a:avLst/>
            </a:prstGeom>
            <a:noFill/>
            <a:ln w="76200">
              <a:solidFill>
                <a:srgbClr val="FFE95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94361" name="Group 176"/>
            <p:cNvGrpSpPr>
              <a:grpSpLocks/>
            </p:cNvGrpSpPr>
            <p:nvPr/>
          </p:nvGrpSpPr>
          <p:grpSpPr bwMode="auto">
            <a:xfrm>
              <a:off x="3248025" y="2801938"/>
              <a:ext cx="474663" cy="1000124"/>
              <a:chOff x="6153150" y="2946401"/>
              <a:chExt cx="901700" cy="1682748"/>
            </a:xfrm>
          </p:grpSpPr>
          <p:grpSp>
            <p:nvGrpSpPr>
              <p:cNvPr id="94376" name="Group 85"/>
              <p:cNvGrpSpPr>
                <a:grpSpLocks/>
              </p:cNvGrpSpPr>
              <p:nvPr/>
            </p:nvGrpSpPr>
            <p:grpSpPr bwMode="auto">
              <a:xfrm>
                <a:off x="6153150" y="3681413"/>
                <a:ext cx="901700" cy="947736"/>
                <a:chOff x="1557" y="1007"/>
                <a:chExt cx="2105" cy="1949"/>
              </a:xfrm>
            </p:grpSpPr>
            <p:grpSp>
              <p:nvGrpSpPr>
                <p:cNvPr id="94380" name="Group 87"/>
                <p:cNvGrpSpPr>
                  <a:grpSpLocks/>
                </p:cNvGrpSpPr>
                <p:nvPr/>
              </p:nvGrpSpPr>
              <p:grpSpPr bwMode="auto">
                <a:xfrm>
                  <a:off x="1557" y="1209"/>
                  <a:ext cx="2105" cy="1421"/>
                  <a:chOff x="578" y="2316"/>
                  <a:chExt cx="2105" cy="1421"/>
                </a:xfrm>
              </p:grpSpPr>
              <p:sp>
                <p:nvSpPr>
                  <p:cNvPr id="9438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9438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9438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9438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9438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9438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9438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94377" name="Group 98"/>
              <p:cNvGrpSpPr>
                <a:grpSpLocks/>
              </p:cNvGrpSpPr>
              <p:nvPr/>
            </p:nvGrpSpPr>
            <p:grpSpPr bwMode="auto">
              <a:xfrm>
                <a:off x="6165850" y="2946401"/>
                <a:ext cx="677863" cy="1308101"/>
                <a:chOff x="3908" y="1840"/>
                <a:chExt cx="427" cy="824"/>
              </a:xfrm>
            </p:grpSpPr>
            <p:sp>
              <p:nvSpPr>
                <p:cNvPr id="180" name="Rectangle 96"/>
                <p:cNvSpPr>
                  <a:spLocks noChangeArrowheads="1"/>
                </p:cNvSpPr>
                <p:nvPr/>
              </p:nvSpPr>
              <p:spPr bwMode="auto">
                <a:xfrm>
                  <a:off x="3927" y="1840"/>
                  <a:ext cx="114" cy="48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81" name="Rectangle 97"/>
                <p:cNvSpPr>
                  <a:spLocks noChangeArrowheads="1"/>
                </p:cNvSpPr>
                <p:nvPr/>
              </p:nvSpPr>
              <p:spPr bwMode="auto">
                <a:xfrm>
                  <a:off x="3908" y="2341"/>
                  <a:ext cx="427" cy="323"/>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NC</a:t>
                  </a:r>
                  <a:endParaRPr lang="en-US" sz="1100" i="1" dirty="0">
                    <a:solidFill>
                      <a:srgbClr val="000000"/>
                    </a:solidFill>
                    <a:latin typeface="Kruti Dev 010" pitchFamily="2" charset="0"/>
                  </a:endParaRPr>
                </a:p>
              </p:txBody>
            </p:sp>
          </p:grpSp>
        </p:grpSp>
        <p:sp>
          <p:nvSpPr>
            <p:cNvPr id="94362" name="Text Box 449"/>
            <p:cNvSpPr txBox="1">
              <a:spLocks noChangeArrowheads="1"/>
            </p:cNvSpPr>
            <p:nvPr/>
          </p:nvSpPr>
          <p:spPr bwMode="auto">
            <a:xfrm>
              <a:off x="2605088" y="3581400"/>
              <a:ext cx="998537" cy="24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foykixhr</a:t>
              </a:r>
            </a:p>
          </p:txBody>
        </p:sp>
        <p:sp>
          <p:nvSpPr>
            <p:cNvPr id="1018095" name="Line 239"/>
            <p:cNvSpPr>
              <a:spLocks noChangeShapeType="1"/>
            </p:cNvSpPr>
            <p:nvPr/>
          </p:nvSpPr>
          <p:spPr bwMode="auto">
            <a:xfrm>
              <a:off x="2639986" y="3451225"/>
              <a:ext cx="2443129" cy="122872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85" name="Line 6"/>
            <p:cNvSpPr>
              <a:spLocks noChangeShapeType="1"/>
            </p:cNvSpPr>
            <p:nvPr/>
          </p:nvSpPr>
          <p:spPr bwMode="auto">
            <a:xfrm>
              <a:off x="5500622" y="2935288"/>
              <a:ext cx="1241408"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86" name="Line 7"/>
            <p:cNvSpPr>
              <a:spLocks noChangeShapeType="1"/>
            </p:cNvSpPr>
            <p:nvPr/>
          </p:nvSpPr>
          <p:spPr bwMode="auto">
            <a:xfrm>
              <a:off x="7129375" y="2933700"/>
              <a:ext cx="2112934"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87" name="Rectangle 16"/>
            <p:cNvSpPr>
              <a:spLocks noChangeArrowheads="1"/>
            </p:cNvSpPr>
            <p:nvPr/>
          </p:nvSpPr>
          <p:spPr bwMode="auto">
            <a:xfrm>
              <a:off x="5662613" y="2358201"/>
              <a:ext cx="1112483" cy="643766"/>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3600" b="1" dirty="0">
                  <a:ln>
                    <a:solidFill>
                      <a:schemeClr val="bg1"/>
                    </a:solidFill>
                  </a:ln>
                  <a:solidFill>
                    <a:schemeClr val="bg1"/>
                  </a:solidFill>
                  <a:latin typeface="Kruti Dev 010" pitchFamily="2" charset="0"/>
                  <a:ea typeface="+mn-ea"/>
                  <a:cs typeface="+mn-cs"/>
                </a:rPr>
                <a:t>v¸;wc</a:t>
              </a:r>
            </a:p>
          </p:txBody>
        </p:sp>
        <p:sp>
          <p:nvSpPr>
            <p:cNvPr id="188" name="Rectangle 28"/>
            <p:cNvSpPr>
              <a:spLocks noChangeArrowheads="1"/>
            </p:cNvSpPr>
            <p:nvPr/>
          </p:nvSpPr>
          <p:spPr bwMode="auto">
            <a:xfrm>
              <a:off x="6727743" y="641350"/>
              <a:ext cx="2706652"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grpSp>
          <p:nvGrpSpPr>
            <p:cNvPr id="94368" name="Group 120"/>
            <p:cNvGrpSpPr>
              <a:grpSpLocks/>
            </p:cNvGrpSpPr>
            <p:nvPr/>
          </p:nvGrpSpPr>
          <p:grpSpPr bwMode="auto">
            <a:xfrm>
              <a:off x="4997450" y="3806826"/>
              <a:ext cx="4713603" cy="2478088"/>
              <a:chOff x="361" y="2764"/>
              <a:chExt cx="2611" cy="1561"/>
            </a:xfrm>
          </p:grpSpPr>
          <p:sp>
            <p:nvSpPr>
              <p:cNvPr id="190" name="AutoShape 121"/>
              <p:cNvSpPr>
                <a:spLocks noChangeArrowheads="1"/>
              </p:cNvSpPr>
              <p:nvPr/>
            </p:nvSpPr>
            <p:spPr bwMode="auto">
              <a:xfrm>
                <a:off x="361" y="2800"/>
                <a:ext cx="2547"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91" name="Text Box 122"/>
              <p:cNvSpPr txBox="1">
                <a:spLocks noChangeArrowheads="1"/>
              </p:cNvSpPr>
              <p:nvPr/>
            </p:nvSpPr>
            <p:spPr bwMode="auto">
              <a:xfrm>
                <a:off x="465" y="2764"/>
                <a:ext cx="2507" cy="1561"/>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dqN ^^dkO;kRed iqLrdsa**</a:t>
                </a:r>
              </a:p>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^^jktlh dky**</a:t>
                </a:r>
              </a:p>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ds e/; Hkh fy[kh xbZ</a:t>
                </a:r>
              </a:p>
            </p:txBody>
          </p:sp>
        </p:grpSp>
        <p:sp>
          <p:nvSpPr>
            <p:cNvPr id="192" name="Rectangle 25"/>
            <p:cNvSpPr>
              <a:spLocks noChangeArrowheads="1"/>
            </p:cNvSpPr>
            <p:nvPr/>
          </p:nvSpPr>
          <p:spPr bwMode="auto">
            <a:xfrm>
              <a:off x="7962801" y="2284413"/>
              <a:ext cx="663566" cy="33813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en-US" sz="1600" b="1" dirty="0">
                  <a:solidFill>
                    <a:schemeClr val="bg1"/>
                  </a:solidFill>
                  <a:latin typeface="Kruti Dev 010" pitchFamily="2" charset="0"/>
                  <a:ea typeface="+mn-ea"/>
                  <a:cs typeface="+mn-cs"/>
                </a:rPr>
                <a:t>yxHkx</a:t>
              </a:r>
            </a:p>
          </p:txBody>
        </p:sp>
        <p:sp>
          <p:nvSpPr>
            <p:cNvPr id="193" name="Rectangle 30"/>
            <p:cNvSpPr>
              <a:spLocks noChangeArrowheads="1"/>
            </p:cNvSpPr>
            <p:nvPr/>
          </p:nvSpPr>
          <p:spPr bwMode="auto">
            <a:xfrm>
              <a:off x="6991350" y="2033853"/>
              <a:ext cx="2228850" cy="95462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3200" b="1" dirty="0">
                <a:ln>
                  <a:solidFill>
                    <a:schemeClr val="bg1"/>
                  </a:solidFill>
                </a:ln>
                <a:solidFill>
                  <a:schemeClr val="bg1"/>
                </a:solidFill>
                <a:latin typeface="Kruti Dev 010" pitchFamily="2" charset="0"/>
                <a:ea typeface="+mn-ea"/>
                <a:cs typeface="+mn-cs"/>
              </a:endParaRPr>
            </a:p>
            <a:p>
              <a:pPr algn="ctr">
                <a:lnSpc>
                  <a:spcPct val="80000"/>
                </a:lnSpc>
                <a:defRPr/>
              </a:pPr>
              <a:r>
                <a:rPr lang="en-US" sz="3600" b="1" dirty="0">
                  <a:ln>
                    <a:solidFill>
                      <a:schemeClr val="bg1"/>
                    </a:solidFill>
                  </a:ln>
                  <a:solidFill>
                    <a:schemeClr val="bg1"/>
                  </a:solidFill>
                  <a:latin typeface="Kruti Dev 010" pitchFamily="2" charset="0"/>
                  <a:ea typeface="+mn-ea"/>
                  <a:cs typeface="+mn-cs"/>
                </a:rPr>
                <a:t>vczkge</a:t>
              </a:r>
            </a:p>
          </p:txBody>
        </p:sp>
        <p:sp>
          <p:nvSpPr>
            <p:cNvPr id="195" name="Text Box 29"/>
            <p:cNvSpPr txBox="1">
              <a:spLocks noChangeArrowheads="1"/>
            </p:cNvSpPr>
            <p:nvPr/>
          </p:nvSpPr>
          <p:spPr bwMode="auto">
            <a:xfrm>
              <a:off x="5283200" y="1666875"/>
              <a:ext cx="4111625" cy="76944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400" b="1" i="1" dirty="0">
                  <a:ln>
                    <a:solidFill>
                      <a:srgbClr val="FFFF00"/>
                    </a:solidFill>
                  </a:ln>
                  <a:solidFill>
                    <a:srgbClr val="FFF819"/>
                  </a:solidFill>
                  <a:latin typeface="Kruti Dev 010" pitchFamily="2" charset="0"/>
                  <a:ea typeface="ＭＳ Ｐゴシック" pitchFamily="-84" charset="-128"/>
                  <a:cs typeface="+mn-cs"/>
                </a:rPr>
                <a:t>^^dfork**</a:t>
              </a:r>
              <a:endParaRPr lang="en-US" sz="44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189" name="Rectangle 291"/>
            <p:cNvSpPr>
              <a:spLocks noChangeArrowheads="1"/>
            </p:cNvSpPr>
            <p:nvPr/>
          </p:nvSpPr>
          <p:spPr bwMode="auto">
            <a:xfrm>
              <a:off x="6478262" y="284629"/>
              <a:ext cx="3282950" cy="169572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94373" name="Picture 5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7" name="Group 96"/>
          <p:cNvGrpSpPr>
            <a:grpSpLocks/>
          </p:cNvGrpSpPr>
          <p:nvPr/>
        </p:nvGrpSpPr>
        <p:grpSpPr bwMode="auto">
          <a:xfrm>
            <a:off x="427038" y="398463"/>
            <a:ext cx="9475787" cy="7351712"/>
            <a:chOff x="427038" y="398463"/>
            <a:chExt cx="9475788" cy="7351772"/>
          </a:xfrm>
        </p:grpSpPr>
        <p:sp>
          <p:nvSpPr>
            <p:cNvPr id="96258" name="Text Box 2"/>
            <p:cNvSpPr txBox="1">
              <a:spLocks noChangeArrowheads="1"/>
            </p:cNvSpPr>
            <p:nvPr/>
          </p:nvSpPr>
          <p:spPr bwMode="auto">
            <a:xfrm>
              <a:off x="9612313" y="7350125"/>
              <a:ext cx="282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sp>
          <p:nvSpPr>
            <p:cNvPr id="96259" name="Text Box 31"/>
            <p:cNvSpPr txBox="1">
              <a:spLocks noChangeArrowheads="1"/>
            </p:cNvSpPr>
            <p:nvPr/>
          </p:nvSpPr>
          <p:spPr bwMode="auto">
            <a:xfrm>
              <a:off x="9015413" y="7343775"/>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46</a:t>
              </a:r>
            </a:p>
          </p:txBody>
        </p:sp>
        <p:sp>
          <p:nvSpPr>
            <p:cNvPr id="96260"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6261"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96262" name="Rectangle 37" descr="75%"/>
            <p:cNvSpPr>
              <a:spLocks noChangeArrowheads="1"/>
            </p:cNvSpPr>
            <p:nvPr/>
          </p:nvSpPr>
          <p:spPr bwMode="auto">
            <a:xfrm>
              <a:off x="1006475"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96263"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4" name="Rectangle 39"/>
            <p:cNvSpPr>
              <a:spLocks noChangeArrowheads="1"/>
            </p:cNvSpPr>
            <p:nvPr/>
          </p:nvSpPr>
          <p:spPr bwMode="auto">
            <a:xfrm>
              <a:off x="1985963" y="1995488"/>
              <a:ext cx="18280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Kruti Dev 010" charset="0"/>
              </a:endParaRPr>
            </a:p>
          </p:txBody>
        </p:sp>
        <p:sp>
          <p:nvSpPr>
            <p:cNvPr id="96265" name="Rectangle 40"/>
            <p:cNvSpPr>
              <a:spLocks noChangeArrowheads="1"/>
            </p:cNvSpPr>
            <p:nvPr/>
          </p:nvSpPr>
          <p:spPr bwMode="auto">
            <a:xfrm>
              <a:off x="2419350" y="2065338"/>
              <a:ext cx="246861"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 </a:t>
              </a:r>
            </a:p>
          </p:txBody>
        </p:sp>
        <p:sp>
          <p:nvSpPr>
            <p:cNvPr id="96266" name="Rectangle 41"/>
            <p:cNvSpPr>
              <a:spLocks noChangeArrowheads="1"/>
            </p:cNvSpPr>
            <p:nvPr/>
          </p:nvSpPr>
          <p:spPr bwMode="auto">
            <a:xfrm>
              <a:off x="1858963" y="2295525"/>
              <a:ext cx="182806"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67" name="Rectangle 42"/>
            <p:cNvSpPr>
              <a:spLocks noChangeArrowheads="1"/>
            </p:cNvSpPr>
            <p:nvPr/>
          </p:nvSpPr>
          <p:spPr bwMode="auto">
            <a:xfrm>
              <a:off x="2112963" y="2473325"/>
              <a:ext cx="182806"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68"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9"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0"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1"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2"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3"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4" name="Rectangle 50"/>
            <p:cNvSpPr>
              <a:spLocks noChangeArrowheads="1"/>
            </p:cNvSpPr>
            <p:nvPr/>
          </p:nvSpPr>
          <p:spPr bwMode="auto">
            <a:xfrm>
              <a:off x="1604963" y="1541463"/>
              <a:ext cx="381492"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endParaRPr lang="en-US" sz="2400" b="1">
                <a:latin typeface="Kruti Dev 010" charset="0"/>
              </a:endParaRPr>
            </a:p>
          </p:txBody>
        </p:sp>
        <p:sp>
          <p:nvSpPr>
            <p:cNvPr id="96275"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6"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7"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8"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9"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0"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1"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2"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3"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4" name="Rectangle 60"/>
            <p:cNvSpPr>
              <a:spLocks noChangeArrowheads="1"/>
            </p:cNvSpPr>
            <p:nvPr/>
          </p:nvSpPr>
          <p:spPr bwMode="auto">
            <a:xfrm>
              <a:off x="1757363" y="2652713"/>
              <a:ext cx="182806"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85" name="Rectangle 61"/>
            <p:cNvSpPr>
              <a:spLocks noChangeArrowheads="1"/>
            </p:cNvSpPr>
            <p:nvPr/>
          </p:nvSpPr>
          <p:spPr bwMode="auto">
            <a:xfrm>
              <a:off x="1985963" y="1995488"/>
              <a:ext cx="18280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Kruti Dev 010" charset="0"/>
              </a:endParaRPr>
            </a:p>
          </p:txBody>
        </p:sp>
        <p:sp>
          <p:nvSpPr>
            <p:cNvPr id="96286" name="Rectangle 62"/>
            <p:cNvSpPr>
              <a:spLocks noChangeArrowheads="1"/>
            </p:cNvSpPr>
            <p:nvPr/>
          </p:nvSpPr>
          <p:spPr bwMode="auto">
            <a:xfrm>
              <a:off x="2419350" y="2065338"/>
              <a:ext cx="182806"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87" name="Rectangle 63"/>
            <p:cNvSpPr>
              <a:spLocks noChangeArrowheads="1"/>
            </p:cNvSpPr>
            <p:nvPr/>
          </p:nvSpPr>
          <p:spPr bwMode="auto">
            <a:xfrm>
              <a:off x="1858963" y="2295525"/>
              <a:ext cx="182806"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88" name="Rectangle 64"/>
            <p:cNvSpPr>
              <a:spLocks noChangeArrowheads="1"/>
            </p:cNvSpPr>
            <p:nvPr/>
          </p:nvSpPr>
          <p:spPr bwMode="auto">
            <a:xfrm>
              <a:off x="2112963" y="2473325"/>
              <a:ext cx="182806"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89" name="Rectangle 65"/>
            <p:cNvSpPr>
              <a:spLocks noChangeArrowheads="1"/>
            </p:cNvSpPr>
            <p:nvPr/>
          </p:nvSpPr>
          <p:spPr bwMode="auto">
            <a:xfrm>
              <a:off x="2774950" y="1301750"/>
              <a:ext cx="182806"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90"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91" name="Rectangle 67"/>
            <p:cNvSpPr>
              <a:spLocks noChangeArrowheads="1"/>
            </p:cNvSpPr>
            <p:nvPr/>
          </p:nvSpPr>
          <p:spPr bwMode="auto">
            <a:xfrm>
              <a:off x="1757363" y="2652713"/>
              <a:ext cx="182806"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92" name="Rectangle 68"/>
            <p:cNvSpPr>
              <a:spLocks noChangeArrowheads="1"/>
            </p:cNvSpPr>
            <p:nvPr/>
          </p:nvSpPr>
          <p:spPr bwMode="auto">
            <a:xfrm>
              <a:off x="1912938" y="1544638"/>
              <a:ext cx="801500"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sp>
          <p:nvSpPr>
            <p:cNvPr id="96293" name="Rectangle 69"/>
            <p:cNvSpPr>
              <a:spLocks noChangeArrowheads="1"/>
            </p:cNvSpPr>
            <p:nvPr/>
          </p:nvSpPr>
          <p:spPr bwMode="auto">
            <a:xfrm>
              <a:off x="1798638" y="5738813"/>
              <a:ext cx="182806" cy="428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96294" name="Rectangle 70"/>
            <p:cNvSpPr>
              <a:spLocks noChangeArrowheads="1"/>
            </p:cNvSpPr>
            <p:nvPr/>
          </p:nvSpPr>
          <p:spPr bwMode="auto">
            <a:xfrm>
              <a:off x="1789113" y="4768850"/>
              <a:ext cx="18280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1187911" name="Rectangle 71"/>
            <p:cNvSpPr>
              <a:spLocks noChangeArrowheads="1"/>
            </p:cNvSpPr>
            <p:nvPr/>
          </p:nvSpPr>
          <p:spPr bwMode="auto">
            <a:xfrm>
              <a:off x="1827213" y="3036910"/>
              <a:ext cx="822325" cy="52070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2800" b="1" dirty="0">
                  <a:solidFill>
                    <a:schemeClr val="hlink"/>
                  </a:solidFill>
                  <a:latin typeface="Kruti Dev 010" pitchFamily="2" charset="0"/>
                </a:rPr>
                <a:t>Hktu</a:t>
              </a:r>
              <a:endParaRPr lang="en-US" sz="2800" b="1" dirty="0">
                <a:latin typeface="Kruti Dev 010" pitchFamily="2" charset="0"/>
              </a:endParaRPr>
            </a:p>
          </p:txBody>
        </p:sp>
        <p:grpSp>
          <p:nvGrpSpPr>
            <p:cNvPr id="96296" name="Group 75"/>
            <p:cNvGrpSpPr>
              <a:grpSpLocks/>
            </p:cNvGrpSpPr>
            <p:nvPr/>
          </p:nvGrpSpPr>
          <p:grpSpPr bwMode="auto">
            <a:xfrm>
              <a:off x="2652720" y="3794125"/>
              <a:ext cx="201613" cy="477838"/>
              <a:chOff x="1844" y="2025"/>
              <a:chExt cx="127" cy="301"/>
            </a:xfrm>
          </p:grpSpPr>
          <p:sp>
            <p:nvSpPr>
              <p:cNvPr id="96351" name="Rectangle 76"/>
              <p:cNvSpPr>
                <a:spLocks noChangeArrowheads="1"/>
              </p:cNvSpPr>
              <p:nvPr/>
            </p:nvSpPr>
            <p:spPr bwMode="auto">
              <a:xfrm>
                <a:off x="1844" y="213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6352" name="Rectangle 77"/>
              <p:cNvSpPr>
                <a:spLocks noChangeArrowheads="1"/>
              </p:cNvSpPr>
              <p:nvPr/>
            </p:nvSpPr>
            <p:spPr bwMode="auto">
              <a:xfrm>
                <a:off x="1856" y="2025"/>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6297" name="Rectangle 78"/>
            <p:cNvSpPr>
              <a:spLocks noChangeArrowheads="1"/>
            </p:cNvSpPr>
            <p:nvPr/>
          </p:nvSpPr>
          <p:spPr bwMode="auto">
            <a:xfrm>
              <a:off x="1797050" y="3886200"/>
              <a:ext cx="18280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grpSp>
          <p:nvGrpSpPr>
            <p:cNvPr id="96298" name="Group 79"/>
            <p:cNvGrpSpPr>
              <a:grpSpLocks/>
            </p:cNvGrpSpPr>
            <p:nvPr/>
          </p:nvGrpSpPr>
          <p:grpSpPr bwMode="auto">
            <a:xfrm>
              <a:off x="2649545" y="4721225"/>
              <a:ext cx="227013" cy="452438"/>
              <a:chOff x="1892" y="2617"/>
              <a:chExt cx="143" cy="285"/>
            </a:xfrm>
          </p:grpSpPr>
          <p:sp>
            <p:nvSpPr>
              <p:cNvPr id="96349"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6350"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6299" name="Group 82"/>
            <p:cNvGrpSpPr>
              <a:grpSpLocks/>
            </p:cNvGrpSpPr>
            <p:nvPr/>
          </p:nvGrpSpPr>
          <p:grpSpPr bwMode="auto">
            <a:xfrm>
              <a:off x="2670181" y="5673725"/>
              <a:ext cx="263526" cy="441325"/>
              <a:chOff x="1845" y="3227"/>
              <a:chExt cx="166" cy="278"/>
            </a:xfrm>
          </p:grpSpPr>
          <p:sp>
            <p:nvSpPr>
              <p:cNvPr id="96347"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6348"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6300" name="Rectangle 88"/>
            <p:cNvSpPr>
              <a:spLocks noChangeArrowheads="1"/>
            </p:cNvSpPr>
            <p:nvPr/>
          </p:nvSpPr>
          <p:spPr bwMode="auto">
            <a:xfrm>
              <a:off x="1543050" y="3049588"/>
              <a:ext cx="33983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6301" name="Rectangle 89"/>
            <p:cNvSpPr>
              <a:spLocks noChangeArrowheads="1"/>
            </p:cNvSpPr>
            <p:nvPr/>
          </p:nvSpPr>
          <p:spPr bwMode="auto">
            <a:xfrm>
              <a:off x="1538288" y="3873500"/>
              <a:ext cx="437619"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7.</a:t>
              </a:r>
            </a:p>
          </p:txBody>
        </p:sp>
        <p:sp>
          <p:nvSpPr>
            <p:cNvPr id="96302" name="Rectangle 90"/>
            <p:cNvSpPr>
              <a:spLocks noChangeArrowheads="1"/>
            </p:cNvSpPr>
            <p:nvPr/>
          </p:nvSpPr>
          <p:spPr bwMode="auto">
            <a:xfrm>
              <a:off x="1541463" y="4752975"/>
              <a:ext cx="437619"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7.</a:t>
              </a:r>
            </a:p>
          </p:txBody>
        </p:sp>
        <p:sp>
          <p:nvSpPr>
            <p:cNvPr id="96303" name="Rectangle 91"/>
            <p:cNvSpPr>
              <a:spLocks noChangeArrowheads="1"/>
            </p:cNvSpPr>
            <p:nvPr/>
          </p:nvSpPr>
          <p:spPr bwMode="auto">
            <a:xfrm>
              <a:off x="1541463" y="5732463"/>
              <a:ext cx="437619"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7.</a:t>
              </a:r>
            </a:p>
          </p:txBody>
        </p:sp>
        <p:sp>
          <p:nvSpPr>
            <p:cNvPr id="96304"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6305"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96306"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96307" name="Text Box 95"/>
            <p:cNvSpPr txBox="1">
              <a:spLocks noChangeArrowheads="1"/>
            </p:cNvSpPr>
            <p:nvPr/>
          </p:nvSpPr>
          <p:spPr bwMode="auto">
            <a:xfrm rot="-5400000">
              <a:off x="1567656" y="3458369"/>
              <a:ext cx="44815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dfork ¼‡½</a:t>
              </a:r>
              <a:endParaRPr lang="en-US" sz="2400">
                <a:latin typeface="Kruti Dev 010" charset="0"/>
              </a:endParaRPr>
            </a:p>
          </p:txBody>
        </p:sp>
        <p:sp>
          <p:nvSpPr>
            <p:cNvPr id="1187938" name="AutoShape 98"/>
            <p:cNvSpPr>
              <a:spLocks noChangeArrowheads="1"/>
            </p:cNvSpPr>
            <p:nvPr/>
          </p:nvSpPr>
          <p:spPr bwMode="auto">
            <a:xfrm>
              <a:off x="5233989" y="3295674"/>
              <a:ext cx="4284662" cy="736606"/>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96309" name="Picture 1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310" name="Rectangle 102"/>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96311" name="Rectangle 103"/>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87944" name="Line 104"/>
            <p:cNvSpPr>
              <a:spLocks noChangeShapeType="1"/>
            </p:cNvSpPr>
            <p:nvPr/>
          </p:nvSpPr>
          <p:spPr bwMode="auto">
            <a:xfrm>
              <a:off x="5500689" y="2935309"/>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45" name="Line 105"/>
            <p:cNvSpPr>
              <a:spLocks noChangeShapeType="1"/>
            </p:cNvSpPr>
            <p:nvPr/>
          </p:nvSpPr>
          <p:spPr bwMode="auto">
            <a:xfrm>
              <a:off x="7129464" y="2933721"/>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46" name="Line 106"/>
            <p:cNvSpPr>
              <a:spLocks noChangeShapeType="1"/>
            </p:cNvSpPr>
            <p:nvPr/>
          </p:nvSpPr>
          <p:spPr bwMode="auto">
            <a:xfrm>
              <a:off x="5519739" y="3940204"/>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47" name="Line 107"/>
            <p:cNvSpPr>
              <a:spLocks noChangeShapeType="1"/>
            </p:cNvSpPr>
            <p:nvPr/>
          </p:nvSpPr>
          <p:spPr bwMode="auto">
            <a:xfrm>
              <a:off x="7148514" y="3940204"/>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48" name="Line 108"/>
            <p:cNvSpPr>
              <a:spLocks noChangeShapeType="1"/>
            </p:cNvSpPr>
            <p:nvPr/>
          </p:nvSpPr>
          <p:spPr bwMode="auto">
            <a:xfrm>
              <a:off x="5508626" y="49768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49" name="Line 109"/>
            <p:cNvSpPr>
              <a:spLocks noChangeShapeType="1"/>
            </p:cNvSpPr>
            <p:nvPr/>
          </p:nvSpPr>
          <p:spPr bwMode="auto">
            <a:xfrm>
              <a:off x="7137401" y="4976850"/>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50" name="Line 110"/>
            <p:cNvSpPr>
              <a:spLocks noChangeShapeType="1"/>
            </p:cNvSpPr>
            <p:nvPr/>
          </p:nvSpPr>
          <p:spPr bwMode="auto">
            <a:xfrm>
              <a:off x="5503864" y="5986509"/>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51" name="Line 111"/>
            <p:cNvSpPr>
              <a:spLocks noChangeShapeType="1"/>
            </p:cNvSpPr>
            <p:nvPr/>
          </p:nvSpPr>
          <p:spPr bwMode="auto">
            <a:xfrm>
              <a:off x="7132639" y="5986509"/>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52" name="Line 112"/>
            <p:cNvSpPr>
              <a:spLocks noChangeShapeType="1"/>
            </p:cNvSpPr>
            <p:nvPr/>
          </p:nvSpPr>
          <p:spPr bwMode="auto">
            <a:xfrm>
              <a:off x="5508626" y="7004104"/>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53" name="Line 113"/>
            <p:cNvSpPr>
              <a:spLocks noChangeShapeType="1"/>
            </p:cNvSpPr>
            <p:nvPr/>
          </p:nvSpPr>
          <p:spPr bwMode="auto">
            <a:xfrm>
              <a:off x="7137401" y="6999342"/>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54" name="Rectangle 114"/>
            <p:cNvSpPr>
              <a:spLocks noChangeArrowheads="1"/>
            </p:cNvSpPr>
            <p:nvPr/>
          </p:nvSpPr>
          <p:spPr bwMode="auto">
            <a:xfrm>
              <a:off x="5662613" y="2326669"/>
              <a:ext cx="1215075" cy="70532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defRPr/>
              </a:pPr>
              <a:r>
                <a:rPr lang="en-US" sz="4000" b="1" dirty="0">
                  <a:ln>
                    <a:solidFill>
                      <a:schemeClr val="bg1"/>
                    </a:solidFill>
                  </a:ln>
                  <a:solidFill>
                    <a:schemeClr val="bg1"/>
                  </a:solidFill>
                  <a:latin typeface="Kruti Dev 010" pitchFamily="2" charset="0"/>
                  <a:ea typeface="+mn-ea"/>
                  <a:cs typeface="+mn-cs"/>
                </a:rPr>
                <a:t>v¸;wc</a:t>
              </a:r>
            </a:p>
          </p:txBody>
        </p:sp>
        <p:sp>
          <p:nvSpPr>
            <p:cNvPr id="1187955" name="Rectangle 115"/>
            <p:cNvSpPr>
              <a:spLocks noChangeArrowheads="1"/>
            </p:cNvSpPr>
            <p:nvPr/>
          </p:nvSpPr>
          <p:spPr bwMode="auto">
            <a:xfrm>
              <a:off x="7526338" y="3376224"/>
              <a:ext cx="1271181" cy="58221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spcBef>
                  <a:spcPct val="50000"/>
                </a:spcBef>
                <a:defRPr/>
              </a:pPr>
              <a:r>
                <a:rPr lang="en-US" sz="4000" b="1" dirty="0">
                  <a:ln>
                    <a:solidFill>
                      <a:schemeClr val="bg1"/>
                    </a:solidFill>
                  </a:ln>
                  <a:solidFill>
                    <a:schemeClr val="bg1"/>
                  </a:solidFill>
                  <a:latin typeface="Kruti Dev 010" pitchFamily="2" charset="0"/>
                  <a:ea typeface="+mn-ea"/>
                  <a:cs typeface="+mn-cs"/>
                </a:rPr>
                <a:t>iz’kalk</a:t>
              </a:r>
            </a:p>
          </p:txBody>
        </p:sp>
        <p:sp>
          <p:nvSpPr>
            <p:cNvPr id="1187956" name="Text Box 116"/>
            <p:cNvSpPr txBox="1">
              <a:spLocks noChangeArrowheads="1"/>
            </p:cNvSpPr>
            <p:nvPr/>
          </p:nvSpPr>
          <p:spPr bwMode="auto">
            <a:xfrm>
              <a:off x="5397500" y="3292196"/>
              <a:ext cx="1835150" cy="1446550"/>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Hktu	</a:t>
              </a:r>
            </a:p>
          </p:txBody>
        </p:sp>
        <p:sp>
          <p:nvSpPr>
            <p:cNvPr id="1187958" name="Rectangle 118"/>
            <p:cNvSpPr>
              <a:spLocks noChangeArrowheads="1"/>
            </p:cNvSpPr>
            <p:nvPr/>
          </p:nvSpPr>
          <p:spPr bwMode="auto">
            <a:xfrm>
              <a:off x="6727826" y="641352"/>
              <a:ext cx="2706688" cy="62548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87959" name="Text Box 119"/>
            <p:cNvSpPr txBox="1">
              <a:spLocks noChangeArrowheads="1"/>
            </p:cNvSpPr>
            <p:nvPr/>
          </p:nvSpPr>
          <p:spPr bwMode="auto">
            <a:xfrm>
              <a:off x="5283200" y="1612900"/>
              <a:ext cx="4111625" cy="8309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800" b="1" i="1" dirty="0">
                  <a:ln>
                    <a:solidFill>
                      <a:srgbClr val="FFFF00"/>
                    </a:solidFill>
                  </a:ln>
                  <a:solidFill>
                    <a:srgbClr val="FFF819"/>
                  </a:solidFill>
                  <a:latin typeface="Kruti Dev 010" pitchFamily="2" charset="0"/>
                  <a:ea typeface="ＭＳ Ｐゴシック" pitchFamily="-84" charset="-128"/>
                  <a:cs typeface="+mn-cs"/>
                </a:rPr>
                <a:t>^^dfork**</a:t>
              </a:r>
              <a:endParaRPr lang="en-US" sz="48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1187961" name="Rectangle 121"/>
            <p:cNvSpPr>
              <a:spLocks noChangeArrowheads="1"/>
            </p:cNvSpPr>
            <p:nvPr/>
          </p:nvSpPr>
          <p:spPr bwMode="auto">
            <a:xfrm>
              <a:off x="6472239" y="555626"/>
              <a:ext cx="3101975" cy="55880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187939" name="Line 99"/>
            <p:cNvSpPr>
              <a:spLocks noChangeShapeType="1"/>
            </p:cNvSpPr>
            <p:nvPr/>
          </p:nvSpPr>
          <p:spPr bwMode="auto">
            <a:xfrm>
              <a:off x="3711575" y="3308374"/>
              <a:ext cx="1512888" cy="306391"/>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6329" name="Rectangle 125"/>
            <p:cNvSpPr>
              <a:spLocks noChangeArrowheads="1"/>
            </p:cNvSpPr>
            <p:nvPr/>
          </p:nvSpPr>
          <p:spPr bwMode="auto">
            <a:xfrm>
              <a:off x="9629995" y="7291388"/>
              <a:ext cx="27283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latin typeface="Kruti Dev 010" charset="0"/>
                </a:rPr>
                <a:t>1</a:t>
              </a:r>
            </a:p>
          </p:txBody>
        </p:sp>
        <p:sp>
          <p:nvSpPr>
            <p:cNvPr id="1187963" name="AutoShape 123"/>
            <p:cNvSpPr>
              <a:spLocks noChangeArrowheads="1"/>
            </p:cNvSpPr>
            <p:nvPr/>
          </p:nvSpPr>
          <p:spPr bwMode="auto">
            <a:xfrm>
              <a:off x="5226051" y="3259161"/>
              <a:ext cx="4284663" cy="793756"/>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96331" name="Group 126"/>
            <p:cNvGrpSpPr>
              <a:grpSpLocks/>
            </p:cNvGrpSpPr>
            <p:nvPr/>
          </p:nvGrpSpPr>
          <p:grpSpPr bwMode="auto">
            <a:xfrm>
              <a:off x="1639888" y="1995488"/>
              <a:ext cx="1874837" cy="1027112"/>
              <a:chOff x="1033" y="1257"/>
              <a:chExt cx="1181" cy="647"/>
            </a:xfrm>
          </p:grpSpPr>
          <p:sp>
            <p:nvSpPr>
              <p:cNvPr id="96344" name="Rectangle 129"/>
              <p:cNvSpPr>
                <a:spLocks noChangeArrowheads="1"/>
              </p:cNvSpPr>
              <p:nvPr/>
            </p:nvSpPr>
            <p:spPr bwMode="auto">
              <a:xfrm>
                <a:off x="1033" y="1440"/>
                <a:ext cx="1181"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altLang="ja-JP" sz="1400" b="1">
                    <a:latin typeface="Kruti Dev 010" charset="0"/>
                  </a:rPr>
                  <a:t>^^dkO;kRed**</a:t>
                </a:r>
              </a:p>
              <a:p>
                <a:pPr algn="ctr"/>
                <a:r>
                  <a:rPr lang="en-US" sz="1400" b="1">
                    <a:latin typeface="Kruti Dev 010" charset="0"/>
                  </a:rPr>
                  <a:t>jpk x;k jktlh dky ds iwoZ</a:t>
                </a:r>
              </a:p>
            </p:txBody>
          </p:sp>
          <p:sp>
            <p:nvSpPr>
              <p:cNvPr id="96345" name="Rectangle 131"/>
              <p:cNvSpPr>
                <a:spLocks noChangeArrowheads="1"/>
              </p:cNvSpPr>
              <p:nvPr/>
            </p:nvSpPr>
            <p:spPr bwMode="auto">
              <a:xfrm>
                <a:off x="1090" y="1707"/>
                <a:ext cx="70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r>
                  <a:rPr lang="ja-JP" altLang="en-US" b="1">
                    <a:latin typeface="Kruti Dev 010" charset="0"/>
                  </a:rPr>
                  <a:t>“</a:t>
                </a:r>
                <a:r>
                  <a:rPr lang="en-US" altLang="ja-JP" b="1">
                    <a:latin typeface="Kruti Dev 010" charset="0"/>
                  </a:rPr>
                  <a:t>ROYALTY</a:t>
                </a:r>
                <a:r>
                  <a:rPr lang="ja-JP" altLang="en-US" b="1">
                    <a:latin typeface="Kruti Dev 010" charset="0"/>
                  </a:rPr>
                  <a:t>”</a:t>
                </a:r>
                <a:r>
                  <a:rPr lang="en-US" altLang="ja-JP" b="1">
                    <a:latin typeface="Kruti Dev 010" charset="0"/>
                  </a:rPr>
                  <a:t> PERIOD</a:t>
                </a:r>
                <a:endParaRPr lang="en-US" b="1">
                  <a:latin typeface="Kruti Dev 010" charset="0"/>
                </a:endParaRPr>
              </a:p>
            </p:txBody>
          </p:sp>
          <p:sp>
            <p:nvSpPr>
              <p:cNvPr id="96346" name="Rectangle 132"/>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iw.kZ</a:t>
                </a:r>
              </a:p>
            </p:txBody>
          </p:sp>
        </p:grpSp>
        <p:sp>
          <p:nvSpPr>
            <p:cNvPr id="1187937" name="AutoShape 97"/>
            <p:cNvSpPr>
              <a:spLocks noChangeArrowheads="1"/>
            </p:cNvSpPr>
            <p:nvPr/>
          </p:nvSpPr>
          <p:spPr bwMode="auto">
            <a:xfrm>
              <a:off x="1403350" y="2847995"/>
              <a:ext cx="2351088" cy="736606"/>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1187964" name="Picture 12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038" y="3754465"/>
              <a:ext cx="5075238" cy="3808443"/>
            </a:xfrm>
            <a:prstGeom prst="rect">
              <a:avLst/>
            </a:prstGeom>
            <a:noFill/>
            <a:effectLst>
              <a:outerShdw blurRad="63500" dist="107763" dir="2700000" algn="ctr" rotWithShape="0">
                <a:schemeClr val="tx1">
                  <a:alpha val="74998"/>
                </a:schemeClr>
              </a:outerShdw>
            </a:effectLst>
          </p:spPr>
        </p:pic>
        <p:grpSp>
          <p:nvGrpSpPr>
            <p:cNvPr id="96334" name="Group 85"/>
            <p:cNvGrpSpPr>
              <a:grpSpLocks/>
            </p:cNvGrpSpPr>
            <p:nvPr/>
          </p:nvGrpSpPr>
          <p:grpSpPr bwMode="auto">
            <a:xfrm>
              <a:off x="2625728" y="1473200"/>
              <a:ext cx="614363" cy="501650"/>
              <a:chOff x="1950" y="554"/>
              <a:chExt cx="387" cy="316"/>
            </a:xfrm>
          </p:grpSpPr>
          <p:sp>
            <p:nvSpPr>
              <p:cNvPr id="96342"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6343" name="Rectangle 87"/>
              <p:cNvSpPr>
                <a:spLocks noChangeArrowheads="1"/>
              </p:cNvSpPr>
              <p:nvPr/>
            </p:nvSpPr>
            <p:spPr bwMode="auto">
              <a:xfrm>
                <a:off x="1950" y="678"/>
                <a:ext cx="38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grpSp>
          <p:nvGrpSpPr>
            <p:cNvPr id="96335" name="Group 85"/>
            <p:cNvGrpSpPr>
              <a:grpSpLocks/>
            </p:cNvGrpSpPr>
            <p:nvPr/>
          </p:nvGrpSpPr>
          <p:grpSpPr bwMode="auto">
            <a:xfrm>
              <a:off x="2557468" y="2878141"/>
              <a:ext cx="957264" cy="654052"/>
              <a:chOff x="1952" y="554"/>
              <a:chExt cx="603" cy="412"/>
            </a:xfrm>
          </p:grpSpPr>
          <p:sp>
            <p:nvSpPr>
              <p:cNvPr id="1177686" name="Rectangle 86"/>
              <p:cNvSpPr>
                <a:spLocks noChangeArrowheads="1"/>
              </p:cNvSpPr>
              <p:nvPr/>
            </p:nvSpPr>
            <p:spPr bwMode="auto">
              <a:xfrm>
                <a:off x="1952" y="554"/>
                <a:ext cx="115"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dirty="0">
                  <a:solidFill>
                    <a:schemeClr val="hlink"/>
                  </a:solidFill>
                  <a:latin typeface="Kruti Dev 010" pitchFamily="2" charset="0"/>
                  <a:ea typeface="+mn-ea"/>
                  <a:cs typeface="+mn-cs"/>
                </a:endParaRPr>
              </a:p>
            </p:txBody>
          </p:sp>
          <p:sp>
            <p:nvSpPr>
              <p:cNvPr id="1177687" name="Rectangle 87"/>
              <p:cNvSpPr>
                <a:spLocks noChangeArrowheads="1"/>
              </p:cNvSpPr>
              <p:nvPr/>
            </p:nvSpPr>
            <p:spPr bwMode="auto">
              <a:xfrm>
                <a:off x="1960" y="638"/>
                <a:ext cx="595" cy="328"/>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en-US" sz="2800" b="1">
                    <a:solidFill>
                      <a:schemeClr val="hlink"/>
                    </a:solidFill>
                    <a:latin typeface="Kruti Dev 010" charset="0"/>
                  </a:rPr>
                  <a:t>iz</a:t>
                </a:r>
                <a:r>
                  <a:rPr lang="ja-JP" altLang="en-US" sz="2800" b="1">
                    <a:solidFill>
                      <a:schemeClr val="hlink"/>
                    </a:solidFill>
                    <a:latin typeface="Kruti Dev 010" charset="0"/>
                  </a:rPr>
                  <a:t>’</a:t>
                </a:r>
                <a:r>
                  <a:rPr lang="en-US" sz="2800" b="1">
                    <a:solidFill>
                      <a:schemeClr val="hlink"/>
                    </a:solidFill>
                    <a:latin typeface="Kruti Dev 010" charset="0"/>
                  </a:rPr>
                  <a:t>kalk</a:t>
                </a:r>
              </a:p>
            </p:txBody>
          </p:sp>
        </p:grpSp>
        <p:sp>
          <p:nvSpPr>
            <p:cNvPr id="100" name="Rectangle 25"/>
            <p:cNvSpPr>
              <a:spLocks noChangeArrowheads="1"/>
            </p:cNvSpPr>
            <p:nvPr/>
          </p:nvSpPr>
          <p:spPr bwMode="auto">
            <a:xfrm>
              <a:off x="7962901" y="2284428"/>
              <a:ext cx="663575" cy="33814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en-US" sz="1600" b="1" dirty="0">
                  <a:solidFill>
                    <a:schemeClr val="bg1"/>
                  </a:solidFill>
                  <a:latin typeface="Kruti Dev 010" pitchFamily="2" charset="0"/>
                  <a:ea typeface="+mn-ea"/>
                  <a:cs typeface="+mn-cs"/>
                </a:rPr>
                <a:t>yxHkx</a:t>
              </a:r>
            </a:p>
          </p:txBody>
        </p:sp>
        <p:sp>
          <p:nvSpPr>
            <p:cNvPr id="101" name="Rectangle 30"/>
            <p:cNvSpPr>
              <a:spLocks noChangeArrowheads="1"/>
            </p:cNvSpPr>
            <p:nvPr/>
          </p:nvSpPr>
          <p:spPr bwMode="auto">
            <a:xfrm>
              <a:off x="6991350" y="1939257"/>
              <a:ext cx="2228850" cy="1056187"/>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3600" b="1" dirty="0">
                <a:ln>
                  <a:solidFill>
                    <a:schemeClr val="bg1"/>
                  </a:solidFill>
                </a:ln>
                <a:solidFill>
                  <a:schemeClr val="bg1"/>
                </a:solidFill>
                <a:latin typeface="Kruti Dev 010" pitchFamily="2" charset="0"/>
                <a:ea typeface="+mn-ea"/>
                <a:cs typeface="+mn-cs"/>
              </a:endParaRPr>
            </a:p>
            <a:p>
              <a:pPr algn="ctr">
                <a:lnSpc>
                  <a:spcPct val="80000"/>
                </a:lnSpc>
                <a:defRPr/>
              </a:pPr>
              <a:r>
                <a:rPr lang="en-US" sz="4000" b="1" dirty="0">
                  <a:ln>
                    <a:solidFill>
                      <a:schemeClr val="bg1"/>
                    </a:solidFill>
                  </a:ln>
                  <a:solidFill>
                    <a:schemeClr val="bg1"/>
                  </a:solidFill>
                  <a:latin typeface="Kruti Dev 010" pitchFamily="2" charset="0"/>
                  <a:ea typeface="+mn-ea"/>
                  <a:cs typeface="+mn-cs"/>
                </a:rPr>
                <a:t>vczkge</a:t>
              </a:r>
            </a:p>
          </p:txBody>
        </p:sp>
        <p:sp>
          <p:nvSpPr>
            <p:cNvPr id="96" name="Rectangle 291"/>
            <p:cNvSpPr>
              <a:spLocks noChangeArrowheads="1"/>
            </p:cNvSpPr>
            <p:nvPr/>
          </p:nvSpPr>
          <p:spPr bwMode="auto">
            <a:xfrm>
              <a:off x="5847620" y="473838"/>
              <a:ext cx="3753579" cy="1154034"/>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sp>
          <p:nvSpPr>
            <p:cNvPr id="96339" name="Rectangle 88"/>
            <p:cNvSpPr>
              <a:spLocks noChangeArrowheads="1"/>
            </p:cNvSpPr>
            <p:nvPr/>
          </p:nvSpPr>
          <p:spPr bwMode="auto">
            <a:xfrm>
              <a:off x="1616622" y="1452016"/>
              <a:ext cx="33021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gr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9830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98308"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89894"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5"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6"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7"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8"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9"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0"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1"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7" name="Rectangle 19"/>
          <p:cNvSpPr>
            <a:spLocks noChangeArrowheads="1"/>
          </p:cNvSpPr>
          <p:nvPr/>
        </p:nvSpPr>
        <p:spPr bwMode="auto">
          <a:xfrm>
            <a:off x="7118788" y="4258004"/>
            <a:ext cx="2412519" cy="794769"/>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spcBef>
                <a:spcPts val="0"/>
              </a:spcBef>
              <a:defRPr/>
            </a:pPr>
            <a:r>
              <a:rPr lang="en-US" sz="2800" b="1" dirty="0">
                <a:ln>
                  <a:solidFill>
                    <a:schemeClr val="bg1"/>
                  </a:solidFill>
                </a:ln>
                <a:solidFill>
                  <a:schemeClr val="bg1"/>
                </a:solidFill>
                <a:latin typeface="Kruti Dev 010" pitchFamily="2" charset="0"/>
                <a:ea typeface="+mn-ea"/>
                <a:cs typeface="+mn-cs"/>
              </a:rPr>
              <a:t>lkWykseu us cqf) </a:t>
            </a:r>
          </a:p>
          <a:p>
            <a:pPr algn="ctr">
              <a:lnSpc>
                <a:spcPct val="80000"/>
              </a:lnSpc>
              <a:spcBef>
                <a:spcPts val="0"/>
              </a:spcBef>
              <a:defRPr/>
            </a:pPr>
            <a:r>
              <a:rPr lang="en-US" sz="2800" b="1" dirty="0">
                <a:ln>
                  <a:solidFill>
                    <a:schemeClr val="bg1"/>
                  </a:solidFill>
                </a:ln>
                <a:solidFill>
                  <a:schemeClr val="bg1"/>
                </a:solidFill>
                <a:latin typeface="Kruti Dev 010" pitchFamily="2" charset="0"/>
                <a:ea typeface="+mn-ea"/>
                <a:cs typeface="+mn-cs"/>
              </a:rPr>
              <a:t>ij fy[kk</a:t>
            </a:r>
          </a:p>
        </p:txBody>
      </p:sp>
      <p:sp>
        <p:nvSpPr>
          <p:cNvPr id="1189908" name="Text Box 20"/>
          <p:cNvSpPr txBox="1">
            <a:spLocks noChangeArrowheads="1"/>
          </p:cNvSpPr>
          <p:nvPr/>
        </p:nvSpPr>
        <p:spPr bwMode="auto">
          <a:xfrm>
            <a:off x="5461000" y="4529138"/>
            <a:ext cx="1376363" cy="51911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uhfropu</a:t>
            </a:r>
          </a:p>
        </p:txBody>
      </p:sp>
      <p:sp>
        <p:nvSpPr>
          <p:cNvPr id="118991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98322" name="Text Box 31"/>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47</a:t>
            </a:r>
          </a:p>
        </p:txBody>
      </p:sp>
      <p:sp>
        <p:nvSpPr>
          <p:cNvPr id="118992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8324"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8325"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98326"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98327"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28"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29"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30"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31"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32"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33"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34"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8335"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36"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37"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38"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39"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40"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41"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42"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43"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44" name="Rectangle 65"/>
          <p:cNvSpPr>
            <a:spLocks noChangeArrowheads="1"/>
          </p:cNvSpPr>
          <p:nvPr/>
        </p:nvSpPr>
        <p:spPr bwMode="auto">
          <a:xfrm>
            <a:off x="2774950" y="1301750"/>
            <a:ext cx="1825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8345"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346"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98347"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98348" name="Rectangle 71"/>
          <p:cNvSpPr>
            <a:spLocks noChangeArrowheads="1"/>
          </p:cNvSpPr>
          <p:nvPr/>
        </p:nvSpPr>
        <p:spPr bwMode="auto">
          <a:xfrm>
            <a:off x="1827213" y="3036888"/>
            <a:ext cx="728662"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Hktu</a:t>
            </a:r>
          </a:p>
        </p:txBody>
      </p:sp>
      <p:sp>
        <p:nvSpPr>
          <p:cNvPr id="1189965" name="Rectangle 77"/>
          <p:cNvSpPr>
            <a:spLocks noChangeArrowheads="1"/>
          </p:cNvSpPr>
          <p:nvPr/>
        </p:nvSpPr>
        <p:spPr bwMode="auto">
          <a:xfrm>
            <a:off x="2640013" y="3652838"/>
            <a:ext cx="1233487" cy="582612"/>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1600" b="1" dirty="0">
                <a:solidFill>
                  <a:schemeClr val="hlink"/>
                </a:solidFill>
                <a:latin typeface="Kruti Dev 010" pitchFamily="2" charset="0"/>
                <a:ea typeface="+mn-ea"/>
                <a:cs typeface="+mn-cs"/>
              </a:rPr>
              <a:t>lkWykseu us </a:t>
            </a:r>
          </a:p>
          <a:p>
            <a:pPr algn="l">
              <a:defRPr/>
            </a:pPr>
            <a:r>
              <a:rPr lang="en-US" sz="1600" b="1" dirty="0">
                <a:solidFill>
                  <a:schemeClr val="hlink"/>
                </a:solidFill>
                <a:latin typeface="Kruti Dev 010" pitchFamily="2" charset="0"/>
                <a:ea typeface="+mn-ea"/>
                <a:cs typeface="+mn-cs"/>
              </a:rPr>
              <a:t>cqf) ij fy[kk</a:t>
            </a:r>
          </a:p>
        </p:txBody>
      </p:sp>
      <p:sp>
        <p:nvSpPr>
          <p:cNvPr id="1189966" name="Rectangle 78"/>
          <p:cNvSpPr>
            <a:spLocks noChangeArrowheads="1"/>
          </p:cNvSpPr>
          <p:nvPr/>
        </p:nvSpPr>
        <p:spPr bwMode="auto">
          <a:xfrm>
            <a:off x="1751013" y="3854450"/>
            <a:ext cx="1158875" cy="458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uhfropu</a:t>
            </a:r>
          </a:p>
        </p:txBody>
      </p:sp>
      <p:grpSp>
        <p:nvGrpSpPr>
          <p:cNvPr id="98351" name="Group 79"/>
          <p:cNvGrpSpPr>
            <a:grpSpLocks/>
          </p:cNvGrpSpPr>
          <p:nvPr/>
        </p:nvGrpSpPr>
        <p:grpSpPr bwMode="auto">
          <a:xfrm>
            <a:off x="2649538" y="4721225"/>
            <a:ext cx="227012" cy="452438"/>
            <a:chOff x="1892" y="2617"/>
            <a:chExt cx="143" cy="285"/>
          </a:xfrm>
        </p:grpSpPr>
        <p:sp>
          <p:nvSpPr>
            <p:cNvPr id="98385"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8386"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8352" name="Group 82"/>
          <p:cNvGrpSpPr>
            <a:grpSpLocks/>
          </p:cNvGrpSpPr>
          <p:nvPr/>
        </p:nvGrpSpPr>
        <p:grpSpPr bwMode="auto">
          <a:xfrm>
            <a:off x="2670175" y="5673725"/>
            <a:ext cx="263525" cy="441325"/>
            <a:chOff x="1845" y="3227"/>
            <a:chExt cx="166" cy="278"/>
          </a:xfrm>
        </p:grpSpPr>
        <p:sp>
          <p:nvSpPr>
            <p:cNvPr id="98383"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8384"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8353" name="Rectangle 88"/>
          <p:cNvSpPr>
            <a:spLocks noChangeArrowheads="1"/>
          </p:cNvSpPr>
          <p:nvPr/>
        </p:nvSpPr>
        <p:spPr bwMode="auto">
          <a:xfrm>
            <a:off x="1543050" y="3049588"/>
            <a:ext cx="33972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8354" name="Rectangle 89"/>
          <p:cNvSpPr>
            <a:spLocks noChangeArrowheads="1"/>
          </p:cNvSpPr>
          <p:nvPr/>
        </p:nvSpPr>
        <p:spPr bwMode="auto">
          <a:xfrm>
            <a:off x="1538288" y="3873500"/>
            <a:ext cx="3397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8355" name="Rectangle 90"/>
          <p:cNvSpPr>
            <a:spLocks noChangeArrowheads="1"/>
          </p:cNvSpPr>
          <p:nvPr/>
        </p:nvSpPr>
        <p:spPr bwMode="auto">
          <a:xfrm>
            <a:off x="1541463" y="4752975"/>
            <a:ext cx="3397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8356" name="Rectangle 91"/>
          <p:cNvSpPr>
            <a:spLocks noChangeArrowheads="1"/>
          </p:cNvSpPr>
          <p:nvPr/>
        </p:nvSpPr>
        <p:spPr bwMode="auto">
          <a:xfrm>
            <a:off x="1541463" y="5732463"/>
            <a:ext cx="33972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8357"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8358"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98359"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98360" name="Text Box 95"/>
          <p:cNvSpPr txBox="1">
            <a:spLocks noChangeArrowheads="1"/>
          </p:cNvSpPr>
          <p:nvPr/>
        </p:nvSpPr>
        <p:spPr bwMode="auto">
          <a:xfrm rot="-5400000">
            <a:off x="1567656" y="3396457"/>
            <a:ext cx="44815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200" b="1">
                <a:latin typeface="Kruti Dev 010" charset="0"/>
              </a:rPr>
              <a:t>dfork ¼‡½</a:t>
            </a:r>
            <a:endParaRPr lang="en-US" sz="3200">
              <a:latin typeface="Kruti Dev 010" charset="0"/>
            </a:endParaRPr>
          </a:p>
        </p:txBody>
      </p:sp>
      <p:sp>
        <p:nvSpPr>
          <p:cNvPr id="1189991" name="Line 103"/>
          <p:cNvSpPr>
            <a:spLocks noChangeShapeType="1"/>
          </p:cNvSpPr>
          <p:nvPr/>
        </p:nvSpPr>
        <p:spPr bwMode="auto">
          <a:xfrm>
            <a:off x="3810000" y="4005263"/>
            <a:ext cx="1266825" cy="7366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85" name="AutoShape 97"/>
          <p:cNvSpPr>
            <a:spLocks noChangeArrowheads="1"/>
          </p:cNvSpPr>
          <p:nvPr/>
        </p:nvSpPr>
        <p:spPr bwMode="auto">
          <a:xfrm>
            <a:off x="5083175" y="4114800"/>
            <a:ext cx="4406900" cy="931863"/>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90" name="AutoShape 102"/>
          <p:cNvSpPr>
            <a:spLocks noChangeArrowheads="1"/>
          </p:cNvSpPr>
          <p:nvPr/>
        </p:nvSpPr>
        <p:spPr bwMode="auto">
          <a:xfrm>
            <a:off x="1436688" y="3646488"/>
            <a:ext cx="2351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4" name="Group 85"/>
          <p:cNvGrpSpPr>
            <a:grpSpLocks/>
          </p:cNvGrpSpPr>
          <p:nvPr/>
        </p:nvGrpSpPr>
        <p:grpSpPr bwMode="auto">
          <a:xfrm>
            <a:off x="2611438" y="2897188"/>
            <a:ext cx="684212" cy="563562"/>
            <a:chOff x="1952" y="554"/>
            <a:chExt cx="431" cy="355"/>
          </a:xfrm>
        </p:grpSpPr>
        <p:sp>
          <p:nvSpPr>
            <p:cNvPr id="98381" name="Rectangle 86"/>
            <p:cNvSpPr>
              <a:spLocks noChangeArrowheads="1"/>
            </p:cNvSpPr>
            <p:nvPr/>
          </p:nvSpPr>
          <p:spPr bwMode="auto">
            <a:xfrm>
              <a:off x="1952" y="554"/>
              <a:ext cx="11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Kruti Dev 010" charset="0"/>
              </a:endParaRPr>
            </a:p>
          </p:txBody>
        </p:sp>
        <p:sp>
          <p:nvSpPr>
            <p:cNvPr id="98382" name="Rectangle 87"/>
            <p:cNvSpPr>
              <a:spLocks noChangeArrowheads="1"/>
            </p:cNvSpPr>
            <p:nvPr/>
          </p:nvSpPr>
          <p:spPr bwMode="auto">
            <a:xfrm>
              <a:off x="1960" y="678"/>
              <a:ext cx="42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iz</a:t>
              </a:r>
              <a:r>
                <a:rPr lang="ja-JP" altLang="en-US" sz="1800" b="1">
                  <a:latin typeface="Kruti Dev 010" charset="0"/>
                </a:rPr>
                <a:t>’</a:t>
              </a:r>
              <a:r>
                <a:rPr lang="en-US" altLang="ja-JP" sz="1800" b="1">
                  <a:latin typeface="Kruti Dev 010" charset="0"/>
                </a:rPr>
                <a:t>kalk</a:t>
              </a:r>
              <a:endParaRPr lang="en-US" sz="1800" b="1">
                <a:latin typeface="Kruti Dev 010" charset="0"/>
              </a:endParaRPr>
            </a:p>
          </p:txBody>
        </p:sp>
      </p:grpSp>
      <p:sp>
        <p:nvSpPr>
          <p:cNvPr id="98365" name="Rectangle 68"/>
          <p:cNvSpPr>
            <a:spLocks noChangeArrowheads="1"/>
          </p:cNvSpPr>
          <p:nvPr/>
        </p:nvSpPr>
        <p:spPr bwMode="auto">
          <a:xfrm>
            <a:off x="1912938" y="1544638"/>
            <a:ext cx="801687"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grpSp>
        <p:nvGrpSpPr>
          <p:cNvPr id="98366" name="Group 126"/>
          <p:cNvGrpSpPr>
            <a:grpSpLocks/>
          </p:cNvGrpSpPr>
          <p:nvPr/>
        </p:nvGrpSpPr>
        <p:grpSpPr bwMode="auto">
          <a:xfrm>
            <a:off x="1639888" y="1995488"/>
            <a:ext cx="1874837" cy="1179512"/>
            <a:chOff x="1033" y="1257"/>
            <a:chExt cx="1181" cy="743"/>
          </a:xfrm>
        </p:grpSpPr>
        <p:sp>
          <p:nvSpPr>
            <p:cNvPr id="98378" name="Rectangle 129"/>
            <p:cNvSpPr>
              <a:spLocks noChangeArrowheads="1"/>
            </p:cNvSpPr>
            <p:nvPr/>
          </p:nvSpPr>
          <p:spPr bwMode="auto">
            <a:xfrm>
              <a:off x="1033" y="1420"/>
              <a:ext cx="1181" cy="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altLang="ja-JP" sz="1800" b="1">
                  <a:latin typeface="Kruti Dev 010" charset="0"/>
                </a:rPr>
                <a:t>^^dkO;kRed**</a:t>
              </a:r>
            </a:p>
            <a:p>
              <a:pPr algn="ctr"/>
              <a:r>
                <a:rPr lang="en-US" sz="1800" b="1">
                  <a:latin typeface="Kruti Dev 010" charset="0"/>
                </a:rPr>
                <a:t>jpk x;k jktlh dky ds iwoZ</a:t>
              </a:r>
            </a:p>
          </p:txBody>
        </p:sp>
        <p:sp>
          <p:nvSpPr>
            <p:cNvPr id="98379" name="Rectangle 131"/>
            <p:cNvSpPr>
              <a:spLocks noChangeArrowheads="1"/>
            </p:cNvSpPr>
            <p:nvPr/>
          </p:nvSpPr>
          <p:spPr bwMode="auto">
            <a:xfrm>
              <a:off x="1090" y="1707"/>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endParaRPr lang="en-US" b="1">
                <a:latin typeface="Kruti Dev 010" charset="0"/>
              </a:endParaRPr>
            </a:p>
          </p:txBody>
        </p:sp>
        <p:sp>
          <p:nvSpPr>
            <p:cNvPr id="98380" name="Rectangle 132"/>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iw.kZ</a:t>
              </a:r>
            </a:p>
          </p:txBody>
        </p:sp>
      </p:grpSp>
      <p:grpSp>
        <p:nvGrpSpPr>
          <p:cNvPr id="6" name="Group 85"/>
          <p:cNvGrpSpPr>
            <a:grpSpLocks/>
          </p:cNvGrpSpPr>
          <p:nvPr/>
        </p:nvGrpSpPr>
        <p:grpSpPr bwMode="auto">
          <a:xfrm>
            <a:off x="2625725" y="1473200"/>
            <a:ext cx="614363" cy="501650"/>
            <a:chOff x="1950" y="554"/>
            <a:chExt cx="387" cy="316"/>
          </a:xfrm>
        </p:grpSpPr>
        <p:sp>
          <p:nvSpPr>
            <p:cNvPr id="98376"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8377" name="Rectangle 87"/>
            <p:cNvSpPr>
              <a:spLocks noChangeArrowheads="1"/>
            </p:cNvSpPr>
            <p:nvPr/>
          </p:nvSpPr>
          <p:spPr bwMode="auto">
            <a:xfrm>
              <a:off x="1950" y="678"/>
              <a:ext cx="38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sp>
        <p:nvSpPr>
          <p:cNvPr id="99" name="Text Box 119"/>
          <p:cNvSpPr txBox="1">
            <a:spLocks noChangeArrowheads="1"/>
          </p:cNvSpPr>
          <p:nvPr/>
        </p:nvSpPr>
        <p:spPr bwMode="auto">
          <a:xfrm>
            <a:off x="5251667" y="1723258"/>
            <a:ext cx="4111625" cy="76944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400" b="1" i="1" dirty="0">
                <a:ln>
                  <a:solidFill>
                    <a:srgbClr val="FFFF00"/>
                  </a:solidFill>
                </a:ln>
                <a:solidFill>
                  <a:srgbClr val="FFF819"/>
                </a:solidFill>
                <a:latin typeface="Kruti Dev 010" pitchFamily="2" charset="0"/>
                <a:ea typeface="ＭＳ Ｐゴシック" pitchFamily="-84" charset="-128"/>
                <a:cs typeface="+mn-cs"/>
              </a:rPr>
              <a:t>^^dfork**</a:t>
            </a:r>
            <a:endParaRPr lang="en-US" sz="44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101" name="Rectangle 114"/>
          <p:cNvSpPr>
            <a:spLocks noChangeArrowheads="1"/>
          </p:cNvSpPr>
          <p:nvPr/>
        </p:nvSpPr>
        <p:spPr bwMode="auto">
          <a:xfrm>
            <a:off x="5662613" y="2310903"/>
            <a:ext cx="1112484" cy="643766"/>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defRPr/>
            </a:pPr>
            <a:r>
              <a:rPr lang="en-US" sz="3600" b="1" dirty="0">
                <a:ln>
                  <a:solidFill>
                    <a:schemeClr val="bg1"/>
                  </a:solidFill>
                </a:ln>
                <a:solidFill>
                  <a:schemeClr val="bg1"/>
                </a:solidFill>
                <a:latin typeface="Kruti Dev 010" pitchFamily="2" charset="0"/>
                <a:ea typeface="+mn-ea"/>
                <a:cs typeface="+mn-cs"/>
              </a:rPr>
              <a:t>v¸;wc</a:t>
            </a:r>
          </a:p>
        </p:txBody>
      </p:sp>
      <p:sp>
        <p:nvSpPr>
          <p:cNvPr id="102" name="Rectangle 25"/>
          <p:cNvSpPr>
            <a:spLocks noChangeArrowheads="1"/>
          </p:cNvSpPr>
          <p:nvPr/>
        </p:nvSpPr>
        <p:spPr bwMode="auto">
          <a:xfrm>
            <a:off x="7962900" y="2284413"/>
            <a:ext cx="663575" cy="33813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en-US" sz="1600" b="1" dirty="0">
                <a:solidFill>
                  <a:schemeClr val="bg1"/>
                </a:solidFill>
                <a:latin typeface="Kruti Dev 010" pitchFamily="2" charset="0"/>
                <a:ea typeface="+mn-ea"/>
                <a:cs typeface="+mn-cs"/>
              </a:rPr>
              <a:t>yxHkx</a:t>
            </a:r>
          </a:p>
        </p:txBody>
      </p:sp>
      <p:sp>
        <p:nvSpPr>
          <p:cNvPr id="103" name="Rectangle 30"/>
          <p:cNvSpPr>
            <a:spLocks noChangeArrowheads="1"/>
          </p:cNvSpPr>
          <p:nvPr/>
        </p:nvSpPr>
        <p:spPr bwMode="auto">
          <a:xfrm>
            <a:off x="6991350" y="2065385"/>
            <a:ext cx="2228850" cy="95462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3200" b="1" dirty="0">
              <a:ln>
                <a:solidFill>
                  <a:schemeClr val="bg1"/>
                </a:solidFill>
              </a:ln>
              <a:solidFill>
                <a:schemeClr val="bg1"/>
              </a:solidFill>
              <a:latin typeface="Kruti Dev 010" pitchFamily="2" charset="0"/>
              <a:ea typeface="+mn-ea"/>
              <a:cs typeface="+mn-cs"/>
            </a:endParaRPr>
          </a:p>
          <a:p>
            <a:pPr algn="ctr">
              <a:lnSpc>
                <a:spcPct val="80000"/>
              </a:lnSpc>
              <a:defRPr/>
            </a:pPr>
            <a:r>
              <a:rPr lang="en-US" sz="3600" b="1" dirty="0">
                <a:ln>
                  <a:solidFill>
                    <a:schemeClr val="bg1"/>
                  </a:solidFill>
                </a:ln>
                <a:solidFill>
                  <a:schemeClr val="bg1"/>
                </a:solidFill>
                <a:latin typeface="Kruti Dev 010" pitchFamily="2" charset="0"/>
                <a:ea typeface="+mn-ea"/>
                <a:cs typeface="+mn-cs"/>
              </a:rPr>
              <a:t>vczkge</a:t>
            </a:r>
          </a:p>
        </p:txBody>
      </p:sp>
      <p:sp>
        <p:nvSpPr>
          <p:cNvPr id="104" name="Rectangle 115"/>
          <p:cNvSpPr>
            <a:spLocks noChangeArrowheads="1"/>
          </p:cNvSpPr>
          <p:nvPr/>
        </p:nvSpPr>
        <p:spPr bwMode="auto">
          <a:xfrm>
            <a:off x="7526338" y="3439288"/>
            <a:ext cx="1160573" cy="532966"/>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spcBef>
                <a:spcPct val="50000"/>
              </a:spcBef>
              <a:defRPr/>
            </a:pPr>
            <a:r>
              <a:rPr lang="en-US" sz="3600" b="1" dirty="0">
                <a:ln>
                  <a:solidFill>
                    <a:schemeClr val="bg1"/>
                  </a:solidFill>
                </a:ln>
                <a:solidFill>
                  <a:schemeClr val="bg1"/>
                </a:solidFill>
                <a:latin typeface="Kruti Dev 010" pitchFamily="2" charset="0"/>
                <a:ea typeface="+mn-ea"/>
                <a:cs typeface="+mn-cs"/>
              </a:rPr>
              <a:t>iz’kalk</a:t>
            </a:r>
          </a:p>
        </p:txBody>
      </p:sp>
      <p:sp>
        <p:nvSpPr>
          <p:cNvPr id="105" name="Text Box 116"/>
          <p:cNvSpPr txBox="1">
            <a:spLocks noChangeArrowheads="1"/>
          </p:cNvSpPr>
          <p:nvPr/>
        </p:nvSpPr>
        <p:spPr bwMode="auto">
          <a:xfrm>
            <a:off x="5397500" y="3371026"/>
            <a:ext cx="1835150" cy="707886"/>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Hktu	</a:t>
            </a:r>
          </a:p>
        </p:txBody>
      </p:sp>
      <p:sp>
        <p:nvSpPr>
          <p:cNvPr id="84" name="Rectangle 291"/>
          <p:cNvSpPr>
            <a:spLocks noChangeArrowheads="1"/>
          </p:cNvSpPr>
          <p:nvPr/>
        </p:nvSpPr>
        <p:spPr bwMode="auto">
          <a:xfrm>
            <a:off x="6430963" y="221582"/>
            <a:ext cx="3282950" cy="169572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98375"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9990"/>
                                        </p:tgtEl>
                                        <p:attrNameLst>
                                          <p:attrName>style.visibility</p:attrName>
                                        </p:attrNameLst>
                                      </p:cBhvr>
                                      <p:to>
                                        <p:strVal val="visible"/>
                                      </p:to>
                                    </p:set>
                                    <p:animEffect transition="in" filter="wipe(left)">
                                      <p:cBhvr>
                                        <p:cTn id="7" dur="500"/>
                                        <p:tgtEl>
                                          <p:spTgt spid="118999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89991"/>
                                        </p:tgtEl>
                                        <p:attrNameLst>
                                          <p:attrName>style.visibility</p:attrName>
                                        </p:attrNameLst>
                                      </p:cBhvr>
                                      <p:to>
                                        <p:strVal val="visible"/>
                                      </p:to>
                                    </p:set>
                                    <p:animEffect transition="in" filter="wipe(left)">
                                      <p:cBhvr>
                                        <p:cTn id="11" dur="500"/>
                                        <p:tgtEl>
                                          <p:spTgt spid="11899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9985"/>
                                        </p:tgtEl>
                                        <p:attrNameLst>
                                          <p:attrName>style.visibility</p:attrName>
                                        </p:attrNameLst>
                                      </p:cBhvr>
                                      <p:to>
                                        <p:strVal val="visible"/>
                                      </p:to>
                                    </p:set>
                                    <p:animEffect transition="in" filter="wipe(left)">
                                      <p:cBhvr>
                                        <p:cTn id="15" dur="500"/>
                                        <p:tgtEl>
                                          <p:spTgt spid="118998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85" grpId="0" animBg="1"/>
      <p:bldP spid="118999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10035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5" name="Rectangle 4"/>
          <p:cNvSpPr>
            <a:spLocks noChangeArrowheads="1"/>
          </p:cNvSpPr>
          <p:nvPr/>
        </p:nvSpPr>
        <p:spPr bwMode="auto">
          <a:xfrm>
            <a:off x="5043488" y="4413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00356"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89894"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5"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6"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7"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8"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9"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0"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1"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7" name="Rectangle 19"/>
          <p:cNvSpPr>
            <a:spLocks noChangeArrowheads="1"/>
          </p:cNvSpPr>
          <p:nvPr/>
        </p:nvSpPr>
        <p:spPr bwMode="auto">
          <a:xfrm>
            <a:off x="6992938" y="4364038"/>
            <a:ext cx="2397125" cy="681037"/>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r>
              <a:rPr lang="en-US" sz="2400" b="1" dirty="0">
                <a:solidFill>
                  <a:schemeClr val="bg1"/>
                </a:solidFill>
                <a:latin typeface="Kruti Dev 010" pitchFamily="2" charset="0"/>
                <a:cs typeface="+mn-cs"/>
              </a:rPr>
              <a:t>lkWykseu ds Ckqf} Hkjs</a:t>
            </a:r>
          </a:p>
          <a:p>
            <a:pPr algn="ctr">
              <a:lnSpc>
                <a:spcPct val="80000"/>
              </a:lnSpc>
              <a:defRPr/>
            </a:pPr>
            <a:r>
              <a:rPr lang="en-US" sz="2400" b="1" dirty="0">
                <a:solidFill>
                  <a:schemeClr val="bg1"/>
                </a:solidFill>
                <a:latin typeface="Kruti Dev 010" pitchFamily="2" charset="0"/>
                <a:cs typeface="+mn-cs"/>
              </a:rPr>
              <a:t> opu</a:t>
            </a:r>
            <a:endParaRPr lang="en-US" sz="2400" b="1" dirty="0">
              <a:solidFill>
                <a:schemeClr val="bg1"/>
              </a:solidFill>
              <a:latin typeface="Kruti Dev 010" pitchFamily="2" charset="0"/>
              <a:ea typeface="+mn-ea"/>
              <a:cs typeface="+mn-cs"/>
            </a:endParaRPr>
          </a:p>
        </p:txBody>
      </p:sp>
      <p:sp>
        <p:nvSpPr>
          <p:cNvPr id="1189908" name="Text Box 20"/>
          <p:cNvSpPr txBox="1">
            <a:spLocks noChangeArrowheads="1"/>
          </p:cNvSpPr>
          <p:nvPr/>
        </p:nvSpPr>
        <p:spPr bwMode="auto">
          <a:xfrm>
            <a:off x="5461000" y="4529138"/>
            <a:ext cx="1376363" cy="5238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2800" b="1">
                <a:solidFill>
                  <a:schemeClr val="bg1"/>
                </a:solidFill>
                <a:latin typeface="Kruti Dev 010" charset="0"/>
              </a:rPr>
              <a:t>uhfropu</a:t>
            </a:r>
          </a:p>
        </p:txBody>
      </p:sp>
      <p:sp>
        <p:nvSpPr>
          <p:cNvPr id="118991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00370" name="Text Box 31"/>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47</a:t>
            </a:r>
          </a:p>
        </p:txBody>
      </p:sp>
      <p:sp>
        <p:nvSpPr>
          <p:cNvPr id="118992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00372"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100373"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0374"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0375"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76"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77"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78"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79"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80"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81"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82"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100383"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84"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85"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86"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87"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88"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89"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90"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91"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92" name="Rectangle 65"/>
          <p:cNvSpPr>
            <a:spLocks noChangeArrowheads="1"/>
          </p:cNvSpPr>
          <p:nvPr/>
        </p:nvSpPr>
        <p:spPr bwMode="auto">
          <a:xfrm>
            <a:off x="2774950" y="1301750"/>
            <a:ext cx="1825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0393"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94"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100395"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100396" name="Rectangle 71"/>
          <p:cNvSpPr>
            <a:spLocks noChangeArrowheads="1"/>
          </p:cNvSpPr>
          <p:nvPr/>
        </p:nvSpPr>
        <p:spPr bwMode="auto">
          <a:xfrm>
            <a:off x="1827213" y="3036888"/>
            <a:ext cx="728662"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Hktu</a:t>
            </a:r>
          </a:p>
        </p:txBody>
      </p:sp>
      <p:sp>
        <p:nvSpPr>
          <p:cNvPr id="1189965" name="Rectangle 77"/>
          <p:cNvSpPr>
            <a:spLocks noChangeArrowheads="1"/>
          </p:cNvSpPr>
          <p:nvPr/>
        </p:nvSpPr>
        <p:spPr bwMode="auto">
          <a:xfrm>
            <a:off x="2671763" y="3794125"/>
            <a:ext cx="1100137" cy="520700"/>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1400" b="1" dirty="0">
                <a:solidFill>
                  <a:schemeClr val="hlink"/>
                </a:solidFill>
                <a:latin typeface="Kruti Dev 010" pitchFamily="2" charset="0"/>
                <a:ea typeface="+mn-ea"/>
                <a:cs typeface="+mn-cs"/>
              </a:rPr>
              <a:t>lkWykseu us </a:t>
            </a:r>
          </a:p>
          <a:p>
            <a:pPr algn="l">
              <a:defRPr/>
            </a:pPr>
            <a:r>
              <a:rPr lang="en-US" sz="1400" b="1" dirty="0">
                <a:solidFill>
                  <a:schemeClr val="hlink"/>
                </a:solidFill>
                <a:latin typeface="Kruti Dev 010" pitchFamily="2" charset="0"/>
                <a:ea typeface="+mn-ea"/>
                <a:cs typeface="+mn-cs"/>
              </a:rPr>
              <a:t>cqf) ij fy[kk</a:t>
            </a:r>
          </a:p>
        </p:txBody>
      </p:sp>
      <p:sp>
        <p:nvSpPr>
          <p:cNvPr id="1189966" name="Rectangle 78"/>
          <p:cNvSpPr>
            <a:spLocks noChangeArrowheads="1"/>
          </p:cNvSpPr>
          <p:nvPr/>
        </p:nvSpPr>
        <p:spPr bwMode="auto">
          <a:xfrm>
            <a:off x="1797050" y="3886200"/>
            <a:ext cx="1158875" cy="458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uhfropu</a:t>
            </a:r>
          </a:p>
        </p:txBody>
      </p:sp>
      <p:grpSp>
        <p:nvGrpSpPr>
          <p:cNvPr id="100399" name="Group 79"/>
          <p:cNvGrpSpPr>
            <a:grpSpLocks/>
          </p:cNvGrpSpPr>
          <p:nvPr/>
        </p:nvGrpSpPr>
        <p:grpSpPr bwMode="auto">
          <a:xfrm>
            <a:off x="2649538" y="4721225"/>
            <a:ext cx="227012" cy="452438"/>
            <a:chOff x="1892" y="2617"/>
            <a:chExt cx="143" cy="285"/>
          </a:xfrm>
        </p:grpSpPr>
        <p:sp>
          <p:nvSpPr>
            <p:cNvPr id="100428"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0429"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100400" name="Group 82"/>
          <p:cNvGrpSpPr>
            <a:grpSpLocks/>
          </p:cNvGrpSpPr>
          <p:nvPr/>
        </p:nvGrpSpPr>
        <p:grpSpPr bwMode="auto">
          <a:xfrm>
            <a:off x="2670175" y="5673725"/>
            <a:ext cx="263525" cy="441325"/>
            <a:chOff x="1845" y="3227"/>
            <a:chExt cx="166" cy="278"/>
          </a:xfrm>
        </p:grpSpPr>
        <p:sp>
          <p:nvSpPr>
            <p:cNvPr id="100426"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0427"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100401" name="Rectangle 88"/>
          <p:cNvSpPr>
            <a:spLocks noChangeArrowheads="1"/>
          </p:cNvSpPr>
          <p:nvPr/>
        </p:nvSpPr>
        <p:spPr bwMode="auto">
          <a:xfrm>
            <a:off x="1590675" y="3017838"/>
            <a:ext cx="124777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0402" name="Rectangle 89"/>
          <p:cNvSpPr>
            <a:spLocks noChangeArrowheads="1"/>
          </p:cNvSpPr>
          <p:nvPr/>
        </p:nvSpPr>
        <p:spPr bwMode="auto">
          <a:xfrm>
            <a:off x="1538288" y="3873500"/>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0403" name="Rectangle 90"/>
          <p:cNvSpPr>
            <a:spLocks noChangeArrowheads="1"/>
          </p:cNvSpPr>
          <p:nvPr/>
        </p:nvSpPr>
        <p:spPr bwMode="auto">
          <a:xfrm>
            <a:off x="1541463" y="4752975"/>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0404" name="Rectangle 91"/>
          <p:cNvSpPr>
            <a:spLocks noChangeArrowheads="1"/>
          </p:cNvSpPr>
          <p:nvPr/>
        </p:nvSpPr>
        <p:spPr bwMode="auto">
          <a:xfrm>
            <a:off x="1541463" y="5732463"/>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0405"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00406"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00407"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100408" name="Text Box 95"/>
          <p:cNvSpPr txBox="1">
            <a:spLocks noChangeArrowheads="1"/>
          </p:cNvSpPr>
          <p:nvPr/>
        </p:nvSpPr>
        <p:spPr bwMode="auto">
          <a:xfrm rot="-5400000">
            <a:off x="1567656" y="3396457"/>
            <a:ext cx="44815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200" b="1">
                <a:latin typeface="Kruti Dev 010" charset="0"/>
              </a:rPr>
              <a:t>dfork ¼5½</a:t>
            </a:r>
            <a:endParaRPr lang="en-US" sz="3200">
              <a:latin typeface="Kruti Dev 010" charset="0"/>
            </a:endParaRPr>
          </a:p>
        </p:txBody>
      </p:sp>
      <p:sp>
        <p:nvSpPr>
          <p:cNvPr id="1189991" name="Line 103"/>
          <p:cNvSpPr>
            <a:spLocks noChangeShapeType="1"/>
          </p:cNvSpPr>
          <p:nvPr/>
        </p:nvSpPr>
        <p:spPr bwMode="auto">
          <a:xfrm>
            <a:off x="3810000" y="4005263"/>
            <a:ext cx="1266825" cy="7366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85" name="AutoShape 97"/>
          <p:cNvSpPr>
            <a:spLocks noChangeArrowheads="1"/>
          </p:cNvSpPr>
          <p:nvPr/>
        </p:nvSpPr>
        <p:spPr bwMode="auto">
          <a:xfrm>
            <a:off x="5083175" y="4310063"/>
            <a:ext cx="4284663"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90" name="AutoShape 102"/>
          <p:cNvSpPr>
            <a:spLocks noChangeArrowheads="1"/>
          </p:cNvSpPr>
          <p:nvPr/>
        </p:nvSpPr>
        <p:spPr bwMode="auto">
          <a:xfrm>
            <a:off x="1436688" y="3646488"/>
            <a:ext cx="2351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4" name="Group 85"/>
          <p:cNvGrpSpPr>
            <a:grpSpLocks/>
          </p:cNvGrpSpPr>
          <p:nvPr/>
        </p:nvGrpSpPr>
        <p:grpSpPr bwMode="auto">
          <a:xfrm>
            <a:off x="2611438" y="2913063"/>
            <a:ext cx="576262" cy="501650"/>
            <a:chOff x="1952" y="554"/>
            <a:chExt cx="363" cy="316"/>
          </a:xfrm>
        </p:grpSpPr>
        <p:sp>
          <p:nvSpPr>
            <p:cNvPr id="100424"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0425" name="Rectangle 87"/>
            <p:cNvSpPr>
              <a:spLocks noChangeArrowheads="1"/>
            </p:cNvSpPr>
            <p:nvPr/>
          </p:nvSpPr>
          <p:spPr bwMode="auto">
            <a:xfrm>
              <a:off x="1960" y="678"/>
              <a:ext cx="35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iz</a:t>
              </a:r>
              <a:r>
                <a:rPr lang="ja-JP" altLang="en-US" sz="1400" b="1">
                  <a:latin typeface="Kruti Dev 010" charset="0"/>
                </a:rPr>
                <a:t>’</a:t>
              </a:r>
              <a:r>
                <a:rPr lang="en-US" altLang="ja-JP" sz="1400" b="1">
                  <a:latin typeface="Kruti Dev 010" charset="0"/>
                </a:rPr>
                <a:t>kalk</a:t>
              </a:r>
              <a:endParaRPr lang="en-US" sz="1400" b="1">
                <a:latin typeface="Kruti Dev 010" charset="0"/>
              </a:endParaRPr>
            </a:p>
          </p:txBody>
        </p:sp>
      </p:grpSp>
      <p:sp>
        <p:nvSpPr>
          <p:cNvPr id="100413" name="Rectangle 68"/>
          <p:cNvSpPr>
            <a:spLocks noChangeArrowheads="1"/>
          </p:cNvSpPr>
          <p:nvPr/>
        </p:nvSpPr>
        <p:spPr bwMode="auto">
          <a:xfrm>
            <a:off x="1912938" y="1544638"/>
            <a:ext cx="801687"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grpSp>
        <p:nvGrpSpPr>
          <p:cNvPr id="100414" name="Group 126"/>
          <p:cNvGrpSpPr>
            <a:grpSpLocks/>
          </p:cNvGrpSpPr>
          <p:nvPr/>
        </p:nvGrpSpPr>
        <p:grpSpPr bwMode="auto">
          <a:xfrm>
            <a:off x="1639888" y="1995488"/>
            <a:ext cx="1874837" cy="1027112"/>
            <a:chOff x="1033" y="1257"/>
            <a:chExt cx="1181" cy="647"/>
          </a:xfrm>
        </p:grpSpPr>
        <p:sp>
          <p:nvSpPr>
            <p:cNvPr id="100421" name="Rectangle 129"/>
            <p:cNvSpPr>
              <a:spLocks noChangeArrowheads="1"/>
            </p:cNvSpPr>
            <p:nvPr/>
          </p:nvSpPr>
          <p:spPr bwMode="auto">
            <a:xfrm>
              <a:off x="1033" y="1440"/>
              <a:ext cx="1181"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altLang="ja-JP" sz="1400" b="1">
                  <a:latin typeface="Kruti Dev 010" charset="0"/>
                </a:rPr>
                <a:t>^^dkO;kRed**</a:t>
              </a:r>
            </a:p>
            <a:p>
              <a:pPr algn="ctr"/>
              <a:r>
                <a:rPr lang="en-US" sz="1400" b="1">
                  <a:latin typeface="Kruti Dev 010" charset="0"/>
                </a:rPr>
                <a:t>jpk x;k jktlh dky ds iwoZ</a:t>
              </a:r>
            </a:p>
          </p:txBody>
        </p:sp>
        <p:sp>
          <p:nvSpPr>
            <p:cNvPr id="100422" name="Rectangle 131"/>
            <p:cNvSpPr>
              <a:spLocks noChangeArrowheads="1"/>
            </p:cNvSpPr>
            <p:nvPr/>
          </p:nvSpPr>
          <p:spPr bwMode="auto">
            <a:xfrm>
              <a:off x="1090" y="1707"/>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endParaRPr lang="en-US" b="1">
                <a:latin typeface="Kruti Dev 010" charset="0"/>
              </a:endParaRPr>
            </a:p>
          </p:txBody>
        </p:sp>
        <p:sp>
          <p:nvSpPr>
            <p:cNvPr id="100423" name="Rectangle 132"/>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iw.kZ</a:t>
              </a:r>
            </a:p>
          </p:txBody>
        </p:sp>
      </p:grpSp>
      <p:grpSp>
        <p:nvGrpSpPr>
          <p:cNvPr id="6" name="Group 85"/>
          <p:cNvGrpSpPr>
            <a:grpSpLocks/>
          </p:cNvGrpSpPr>
          <p:nvPr/>
        </p:nvGrpSpPr>
        <p:grpSpPr bwMode="auto">
          <a:xfrm>
            <a:off x="2625725" y="1473200"/>
            <a:ext cx="614363" cy="501650"/>
            <a:chOff x="1950" y="554"/>
            <a:chExt cx="387" cy="316"/>
          </a:xfrm>
        </p:grpSpPr>
        <p:sp>
          <p:nvSpPr>
            <p:cNvPr id="100419"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0420" name="Rectangle 87"/>
            <p:cNvSpPr>
              <a:spLocks noChangeArrowheads="1"/>
            </p:cNvSpPr>
            <p:nvPr/>
          </p:nvSpPr>
          <p:spPr bwMode="auto">
            <a:xfrm>
              <a:off x="1950" y="678"/>
              <a:ext cx="38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sp>
        <p:nvSpPr>
          <p:cNvPr id="99" name="Text Box 119"/>
          <p:cNvSpPr txBox="1">
            <a:spLocks noChangeArrowheads="1"/>
          </p:cNvSpPr>
          <p:nvPr/>
        </p:nvSpPr>
        <p:spPr bwMode="auto">
          <a:xfrm>
            <a:off x="5346263" y="1817852"/>
            <a:ext cx="4111625" cy="8309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800" b="1" i="1" dirty="0">
                <a:ln>
                  <a:solidFill>
                    <a:srgbClr val="FFFF00"/>
                  </a:solidFill>
                </a:ln>
                <a:solidFill>
                  <a:srgbClr val="FFF819"/>
                </a:solidFill>
                <a:latin typeface="Kruti Dev 010" pitchFamily="2" charset="0"/>
                <a:ea typeface="ＭＳ Ｐゴシック" pitchFamily="-84" charset="-128"/>
                <a:cs typeface="+mn-cs"/>
              </a:rPr>
              <a:t>^^dfork**</a:t>
            </a:r>
            <a:endParaRPr lang="en-US" sz="48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79" name="Rectangle 291"/>
          <p:cNvSpPr>
            <a:spLocks noChangeArrowheads="1"/>
          </p:cNvSpPr>
          <p:nvPr/>
        </p:nvSpPr>
        <p:spPr bwMode="auto">
          <a:xfrm>
            <a:off x="6430963" y="426540"/>
            <a:ext cx="3282950" cy="169572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100418"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9990"/>
                                        </p:tgtEl>
                                        <p:attrNameLst>
                                          <p:attrName>style.visibility</p:attrName>
                                        </p:attrNameLst>
                                      </p:cBhvr>
                                      <p:to>
                                        <p:strVal val="visible"/>
                                      </p:to>
                                    </p:set>
                                    <p:animEffect transition="in" filter="wipe(left)">
                                      <p:cBhvr>
                                        <p:cTn id="7" dur="500"/>
                                        <p:tgtEl>
                                          <p:spTgt spid="118999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89991"/>
                                        </p:tgtEl>
                                        <p:attrNameLst>
                                          <p:attrName>style.visibility</p:attrName>
                                        </p:attrNameLst>
                                      </p:cBhvr>
                                      <p:to>
                                        <p:strVal val="visible"/>
                                      </p:to>
                                    </p:set>
                                    <p:animEffect transition="in" filter="wipe(left)">
                                      <p:cBhvr>
                                        <p:cTn id="11" dur="500"/>
                                        <p:tgtEl>
                                          <p:spTgt spid="11899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9985"/>
                                        </p:tgtEl>
                                        <p:attrNameLst>
                                          <p:attrName>style.visibility</p:attrName>
                                        </p:attrNameLst>
                                      </p:cBhvr>
                                      <p:to>
                                        <p:strVal val="visible"/>
                                      </p:to>
                                    </p:set>
                                    <p:animEffect transition="in" filter="wipe(left)">
                                      <p:cBhvr>
                                        <p:cTn id="15" dur="500"/>
                                        <p:tgtEl>
                                          <p:spTgt spid="118998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85" grpId="0" animBg="1"/>
      <p:bldP spid="118999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2" name="Rectangle 69"/>
          <p:cNvSpPr>
            <a:spLocks noChangeArrowheads="1"/>
          </p:cNvSpPr>
          <p:nvPr/>
        </p:nvSpPr>
        <p:spPr bwMode="auto">
          <a:xfrm>
            <a:off x="8588375" y="0"/>
            <a:ext cx="1470025" cy="7772400"/>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pic>
        <p:nvPicPr>
          <p:cNvPr id="10243"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95425" y="1085850"/>
            <a:ext cx="7186613" cy="503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0244" name="Oval 3"/>
          <p:cNvSpPr>
            <a:spLocks noChangeArrowheads="1"/>
          </p:cNvSpPr>
          <p:nvPr/>
        </p:nvSpPr>
        <p:spPr bwMode="auto">
          <a:xfrm>
            <a:off x="5614988" y="1149350"/>
            <a:ext cx="433387" cy="714375"/>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Kruti Dev 010" charset="0"/>
            </a:endParaRPr>
          </a:p>
        </p:txBody>
      </p:sp>
      <p:sp>
        <p:nvSpPr>
          <p:cNvPr id="10245" name="Line 13"/>
          <p:cNvSpPr>
            <a:spLocks noChangeShapeType="1"/>
          </p:cNvSpPr>
          <p:nvPr/>
        </p:nvSpPr>
        <p:spPr bwMode="auto">
          <a:xfrm>
            <a:off x="2624138" y="4725988"/>
            <a:ext cx="1489075" cy="6207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6" name="Line 14"/>
          <p:cNvSpPr>
            <a:spLocks noChangeShapeType="1"/>
          </p:cNvSpPr>
          <p:nvPr/>
        </p:nvSpPr>
        <p:spPr bwMode="auto">
          <a:xfrm>
            <a:off x="3398838" y="3848100"/>
            <a:ext cx="1114425" cy="13223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7" name="Line 15"/>
          <p:cNvSpPr>
            <a:spLocks noChangeShapeType="1"/>
          </p:cNvSpPr>
          <p:nvPr/>
        </p:nvSpPr>
        <p:spPr bwMode="auto">
          <a:xfrm>
            <a:off x="4554538" y="3427413"/>
            <a:ext cx="433387" cy="18319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8" name="Line 16"/>
          <p:cNvSpPr>
            <a:spLocks noChangeShapeType="1"/>
          </p:cNvSpPr>
          <p:nvPr/>
        </p:nvSpPr>
        <p:spPr bwMode="auto">
          <a:xfrm flipH="1">
            <a:off x="5370513" y="3813175"/>
            <a:ext cx="919162" cy="119856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9" name="Line 17"/>
          <p:cNvSpPr>
            <a:spLocks noChangeShapeType="1"/>
          </p:cNvSpPr>
          <p:nvPr/>
        </p:nvSpPr>
        <p:spPr bwMode="auto">
          <a:xfrm flipH="1">
            <a:off x="5641975" y="4268788"/>
            <a:ext cx="1243013" cy="9017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0" name="Line 18"/>
          <p:cNvSpPr>
            <a:spLocks noChangeShapeType="1"/>
          </p:cNvSpPr>
          <p:nvPr/>
        </p:nvSpPr>
        <p:spPr bwMode="auto">
          <a:xfrm flipV="1">
            <a:off x="5741988" y="5114925"/>
            <a:ext cx="1760537" cy="40322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1" name="Line 19"/>
          <p:cNvSpPr>
            <a:spLocks noChangeShapeType="1"/>
          </p:cNvSpPr>
          <p:nvPr/>
        </p:nvSpPr>
        <p:spPr bwMode="auto">
          <a:xfrm flipV="1">
            <a:off x="5929313" y="5789613"/>
            <a:ext cx="1568450" cy="238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2" name="Rectangle 21"/>
          <p:cNvSpPr>
            <a:spLocks noChangeArrowheads="1"/>
          </p:cNvSpPr>
          <p:nvPr/>
        </p:nvSpPr>
        <p:spPr bwMode="auto">
          <a:xfrm>
            <a:off x="5741988" y="1281113"/>
            <a:ext cx="236537" cy="360362"/>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253" name="Freeform 22"/>
          <p:cNvSpPr>
            <a:spLocks/>
          </p:cNvSpPr>
          <p:nvPr/>
        </p:nvSpPr>
        <p:spPr bwMode="auto">
          <a:xfrm>
            <a:off x="5800725" y="1503363"/>
            <a:ext cx="650875" cy="1544637"/>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10254" name="Freeform 24"/>
          <p:cNvSpPr>
            <a:spLocks/>
          </p:cNvSpPr>
          <p:nvPr/>
        </p:nvSpPr>
        <p:spPr bwMode="auto">
          <a:xfrm>
            <a:off x="7602538" y="5497513"/>
            <a:ext cx="114300" cy="20637"/>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5" name="Freeform 25"/>
          <p:cNvSpPr>
            <a:spLocks/>
          </p:cNvSpPr>
          <p:nvPr/>
        </p:nvSpPr>
        <p:spPr bwMode="auto">
          <a:xfrm>
            <a:off x="7680325" y="5365750"/>
            <a:ext cx="82550" cy="26352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6" name="Freeform 26"/>
          <p:cNvSpPr>
            <a:spLocks/>
          </p:cNvSpPr>
          <p:nvPr/>
        </p:nvSpPr>
        <p:spPr bwMode="auto">
          <a:xfrm>
            <a:off x="7572375" y="5408613"/>
            <a:ext cx="130175" cy="115887"/>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10257" name="Freeform 27"/>
          <p:cNvSpPr>
            <a:spLocks/>
          </p:cNvSpPr>
          <p:nvPr/>
        </p:nvSpPr>
        <p:spPr bwMode="auto">
          <a:xfrm>
            <a:off x="7753350" y="5375275"/>
            <a:ext cx="134938" cy="268288"/>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8" name="Freeform 28"/>
          <p:cNvSpPr>
            <a:spLocks/>
          </p:cNvSpPr>
          <p:nvPr/>
        </p:nvSpPr>
        <p:spPr bwMode="auto">
          <a:xfrm>
            <a:off x="7165975" y="5948363"/>
            <a:ext cx="79375" cy="698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10259" name="Freeform 29"/>
          <p:cNvSpPr>
            <a:spLocks/>
          </p:cNvSpPr>
          <p:nvPr/>
        </p:nvSpPr>
        <p:spPr bwMode="auto">
          <a:xfrm>
            <a:off x="7389813" y="5468938"/>
            <a:ext cx="61912" cy="46037"/>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10260" name="Freeform 30"/>
          <p:cNvSpPr>
            <a:spLocks/>
          </p:cNvSpPr>
          <p:nvPr/>
        </p:nvSpPr>
        <p:spPr bwMode="auto">
          <a:xfrm>
            <a:off x="7253288" y="5451475"/>
            <a:ext cx="146050" cy="88900"/>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61" name="Freeform 33"/>
          <p:cNvSpPr>
            <a:spLocks/>
          </p:cNvSpPr>
          <p:nvPr/>
        </p:nvSpPr>
        <p:spPr bwMode="auto">
          <a:xfrm>
            <a:off x="3324225" y="5749925"/>
            <a:ext cx="107950" cy="26988"/>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0262" name="Freeform 34"/>
          <p:cNvSpPr>
            <a:spLocks/>
          </p:cNvSpPr>
          <p:nvPr/>
        </p:nvSpPr>
        <p:spPr bwMode="auto">
          <a:xfrm>
            <a:off x="3146425" y="5854700"/>
            <a:ext cx="280988" cy="131763"/>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0263" name="Freeform 35"/>
          <p:cNvSpPr>
            <a:spLocks/>
          </p:cNvSpPr>
          <p:nvPr/>
        </p:nvSpPr>
        <p:spPr bwMode="auto">
          <a:xfrm>
            <a:off x="3248025" y="5865813"/>
            <a:ext cx="50800" cy="109537"/>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10264" name="Freeform 38"/>
          <p:cNvSpPr>
            <a:spLocks/>
          </p:cNvSpPr>
          <p:nvPr/>
        </p:nvSpPr>
        <p:spPr bwMode="auto">
          <a:xfrm>
            <a:off x="1489075" y="5049838"/>
            <a:ext cx="650875" cy="515937"/>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0265" name="Freeform 39"/>
          <p:cNvSpPr>
            <a:spLocks/>
          </p:cNvSpPr>
          <p:nvPr/>
        </p:nvSpPr>
        <p:spPr bwMode="auto">
          <a:xfrm>
            <a:off x="2171700" y="5513388"/>
            <a:ext cx="160338" cy="238125"/>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0266" name="Freeform 40"/>
          <p:cNvSpPr>
            <a:spLocks/>
          </p:cNvSpPr>
          <p:nvPr/>
        </p:nvSpPr>
        <p:spPr bwMode="auto">
          <a:xfrm>
            <a:off x="2119313" y="5548313"/>
            <a:ext cx="58737" cy="203200"/>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0267" name="Freeform 41"/>
          <p:cNvSpPr>
            <a:spLocks/>
          </p:cNvSpPr>
          <p:nvPr/>
        </p:nvSpPr>
        <p:spPr bwMode="auto">
          <a:xfrm>
            <a:off x="3227388" y="5954713"/>
            <a:ext cx="36512" cy="55562"/>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68" name="Freeform 42"/>
          <p:cNvSpPr>
            <a:spLocks/>
          </p:cNvSpPr>
          <p:nvPr/>
        </p:nvSpPr>
        <p:spPr bwMode="auto">
          <a:xfrm>
            <a:off x="3181350" y="5911850"/>
            <a:ext cx="41275" cy="698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0269" name="Group 52"/>
          <p:cNvGrpSpPr>
            <a:grpSpLocks/>
          </p:cNvGrpSpPr>
          <p:nvPr/>
        </p:nvGrpSpPr>
        <p:grpSpPr bwMode="auto">
          <a:xfrm>
            <a:off x="6340475" y="1036638"/>
            <a:ext cx="1006475" cy="1425575"/>
            <a:chOff x="4392" y="752"/>
            <a:chExt cx="576" cy="792"/>
          </a:xfrm>
        </p:grpSpPr>
        <p:sp>
          <p:nvSpPr>
            <p:cNvPr id="326709" name="Rectangle 53"/>
            <p:cNvSpPr>
              <a:spLocks noChangeArrowheads="1"/>
            </p:cNvSpPr>
            <p:nvPr/>
          </p:nvSpPr>
          <p:spPr bwMode="auto">
            <a:xfrm>
              <a:off x="4608" y="752"/>
              <a:ext cx="152" cy="792"/>
            </a:xfrm>
            <a:prstGeom prst="rect">
              <a:avLst/>
            </a:prstGeom>
            <a:solidFill>
              <a:schemeClr val="hlink"/>
            </a:solidFill>
            <a:ln w="12700">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dirty="0">
                <a:latin typeface="Kruti Dev 010" pitchFamily="2" charset="0"/>
                <a:ea typeface="+mn-ea"/>
                <a:cs typeface="+mn-cs"/>
              </a:endParaRPr>
            </a:p>
          </p:txBody>
        </p:sp>
        <p:sp>
          <p:nvSpPr>
            <p:cNvPr id="326710" name="Rectangle 54"/>
            <p:cNvSpPr>
              <a:spLocks noChangeArrowheads="1"/>
            </p:cNvSpPr>
            <p:nvPr/>
          </p:nvSpPr>
          <p:spPr bwMode="auto">
            <a:xfrm>
              <a:off x="4392" y="888"/>
              <a:ext cx="576" cy="144"/>
            </a:xfrm>
            <a:prstGeom prst="rect">
              <a:avLst/>
            </a:prstGeom>
            <a:solidFill>
              <a:schemeClr val="hlink"/>
            </a:solidFill>
            <a:ln w="12700">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dirty="0">
                <a:latin typeface="Kruti Dev 010" pitchFamily="2" charset="0"/>
                <a:ea typeface="+mn-ea"/>
                <a:cs typeface="+mn-cs"/>
              </a:endParaRPr>
            </a:p>
          </p:txBody>
        </p:sp>
      </p:grpSp>
      <p:sp>
        <p:nvSpPr>
          <p:cNvPr id="10270" name="Rectangle 56"/>
          <p:cNvSpPr>
            <a:spLocks noChangeArrowheads="1"/>
          </p:cNvSpPr>
          <p:nvPr/>
        </p:nvSpPr>
        <p:spPr bwMode="auto">
          <a:xfrm>
            <a:off x="5435600" y="1566863"/>
            <a:ext cx="398463" cy="4318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271" name="Rectangle 57"/>
          <p:cNvSpPr>
            <a:spLocks noChangeArrowheads="1"/>
          </p:cNvSpPr>
          <p:nvPr/>
        </p:nvSpPr>
        <p:spPr bwMode="auto">
          <a:xfrm>
            <a:off x="8102600" y="1473200"/>
            <a:ext cx="398463" cy="4318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272" name="Rectangle 58"/>
          <p:cNvSpPr>
            <a:spLocks noChangeArrowheads="1"/>
          </p:cNvSpPr>
          <p:nvPr/>
        </p:nvSpPr>
        <p:spPr bwMode="auto">
          <a:xfrm>
            <a:off x="8321675" y="3124200"/>
            <a:ext cx="398463" cy="4318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273" name="Rectangle 63"/>
          <p:cNvSpPr>
            <a:spLocks noChangeArrowheads="1"/>
          </p:cNvSpPr>
          <p:nvPr/>
        </p:nvSpPr>
        <p:spPr bwMode="auto">
          <a:xfrm>
            <a:off x="7607300" y="7377113"/>
            <a:ext cx="2111375" cy="26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274" name="Rectangle 68"/>
          <p:cNvSpPr>
            <a:spLocks noChangeArrowheads="1"/>
          </p:cNvSpPr>
          <p:nvPr/>
        </p:nvSpPr>
        <p:spPr bwMode="auto">
          <a:xfrm>
            <a:off x="0" y="9525"/>
            <a:ext cx="1243013" cy="7762875"/>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275" name="Line 61"/>
          <p:cNvSpPr>
            <a:spLocks noChangeShapeType="1"/>
          </p:cNvSpPr>
          <p:nvPr/>
        </p:nvSpPr>
        <p:spPr bwMode="auto">
          <a:xfrm>
            <a:off x="508000" y="533400"/>
            <a:ext cx="9017000" cy="0"/>
          </a:xfrm>
          <a:prstGeom prst="line">
            <a:avLst/>
          </a:prstGeom>
          <a:noFill/>
          <a:ln w="381000" cmpd="tri">
            <a:solidFill>
              <a:srgbClr val="063DE8"/>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76" name="Line 71"/>
          <p:cNvSpPr>
            <a:spLocks noChangeShapeType="1"/>
          </p:cNvSpPr>
          <p:nvPr/>
        </p:nvSpPr>
        <p:spPr bwMode="auto">
          <a:xfrm>
            <a:off x="525463" y="7137400"/>
            <a:ext cx="9004300" cy="0"/>
          </a:xfrm>
          <a:prstGeom prst="line">
            <a:avLst/>
          </a:prstGeom>
          <a:noFill/>
          <a:ln w="381000" cmpd="tri">
            <a:solidFill>
              <a:srgbClr val="063DE8"/>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77" name="Rectangle 62"/>
          <p:cNvSpPr>
            <a:spLocks noChangeArrowheads="1"/>
          </p:cNvSpPr>
          <p:nvPr/>
        </p:nvSpPr>
        <p:spPr bwMode="auto">
          <a:xfrm>
            <a:off x="3811588" y="6816725"/>
            <a:ext cx="2444750" cy="592138"/>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ctr" defTabSz="1019175"/>
            <a:r>
              <a:rPr lang="en-US" sz="3200" b="1">
                <a:latin typeface="Kruti Dev 010" charset="0"/>
              </a:rPr>
              <a:t>^^[kqyh ckbZcy**</a:t>
            </a:r>
          </a:p>
        </p:txBody>
      </p:sp>
      <p:sp>
        <p:nvSpPr>
          <p:cNvPr id="10278" name="Text Box 72"/>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10279" name="Text Box 78"/>
          <p:cNvSpPr txBox="1">
            <a:spLocks noChangeArrowheads="1"/>
          </p:cNvSpPr>
          <p:nvPr/>
        </p:nvSpPr>
        <p:spPr bwMode="auto">
          <a:xfrm>
            <a:off x="454025" y="7332663"/>
            <a:ext cx="7889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©2006 TBBMI</a:t>
            </a:r>
          </a:p>
        </p:txBody>
      </p:sp>
      <p:sp>
        <p:nvSpPr>
          <p:cNvPr id="10280" name="Text Box 81"/>
          <p:cNvSpPr txBox="1">
            <a:spLocks noChangeArrowheads="1"/>
          </p:cNvSpPr>
          <p:nvPr/>
        </p:nvSpPr>
        <p:spPr bwMode="auto">
          <a:xfrm>
            <a:off x="9017000" y="7343775"/>
            <a:ext cx="2936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04</a:t>
            </a:r>
          </a:p>
        </p:txBody>
      </p:sp>
      <p:sp>
        <p:nvSpPr>
          <p:cNvPr id="326739" name="Rectangle 83"/>
          <p:cNvSpPr>
            <a:spLocks noChangeArrowheads="1"/>
          </p:cNvSpPr>
          <p:nvPr/>
        </p:nvSpPr>
        <p:spPr bwMode="auto">
          <a:xfrm>
            <a:off x="8534400" y="7343775"/>
            <a:ext cx="557213" cy="246063"/>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DDDDDD"/>
                  </a:outerShdw>
                </a:effectLst>
                <a:latin typeface="Kruti Dev 010" charset="0"/>
              </a:rPr>
              <a:t>9.6.07.</a:t>
            </a:r>
          </a:p>
        </p:txBody>
      </p:sp>
      <p:sp>
        <p:nvSpPr>
          <p:cNvPr id="10282" name="AutoShape 86"/>
          <p:cNvSpPr>
            <a:spLocks noChangeArrowheads="1"/>
          </p:cNvSpPr>
          <p:nvPr/>
        </p:nvSpPr>
        <p:spPr bwMode="auto">
          <a:xfrm flipH="1">
            <a:off x="7700963" y="4787900"/>
            <a:ext cx="1023937" cy="690563"/>
          </a:xfrm>
          <a:prstGeom prst="parallelogram">
            <a:avLst>
              <a:gd name="adj" fmla="val 25976"/>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1800">
              <a:latin typeface="Kruti Dev 010" charset="0"/>
            </a:endParaRPr>
          </a:p>
        </p:txBody>
      </p:sp>
      <p:sp>
        <p:nvSpPr>
          <p:cNvPr id="10283" name="Rectangle 88"/>
          <p:cNvSpPr>
            <a:spLocks noChangeArrowheads="1"/>
          </p:cNvSpPr>
          <p:nvPr/>
        </p:nvSpPr>
        <p:spPr bwMode="auto">
          <a:xfrm>
            <a:off x="2551113" y="4051300"/>
            <a:ext cx="900112"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२</a:t>
            </a:r>
          </a:p>
        </p:txBody>
      </p:sp>
      <p:sp>
        <p:nvSpPr>
          <p:cNvPr id="10284" name="Rectangle 89"/>
          <p:cNvSpPr>
            <a:spLocks noChangeArrowheads="1"/>
          </p:cNvSpPr>
          <p:nvPr/>
        </p:nvSpPr>
        <p:spPr bwMode="auto">
          <a:xfrm>
            <a:off x="3327400" y="324643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hi-in" sz="3100" b="1">
                <a:latin typeface="Kruti Dev 010" charset="0"/>
              </a:rPr>
              <a:t>३</a:t>
            </a:r>
            <a:endParaRPr lang="en-US" sz="3100" b="1">
              <a:latin typeface="Kruti Dev 010" charset="0"/>
            </a:endParaRPr>
          </a:p>
        </p:txBody>
      </p:sp>
      <p:sp>
        <p:nvSpPr>
          <p:cNvPr id="10285" name="Rectangle 90"/>
          <p:cNvSpPr>
            <a:spLocks noChangeArrowheads="1"/>
          </p:cNvSpPr>
          <p:nvPr/>
        </p:nvSpPr>
        <p:spPr bwMode="auto">
          <a:xfrm>
            <a:off x="4811713" y="2832100"/>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४</a:t>
            </a:r>
          </a:p>
        </p:txBody>
      </p:sp>
      <p:sp>
        <p:nvSpPr>
          <p:cNvPr id="10286" name="Rectangle 91"/>
          <p:cNvSpPr>
            <a:spLocks noChangeArrowheads="1"/>
          </p:cNvSpPr>
          <p:nvPr/>
        </p:nvSpPr>
        <p:spPr bwMode="auto">
          <a:xfrm>
            <a:off x="5916613" y="318928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५</a:t>
            </a:r>
          </a:p>
        </p:txBody>
      </p:sp>
      <p:sp>
        <p:nvSpPr>
          <p:cNvPr id="10287" name="Rectangle 92"/>
          <p:cNvSpPr>
            <a:spLocks noChangeArrowheads="1"/>
          </p:cNvSpPr>
          <p:nvPr/>
        </p:nvSpPr>
        <p:spPr bwMode="auto">
          <a:xfrm>
            <a:off x="6559550" y="370998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६</a:t>
            </a:r>
          </a:p>
        </p:txBody>
      </p:sp>
      <p:sp>
        <p:nvSpPr>
          <p:cNvPr id="10288" name="Rectangle 93"/>
          <p:cNvSpPr>
            <a:spLocks noChangeArrowheads="1"/>
          </p:cNvSpPr>
          <p:nvPr/>
        </p:nvSpPr>
        <p:spPr bwMode="auto">
          <a:xfrm>
            <a:off x="7100888" y="440848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७</a:t>
            </a:r>
          </a:p>
        </p:txBody>
      </p:sp>
      <p:sp>
        <p:nvSpPr>
          <p:cNvPr id="10289" name="Rectangle 95"/>
          <p:cNvSpPr>
            <a:spLocks noChangeArrowheads="1"/>
          </p:cNvSpPr>
          <p:nvPr/>
        </p:nvSpPr>
        <p:spPr bwMode="auto">
          <a:xfrm>
            <a:off x="7446963" y="5310188"/>
            <a:ext cx="608012"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8</a:t>
            </a:r>
          </a:p>
        </p:txBody>
      </p:sp>
      <p:sp>
        <p:nvSpPr>
          <p:cNvPr id="10290" name="Line 97"/>
          <p:cNvSpPr>
            <a:spLocks noChangeShapeType="1"/>
          </p:cNvSpPr>
          <p:nvPr/>
        </p:nvSpPr>
        <p:spPr bwMode="auto">
          <a:xfrm>
            <a:off x="2374900" y="5511800"/>
            <a:ext cx="1651000" cy="1143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91" name="Rectangle 98"/>
          <p:cNvSpPr>
            <a:spLocks noChangeArrowheads="1"/>
          </p:cNvSpPr>
          <p:nvPr/>
        </p:nvSpPr>
        <p:spPr bwMode="auto">
          <a:xfrm>
            <a:off x="2900363" y="5969000"/>
            <a:ext cx="749300" cy="2667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292" name="Line 100"/>
          <p:cNvSpPr>
            <a:spLocks noChangeShapeType="1"/>
          </p:cNvSpPr>
          <p:nvPr/>
        </p:nvSpPr>
        <p:spPr bwMode="auto">
          <a:xfrm flipV="1">
            <a:off x="3009900" y="5927725"/>
            <a:ext cx="777875" cy="95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93" name="Rectangle 101"/>
          <p:cNvSpPr>
            <a:spLocks noChangeArrowheads="1"/>
          </p:cNvSpPr>
          <p:nvPr/>
        </p:nvSpPr>
        <p:spPr bwMode="auto">
          <a:xfrm>
            <a:off x="3268663" y="5643563"/>
            <a:ext cx="269875" cy="244475"/>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294" name="Line 12"/>
          <p:cNvSpPr>
            <a:spLocks noChangeShapeType="1"/>
          </p:cNvSpPr>
          <p:nvPr/>
        </p:nvSpPr>
        <p:spPr bwMode="auto">
          <a:xfrm>
            <a:off x="2517775" y="5680075"/>
            <a:ext cx="1436688" cy="2381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95" name="Line 102"/>
          <p:cNvSpPr>
            <a:spLocks noChangeShapeType="1"/>
          </p:cNvSpPr>
          <p:nvPr/>
        </p:nvSpPr>
        <p:spPr bwMode="auto">
          <a:xfrm flipV="1">
            <a:off x="3114675" y="5749925"/>
            <a:ext cx="550863" cy="635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96" name="Freeform 103"/>
          <p:cNvSpPr>
            <a:spLocks/>
          </p:cNvSpPr>
          <p:nvPr/>
        </p:nvSpPr>
        <p:spPr bwMode="auto">
          <a:xfrm>
            <a:off x="3271838" y="5772150"/>
            <a:ext cx="25400" cy="90488"/>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97" name="Freeform 104"/>
          <p:cNvSpPr>
            <a:spLocks/>
          </p:cNvSpPr>
          <p:nvPr/>
        </p:nvSpPr>
        <p:spPr bwMode="auto">
          <a:xfrm>
            <a:off x="3478213" y="5776913"/>
            <a:ext cx="25400" cy="90487"/>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98" name="Freeform 105"/>
          <p:cNvSpPr>
            <a:spLocks/>
          </p:cNvSpPr>
          <p:nvPr/>
        </p:nvSpPr>
        <p:spPr bwMode="auto">
          <a:xfrm>
            <a:off x="3335338" y="5776913"/>
            <a:ext cx="25400" cy="90487"/>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99" name="Freeform 106"/>
          <p:cNvSpPr>
            <a:spLocks/>
          </p:cNvSpPr>
          <p:nvPr/>
        </p:nvSpPr>
        <p:spPr bwMode="auto">
          <a:xfrm>
            <a:off x="3406775" y="5767388"/>
            <a:ext cx="25400" cy="90487"/>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6711" name="Oval 55"/>
          <p:cNvSpPr>
            <a:spLocks noChangeArrowheads="1"/>
          </p:cNvSpPr>
          <p:nvPr/>
        </p:nvSpPr>
        <p:spPr bwMode="auto">
          <a:xfrm rot="3254610">
            <a:off x="2135981" y="2536032"/>
            <a:ext cx="3306763" cy="4222750"/>
          </a:xfrm>
          <a:prstGeom prst="ellipse">
            <a:avLst/>
          </a:prstGeom>
          <a:noFill/>
          <a:ln w="76200">
            <a:solidFill>
              <a:schemeClr val="hlink"/>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0301" name="Rectangle 107"/>
          <p:cNvSpPr>
            <a:spLocks noChangeArrowheads="1"/>
          </p:cNvSpPr>
          <p:nvPr/>
        </p:nvSpPr>
        <p:spPr bwMode="auto">
          <a:xfrm>
            <a:off x="2070100" y="5334000"/>
            <a:ext cx="134938" cy="261938"/>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302" name="Line 108"/>
          <p:cNvSpPr>
            <a:spLocks noChangeShapeType="1"/>
          </p:cNvSpPr>
          <p:nvPr/>
        </p:nvSpPr>
        <p:spPr bwMode="auto">
          <a:xfrm flipH="1">
            <a:off x="2105025" y="5287963"/>
            <a:ext cx="79375" cy="3159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03" name="Line 110"/>
          <p:cNvSpPr>
            <a:spLocks noChangeShapeType="1"/>
          </p:cNvSpPr>
          <p:nvPr/>
        </p:nvSpPr>
        <p:spPr bwMode="auto">
          <a:xfrm flipH="1">
            <a:off x="2168525" y="5156200"/>
            <a:ext cx="77788" cy="468313"/>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08" name="Rectangle 149"/>
          <p:cNvSpPr>
            <a:spLocks noChangeArrowheads="1"/>
          </p:cNvSpPr>
          <p:nvPr/>
        </p:nvSpPr>
        <p:spPr bwMode="auto">
          <a:xfrm rot="240000">
            <a:off x="2616880" y="5144723"/>
            <a:ext cx="1621474" cy="592462"/>
          </a:xfrm>
          <a:prstGeom prst="rect">
            <a:avLst/>
          </a:prstGeom>
          <a:noFill/>
          <a:ln w="12700">
            <a:noFill/>
            <a:miter lim="800000"/>
            <a:headEnd/>
            <a:tailEnd/>
          </a:ln>
        </p:spPr>
        <p:txBody>
          <a:bodyPr lIns="100821" tIns="49526" rIns="100821" bIns="49526">
            <a:spAutoFit/>
          </a:bodyPr>
          <a:lstStyle/>
          <a:p>
            <a:pPr algn="ctr" defTabSz="1019175">
              <a:spcBef>
                <a:spcPct val="50000"/>
              </a:spcBef>
              <a:defRPr/>
            </a:pPr>
            <a:r>
              <a:rPr lang="en-US" sz="3200" b="1" dirty="0">
                <a:ln>
                  <a:solidFill>
                    <a:srgbClr val="FF0000"/>
                  </a:solidFill>
                </a:ln>
                <a:solidFill>
                  <a:schemeClr val="hlink"/>
                </a:solidFill>
                <a:latin typeface="Kruti Dev 010" pitchFamily="2" charset="0"/>
                <a:ea typeface="ＭＳ Ｐゴシック" pitchFamily="34" charset="-128"/>
                <a:cs typeface="+mn-cs"/>
              </a:rPr>
              <a:t>O;oLFkk</a:t>
            </a:r>
          </a:p>
        </p:txBody>
      </p:sp>
      <p:sp>
        <p:nvSpPr>
          <p:cNvPr id="6209" name="Rectangle 150"/>
          <p:cNvSpPr>
            <a:spLocks noChangeArrowheads="1"/>
          </p:cNvSpPr>
          <p:nvPr/>
        </p:nvSpPr>
        <p:spPr bwMode="auto">
          <a:xfrm rot="3060000">
            <a:off x="3121818" y="3976527"/>
            <a:ext cx="2011363" cy="592462"/>
          </a:xfrm>
          <a:prstGeom prst="rect">
            <a:avLst/>
          </a:prstGeom>
          <a:noFill/>
          <a:ln w="12700">
            <a:noFill/>
            <a:miter lim="800000"/>
            <a:headEnd/>
            <a:tailEnd/>
          </a:ln>
        </p:spPr>
        <p:txBody>
          <a:bodyPr lIns="100821" tIns="49526" rIns="100821" bIns="49526">
            <a:spAutoFit/>
          </a:bodyPr>
          <a:lstStyle/>
          <a:p>
            <a:pPr algn="ctr" defTabSz="1019175">
              <a:spcBef>
                <a:spcPct val="50000"/>
              </a:spcBef>
              <a:defRPr/>
            </a:pPr>
            <a:r>
              <a:rPr lang="en-US" sz="3200" b="1" dirty="0">
                <a:ln>
                  <a:solidFill>
                    <a:srgbClr val="FF0000"/>
                  </a:solidFill>
                </a:ln>
                <a:solidFill>
                  <a:schemeClr val="hlink"/>
                </a:solidFill>
                <a:latin typeface="Kruti Dev 010" pitchFamily="2" charset="0"/>
                <a:ea typeface="ＭＳ Ｐゴシック" pitchFamily="34" charset="-128"/>
                <a:cs typeface="+mn-cs"/>
              </a:rPr>
              <a:t>dfork</a:t>
            </a:r>
          </a:p>
        </p:txBody>
      </p:sp>
      <p:sp>
        <p:nvSpPr>
          <p:cNvPr id="6210" name="Rectangle 151"/>
          <p:cNvSpPr>
            <a:spLocks noChangeArrowheads="1"/>
          </p:cNvSpPr>
          <p:nvPr/>
        </p:nvSpPr>
        <p:spPr bwMode="auto">
          <a:xfrm rot="4653628">
            <a:off x="3702050" y="3650296"/>
            <a:ext cx="2320925" cy="592462"/>
          </a:xfrm>
          <a:prstGeom prst="rect">
            <a:avLst/>
          </a:prstGeom>
          <a:noFill/>
          <a:ln w="12700">
            <a:noFill/>
            <a:miter lim="800000"/>
            <a:headEnd/>
            <a:tailEnd/>
          </a:ln>
        </p:spPr>
        <p:txBody>
          <a:bodyPr lIns="100821" tIns="49526" rIns="100821" bIns="49526">
            <a:spAutoFit/>
          </a:bodyPr>
          <a:lstStyle/>
          <a:p>
            <a:pPr algn="ctr" defTabSz="1019175">
              <a:spcBef>
                <a:spcPct val="50000"/>
              </a:spcBef>
              <a:defRPr/>
            </a:pPr>
            <a:r>
              <a:rPr lang="en-US" sz="3200" b="1" dirty="0">
                <a:ln>
                  <a:solidFill>
                    <a:srgbClr val="FF0000"/>
                  </a:solidFill>
                </a:ln>
                <a:solidFill>
                  <a:schemeClr val="hlink"/>
                </a:solidFill>
                <a:latin typeface="Kruti Dev 010" pitchFamily="2" charset="0"/>
                <a:ea typeface="ＭＳ Ｐゴシック" pitchFamily="34" charset="-128"/>
                <a:cs typeface="+mn-cs"/>
              </a:rPr>
              <a:t>Hkfo”";oDrk</a:t>
            </a:r>
          </a:p>
        </p:txBody>
      </p:sp>
      <p:sp>
        <p:nvSpPr>
          <p:cNvPr id="6211" name="Rectangle 157"/>
          <p:cNvSpPr>
            <a:spLocks noChangeArrowheads="1"/>
          </p:cNvSpPr>
          <p:nvPr/>
        </p:nvSpPr>
        <p:spPr bwMode="auto">
          <a:xfrm rot="1560000">
            <a:off x="2455863" y="4507545"/>
            <a:ext cx="2078037" cy="592462"/>
          </a:xfrm>
          <a:prstGeom prst="rect">
            <a:avLst/>
          </a:prstGeom>
          <a:noFill/>
          <a:ln w="12700">
            <a:noFill/>
            <a:miter lim="800000"/>
            <a:headEnd/>
            <a:tailEnd/>
          </a:ln>
        </p:spPr>
        <p:txBody>
          <a:bodyPr lIns="100821" tIns="49526" rIns="100821" bIns="49526">
            <a:spAutoFit/>
          </a:bodyPr>
          <a:lstStyle/>
          <a:p>
            <a:pPr algn="ctr" defTabSz="1019175">
              <a:spcBef>
                <a:spcPct val="50000"/>
              </a:spcBef>
              <a:defRPr/>
            </a:pPr>
            <a:r>
              <a:rPr lang="en-US" sz="3200" b="1" dirty="0">
                <a:ln>
                  <a:solidFill>
                    <a:srgbClr val="FF0000"/>
                  </a:solidFill>
                </a:ln>
                <a:solidFill>
                  <a:schemeClr val="hlink"/>
                </a:solidFill>
                <a:latin typeface="Kruti Dev 010" pitchFamily="2" charset="0"/>
                <a:ea typeface="ＭＳ Ｐゴシック" pitchFamily="34" charset="-128"/>
                <a:cs typeface="+mn-cs"/>
              </a:rPr>
              <a:t>bfrgkl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26711"/>
                                        </p:tgtEl>
                                        <p:attrNameLst>
                                          <p:attrName>style.visibility</p:attrName>
                                        </p:attrNameLst>
                                      </p:cBhvr>
                                      <p:to>
                                        <p:strVal val="visible"/>
                                      </p:to>
                                    </p:set>
                                    <p:anim calcmode="lin" valueType="num">
                                      <p:cBhvr>
                                        <p:cTn id="7" dur="500" fill="hold"/>
                                        <p:tgtEl>
                                          <p:spTgt spid="326711"/>
                                        </p:tgtEl>
                                        <p:attrNameLst>
                                          <p:attrName>ppt_w</p:attrName>
                                        </p:attrNameLst>
                                      </p:cBhvr>
                                      <p:tavLst>
                                        <p:tav tm="0">
                                          <p:val>
                                            <p:fltVal val="0"/>
                                          </p:val>
                                        </p:tav>
                                        <p:tav tm="100000">
                                          <p:val>
                                            <p:strVal val="#ppt_w"/>
                                          </p:val>
                                        </p:tav>
                                      </p:tavLst>
                                    </p:anim>
                                    <p:anim calcmode="lin" valueType="num">
                                      <p:cBhvr>
                                        <p:cTn id="8" dur="500" fill="hold"/>
                                        <p:tgtEl>
                                          <p:spTgt spid="326711"/>
                                        </p:tgtEl>
                                        <p:attrNameLst>
                                          <p:attrName>ppt_h</p:attrName>
                                        </p:attrNameLst>
                                      </p:cBhvr>
                                      <p:tavLst>
                                        <p:tav tm="0">
                                          <p:val>
                                            <p:fltVal val="0"/>
                                          </p:val>
                                        </p:tav>
                                        <p:tav tm="100000">
                                          <p:val>
                                            <p:strVal val="#ppt_h"/>
                                          </p:val>
                                        </p:tav>
                                      </p:tavLst>
                                    </p:anim>
                                    <p:anim calcmode="lin" valueType="num">
                                      <p:cBhvr>
                                        <p:cTn id="9" dur="500" fill="hold"/>
                                        <p:tgtEl>
                                          <p:spTgt spid="326711"/>
                                        </p:tgtEl>
                                        <p:attrNameLst>
                                          <p:attrName>ppt_x</p:attrName>
                                        </p:attrNameLst>
                                      </p:cBhvr>
                                      <p:tavLst>
                                        <p:tav tm="0">
                                          <p:val>
                                            <p:fltVal val="0.5"/>
                                          </p:val>
                                        </p:tav>
                                        <p:tav tm="100000">
                                          <p:val>
                                            <p:strVal val="#ppt_x"/>
                                          </p:val>
                                        </p:tav>
                                      </p:tavLst>
                                    </p:anim>
                                    <p:anim calcmode="lin" valueType="num">
                                      <p:cBhvr>
                                        <p:cTn id="10" dur="500" fill="hold"/>
                                        <p:tgtEl>
                                          <p:spTgt spid="3267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7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10240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3" name="Rectangle 4"/>
          <p:cNvSpPr>
            <a:spLocks noChangeArrowheads="1"/>
          </p:cNvSpPr>
          <p:nvPr/>
        </p:nvSpPr>
        <p:spPr bwMode="auto">
          <a:xfrm>
            <a:off x="5048250" y="3492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02404"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89894"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5"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6"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7"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8"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9"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0"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1"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7" name="Rectangle 19"/>
          <p:cNvSpPr>
            <a:spLocks noChangeArrowheads="1"/>
          </p:cNvSpPr>
          <p:nvPr/>
        </p:nvSpPr>
        <p:spPr bwMode="auto">
          <a:xfrm>
            <a:off x="6913828" y="4284990"/>
            <a:ext cx="2798842" cy="77918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lkWykseu ds Ckqf} Hkjs</a:t>
            </a:r>
          </a:p>
          <a:p>
            <a:pPr algn="ctr">
              <a:lnSpc>
                <a:spcPct val="80000"/>
              </a:lnSpc>
              <a:defRPr/>
            </a:pPr>
            <a:r>
              <a:rPr lang="en-US" sz="2800" b="1" dirty="0">
                <a:ln>
                  <a:solidFill>
                    <a:srgbClr val="FFFFFF"/>
                  </a:solidFill>
                </a:ln>
                <a:solidFill>
                  <a:schemeClr val="bg1"/>
                </a:solidFill>
                <a:latin typeface="Kruti Dev 010" pitchFamily="2" charset="0"/>
                <a:cs typeface="+mn-cs"/>
              </a:rPr>
              <a:t> opu</a:t>
            </a:r>
            <a:endParaRPr lang="en-US" sz="28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89908" name="Text Box 20"/>
          <p:cNvSpPr txBox="1">
            <a:spLocks noChangeArrowheads="1"/>
          </p:cNvSpPr>
          <p:nvPr/>
        </p:nvSpPr>
        <p:spPr bwMode="auto">
          <a:xfrm>
            <a:off x="5256042" y="4466074"/>
            <a:ext cx="1728076" cy="5847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rPr>
              <a:t>uhfropu</a:t>
            </a:r>
            <a:endParaRPr lang="en-US" sz="32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8991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02418" name="Text Box 31"/>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47</a:t>
            </a:r>
          </a:p>
        </p:txBody>
      </p:sp>
      <p:sp>
        <p:nvSpPr>
          <p:cNvPr id="118992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02420"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102421"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2422"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2423"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24"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25"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26"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27"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28"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29"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30"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31"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32"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33"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34"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35"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36"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37"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38"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39" name="Rectangle 65"/>
          <p:cNvSpPr>
            <a:spLocks noChangeArrowheads="1"/>
          </p:cNvSpPr>
          <p:nvPr/>
        </p:nvSpPr>
        <p:spPr bwMode="auto">
          <a:xfrm>
            <a:off x="2774950" y="1301750"/>
            <a:ext cx="1825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2440"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41"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102442"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102443" name="Rectangle 71"/>
          <p:cNvSpPr>
            <a:spLocks noChangeArrowheads="1"/>
          </p:cNvSpPr>
          <p:nvPr/>
        </p:nvSpPr>
        <p:spPr bwMode="auto">
          <a:xfrm>
            <a:off x="1827213" y="3036888"/>
            <a:ext cx="728662"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Hktu</a:t>
            </a:r>
          </a:p>
        </p:txBody>
      </p:sp>
      <p:sp>
        <p:nvSpPr>
          <p:cNvPr id="1189965" name="Rectangle 77"/>
          <p:cNvSpPr>
            <a:spLocks noChangeArrowheads="1"/>
          </p:cNvSpPr>
          <p:nvPr/>
        </p:nvSpPr>
        <p:spPr bwMode="auto">
          <a:xfrm>
            <a:off x="2608263" y="3698875"/>
            <a:ext cx="1233487" cy="582613"/>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1600" b="1" dirty="0">
                <a:solidFill>
                  <a:schemeClr val="hlink"/>
                </a:solidFill>
                <a:latin typeface="Kruti Dev 010" pitchFamily="2" charset="0"/>
                <a:ea typeface="+mn-ea"/>
                <a:cs typeface="+mn-cs"/>
              </a:rPr>
              <a:t>lkWykseu us </a:t>
            </a:r>
          </a:p>
          <a:p>
            <a:pPr algn="l">
              <a:defRPr/>
            </a:pPr>
            <a:r>
              <a:rPr lang="en-US" sz="1600" b="1" dirty="0">
                <a:solidFill>
                  <a:schemeClr val="hlink"/>
                </a:solidFill>
                <a:latin typeface="Kruti Dev 010" pitchFamily="2" charset="0"/>
                <a:ea typeface="+mn-ea"/>
                <a:cs typeface="+mn-cs"/>
              </a:rPr>
              <a:t>cqf) ij fy[kk</a:t>
            </a:r>
          </a:p>
        </p:txBody>
      </p:sp>
      <p:sp>
        <p:nvSpPr>
          <p:cNvPr id="1189966" name="Rectangle 78"/>
          <p:cNvSpPr>
            <a:spLocks noChangeArrowheads="1"/>
          </p:cNvSpPr>
          <p:nvPr/>
        </p:nvSpPr>
        <p:spPr bwMode="auto">
          <a:xfrm>
            <a:off x="1797050" y="3886200"/>
            <a:ext cx="1158875" cy="458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uhfropu</a:t>
            </a:r>
          </a:p>
        </p:txBody>
      </p:sp>
      <p:grpSp>
        <p:nvGrpSpPr>
          <p:cNvPr id="102446" name="Group 79"/>
          <p:cNvGrpSpPr>
            <a:grpSpLocks/>
          </p:cNvGrpSpPr>
          <p:nvPr/>
        </p:nvGrpSpPr>
        <p:grpSpPr bwMode="auto">
          <a:xfrm>
            <a:off x="2649538" y="4721225"/>
            <a:ext cx="227012" cy="452438"/>
            <a:chOff x="1892" y="2617"/>
            <a:chExt cx="143" cy="285"/>
          </a:xfrm>
        </p:grpSpPr>
        <p:sp>
          <p:nvSpPr>
            <p:cNvPr id="102476"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2477"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102447" name="Group 82"/>
          <p:cNvGrpSpPr>
            <a:grpSpLocks/>
          </p:cNvGrpSpPr>
          <p:nvPr/>
        </p:nvGrpSpPr>
        <p:grpSpPr bwMode="auto">
          <a:xfrm>
            <a:off x="2670175" y="5673725"/>
            <a:ext cx="263525" cy="441325"/>
            <a:chOff x="1845" y="3227"/>
            <a:chExt cx="166" cy="278"/>
          </a:xfrm>
        </p:grpSpPr>
        <p:sp>
          <p:nvSpPr>
            <p:cNvPr id="102474"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2475"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102448" name="Rectangle 88"/>
          <p:cNvSpPr>
            <a:spLocks noChangeArrowheads="1"/>
          </p:cNvSpPr>
          <p:nvPr/>
        </p:nvSpPr>
        <p:spPr bwMode="auto">
          <a:xfrm>
            <a:off x="1543050" y="3049588"/>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a:latin typeface="Kruti Dev 010" charset="0"/>
              </a:rPr>
              <a:t>‰</a:t>
            </a:r>
          </a:p>
          <a:p>
            <a:pPr algn="l"/>
            <a:endParaRPr lang="en-US" sz="2400">
              <a:latin typeface="Kruti Dev 010" charset="0"/>
            </a:endParaRPr>
          </a:p>
        </p:txBody>
      </p:sp>
      <p:sp>
        <p:nvSpPr>
          <p:cNvPr id="102449" name="Rectangle 89"/>
          <p:cNvSpPr>
            <a:spLocks noChangeArrowheads="1"/>
          </p:cNvSpPr>
          <p:nvPr/>
        </p:nvSpPr>
        <p:spPr bwMode="auto">
          <a:xfrm>
            <a:off x="1538288" y="3873500"/>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2450" name="Rectangle 90"/>
          <p:cNvSpPr>
            <a:spLocks noChangeArrowheads="1"/>
          </p:cNvSpPr>
          <p:nvPr/>
        </p:nvSpPr>
        <p:spPr bwMode="auto">
          <a:xfrm>
            <a:off x="1541463" y="4752975"/>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2451" name="Rectangle 91"/>
          <p:cNvSpPr>
            <a:spLocks noChangeArrowheads="1"/>
          </p:cNvSpPr>
          <p:nvPr/>
        </p:nvSpPr>
        <p:spPr bwMode="auto">
          <a:xfrm>
            <a:off x="1541463" y="5732463"/>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2452"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02453"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02454"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102455" name="Text Box 95"/>
          <p:cNvSpPr txBox="1">
            <a:spLocks noChangeArrowheads="1"/>
          </p:cNvSpPr>
          <p:nvPr/>
        </p:nvSpPr>
        <p:spPr bwMode="auto">
          <a:xfrm rot="-5400000">
            <a:off x="1567656" y="3396457"/>
            <a:ext cx="44815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200" b="1">
                <a:latin typeface="Kruti Dev 010" charset="0"/>
              </a:rPr>
              <a:t>dfork ¼‡½</a:t>
            </a:r>
            <a:endParaRPr lang="en-US" sz="3200">
              <a:latin typeface="Kruti Dev 010" charset="0"/>
            </a:endParaRPr>
          </a:p>
        </p:txBody>
      </p:sp>
      <p:sp>
        <p:nvSpPr>
          <p:cNvPr id="1189991" name="Line 103"/>
          <p:cNvSpPr>
            <a:spLocks noChangeShapeType="1"/>
          </p:cNvSpPr>
          <p:nvPr/>
        </p:nvSpPr>
        <p:spPr bwMode="auto">
          <a:xfrm>
            <a:off x="3810000" y="4005263"/>
            <a:ext cx="1266825" cy="7366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85" name="AutoShape 97"/>
          <p:cNvSpPr>
            <a:spLocks noChangeArrowheads="1"/>
          </p:cNvSpPr>
          <p:nvPr/>
        </p:nvSpPr>
        <p:spPr bwMode="auto">
          <a:xfrm>
            <a:off x="5351463" y="4246563"/>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90" name="AutoShape 102"/>
          <p:cNvSpPr>
            <a:spLocks noChangeArrowheads="1"/>
          </p:cNvSpPr>
          <p:nvPr/>
        </p:nvSpPr>
        <p:spPr bwMode="auto">
          <a:xfrm>
            <a:off x="1292225" y="3646488"/>
            <a:ext cx="2351088"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4" name="Group 85"/>
          <p:cNvGrpSpPr>
            <a:grpSpLocks/>
          </p:cNvGrpSpPr>
          <p:nvPr/>
        </p:nvGrpSpPr>
        <p:grpSpPr bwMode="auto">
          <a:xfrm>
            <a:off x="2611438" y="2913063"/>
            <a:ext cx="576262" cy="501650"/>
            <a:chOff x="1952" y="554"/>
            <a:chExt cx="363" cy="316"/>
          </a:xfrm>
        </p:grpSpPr>
        <p:sp>
          <p:nvSpPr>
            <p:cNvPr id="102472"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2473" name="Rectangle 87"/>
            <p:cNvSpPr>
              <a:spLocks noChangeArrowheads="1"/>
            </p:cNvSpPr>
            <p:nvPr/>
          </p:nvSpPr>
          <p:spPr bwMode="auto">
            <a:xfrm>
              <a:off x="1960" y="678"/>
              <a:ext cx="35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iz</a:t>
              </a:r>
              <a:r>
                <a:rPr lang="ja-JP" altLang="en-US" sz="1400" b="1">
                  <a:latin typeface="Kruti Dev 010" charset="0"/>
                </a:rPr>
                <a:t>’</a:t>
              </a:r>
              <a:r>
                <a:rPr lang="en-US" altLang="ja-JP" sz="1400" b="1">
                  <a:latin typeface="Kruti Dev 010" charset="0"/>
                </a:rPr>
                <a:t>kalk</a:t>
              </a:r>
              <a:endParaRPr lang="en-US" sz="1400" b="1">
                <a:latin typeface="Kruti Dev 010" charset="0"/>
              </a:endParaRPr>
            </a:p>
          </p:txBody>
        </p:sp>
      </p:grpSp>
      <p:sp>
        <p:nvSpPr>
          <p:cNvPr id="102460" name="Rectangle 68"/>
          <p:cNvSpPr>
            <a:spLocks noChangeArrowheads="1"/>
          </p:cNvSpPr>
          <p:nvPr/>
        </p:nvSpPr>
        <p:spPr bwMode="auto">
          <a:xfrm>
            <a:off x="1912938" y="1544638"/>
            <a:ext cx="801687"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grpSp>
        <p:nvGrpSpPr>
          <p:cNvPr id="102461" name="Group 126"/>
          <p:cNvGrpSpPr>
            <a:grpSpLocks/>
          </p:cNvGrpSpPr>
          <p:nvPr/>
        </p:nvGrpSpPr>
        <p:grpSpPr bwMode="auto">
          <a:xfrm>
            <a:off x="1639888" y="1995488"/>
            <a:ext cx="1874837" cy="1027112"/>
            <a:chOff x="1033" y="1257"/>
            <a:chExt cx="1181" cy="647"/>
          </a:xfrm>
        </p:grpSpPr>
        <p:sp>
          <p:nvSpPr>
            <p:cNvPr id="102469" name="Rectangle 129"/>
            <p:cNvSpPr>
              <a:spLocks noChangeArrowheads="1"/>
            </p:cNvSpPr>
            <p:nvPr/>
          </p:nvSpPr>
          <p:spPr bwMode="auto">
            <a:xfrm>
              <a:off x="1033" y="1440"/>
              <a:ext cx="1181"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altLang="ja-JP" sz="1400" b="1">
                  <a:latin typeface="Kruti Dev 010" charset="0"/>
                </a:rPr>
                <a:t>^^dkO;kRed**</a:t>
              </a:r>
            </a:p>
            <a:p>
              <a:pPr algn="ctr"/>
              <a:r>
                <a:rPr lang="en-US" sz="1400" b="1">
                  <a:latin typeface="Kruti Dev 010" charset="0"/>
                </a:rPr>
                <a:t>jpk x;k jktlh dky ds iwoZ</a:t>
              </a:r>
            </a:p>
          </p:txBody>
        </p:sp>
        <p:sp>
          <p:nvSpPr>
            <p:cNvPr id="102470" name="Rectangle 131"/>
            <p:cNvSpPr>
              <a:spLocks noChangeArrowheads="1"/>
            </p:cNvSpPr>
            <p:nvPr/>
          </p:nvSpPr>
          <p:spPr bwMode="auto">
            <a:xfrm>
              <a:off x="1090" y="1707"/>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endParaRPr lang="en-US" b="1">
                <a:latin typeface="Kruti Dev 010" charset="0"/>
              </a:endParaRPr>
            </a:p>
          </p:txBody>
        </p:sp>
        <p:sp>
          <p:nvSpPr>
            <p:cNvPr id="102471" name="Rectangle 132"/>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iw.kZ</a:t>
              </a:r>
            </a:p>
          </p:txBody>
        </p:sp>
      </p:grpSp>
      <p:grpSp>
        <p:nvGrpSpPr>
          <p:cNvPr id="6" name="Group 85"/>
          <p:cNvGrpSpPr>
            <a:grpSpLocks/>
          </p:cNvGrpSpPr>
          <p:nvPr/>
        </p:nvGrpSpPr>
        <p:grpSpPr bwMode="auto">
          <a:xfrm>
            <a:off x="2625725" y="1473200"/>
            <a:ext cx="614363" cy="501650"/>
            <a:chOff x="1950" y="554"/>
            <a:chExt cx="387" cy="316"/>
          </a:xfrm>
        </p:grpSpPr>
        <p:sp>
          <p:nvSpPr>
            <p:cNvPr id="102467"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2468" name="Rectangle 87"/>
            <p:cNvSpPr>
              <a:spLocks noChangeArrowheads="1"/>
            </p:cNvSpPr>
            <p:nvPr/>
          </p:nvSpPr>
          <p:spPr bwMode="auto">
            <a:xfrm>
              <a:off x="1950" y="678"/>
              <a:ext cx="38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sp>
        <p:nvSpPr>
          <p:cNvPr id="99" name="Text Box 119"/>
          <p:cNvSpPr txBox="1">
            <a:spLocks noChangeArrowheads="1"/>
          </p:cNvSpPr>
          <p:nvPr/>
        </p:nvSpPr>
        <p:spPr bwMode="auto">
          <a:xfrm>
            <a:off x="5283200" y="1754789"/>
            <a:ext cx="4111625" cy="8309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3600" b="1" i="1" dirty="0">
                <a:solidFill>
                  <a:srgbClr val="FFF819"/>
                </a:solidFill>
                <a:latin typeface="Kruti Dev 010" pitchFamily="2" charset="0"/>
                <a:ea typeface="ＭＳ Ｐゴシック" pitchFamily="-84" charset="-128"/>
                <a:cs typeface="+mn-cs"/>
              </a:rPr>
              <a:t>^^</a:t>
            </a:r>
            <a:r>
              <a:rPr lang="en-US" altLang="ja-JP" sz="4800" b="1" i="1" dirty="0">
                <a:ln>
                  <a:solidFill>
                    <a:srgbClr val="FFFF00"/>
                  </a:solidFill>
                </a:ln>
                <a:solidFill>
                  <a:srgbClr val="FFF819"/>
                </a:solidFill>
                <a:latin typeface="Kruti Dev 010" pitchFamily="2" charset="0"/>
                <a:ea typeface="ＭＳ Ｐゴシック" pitchFamily="-84" charset="-128"/>
                <a:cs typeface="+mn-cs"/>
              </a:rPr>
              <a:t>dfork</a:t>
            </a:r>
            <a:r>
              <a:rPr lang="en-US" altLang="ja-JP" sz="3600" b="1" i="1" dirty="0">
                <a:solidFill>
                  <a:srgbClr val="FFF819"/>
                </a:solidFill>
                <a:latin typeface="Kruti Dev 010" pitchFamily="2" charset="0"/>
                <a:ea typeface="ＭＳ Ｐゴシック" pitchFamily="-84" charset="-128"/>
                <a:cs typeface="+mn-cs"/>
              </a:rPr>
              <a:t>**</a:t>
            </a:r>
            <a:endParaRPr lang="en-US" sz="3600" b="1" i="1" dirty="0">
              <a:solidFill>
                <a:srgbClr val="FFF819"/>
              </a:solidFill>
              <a:latin typeface="Kruti Dev 010" pitchFamily="2" charset="0"/>
              <a:ea typeface="ＭＳ Ｐゴシック" pitchFamily="-84" charset="-128"/>
              <a:cs typeface="+mn-cs"/>
            </a:endParaRPr>
          </a:p>
        </p:txBody>
      </p:sp>
      <p:sp>
        <p:nvSpPr>
          <p:cNvPr id="79" name="Rectangle 291"/>
          <p:cNvSpPr>
            <a:spLocks noChangeArrowheads="1"/>
          </p:cNvSpPr>
          <p:nvPr/>
        </p:nvSpPr>
        <p:spPr bwMode="auto">
          <a:xfrm>
            <a:off x="6352135" y="379251"/>
            <a:ext cx="3282950" cy="169572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102465"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102466" name="Rectangle 88"/>
          <p:cNvSpPr>
            <a:spLocks noChangeArrowheads="1"/>
          </p:cNvSpPr>
          <p:nvPr/>
        </p:nvSpPr>
        <p:spPr bwMode="auto">
          <a:xfrm>
            <a:off x="1570038" y="1468438"/>
            <a:ext cx="330200" cy="82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9990"/>
                                        </p:tgtEl>
                                        <p:attrNameLst>
                                          <p:attrName>style.visibility</p:attrName>
                                        </p:attrNameLst>
                                      </p:cBhvr>
                                      <p:to>
                                        <p:strVal val="visible"/>
                                      </p:to>
                                    </p:set>
                                    <p:animEffect transition="in" filter="wipe(left)">
                                      <p:cBhvr>
                                        <p:cTn id="7" dur="500"/>
                                        <p:tgtEl>
                                          <p:spTgt spid="118999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89991"/>
                                        </p:tgtEl>
                                        <p:attrNameLst>
                                          <p:attrName>style.visibility</p:attrName>
                                        </p:attrNameLst>
                                      </p:cBhvr>
                                      <p:to>
                                        <p:strVal val="visible"/>
                                      </p:to>
                                    </p:set>
                                    <p:animEffect transition="in" filter="wipe(left)">
                                      <p:cBhvr>
                                        <p:cTn id="11" dur="500"/>
                                        <p:tgtEl>
                                          <p:spTgt spid="11899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9985"/>
                                        </p:tgtEl>
                                        <p:attrNameLst>
                                          <p:attrName>style.visibility</p:attrName>
                                        </p:attrNameLst>
                                      </p:cBhvr>
                                      <p:to>
                                        <p:strVal val="visible"/>
                                      </p:to>
                                    </p:set>
                                    <p:animEffect transition="in" filter="wipe(left)">
                                      <p:cBhvr>
                                        <p:cTn id="15" dur="500"/>
                                        <p:tgtEl>
                                          <p:spTgt spid="118998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85" grpId="0" animBg="1"/>
      <p:bldP spid="118999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10445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1"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04452"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89894"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5"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6"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7"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8"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9"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0"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1"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7" name="Rectangle 19"/>
          <p:cNvSpPr>
            <a:spLocks noChangeArrowheads="1"/>
          </p:cNvSpPr>
          <p:nvPr/>
        </p:nvSpPr>
        <p:spPr bwMode="auto">
          <a:xfrm>
            <a:off x="7181850" y="4332288"/>
            <a:ext cx="2419350" cy="68103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solidFill>
                  <a:schemeClr val="bg1"/>
                </a:solidFill>
                <a:latin typeface="Kruti Dev 010" pitchFamily="2" charset="0"/>
                <a:cs typeface="+mn-cs"/>
              </a:rPr>
              <a:t>lkWykseu ds Ckqf} Hkjs</a:t>
            </a:r>
          </a:p>
          <a:p>
            <a:pPr algn="ctr">
              <a:lnSpc>
                <a:spcPct val="80000"/>
              </a:lnSpc>
              <a:defRPr/>
            </a:pPr>
            <a:r>
              <a:rPr lang="en-US" sz="2400" b="1" dirty="0">
                <a:solidFill>
                  <a:schemeClr val="bg1"/>
                </a:solidFill>
                <a:latin typeface="Kruti Dev 010" pitchFamily="2" charset="0"/>
                <a:cs typeface="+mn-cs"/>
              </a:rPr>
              <a:t> opu</a:t>
            </a:r>
            <a:endParaRPr lang="en-US" sz="2400" b="1" dirty="0">
              <a:solidFill>
                <a:schemeClr val="bg1"/>
              </a:solidFill>
              <a:latin typeface="Kruti Dev 010" pitchFamily="2" charset="0"/>
              <a:ea typeface="ＭＳ Ｐゴシック" pitchFamily="34" charset="-128"/>
              <a:cs typeface="+mn-cs"/>
            </a:endParaRPr>
          </a:p>
        </p:txBody>
      </p:sp>
      <p:sp>
        <p:nvSpPr>
          <p:cNvPr id="1189908" name="Text Box 20"/>
          <p:cNvSpPr txBox="1">
            <a:spLocks noChangeArrowheads="1"/>
          </p:cNvSpPr>
          <p:nvPr/>
        </p:nvSpPr>
        <p:spPr bwMode="auto">
          <a:xfrm>
            <a:off x="5461000" y="4529138"/>
            <a:ext cx="1376363" cy="5238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2800" b="1">
                <a:solidFill>
                  <a:schemeClr val="bg1"/>
                </a:solidFill>
                <a:latin typeface="Kruti Dev 010" charset="0"/>
              </a:rPr>
              <a:t>uhfropu</a:t>
            </a:r>
          </a:p>
        </p:txBody>
      </p:sp>
      <p:sp>
        <p:nvSpPr>
          <p:cNvPr id="118991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04466" name="Text Box 31"/>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47</a:t>
            </a:r>
          </a:p>
        </p:txBody>
      </p:sp>
      <p:sp>
        <p:nvSpPr>
          <p:cNvPr id="118992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04468"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104469"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4470"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4471"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72"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73"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74"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75"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76"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77"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78"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104479"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80"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81"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82"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83"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84"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85"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86"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87"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88" name="Rectangle 65"/>
          <p:cNvSpPr>
            <a:spLocks noChangeArrowheads="1"/>
          </p:cNvSpPr>
          <p:nvPr/>
        </p:nvSpPr>
        <p:spPr bwMode="auto">
          <a:xfrm>
            <a:off x="2774950" y="1301750"/>
            <a:ext cx="1825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4489"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90"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104491"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104492" name="Rectangle 71"/>
          <p:cNvSpPr>
            <a:spLocks noChangeArrowheads="1"/>
          </p:cNvSpPr>
          <p:nvPr/>
        </p:nvSpPr>
        <p:spPr bwMode="auto">
          <a:xfrm>
            <a:off x="1827213" y="3036888"/>
            <a:ext cx="728662"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Hktu</a:t>
            </a:r>
          </a:p>
        </p:txBody>
      </p:sp>
      <p:sp>
        <p:nvSpPr>
          <p:cNvPr id="1189965" name="Rectangle 77"/>
          <p:cNvSpPr>
            <a:spLocks noChangeArrowheads="1"/>
          </p:cNvSpPr>
          <p:nvPr/>
        </p:nvSpPr>
        <p:spPr bwMode="auto">
          <a:xfrm>
            <a:off x="2671763" y="3794125"/>
            <a:ext cx="1100137" cy="520700"/>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1400" b="1" dirty="0">
                <a:solidFill>
                  <a:schemeClr val="hlink"/>
                </a:solidFill>
                <a:latin typeface="Kruti Dev 010" pitchFamily="2" charset="0"/>
                <a:ea typeface="+mn-ea"/>
                <a:cs typeface="+mn-cs"/>
              </a:rPr>
              <a:t>lkWykseu us </a:t>
            </a:r>
          </a:p>
          <a:p>
            <a:pPr algn="l">
              <a:defRPr/>
            </a:pPr>
            <a:r>
              <a:rPr lang="en-US" sz="1400" b="1" dirty="0">
                <a:solidFill>
                  <a:schemeClr val="hlink"/>
                </a:solidFill>
                <a:latin typeface="Kruti Dev 010" pitchFamily="2" charset="0"/>
                <a:ea typeface="+mn-ea"/>
                <a:cs typeface="+mn-cs"/>
              </a:rPr>
              <a:t>cqf) ij fy[kk</a:t>
            </a:r>
          </a:p>
        </p:txBody>
      </p:sp>
      <p:sp>
        <p:nvSpPr>
          <p:cNvPr id="1189966" name="Rectangle 78"/>
          <p:cNvSpPr>
            <a:spLocks noChangeArrowheads="1"/>
          </p:cNvSpPr>
          <p:nvPr/>
        </p:nvSpPr>
        <p:spPr bwMode="auto">
          <a:xfrm>
            <a:off x="1797050" y="3886200"/>
            <a:ext cx="1158875" cy="458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uhfropu</a:t>
            </a:r>
          </a:p>
        </p:txBody>
      </p:sp>
      <p:grpSp>
        <p:nvGrpSpPr>
          <p:cNvPr id="104495" name="Group 79"/>
          <p:cNvGrpSpPr>
            <a:grpSpLocks/>
          </p:cNvGrpSpPr>
          <p:nvPr/>
        </p:nvGrpSpPr>
        <p:grpSpPr bwMode="auto">
          <a:xfrm>
            <a:off x="2649538" y="4721225"/>
            <a:ext cx="227012" cy="452438"/>
            <a:chOff x="1892" y="2617"/>
            <a:chExt cx="143" cy="285"/>
          </a:xfrm>
        </p:grpSpPr>
        <p:sp>
          <p:nvSpPr>
            <p:cNvPr id="104524"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4525"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104496" name="Group 82"/>
          <p:cNvGrpSpPr>
            <a:grpSpLocks/>
          </p:cNvGrpSpPr>
          <p:nvPr/>
        </p:nvGrpSpPr>
        <p:grpSpPr bwMode="auto">
          <a:xfrm>
            <a:off x="2670175" y="5673725"/>
            <a:ext cx="263525" cy="441325"/>
            <a:chOff x="1845" y="3227"/>
            <a:chExt cx="166" cy="278"/>
          </a:xfrm>
        </p:grpSpPr>
        <p:sp>
          <p:nvSpPr>
            <p:cNvPr id="104522"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4523"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104497"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04498"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04499"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104500" name="Text Box 95"/>
          <p:cNvSpPr txBox="1">
            <a:spLocks noChangeArrowheads="1"/>
          </p:cNvSpPr>
          <p:nvPr/>
        </p:nvSpPr>
        <p:spPr bwMode="auto">
          <a:xfrm rot="-5400000">
            <a:off x="1567656" y="3396457"/>
            <a:ext cx="44815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200" b="1">
                <a:latin typeface="Kruti Dev 010" charset="0"/>
              </a:rPr>
              <a:t>dfork ¼5½</a:t>
            </a:r>
            <a:endParaRPr lang="en-US" sz="3200">
              <a:latin typeface="Kruti Dev 010" charset="0"/>
            </a:endParaRPr>
          </a:p>
        </p:txBody>
      </p:sp>
      <p:sp>
        <p:nvSpPr>
          <p:cNvPr id="1189991" name="Line 103"/>
          <p:cNvSpPr>
            <a:spLocks noChangeShapeType="1"/>
          </p:cNvSpPr>
          <p:nvPr/>
        </p:nvSpPr>
        <p:spPr bwMode="auto">
          <a:xfrm>
            <a:off x="3810000" y="4005263"/>
            <a:ext cx="1266825" cy="7366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85" name="AutoShape 97"/>
          <p:cNvSpPr>
            <a:spLocks noChangeArrowheads="1"/>
          </p:cNvSpPr>
          <p:nvPr/>
        </p:nvSpPr>
        <p:spPr bwMode="auto">
          <a:xfrm>
            <a:off x="5130800" y="4278313"/>
            <a:ext cx="4502150"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90" name="AutoShape 102"/>
          <p:cNvSpPr>
            <a:spLocks noChangeArrowheads="1"/>
          </p:cNvSpPr>
          <p:nvPr/>
        </p:nvSpPr>
        <p:spPr bwMode="auto">
          <a:xfrm>
            <a:off x="1436688" y="3646488"/>
            <a:ext cx="2351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4" name="Group 85"/>
          <p:cNvGrpSpPr>
            <a:grpSpLocks/>
          </p:cNvGrpSpPr>
          <p:nvPr/>
        </p:nvGrpSpPr>
        <p:grpSpPr bwMode="auto">
          <a:xfrm>
            <a:off x="2611438" y="2913063"/>
            <a:ext cx="576262" cy="501650"/>
            <a:chOff x="1952" y="554"/>
            <a:chExt cx="363" cy="316"/>
          </a:xfrm>
        </p:grpSpPr>
        <p:sp>
          <p:nvSpPr>
            <p:cNvPr id="104520"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4521" name="Rectangle 87"/>
            <p:cNvSpPr>
              <a:spLocks noChangeArrowheads="1"/>
            </p:cNvSpPr>
            <p:nvPr/>
          </p:nvSpPr>
          <p:spPr bwMode="auto">
            <a:xfrm>
              <a:off x="1960" y="678"/>
              <a:ext cx="35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iz</a:t>
              </a:r>
              <a:r>
                <a:rPr lang="ja-JP" altLang="en-US" sz="1400" b="1">
                  <a:latin typeface="Kruti Dev 010" charset="0"/>
                </a:rPr>
                <a:t>’</a:t>
              </a:r>
              <a:r>
                <a:rPr lang="en-US" altLang="ja-JP" sz="1400" b="1">
                  <a:latin typeface="Kruti Dev 010" charset="0"/>
                </a:rPr>
                <a:t>kalk</a:t>
              </a:r>
              <a:endParaRPr lang="en-US" sz="1400" b="1">
                <a:latin typeface="Kruti Dev 010" charset="0"/>
              </a:endParaRPr>
            </a:p>
          </p:txBody>
        </p:sp>
      </p:grpSp>
      <p:sp>
        <p:nvSpPr>
          <p:cNvPr id="104505" name="Rectangle 68"/>
          <p:cNvSpPr>
            <a:spLocks noChangeArrowheads="1"/>
          </p:cNvSpPr>
          <p:nvPr/>
        </p:nvSpPr>
        <p:spPr bwMode="auto">
          <a:xfrm>
            <a:off x="1912938" y="1544638"/>
            <a:ext cx="801687"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grpSp>
        <p:nvGrpSpPr>
          <p:cNvPr id="104506" name="Group 126"/>
          <p:cNvGrpSpPr>
            <a:grpSpLocks/>
          </p:cNvGrpSpPr>
          <p:nvPr/>
        </p:nvGrpSpPr>
        <p:grpSpPr bwMode="auto">
          <a:xfrm>
            <a:off x="1639888" y="1995488"/>
            <a:ext cx="1874837" cy="1027112"/>
            <a:chOff x="1033" y="1257"/>
            <a:chExt cx="1181" cy="647"/>
          </a:xfrm>
        </p:grpSpPr>
        <p:sp>
          <p:nvSpPr>
            <p:cNvPr id="104517" name="Rectangle 129"/>
            <p:cNvSpPr>
              <a:spLocks noChangeArrowheads="1"/>
            </p:cNvSpPr>
            <p:nvPr/>
          </p:nvSpPr>
          <p:spPr bwMode="auto">
            <a:xfrm>
              <a:off x="1033" y="1440"/>
              <a:ext cx="1181"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altLang="ja-JP" sz="1400" b="1">
                  <a:latin typeface="Kruti Dev 010" charset="0"/>
                </a:rPr>
                <a:t>^^dkO;kRed**</a:t>
              </a:r>
            </a:p>
            <a:p>
              <a:pPr algn="ctr"/>
              <a:r>
                <a:rPr lang="en-US" sz="1400" b="1">
                  <a:latin typeface="Kruti Dev 010" charset="0"/>
                </a:rPr>
                <a:t>jpk x;k jktlh dky ds iwoZ</a:t>
              </a:r>
            </a:p>
          </p:txBody>
        </p:sp>
        <p:sp>
          <p:nvSpPr>
            <p:cNvPr id="104518" name="Rectangle 131"/>
            <p:cNvSpPr>
              <a:spLocks noChangeArrowheads="1"/>
            </p:cNvSpPr>
            <p:nvPr/>
          </p:nvSpPr>
          <p:spPr bwMode="auto">
            <a:xfrm>
              <a:off x="1090" y="1707"/>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endParaRPr lang="en-US" b="1">
                <a:latin typeface="Kruti Dev 010" charset="0"/>
              </a:endParaRPr>
            </a:p>
          </p:txBody>
        </p:sp>
        <p:sp>
          <p:nvSpPr>
            <p:cNvPr id="104519" name="Rectangle 132"/>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iw.kZ</a:t>
              </a:r>
            </a:p>
          </p:txBody>
        </p:sp>
      </p:grpSp>
      <p:grpSp>
        <p:nvGrpSpPr>
          <p:cNvPr id="6" name="Group 85"/>
          <p:cNvGrpSpPr>
            <a:grpSpLocks/>
          </p:cNvGrpSpPr>
          <p:nvPr/>
        </p:nvGrpSpPr>
        <p:grpSpPr bwMode="auto">
          <a:xfrm>
            <a:off x="2625725" y="1473200"/>
            <a:ext cx="614363" cy="501650"/>
            <a:chOff x="1950" y="554"/>
            <a:chExt cx="387" cy="316"/>
          </a:xfrm>
        </p:grpSpPr>
        <p:sp>
          <p:nvSpPr>
            <p:cNvPr id="104515"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4516" name="Rectangle 87"/>
            <p:cNvSpPr>
              <a:spLocks noChangeArrowheads="1"/>
            </p:cNvSpPr>
            <p:nvPr/>
          </p:nvSpPr>
          <p:spPr bwMode="auto">
            <a:xfrm>
              <a:off x="1950" y="678"/>
              <a:ext cx="38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sp>
        <p:nvSpPr>
          <p:cNvPr id="99" name="Text Box 119"/>
          <p:cNvSpPr txBox="1">
            <a:spLocks noChangeArrowheads="1"/>
          </p:cNvSpPr>
          <p:nvPr/>
        </p:nvSpPr>
        <p:spPr bwMode="auto">
          <a:xfrm>
            <a:off x="5235904" y="1786321"/>
            <a:ext cx="4111625"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5400" b="1" i="1" dirty="0">
                <a:ln>
                  <a:solidFill>
                    <a:srgbClr val="FFFF00"/>
                  </a:solidFill>
                </a:ln>
                <a:solidFill>
                  <a:srgbClr val="FFF819"/>
                </a:solidFill>
                <a:latin typeface="Kruti Dev 010" pitchFamily="2" charset="0"/>
                <a:ea typeface="ＭＳ Ｐゴシック" pitchFamily="-84" charset="-128"/>
                <a:cs typeface="+mn-cs"/>
              </a:rPr>
              <a:t>^^dfork**</a:t>
            </a:r>
            <a:endParaRPr lang="en-US" sz="54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80" name="Rectangle 291"/>
          <p:cNvSpPr>
            <a:spLocks noChangeArrowheads="1"/>
          </p:cNvSpPr>
          <p:nvPr/>
        </p:nvSpPr>
        <p:spPr bwMode="auto">
          <a:xfrm>
            <a:off x="6430963" y="205816"/>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04510"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104511" name="Rectangle 88"/>
          <p:cNvSpPr>
            <a:spLocks noChangeArrowheads="1"/>
          </p:cNvSpPr>
          <p:nvPr/>
        </p:nvSpPr>
        <p:spPr bwMode="auto">
          <a:xfrm>
            <a:off x="1543050" y="3049588"/>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4512" name="Rectangle 88"/>
          <p:cNvSpPr>
            <a:spLocks noChangeArrowheads="1"/>
          </p:cNvSpPr>
          <p:nvPr/>
        </p:nvSpPr>
        <p:spPr bwMode="auto">
          <a:xfrm>
            <a:off x="1616075" y="3800475"/>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4513" name="Rectangle 88"/>
          <p:cNvSpPr>
            <a:spLocks noChangeArrowheads="1"/>
          </p:cNvSpPr>
          <p:nvPr/>
        </p:nvSpPr>
        <p:spPr bwMode="auto">
          <a:xfrm>
            <a:off x="1631950" y="4730750"/>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4514" name="Rectangle 88"/>
          <p:cNvSpPr>
            <a:spLocks noChangeArrowheads="1"/>
          </p:cNvSpPr>
          <p:nvPr/>
        </p:nvSpPr>
        <p:spPr bwMode="auto">
          <a:xfrm>
            <a:off x="1616075" y="5724525"/>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9990"/>
                                        </p:tgtEl>
                                        <p:attrNameLst>
                                          <p:attrName>style.visibility</p:attrName>
                                        </p:attrNameLst>
                                      </p:cBhvr>
                                      <p:to>
                                        <p:strVal val="visible"/>
                                      </p:to>
                                    </p:set>
                                    <p:animEffect transition="in" filter="wipe(left)">
                                      <p:cBhvr>
                                        <p:cTn id="7" dur="500"/>
                                        <p:tgtEl>
                                          <p:spTgt spid="118999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89991"/>
                                        </p:tgtEl>
                                        <p:attrNameLst>
                                          <p:attrName>style.visibility</p:attrName>
                                        </p:attrNameLst>
                                      </p:cBhvr>
                                      <p:to>
                                        <p:strVal val="visible"/>
                                      </p:to>
                                    </p:set>
                                    <p:animEffect transition="in" filter="wipe(left)">
                                      <p:cBhvr>
                                        <p:cTn id="11" dur="500"/>
                                        <p:tgtEl>
                                          <p:spTgt spid="11899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9985"/>
                                        </p:tgtEl>
                                        <p:attrNameLst>
                                          <p:attrName>style.visibility</p:attrName>
                                        </p:attrNameLst>
                                      </p:cBhvr>
                                      <p:to>
                                        <p:strVal val="visible"/>
                                      </p:to>
                                    </p:set>
                                    <p:animEffect transition="in" filter="wipe(left)">
                                      <p:cBhvr>
                                        <p:cTn id="15" dur="500"/>
                                        <p:tgtEl>
                                          <p:spTgt spid="118998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85" grpId="0" animBg="1"/>
      <p:bldP spid="118999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10649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499"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r>
              <a:rPr lang="en-US" b="1">
                <a:solidFill>
                  <a:schemeClr val="bg1"/>
                </a:solidFill>
                <a:latin typeface="Kruti Dev 010" charset="0"/>
              </a:rPr>
              <a:t> </a:t>
            </a:r>
            <a:endParaRPr lang="en-US">
              <a:latin typeface="Kruti Dev 010" charset="0"/>
            </a:endParaRPr>
          </a:p>
        </p:txBody>
      </p:sp>
      <p:sp>
        <p:nvSpPr>
          <p:cNvPr id="106500" name="Rectangle 5"/>
          <p:cNvSpPr>
            <a:spLocks noChangeArrowheads="1"/>
          </p:cNvSpPr>
          <p:nvPr/>
        </p:nvSpPr>
        <p:spPr bwMode="auto">
          <a:xfrm>
            <a:off x="4949825"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91942"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3"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4" name="Line 8"/>
          <p:cNvSpPr>
            <a:spLocks noChangeShapeType="1"/>
          </p:cNvSpPr>
          <p:nvPr/>
        </p:nvSpPr>
        <p:spPr bwMode="auto">
          <a:xfrm>
            <a:off x="5491163"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5"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6"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7"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8"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9"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50"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51"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52" name="Rectangle 16"/>
          <p:cNvSpPr>
            <a:spLocks noChangeArrowheads="1"/>
          </p:cNvSpPr>
          <p:nvPr/>
        </p:nvSpPr>
        <p:spPr bwMode="auto">
          <a:xfrm>
            <a:off x="5662613" y="2468563"/>
            <a:ext cx="788987" cy="52070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2800" b="1">
                <a:solidFill>
                  <a:schemeClr val="bg1"/>
                </a:solidFill>
                <a:latin typeface="Kruti Dev 010" charset="0"/>
              </a:rPr>
              <a:t>v;wc</a:t>
            </a:r>
          </a:p>
        </p:txBody>
      </p:sp>
      <p:sp>
        <p:nvSpPr>
          <p:cNvPr id="1191953" name="Rectangle 17"/>
          <p:cNvSpPr>
            <a:spLocks noChangeArrowheads="1"/>
          </p:cNvSpPr>
          <p:nvPr/>
        </p:nvSpPr>
        <p:spPr bwMode="auto">
          <a:xfrm>
            <a:off x="7524750" y="3514725"/>
            <a:ext cx="836613" cy="385763"/>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a:solidFill>
                  <a:schemeClr val="bg1"/>
                </a:solidFill>
                <a:latin typeface="Kruti Dev 010" charset="0"/>
              </a:rPr>
              <a:t>iz</a:t>
            </a:r>
            <a:r>
              <a:rPr lang="ja-JP" altLang="en-US" sz="2400" b="1">
                <a:solidFill>
                  <a:schemeClr val="bg1"/>
                </a:solidFill>
                <a:latin typeface="Kruti Dev 010" charset="0"/>
              </a:rPr>
              <a:t>’</a:t>
            </a:r>
            <a:r>
              <a:rPr lang="en-US" sz="2400" b="1">
                <a:solidFill>
                  <a:schemeClr val="bg1"/>
                </a:solidFill>
                <a:latin typeface="Kruti Dev 010" charset="0"/>
              </a:rPr>
              <a:t>kalk</a:t>
            </a:r>
          </a:p>
        </p:txBody>
      </p:sp>
      <p:sp>
        <p:nvSpPr>
          <p:cNvPr id="1191954" name="Text Box 18"/>
          <p:cNvSpPr txBox="1">
            <a:spLocks noChangeArrowheads="1"/>
          </p:cNvSpPr>
          <p:nvPr/>
        </p:nvSpPr>
        <p:spPr bwMode="auto">
          <a:xfrm>
            <a:off x="5156200" y="3481388"/>
            <a:ext cx="1868488" cy="523875"/>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2800" b="1" dirty="0">
                <a:solidFill>
                  <a:schemeClr val="bg1"/>
                </a:solidFill>
                <a:latin typeface="Kruti Dev 010" pitchFamily="2" charset="0"/>
                <a:ea typeface="+mn-ea"/>
                <a:cs typeface="+mn-cs"/>
              </a:rPr>
              <a:t>	</a:t>
            </a:r>
          </a:p>
        </p:txBody>
      </p:sp>
      <p:sp>
        <p:nvSpPr>
          <p:cNvPr id="1191955" name="Rectangle 19"/>
          <p:cNvSpPr>
            <a:spLocks noChangeArrowheads="1"/>
          </p:cNvSpPr>
          <p:nvPr/>
        </p:nvSpPr>
        <p:spPr bwMode="auto">
          <a:xfrm>
            <a:off x="7181850" y="4332288"/>
            <a:ext cx="2105025" cy="68103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solidFill>
                  <a:schemeClr val="bg1"/>
                </a:solidFill>
                <a:latin typeface="Kruti Dev 010" pitchFamily="2" charset="0"/>
                <a:cs typeface="+mn-cs"/>
              </a:rPr>
              <a:t>lkWykseu ds Ckqf} </a:t>
            </a:r>
          </a:p>
          <a:p>
            <a:pPr algn="ctr">
              <a:lnSpc>
                <a:spcPct val="80000"/>
              </a:lnSpc>
              <a:defRPr/>
            </a:pPr>
            <a:r>
              <a:rPr lang="en-US" sz="2400" b="1" dirty="0">
                <a:solidFill>
                  <a:schemeClr val="bg1"/>
                </a:solidFill>
                <a:latin typeface="Kruti Dev 010" pitchFamily="2" charset="0"/>
                <a:cs typeface="+mn-cs"/>
              </a:rPr>
              <a:t>Hkjs opu</a:t>
            </a:r>
          </a:p>
        </p:txBody>
      </p:sp>
      <p:sp>
        <p:nvSpPr>
          <p:cNvPr id="1191956" name="Text Box 20"/>
          <p:cNvSpPr txBox="1">
            <a:spLocks noChangeArrowheads="1"/>
          </p:cNvSpPr>
          <p:nvPr/>
        </p:nvSpPr>
        <p:spPr bwMode="auto">
          <a:xfrm>
            <a:off x="5461000" y="4529138"/>
            <a:ext cx="1376363" cy="5238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solidFill>
                  <a:schemeClr val="bg1"/>
                </a:solidFill>
                <a:latin typeface="Kruti Dev 010" pitchFamily="2" charset="0"/>
                <a:cs typeface="+mn-cs"/>
              </a:rPr>
              <a:t>uhfropu</a:t>
            </a:r>
            <a:endParaRPr lang="en-US" sz="2800" b="1" dirty="0">
              <a:solidFill>
                <a:schemeClr val="bg1"/>
              </a:solidFill>
              <a:latin typeface="Kruti Dev 010" pitchFamily="2" charset="0"/>
              <a:ea typeface="+mn-ea"/>
              <a:cs typeface="+mn-cs"/>
            </a:endParaRPr>
          </a:p>
        </p:txBody>
      </p:sp>
      <p:sp>
        <p:nvSpPr>
          <p:cNvPr id="1191958" name="Rectangle 22"/>
          <p:cNvSpPr>
            <a:spLocks noChangeArrowheads="1"/>
          </p:cNvSpPr>
          <p:nvPr/>
        </p:nvSpPr>
        <p:spPr bwMode="auto">
          <a:xfrm>
            <a:off x="6946900" y="5343525"/>
            <a:ext cx="2852738" cy="68103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solidFill>
                  <a:schemeClr val="bg1"/>
                </a:solidFill>
                <a:latin typeface="Kruti Dev 010" pitchFamily="2" charset="0"/>
                <a:cs typeface="+mn-cs"/>
              </a:rPr>
              <a:t>thou ds mij lkykseu </a:t>
            </a:r>
          </a:p>
          <a:p>
            <a:pPr algn="ctr">
              <a:lnSpc>
                <a:spcPct val="80000"/>
              </a:lnSpc>
              <a:defRPr/>
            </a:pPr>
            <a:r>
              <a:rPr lang="en-US" sz="2400" b="1" dirty="0">
                <a:solidFill>
                  <a:schemeClr val="bg1"/>
                </a:solidFill>
                <a:latin typeface="Kruti Dev 010" pitchFamily="2" charset="0"/>
                <a:cs typeface="+mn-cs"/>
              </a:rPr>
              <a:t>ds fopkj</a:t>
            </a:r>
            <a:endParaRPr lang="en-US" sz="2400" b="1" dirty="0">
              <a:solidFill>
                <a:schemeClr val="bg1"/>
              </a:solidFill>
              <a:latin typeface="Kruti Dev 010" pitchFamily="2" charset="0"/>
              <a:ea typeface="+mn-ea"/>
              <a:cs typeface="+mn-cs"/>
            </a:endParaRPr>
          </a:p>
        </p:txBody>
      </p:sp>
      <p:sp>
        <p:nvSpPr>
          <p:cNvPr id="1191959" name="Text Box 23"/>
          <p:cNvSpPr txBox="1">
            <a:spLocks noChangeArrowheads="1"/>
          </p:cNvSpPr>
          <p:nvPr/>
        </p:nvSpPr>
        <p:spPr bwMode="auto">
          <a:xfrm>
            <a:off x="5303838" y="5491163"/>
            <a:ext cx="1838325" cy="5238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2800" b="1">
                <a:solidFill>
                  <a:schemeClr val="bg1"/>
                </a:solidFill>
                <a:latin typeface="Kruti Dev 010" charset="0"/>
              </a:rPr>
              <a:t>lHkksins</a:t>
            </a:r>
            <a:r>
              <a:rPr lang="ja-JP" altLang="en-US" sz="2800" b="1">
                <a:solidFill>
                  <a:schemeClr val="bg1"/>
                </a:solidFill>
                <a:latin typeface="Kruti Dev 010" charset="0"/>
              </a:rPr>
              <a:t>’</a:t>
            </a:r>
            <a:r>
              <a:rPr lang="en-US" sz="2800" b="1">
                <a:solidFill>
                  <a:schemeClr val="bg1"/>
                </a:solidFill>
                <a:latin typeface="Kruti Dev 010" charset="0"/>
              </a:rPr>
              <a:t>kd</a:t>
            </a:r>
          </a:p>
        </p:txBody>
      </p:sp>
      <p:sp>
        <p:nvSpPr>
          <p:cNvPr id="1191961" name="Rectangle 25"/>
          <p:cNvSpPr>
            <a:spLocks noChangeArrowheads="1"/>
          </p:cNvSpPr>
          <p:nvPr/>
        </p:nvSpPr>
        <p:spPr bwMode="auto">
          <a:xfrm>
            <a:off x="5680075" y="3308350"/>
            <a:ext cx="973138" cy="70802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defRPr/>
            </a:pPr>
            <a:r>
              <a:rPr lang="en-US" sz="2000" b="1" dirty="0">
                <a:solidFill>
                  <a:schemeClr val="bg1"/>
                </a:solidFill>
                <a:latin typeface="Kruti Dev 010" pitchFamily="2" charset="0"/>
                <a:cs typeface="+mn-cs"/>
              </a:rPr>
              <a:t>Hktu lafgrk</a:t>
            </a:r>
            <a:endParaRPr lang="en-US" sz="2000" b="1" dirty="0">
              <a:solidFill>
                <a:schemeClr val="bg1"/>
              </a:solidFill>
              <a:latin typeface="Kruti Dev 010" pitchFamily="2" charset="0"/>
              <a:ea typeface="+mn-ea"/>
              <a:cs typeface="+mn-cs"/>
            </a:endParaRPr>
          </a:p>
        </p:txBody>
      </p:sp>
      <p:sp>
        <p:nvSpPr>
          <p:cNvPr id="1191964"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91965" name="Text Box 29"/>
          <p:cNvSpPr txBox="1">
            <a:spLocks noChangeArrowheads="1"/>
          </p:cNvSpPr>
          <p:nvPr/>
        </p:nvSpPr>
        <p:spPr bwMode="auto">
          <a:xfrm>
            <a:off x="5946775" y="2447925"/>
            <a:ext cx="4111625" cy="584200"/>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gn="ctr">
              <a:spcBef>
                <a:spcPct val="50000"/>
              </a:spcBef>
              <a:defRPr/>
            </a:pPr>
            <a:r>
              <a:rPr lang="en-US" sz="3200" b="1" dirty="0">
                <a:solidFill>
                  <a:schemeClr val="bg1"/>
                </a:solidFill>
                <a:latin typeface="Kruti Dev 010" pitchFamily="2" charset="0"/>
              </a:rPr>
              <a:t>dkO;</a:t>
            </a:r>
            <a:endParaRPr lang="en-US" sz="3200" b="1" i="1" dirty="0">
              <a:solidFill>
                <a:srgbClr val="FFF819"/>
              </a:solidFill>
              <a:latin typeface="Kruti Dev 010" pitchFamily="2" charset="0"/>
              <a:ea typeface="ＭＳ Ｐゴシック" pitchFamily="-84" charset="-128"/>
              <a:cs typeface="+mn-cs"/>
            </a:endParaRPr>
          </a:p>
        </p:txBody>
      </p:sp>
      <p:sp>
        <p:nvSpPr>
          <p:cNvPr id="106521" name="Text Box 31"/>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48</a:t>
            </a:r>
          </a:p>
        </p:txBody>
      </p:sp>
      <p:sp>
        <p:nvSpPr>
          <p:cNvPr id="1191968"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06523"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106524"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6525"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6526"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2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2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2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3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3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3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33"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10653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35"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3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3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3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3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4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4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4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43" name="Rectangle 60"/>
          <p:cNvSpPr>
            <a:spLocks noChangeArrowheads="1"/>
          </p:cNvSpPr>
          <p:nvPr/>
        </p:nvSpPr>
        <p:spPr bwMode="auto">
          <a:xfrm>
            <a:off x="1757363" y="2652713"/>
            <a:ext cx="18256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6544"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45" name="Rectangle 68"/>
          <p:cNvSpPr>
            <a:spLocks noChangeArrowheads="1"/>
          </p:cNvSpPr>
          <p:nvPr/>
        </p:nvSpPr>
        <p:spPr bwMode="auto">
          <a:xfrm>
            <a:off x="1912938" y="1544638"/>
            <a:ext cx="86677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sp>
        <p:nvSpPr>
          <p:cNvPr id="106546"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1192006" name="Rectangle 70"/>
          <p:cNvSpPr>
            <a:spLocks noChangeArrowheads="1"/>
          </p:cNvSpPr>
          <p:nvPr/>
        </p:nvSpPr>
        <p:spPr bwMode="auto">
          <a:xfrm>
            <a:off x="1789113" y="4768850"/>
            <a:ext cx="706437" cy="458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2400" b="1" dirty="0">
                <a:latin typeface="Kruti Dev 010" pitchFamily="2" charset="0"/>
              </a:rPr>
              <a:t>lHkks-</a:t>
            </a:r>
          </a:p>
        </p:txBody>
      </p:sp>
      <p:sp>
        <p:nvSpPr>
          <p:cNvPr id="106548" name="Rectangle 71"/>
          <p:cNvSpPr>
            <a:spLocks noChangeArrowheads="1"/>
          </p:cNvSpPr>
          <p:nvPr/>
        </p:nvSpPr>
        <p:spPr bwMode="auto">
          <a:xfrm>
            <a:off x="1827213" y="3036888"/>
            <a:ext cx="30797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Ps</a:t>
            </a:r>
          </a:p>
        </p:txBody>
      </p:sp>
      <p:grpSp>
        <p:nvGrpSpPr>
          <p:cNvPr id="106549" name="Group 72"/>
          <p:cNvGrpSpPr>
            <a:grpSpLocks/>
          </p:cNvGrpSpPr>
          <p:nvPr/>
        </p:nvGrpSpPr>
        <p:grpSpPr bwMode="auto">
          <a:xfrm>
            <a:off x="2624138" y="3100388"/>
            <a:ext cx="538162" cy="484187"/>
            <a:chOff x="1836" y="1501"/>
            <a:chExt cx="339" cy="305"/>
          </a:xfrm>
        </p:grpSpPr>
        <p:sp>
          <p:nvSpPr>
            <p:cNvPr id="106591" name="Rectangle 73"/>
            <p:cNvSpPr>
              <a:spLocks noChangeArrowheads="1"/>
            </p:cNvSpPr>
            <p:nvPr/>
          </p:nvSpPr>
          <p:spPr bwMode="auto">
            <a:xfrm>
              <a:off x="1904" y="161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6592" name="Rectangle 74"/>
            <p:cNvSpPr>
              <a:spLocks noChangeArrowheads="1"/>
            </p:cNvSpPr>
            <p:nvPr/>
          </p:nvSpPr>
          <p:spPr bwMode="auto">
            <a:xfrm>
              <a:off x="1836" y="1501"/>
              <a:ext cx="33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Praise</a:t>
              </a:r>
            </a:p>
          </p:txBody>
        </p:sp>
      </p:grpSp>
      <p:grpSp>
        <p:nvGrpSpPr>
          <p:cNvPr id="106550" name="Group 75"/>
          <p:cNvGrpSpPr>
            <a:grpSpLocks/>
          </p:cNvGrpSpPr>
          <p:nvPr/>
        </p:nvGrpSpPr>
        <p:grpSpPr bwMode="auto">
          <a:xfrm>
            <a:off x="2652713" y="3794125"/>
            <a:ext cx="855662" cy="477838"/>
            <a:chOff x="1844" y="2025"/>
            <a:chExt cx="539" cy="301"/>
          </a:xfrm>
        </p:grpSpPr>
        <p:sp>
          <p:nvSpPr>
            <p:cNvPr id="106589" name="Rectangle 76"/>
            <p:cNvSpPr>
              <a:spLocks noChangeArrowheads="1"/>
            </p:cNvSpPr>
            <p:nvPr/>
          </p:nvSpPr>
          <p:spPr bwMode="auto">
            <a:xfrm>
              <a:off x="1844" y="2134"/>
              <a:ext cx="53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on wisdom</a:t>
              </a:r>
            </a:p>
          </p:txBody>
        </p:sp>
        <p:sp>
          <p:nvSpPr>
            <p:cNvPr id="106590" name="Rectangle 77"/>
            <p:cNvSpPr>
              <a:spLocks noChangeArrowheads="1"/>
            </p:cNvSpPr>
            <p:nvPr/>
          </p:nvSpPr>
          <p:spPr bwMode="auto">
            <a:xfrm>
              <a:off x="1856" y="2025"/>
              <a:ext cx="48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Solomon</a:t>
              </a:r>
            </a:p>
          </p:txBody>
        </p:sp>
      </p:grpSp>
      <p:sp>
        <p:nvSpPr>
          <p:cNvPr id="106551" name="Rectangle 78"/>
          <p:cNvSpPr>
            <a:spLocks noChangeArrowheads="1"/>
          </p:cNvSpPr>
          <p:nvPr/>
        </p:nvSpPr>
        <p:spPr bwMode="auto">
          <a:xfrm>
            <a:off x="1797050" y="3886200"/>
            <a:ext cx="7969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Prov</a:t>
            </a:r>
          </a:p>
        </p:txBody>
      </p:sp>
      <p:grpSp>
        <p:nvGrpSpPr>
          <p:cNvPr id="106552" name="Group 79"/>
          <p:cNvGrpSpPr>
            <a:grpSpLocks/>
          </p:cNvGrpSpPr>
          <p:nvPr/>
        </p:nvGrpSpPr>
        <p:grpSpPr bwMode="auto">
          <a:xfrm>
            <a:off x="2649538" y="4721225"/>
            <a:ext cx="1314450" cy="520700"/>
            <a:chOff x="1892" y="2617"/>
            <a:chExt cx="828" cy="328"/>
          </a:xfrm>
        </p:grpSpPr>
        <p:sp>
          <p:nvSpPr>
            <p:cNvPr id="1192016" name="Rectangle 80"/>
            <p:cNvSpPr>
              <a:spLocks noChangeArrowheads="1"/>
            </p:cNvSpPr>
            <p:nvPr/>
          </p:nvSpPr>
          <p:spPr bwMode="auto">
            <a:xfrm>
              <a:off x="1920" y="2710"/>
              <a:ext cx="115" cy="192"/>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endParaRPr lang="en-US" sz="1400" b="1" dirty="0">
                <a:solidFill>
                  <a:schemeClr val="hlink"/>
                </a:solidFill>
                <a:latin typeface="Kruti Dev 010" pitchFamily="2" charset="0"/>
                <a:ea typeface="+mn-ea"/>
                <a:cs typeface="+mn-cs"/>
              </a:endParaRPr>
            </a:p>
          </p:txBody>
        </p:sp>
        <p:sp>
          <p:nvSpPr>
            <p:cNvPr id="1192017" name="Rectangle 81"/>
            <p:cNvSpPr>
              <a:spLocks noChangeArrowheads="1"/>
            </p:cNvSpPr>
            <p:nvPr/>
          </p:nvSpPr>
          <p:spPr bwMode="auto">
            <a:xfrm>
              <a:off x="1892" y="2617"/>
              <a:ext cx="828" cy="328"/>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1400" b="1" dirty="0">
                  <a:latin typeface="Kruti Dev 010" pitchFamily="2" charset="0"/>
                  <a:cs typeface="+mn-cs"/>
                </a:rPr>
                <a:t>lkykseu ds cqf) </a:t>
              </a:r>
            </a:p>
            <a:p>
              <a:pPr algn="l">
                <a:defRPr/>
              </a:pPr>
              <a:r>
                <a:rPr lang="en-US" sz="1400" b="1" dirty="0">
                  <a:latin typeface="Kruti Dev 010" pitchFamily="2" charset="0"/>
                  <a:cs typeface="+mn-cs"/>
                </a:rPr>
                <a:t>Hkjs opu</a:t>
              </a:r>
              <a:endParaRPr lang="en-US" sz="1400" b="1" dirty="0">
                <a:latin typeface="Kruti Dev 010" pitchFamily="2" charset="0"/>
                <a:ea typeface="+mn-ea"/>
                <a:cs typeface="+mn-cs"/>
              </a:endParaRPr>
            </a:p>
          </p:txBody>
        </p:sp>
      </p:grpSp>
      <p:grpSp>
        <p:nvGrpSpPr>
          <p:cNvPr id="106553" name="Group 82"/>
          <p:cNvGrpSpPr>
            <a:grpSpLocks/>
          </p:cNvGrpSpPr>
          <p:nvPr/>
        </p:nvGrpSpPr>
        <p:grpSpPr bwMode="auto">
          <a:xfrm>
            <a:off x="2670175" y="5673725"/>
            <a:ext cx="263525" cy="441325"/>
            <a:chOff x="1845" y="3227"/>
            <a:chExt cx="166" cy="278"/>
          </a:xfrm>
        </p:grpSpPr>
        <p:sp>
          <p:nvSpPr>
            <p:cNvPr id="106585"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6586"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106554" name="Rectangle 88"/>
          <p:cNvSpPr>
            <a:spLocks noChangeArrowheads="1"/>
          </p:cNvSpPr>
          <p:nvPr/>
        </p:nvSpPr>
        <p:spPr bwMode="auto">
          <a:xfrm>
            <a:off x="1543050" y="3049588"/>
            <a:ext cx="43815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7.</a:t>
            </a:r>
          </a:p>
        </p:txBody>
      </p:sp>
      <p:sp>
        <p:nvSpPr>
          <p:cNvPr id="106555" name="Rectangle 89"/>
          <p:cNvSpPr>
            <a:spLocks noChangeArrowheads="1"/>
          </p:cNvSpPr>
          <p:nvPr/>
        </p:nvSpPr>
        <p:spPr bwMode="auto">
          <a:xfrm>
            <a:off x="1538288" y="3873500"/>
            <a:ext cx="438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7.</a:t>
            </a:r>
          </a:p>
        </p:txBody>
      </p:sp>
      <p:sp>
        <p:nvSpPr>
          <p:cNvPr id="106556" name="Rectangle 91"/>
          <p:cNvSpPr>
            <a:spLocks noChangeArrowheads="1"/>
          </p:cNvSpPr>
          <p:nvPr/>
        </p:nvSpPr>
        <p:spPr bwMode="auto">
          <a:xfrm>
            <a:off x="1541463" y="5732463"/>
            <a:ext cx="33972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106557"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06558"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06559"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106560" name="Text Box 95"/>
          <p:cNvSpPr txBox="1">
            <a:spLocks noChangeArrowheads="1"/>
          </p:cNvSpPr>
          <p:nvPr/>
        </p:nvSpPr>
        <p:spPr bwMode="auto">
          <a:xfrm rot="-5400000">
            <a:off x="1567656" y="3490119"/>
            <a:ext cx="4481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b="1">
                <a:latin typeface="Kruti Dev 010" charset="0"/>
              </a:rPr>
              <a:t>POETRY (5)</a:t>
            </a:r>
            <a:endParaRPr lang="en-US" sz="1000">
              <a:latin typeface="Kruti Dev 010" charset="0"/>
            </a:endParaRPr>
          </a:p>
        </p:txBody>
      </p:sp>
      <p:sp>
        <p:nvSpPr>
          <p:cNvPr id="1192033" name="AutoShape 97"/>
          <p:cNvSpPr>
            <a:spLocks noChangeArrowheads="1"/>
          </p:cNvSpPr>
          <p:nvPr/>
        </p:nvSpPr>
        <p:spPr bwMode="auto">
          <a:xfrm>
            <a:off x="5202238" y="5289550"/>
            <a:ext cx="4510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2034" name="Line 98"/>
          <p:cNvSpPr>
            <a:spLocks noChangeShapeType="1"/>
          </p:cNvSpPr>
          <p:nvPr/>
        </p:nvSpPr>
        <p:spPr bwMode="auto">
          <a:xfrm>
            <a:off x="3663950" y="4984750"/>
            <a:ext cx="1536700" cy="68897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2035" name="AutoShape 99"/>
          <p:cNvSpPr>
            <a:spLocks noChangeArrowheads="1"/>
          </p:cNvSpPr>
          <p:nvPr/>
        </p:nvSpPr>
        <p:spPr bwMode="auto">
          <a:xfrm>
            <a:off x="1544638" y="4557713"/>
            <a:ext cx="21097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6564" name="Rectangle 105"/>
          <p:cNvSpPr>
            <a:spLocks noChangeArrowheads="1"/>
          </p:cNvSpPr>
          <p:nvPr/>
        </p:nvSpPr>
        <p:spPr bwMode="auto">
          <a:xfrm>
            <a:off x="9629775" y="7291388"/>
            <a:ext cx="2730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latin typeface="Kruti Dev 010" charset="0"/>
              </a:rPr>
              <a:t>1</a:t>
            </a:r>
          </a:p>
        </p:txBody>
      </p:sp>
      <p:grpSp>
        <p:nvGrpSpPr>
          <p:cNvPr id="106565" name="Group 106"/>
          <p:cNvGrpSpPr>
            <a:grpSpLocks/>
          </p:cNvGrpSpPr>
          <p:nvPr/>
        </p:nvGrpSpPr>
        <p:grpSpPr bwMode="auto">
          <a:xfrm>
            <a:off x="1716088" y="1995488"/>
            <a:ext cx="1727200" cy="989012"/>
            <a:chOff x="1081" y="1257"/>
            <a:chExt cx="1088" cy="623"/>
          </a:xfrm>
        </p:grpSpPr>
        <p:sp>
          <p:nvSpPr>
            <p:cNvPr id="106578" name="Rectangle 107"/>
            <p:cNvSpPr>
              <a:spLocks noChangeArrowheads="1"/>
            </p:cNvSpPr>
            <p:nvPr/>
          </p:nvSpPr>
          <p:spPr bwMode="auto">
            <a:xfrm>
              <a:off x="1251" y="1257"/>
              <a:ext cx="29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ALL</a:t>
              </a:r>
            </a:p>
          </p:txBody>
        </p:sp>
        <p:sp>
          <p:nvSpPr>
            <p:cNvPr id="106579" name="Rectangle 108"/>
            <p:cNvSpPr>
              <a:spLocks noChangeArrowheads="1"/>
            </p:cNvSpPr>
            <p:nvPr/>
          </p:nvSpPr>
          <p:spPr bwMode="auto">
            <a:xfrm>
              <a:off x="1524" y="1301"/>
              <a:ext cx="31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 OTHER</a:t>
              </a:r>
            </a:p>
          </p:txBody>
        </p:sp>
        <p:sp>
          <p:nvSpPr>
            <p:cNvPr id="106580" name="Rectangle 109"/>
            <p:cNvSpPr>
              <a:spLocks noChangeArrowheads="1"/>
            </p:cNvSpPr>
            <p:nvPr/>
          </p:nvSpPr>
          <p:spPr bwMode="auto">
            <a:xfrm>
              <a:off x="1081" y="1446"/>
              <a:ext cx="108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ja-JP" altLang="en-US" b="1">
                  <a:latin typeface="Kruti Dev 010" charset="0"/>
                </a:rPr>
                <a:t>“</a:t>
              </a:r>
              <a:r>
                <a:rPr lang="en-US" altLang="ja-JP" b="1">
                  <a:latin typeface="Kruti Dev 010" charset="0"/>
                </a:rPr>
                <a:t>POETICAL BOOKS</a:t>
              </a:r>
              <a:r>
                <a:rPr lang="ja-JP" altLang="en-US" b="1">
                  <a:latin typeface="Kruti Dev 010" charset="0"/>
                </a:rPr>
                <a:t>”</a:t>
              </a:r>
              <a:endParaRPr lang="en-US" b="1">
                <a:latin typeface="Kruti Dev 010" charset="0"/>
              </a:endParaRPr>
            </a:p>
          </p:txBody>
        </p:sp>
        <p:sp>
          <p:nvSpPr>
            <p:cNvPr id="106581" name="Rectangle 110"/>
            <p:cNvSpPr>
              <a:spLocks noChangeArrowheads="1"/>
            </p:cNvSpPr>
            <p:nvPr/>
          </p:nvSpPr>
          <p:spPr bwMode="auto">
            <a:xfrm>
              <a:off x="1214" y="1576"/>
              <a:ext cx="55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r>
                <a:rPr lang="en-US" b="1">
                  <a:latin typeface="Kruti Dev 010" charset="0"/>
                </a:rPr>
                <a:t>ARE FROM THE</a:t>
              </a:r>
            </a:p>
          </p:txBody>
        </p:sp>
        <p:sp>
          <p:nvSpPr>
            <p:cNvPr id="106582" name="Rectangle 111"/>
            <p:cNvSpPr>
              <a:spLocks noChangeArrowheads="1"/>
            </p:cNvSpPr>
            <p:nvPr/>
          </p:nvSpPr>
          <p:spPr bwMode="auto">
            <a:xfrm>
              <a:off x="1090" y="1707"/>
              <a:ext cx="70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r>
                <a:rPr lang="ja-JP" altLang="en-US" b="1">
                  <a:latin typeface="Kruti Dev 010" charset="0"/>
                </a:rPr>
                <a:t>“</a:t>
              </a:r>
              <a:r>
                <a:rPr lang="en-US" altLang="ja-JP" b="1">
                  <a:latin typeface="Kruti Dev 010" charset="0"/>
                </a:rPr>
                <a:t>ROYALTY</a:t>
              </a:r>
              <a:r>
                <a:rPr lang="ja-JP" altLang="en-US" b="1">
                  <a:latin typeface="Kruti Dev 010" charset="0"/>
                </a:rPr>
                <a:t>”</a:t>
              </a:r>
              <a:r>
                <a:rPr lang="en-US" altLang="ja-JP" b="1">
                  <a:latin typeface="Kruti Dev 010" charset="0"/>
                </a:rPr>
                <a:t> PERIOD</a:t>
              </a:r>
              <a:endParaRPr lang="en-US" b="1">
                <a:latin typeface="Kruti Dev 010" charset="0"/>
              </a:endParaRPr>
            </a:p>
          </p:txBody>
        </p:sp>
        <p:sp>
          <p:nvSpPr>
            <p:cNvPr id="106583" name="Rectangle 112"/>
            <p:cNvSpPr>
              <a:spLocks noChangeArrowheads="1"/>
            </p:cNvSpPr>
            <p:nvPr/>
          </p:nvSpPr>
          <p:spPr bwMode="auto">
            <a:xfrm>
              <a:off x="1251" y="1257"/>
              <a:ext cx="29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ALL</a:t>
              </a:r>
            </a:p>
          </p:txBody>
        </p:sp>
        <p:sp>
          <p:nvSpPr>
            <p:cNvPr id="106584" name="Rectangle 113"/>
            <p:cNvSpPr>
              <a:spLocks noChangeArrowheads="1"/>
            </p:cNvSpPr>
            <p:nvPr/>
          </p:nvSpPr>
          <p:spPr bwMode="auto">
            <a:xfrm>
              <a:off x="1524" y="1301"/>
              <a:ext cx="31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 OTHER</a:t>
              </a:r>
            </a:p>
          </p:txBody>
        </p:sp>
      </p:grpSp>
      <p:pic>
        <p:nvPicPr>
          <p:cNvPr id="1192036" name="Picture 1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7825" y="2220913"/>
            <a:ext cx="5607050" cy="1924050"/>
          </a:xfrm>
          <a:prstGeom prst="rect">
            <a:avLst/>
          </a:prstGeom>
          <a:noFill/>
          <a:effectLst>
            <a:outerShdw blurRad="63500" dist="125724" dir="2700000" algn="ctr" rotWithShape="0">
              <a:schemeClr val="tx1">
                <a:alpha val="74998"/>
              </a:schemeClr>
            </a:outerShdw>
          </a:effectLst>
        </p:spPr>
      </p:pic>
      <p:sp>
        <p:nvSpPr>
          <p:cNvPr id="1192040" name="Text Box 104"/>
          <p:cNvSpPr txBox="1">
            <a:spLocks noChangeArrowheads="1"/>
          </p:cNvSpPr>
          <p:nvPr/>
        </p:nvSpPr>
        <p:spPr bwMode="auto">
          <a:xfrm>
            <a:off x="674688" y="3802063"/>
            <a:ext cx="2981325" cy="4619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gn="ctr">
              <a:spcBef>
                <a:spcPct val="50000"/>
              </a:spcBef>
              <a:defRPr/>
            </a:pPr>
            <a:r>
              <a:rPr lang="en-US" sz="2400" b="1" dirty="0">
                <a:solidFill>
                  <a:srgbClr val="FFFF00"/>
                </a:solidFill>
                <a:latin typeface="Kruti Dev 010" pitchFamily="2" charset="0"/>
                <a:cs typeface="+mn-cs"/>
              </a:rPr>
              <a:t>ioZrh; eafnj</a:t>
            </a:r>
            <a:endParaRPr lang="en-US" sz="2400" b="1" dirty="0">
              <a:solidFill>
                <a:srgbClr val="FFFF66"/>
              </a:solidFill>
              <a:latin typeface="Kruti Dev 010" pitchFamily="2" charset="0"/>
              <a:ea typeface="+mn-ea"/>
              <a:cs typeface="+mn-cs"/>
            </a:endParaRPr>
          </a:p>
        </p:txBody>
      </p:sp>
      <p:pic>
        <p:nvPicPr>
          <p:cNvPr id="1192039" name="Picture 10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0963" y="3500438"/>
            <a:ext cx="1123950" cy="1039812"/>
          </a:xfrm>
          <a:prstGeom prst="rect">
            <a:avLst/>
          </a:prstGeom>
          <a:noFill/>
          <a:ln w="76200">
            <a:solidFill>
              <a:schemeClr val="accent2"/>
            </a:solidFill>
            <a:miter lim="800000"/>
            <a:headEnd/>
            <a:tailEnd/>
          </a:ln>
          <a:effectLst>
            <a:outerShdw blurRad="63500" dist="99190" dir="2388334" algn="ctr" rotWithShape="0">
              <a:schemeClr val="tx1">
                <a:alpha val="74998"/>
              </a:schemeClr>
            </a:outerShdw>
          </a:effectLst>
        </p:spPr>
      </p:pic>
      <p:sp>
        <p:nvSpPr>
          <p:cNvPr id="1192037" name="Text Box 101"/>
          <p:cNvSpPr txBox="1">
            <a:spLocks noChangeArrowheads="1"/>
          </p:cNvSpPr>
          <p:nvPr/>
        </p:nvSpPr>
        <p:spPr bwMode="auto">
          <a:xfrm>
            <a:off x="2808288" y="2543175"/>
            <a:ext cx="2773362"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gn="ctr">
              <a:spcBef>
                <a:spcPct val="50000"/>
              </a:spcBef>
              <a:defRPr/>
            </a:pPr>
            <a:r>
              <a:rPr lang="en-US" sz="2800" b="1" dirty="0">
                <a:solidFill>
                  <a:srgbClr val="FFFF00"/>
                </a:solidFill>
                <a:latin typeface="Kruti Dev 010" pitchFamily="2" charset="0"/>
                <a:cs typeface="+mn-cs"/>
              </a:rPr>
              <a:t>tSrwu ioZr</a:t>
            </a:r>
            <a:endParaRPr lang="en-US" sz="2800" b="1" dirty="0">
              <a:solidFill>
                <a:srgbClr val="FFFF66"/>
              </a:solidFill>
              <a:latin typeface="Kruti Dev 010" pitchFamily="2" charset="0"/>
              <a:ea typeface="+mn-ea"/>
              <a:cs typeface="+mn-cs"/>
            </a:endParaRPr>
          </a:p>
        </p:txBody>
      </p:sp>
      <p:pic>
        <p:nvPicPr>
          <p:cNvPr id="1192038" name="Picture 10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16088" y="2047875"/>
            <a:ext cx="479425" cy="1119188"/>
          </a:xfrm>
          <a:prstGeom prst="rect">
            <a:avLst/>
          </a:prstGeom>
          <a:noFill/>
          <a:ln w="76200">
            <a:solidFill>
              <a:schemeClr val="accent2"/>
            </a:solidFill>
            <a:miter lim="800000"/>
            <a:headEnd/>
            <a:tailEnd/>
          </a:ln>
          <a:effectLst>
            <a:outerShdw blurRad="63500" dist="125724" dir="2700000" algn="ctr" rotWithShape="0">
              <a:schemeClr val="tx1">
                <a:alpha val="74998"/>
              </a:schemeClr>
            </a:outerShdw>
          </a:effectLst>
        </p:spPr>
      </p:pic>
      <p:sp>
        <p:nvSpPr>
          <p:cNvPr id="1192050" name="AutoShape 114"/>
          <p:cNvSpPr>
            <a:spLocks noChangeArrowheads="1"/>
          </p:cNvSpPr>
          <p:nvPr/>
        </p:nvSpPr>
        <p:spPr bwMode="auto">
          <a:xfrm rot="1026163" flipH="1">
            <a:off x="1466850" y="3381375"/>
            <a:ext cx="3024188" cy="523875"/>
          </a:xfrm>
          <a:prstGeom prst="curvedUpArrow">
            <a:avLst>
              <a:gd name="adj1" fmla="val 115455"/>
              <a:gd name="adj2" fmla="val 230909"/>
              <a:gd name="adj3" fmla="val 33333"/>
            </a:avLst>
          </a:prstGeom>
          <a:solidFill>
            <a:schemeClr val="hlink"/>
          </a:solidFill>
          <a:ln w="12700">
            <a:solidFill>
              <a:schemeClr val="tx1"/>
            </a:solidFill>
            <a:miter lim="800000"/>
            <a:headEnd/>
            <a:tailEnd/>
          </a:ln>
        </p:spPr>
        <p:txBody>
          <a:bodyPr wrap="none" anchor="ctr"/>
          <a:lstStyle/>
          <a:p>
            <a:endParaRPr lang="en-US">
              <a:latin typeface="Kruti Dev 010" charset="0"/>
            </a:endParaRPr>
          </a:p>
        </p:txBody>
      </p:sp>
      <p:grpSp>
        <p:nvGrpSpPr>
          <p:cNvPr id="7" name="Group 85"/>
          <p:cNvGrpSpPr>
            <a:grpSpLocks/>
          </p:cNvGrpSpPr>
          <p:nvPr/>
        </p:nvGrpSpPr>
        <p:grpSpPr bwMode="auto">
          <a:xfrm>
            <a:off x="2613025" y="1473200"/>
            <a:ext cx="627063" cy="501650"/>
            <a:chOff x="1952" y="554"/>
            <a:chExt cx="395" cy="316"/>
          </a:xfrm>
        </p:grpSpPr>
        <p:sp>
          <p:nvSpPr>
            <p:cNvPr id="106576"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6577" name="Rectangle 87"/>
            <p:cNvSpPr>
              <a:spLocks noChangeArrowheads="1"/>
            </p:cNvSpPr>
            <p:nvPr/>
          </p:nvSpPr>
          <p:spPr bwMode="auto">
            <a:xfrm>
              <a:off x="1960" y="678"/>
              <a:ext cx="38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sp>
        <p:nvSpPr>
          <p:cNvPr id="98"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06574" name="Picture 5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106575" name="Rectangle 88"/>
          <p:cNvSpPr>
            <a:spLocks noChangeArrowheads="1"/>
          </p:cNvSpPr>
          <p:nvPr/>
        </p:nvSpPr>
        <p:spPr bwMode="auto">
          <a:xfrm>
            <a:off x="1574800" y="4705350"/>
            <a:ext cx="3397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2035"/>
                                        </p:tgtEl>
                                        <p:attrNameLst>
                                          <p:attrName>style.visibility</p:attrName>
                                        </p:attrNameLst>
                                      </p:cBhvr>
                                      <p:to>
                                        <p:strVal val="visible"/>
                                      </p:to>
                                    </p:set>
                                    <p:animEffect transition="in" filter="wipe(left)">
                                      <p:cBhvr>
                                        <p:cTn id="7" dur="500"/>
                                        <p:tgtEl>
                                          <p:spTgt spid="119203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92034"/>
                                        </p:tgtEl>
                                        <p:attrNameLst>
                                          <p:attrName>style.visibility</p:attrName>
                                        </p:attrNameLst>
                                      </p:cBhvr>
                                      <p:to>
                                        <p:strVal val="visible"/>
                                      </p:to>
                                    </p:set>
                                    <p:animEffect transition="in" filter="wipe(left)">
                                      <p:cBhvr>
                                        <p:cTn id="11" dur="500"/>
                                        <p:tgtEl>
                                          <p:spTgt spid="119203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92033"/>
                                        </p:tgtEl>
                                        <p:attrNameLst>
                                          <p:attrName>style.visibility</p:attrName>
                                        </p:attrNameLst>
                                      </p:cBhvr>
                                      <p:to>
                                        <p:strVal val="visible"/>
                                      </p:to>
                                    </p:set>
                                    <p:animEffect transition="in" filter="wipe(left)">
                                      <p:cBhvr>
                                        <p:cTn id="15" dur="500"/>
                                        <p:tgtEl>
                                          <p:spTgt spid="11920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92036"/>
                                        </p:tgtEl>
                                        <p:attrNameLst>
                                          <p:attrName>style.visibility</p:attrName>
                                        </p:attrNameLst>
                                      </p:cBhvr>
                                      <p:to>
                                        <p:strVal val="visible"/>
                                      </p:to>
                                    </p:set>
                                    <p:animEffect transition="in" filter="fade">
                                      <p:cBhvr>
                                        <p:cTn id="20" dur="1000"/>
                                        <p:tgtEl>
                                          <p:spTgt spid="1192036"/>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92040"/>
                                        </p:tgtEl>
                                        <p:attrNameLst>
                                          <p:attrName>style.visibility</p:attrName>
                                        </p:attrNameLst>
                                      </p:cBhvr>
                                      <p:to>
                                        <p:strVal val="visible"/>
                                      </p:to>
                                    </p:set>
                                    <p:animEffect transition="in" filter="fade">
                                      <p:cBhvr>
                                        <p:cTn id="24" dur="1000"/>
                                        <p:tgtEl>
                                          <p:spTgt spid="1192040"/>
                                        </p:tgtEl>
                                      </p:cBhvr>
                                    </p:animEffect>
                                  </p:childTnLst>
                                </p:cTn>
                              </p:par>
                            </p:childTnLst>
                          </p:cTn>
                        </p:par>
                        <p:par>
                          <p:cTn id="25" fill="hold" nodeType="afterGroup">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92037"/>
                                        </p:tgtEl>
                                        <p:attrNameLst>
                                          <p:attrName>style.visibility</p:attrName>
                                        </p:attrNameLst>
                                      </p:cBhvr>
                                      <p:to>
                                        <p:strVal val="visible"/>
                                      </p:to>
                                    </p:set>
                                    <p:animEffect transition="in" filter="fade">
                                      <p:cBhvr>
                                        <p:cTn id="28" dur="1000"/>
                                        <p:tgtEl>
                                          <p:spTgt spid="1192037"/>
                                        </p:tgtEl>
                                      </p:cBhvr>
                                    </p:animEffect>
                                  </p:childTnLst>
                                </p:cTn>
                              </p:par>
                            </p:childTnLst>
                          </p:cTn>
                        </p:par>
                        <p:par>
                          <p:cTn id="29" fill="hold" nodeType="afterGroup">
                            <p:stCondLst>
                              <p:cond delay="3000"/>
                            </p:stCondLst>
                            <p:childTnLst>
                              <p:par>
                                <p:cTn id="30" presetID="2" presetClass="entr" presetSubtype="8" fill="hold" nodeType="afterEffect">
                                  <p:stCondLst>
                                    <p:cond delay="0"/>
                                  </p:stCondLst>
                                  <p:childTnLst>
                                    <p:set>
                                      <p:cBhvr>
                                        <p:cTn id="31" dur="1" fill="hold">
                                          <p:stCondLst>
                                            <p:cond delay="0"/>
                                          </p:stCondLst>
                                        </p:cTn>
                                        <p:tgtEl>
                                          <p:spTgt spid="1192039"/>
                                        </p:tgtEl>
                                        <p:attrNameLst>
                                          <p:attrName>style.visibility</p:attrName>
                                        </p:attrNameLst>
                                      </p:cBhvr>
                                      <p:to>
                                        <p:strVal val="visible"/>
                                      </p:to>
                                    </p:set>
                                    <p:anim calcmode="lin" valueType="num">
                                      <p:cBhvr additive="base">
                                        <p:cTn id="32" dur="2000" fill="hold"/>
                                        <p:tgtEl>
                                          <p:spTgt spid="1192039"/>
                                        </p:tgtEl>
                                        <p:attrNameLst>
                                          <p:attrName>ppt_x</p:attrName>
                                        </p:attrNameLst>
                                      </p:cBhvr>
                                      <p:tavLst>
                                        <p:tav tm="0">
                                          <p:val>
                                            <p:strVal val="0-#ppt_w/2"/>
                                          </p:val>
                                        </p:tav>
                                        <p:tav tm="100000">
                                          <p:val>
                                            <p:strVal val="#ppt_x"/>
                                          </p:val>
                                        </p:tav>
                                      </p:tavLst>
                                    </p:anim>
                                    <p:anim calcmode="lin" valueType="num">
                                      <p:cBhvr additive="base">
                                        <p:cTn id="33" dur="2000" fill="hold"/>
                                        <p:tgtEl>
                                          <p:spTgt spid="119203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0"/>
                            </p:stCondLst>
                            <p:childTnLst>
                              <p:par>
                                <p:cTn id="35" presetID="2" presetClass="entr" presetSubtype="8" fill="hold" nodeType="afterEffect">
                                  <p:stCondLst>
                                    <p:cond delay="0"/>
                                  </p:stCondLst>
                                  <p:childTnLst>
                                    <p:set>
                                      <p:cBhvr>
                                        <p:cTn id="36" dur="1" fill="hold">
                                          <p:stCondLst>
                                            <p:cond delay="0"/>
                                          </p:stCondLst>
                                        </p:cTn>
                                        <p:tgtEl>
                                          <p:spTgt spid="1192038"/>
                                        </p:tgtEl>
                                        <p:attrNameLst>
                                          <p:attrName>style.visibility</p:attrName>
                                        </p:attrNameLst>
                                      </p:cBhvr>
                                      <p:to>
                                        <p:strVal val="visible"/>
                                      </p:to>
                                    </p:set>
                                    <p:anim calcmode="lin" valueType="num">
                                      <p:cBhvr additive="base">
                                        <p:cTn id="37" dur="2000" fill="hold"/>
                                        <p:tgtEl>
                                          <p:spTgt spid="1192038"/>
                                        </p:tgtEl>
                                        <p:attrNameLst>
                                          <p:attrName>ppt_x</p:attrName>
                                        </p:attrNameLst>
                                      </p:cBhvr>
                                      <p:tavLst>
                                        <p:tav tm="0">
                                          <p:val>
                                            <p:strVal val="0-#ppt_w/2"/>
                                          </p:val>
                                        </p:tav>
                                        <p:tav tm="100000">
                                          <p:val>
                                            <p:strVal val="#ppt_x"/>
                                          </p:val>
                                        </p:tav>
                                      </p:tavLst>
                                    </p:anim>
                                    <p:anim calcmode="lin" valueType="num">
                                      <p:cBhvr additive="base">
                                        <p:cTn id="38" dur="2000" fill="hold"/>
                                        <p:tgtEl>
                                          <p:spTgt spid="119203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2" presetClass="entr" presetSubtype="2" fill="hold" grpId="0" nodeType="afterEffect">
                                  <p:stCondLst>
                                    <p:cond delay="0"/>
                                  </p:stCondLst>
                                  <p:childTnLst>
                                    <p:set>
                                      <p:cBhvr>
                                        <p:cTn id="41" dur="1" fill="hold">
                                          <p:stCondLst>
                                            <p:cond delay="0"/>
                                          </p:stCondLst>
                                        </p:cTn>
                                        <p:tgtEl>
                                          <p:spTgt spid="1192050"/>
                                        </p:tgtEl>
                                        <p:attrNameLst>
                                          <p:attrName>style.visibility</p:attrName>
                                        </p:attrNameLst>
                                      </p:cBhvr>
                                      <p:to>
                                        <p:strVal val="visible"/>
                                      </p:to>
                                    </p:set>
                                    <p:animEffect transition="in" filter="wipe(right)">
                                      <p:cBhvr>
                                        <p:cTn id="42" dur="2000"/>
                                        <p:tgtEl>
                                          <p:spTgt spid="1192050"/>
                                        </p:tgtEl>
                                      </p:cBhvr>
                                    </p:animEffect>
                                  </p:childTnLst>
                                </p:cTn>
                              </p:par>
                            </p:childTnLst>
                          </p:cTn>
                        </p:par>
                        <p:par>
                          <p:cTn id="43" fill="hold" nodeType="afterGroup">
                            <p:stCondLst>
                              <p:cond delay="90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033" grpId="0" animBg="1"/>
      <p:bldP spid="1192035" grpId="0" animBg="1"/>
      <p:bldP spid="1192040" grpId="0" autoUpdateAnimBg="0"/>
      <p:bldP spid="1192037" grpId="0" autoUpdateAnimBg="0"/>
      <p:bldP spid="119205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9612313" y="7350125"/>
            <a:ext cx="273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latin typeface="Kruti Dev 010" charset="0"/>
              </a:rPr>
              <a:t> </a:t>
            </a:r>
          </a:p>
        </p:txBody>
      </p:sp>
      <p:pic>
        <p:nvPicPr>
          <p:cNvPr id="10854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47"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sp>
        <p:nvSpPr>
          <p:cNvPr id="108548"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a:latin typeface="Kruti Dev 010" charset="0"/>
            </a:endParaRPr>
          </a:p>
        </p:txBody>
      </p:sp>
      <p:sp>
        <p:nvSpPr>
          <p:cNvPr id="1193990"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1"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2"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3"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4"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5"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6"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7"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8"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9"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4000" name="Rectangle 16"/>
          <p:cNvSpPr>
            <a:spLocks noChangeArrowheads="1"/>
          </p:cNvSpPr>
          <p:nvPr/>
        </p:nvSpPr>
        <p:spPr bwMode="auto">
          <a:xfrm>
            <a:off x="5646847" y="2326669"/>
            <a:ext cx="1098057" cy="58221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3200" b="1" dirty="0">
                <a:ln>
                  <a:solidFill>
                    <a:srgbClr val="FFFFFF"/>
                  </a:solidFill>
                </a:ln>
                <a:solidFill>
                  <a:schemeClr val="bg1"/>
                </a:solidFill>
                <a:latin typeface="Kruti Dev 010" pitchFamily="2" charset="0"/>
                <a:cs typeface="+mn-cs"/>
              </a:rPr>
              <a:t>v;;</a:t>
            </a:r>
            <a:r>
              <a:rPr lang="en-US" sz="3200" b="1" dirty="0" err="1">
                <a:ln>
                  <a:solidFill>
                    <a:srgbClr val="FFFFFF"/>
                  </a:solidFill>
                </a:ln>
                <a:solidFill>
                  <a:schemeClr val="bg1"/>
                </a:solidFill>
                <a:latin typeface="Kruti Dev 010" pitchFamily="2" charset="0"/>
                <a:cs typeface="+mn-cs"/>
              </a:rPr>
              <a:t>wc</a:t>
            </a:r>
            <a:endParaRPr lang="en-US" sz="3200" b="1" dirty="0">
              <a:ln>
                <a:solidFill>
                  <a:srgbClr val="FFFFFF"/>
                </a:solidFill>
              </a:ln>
              <a:solidFill>
                <a:schemeClr val="bg1"/>
              </a:solidFill>
              <a:latin typeface="Kruti Dev 010" pitchFamily="2" charset="0"/>
              <a:ea typeface="+mn-ea"/>
              <a:cs typeface="+mn-cs"/>
            </a:endParaRPr>
          </a:p>
        </p:txBody>
      </p:sp>
      <p:sp>
        <p:nvSpPr>
          <p:cNvPr id="1194001" name="Rectangle 17"/>
          <p:cNvSpPr>
            <a:spLocks noChangeArrowheads="1"/>
          </p:cNvSpPr>
          <p:nvPr/>
        </p:nvSpPr>
        <p:spPr bwMode="auto">
          <a:xfrm>
            <a:off x="7650878" y="3421826"/>
            <a:ext cx="1053171" cy="483722"/>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3200" b="1" dirty="0">
                <a:ln>
                  <a:solidFill>
                    <a:srgbClr val="FFFFFF"/>
                  </a:solidFill>
                </a:ln>
                <a:solidFill>
                  <a:schemeClr val="bg1"/>
                </a:solidFill>
                <a:latin typeface="Kruti Dev 010" pitchFamily="2" charset="0"/>
                <a:cs typeface="+mn-cs"/>
              </a:rPr>
              <a:t>iz’kalk</a:t>
            </a:r>
            <a:endParaRPr lang="en-US" sz="3200" b="1" dirty="0">
              <a:ln>
                <a:solidFill>
                  <a:srgbClr val="FFFFFF"/>
                </a:solidFill>
              </a:ln>
              <a:solidFill>
                <a:schemeClr val="bg1"/>
              </a:solidFill>
              <a:latin typeface="Kruti Dev 010" pitchFamily="2" charset="0"/>
              <a:ea typeface="+mn-ea"/>
              <a:cs typeface="+mn-cs"/>
            </a:endParaRPr>
          </a:p>
        </p:txBody>
      </p:sp>
      <p:sp>
        <p:nvSpPr>
          <p:cNvPr id="1194002" name="Text Box 18"/>
          <p:cNvSpPr txBox="1">
            <a:spLocks noChangeArrowheads="1"/>
          </p:cNvSpPr>
          <p:nvPr/>
        </p:nvSpPr>
        <p:spPr bwMode="auto">
          <a:xfrm>
            <a:off x="5309207" y="3339494"/>
            <a:ext cx="1951037" cy="1077218"/>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Hktulafgrk</a:t>
            </a:r>
            <a:r>
              <a:rPr lang="en-US" sz="3200" b="1" dirty="0">
                <a:ln>
                  <a:solidFill>
                    <a:srgbClr val="FFFFFF"/>
                  </a:solidFill>
                </a:ln>
                <a:solidFill>
                  <a:schemeClr val="bg1"/>
                </a:solidFill>
                <a:latin typeface="Kruti Dev 010" pitchFamily="2" charset="0"/>
                <a:ea typeface="+mn-ea"/>
                <a:cs typeface="+mn-cs"/>
              </a:rPr>
              <a:t>	</a:t>
            </a:r>
          </a:p>
        </p:txBody>
      </p:sp>
      <p:sp>
        <p:nvSpPr>
          <p:cNvPr id="1194003" name="Rectangle 19"/>
          <p:cNvSpPr>
            <a:spLocks noChangeArrowheads="1"/>
          </p:cNvSpPr>
          <p:nvPr/>
        </p:nvSpPr>
        <p:spPr bwMode="auto">
          <a:xfrm>
            <a:off x="6708870" y="4174628"/>
            <a:ext cx="2798842" cy="77918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lkWykseu ds Ckqf} Hkjs</a:t>
            </a:r>
          </a:p>
          <a:p>
            <a:pPr algn="ctr">
              <a:lnSpc>
                <a:spcPct val="80000"/>
              </a:lnSpc>
              <a:defRPr/>
            </a:pPr>
            <a:r>
              <a:rPr lang="en-US" sz="2800" b="1" dirty="0">
                <a:ln>
                  <a:solidFill>
                    <a:srgbClr val="FFFFFF"/>
                  </a:solidFill>
                </a:ln>
                <a:solidFill>
                  <a:schemeClr val="bg1"/>
                </a:solidFill>
                <a:latin typeface="Kruti Dev 010" pitchFamily="2" charset="0"/>
                <a:cs typeface="+mn-cs"/>
              </a:rPr>
              <a:t> opu</a:t>
            </a:r>
            <a:endParaRPr lang="en-US" sz="28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94004" name="Text Box 20"/>
          <p:cNvSpPr txBox="1">
            <a:spLocks noChangeArrowheads="1"/>
          </p:cNvSpPr>
          <p:nvPr/>
        </p:nvSpPr>
        <p:spPr bwMode="auto">
          <a:xfrm>
            <a:off x="5350638" y="4418776"/>
            <a:ext cx="2185276" cy="5847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l">
              <a:defRPr/>
            </a:pPr>
            <a:r>
              <a:rPr lang="en-US" sz="3200" b="1" dirty="0">
                <a:ln>
                  <a:solidFill>
                    <a:srgbClr val="FFFFFF"/>
                  </a:solidFill>
                </a:ln>
                <a:solidFill>
                  <a:schemeClr val="bg1"/>
                </a:solidFill>
                <a:latin typeface="Kruti Dev 010" pitchFamily="2" charset="0"/>
                <a:cs typeface="+mn-cs"/>
              </a:rPr>
              <a:t>uhfropu</a:t>
            </a:r>
            <a:endParaRPr lang="en-US" sz="32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94005" name="Text Box 21"/>
          <p:cNvSpPr txBox="1">
            <a:spLocks noChangeArrowheads="1"/>
          </p:cNvSpPr>
          <p:nvPr/>
        </p:nvSpPr>
        <p:spPr bwMode="auto">
          <a:xfrm>
            <a:off x="5251450" y="6128295"/>
            <a:ext cx="1601788" cy="83099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400" b="1" dirty="0">
                <a:ln>
                  <a:solidFill>
                    <a:srgbClr val="FFFFFF"/>
                  </a:solidFill>
                </a:ln>
                <a:solidFill>
                  <a:schemeClr val="bg1"/>
                </a:solidFill>
                <a:latin typeface="Kruti Dev 010" pitchFamily="2" charset="0"/>
                <a:cs typeface="+mn-cs"/>
              </a:rPr>
              <a:t>lkykseu ds xhr</a:t>
            </a:r>
            <a:r>
              <a:rPr lang="en-US" sz="2400" b="1" dirty="0">
                <a:ln>
                  <a:solidFill>
                    <a:srgbClr val="FFFFFF"/>
                  </a:solidFill>
                </a:ln>
                <a:solidFill>
                  <a:schemeClr val="bg1"/>
                </a:solidFill>
                <a:latin typeface="Kruti Dev 010" pitchFamily="2" charset="0"/>
                <a:ea typeface="+mn-ea"/>
                <a:cs typeface="+mn-cs"/>
              </a:rPr>
              <a:t>	</a:t>
            </a:r>
          </a:p>
        </p:txBody>
      </p:sp>
      <p:sp>
        <p:nvSpPr>
          <p:cNvPr id="1194006" name="Rectangle 22"/>
          <p:cNvSpPr>
            <a:spLocks noChangeArrowheads="1"/>
          </p:cNvSpPr>
          <p:nvPr/>
        </p:nvSpPr>
        <p:spPr bwMode="auto">
          <a:xfrm>
            <a:off x="6867402" y="5154333"/>
            <a:ext cx="3306994" cy="77918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thou ds mij lkykseu </a:t>
            </a:r>
          </a:p>
          <a:p>
            <a:pPr algn="ctr">
              <a:lnSpc>
                <a:spcPct val="80000"/>
              </a:lnSpc>
              <a:defRPr/>
            </a:pPr>
            <a:r>
              <a:rPr lang="en-US" sz="2800" b="1" dirty="0">
                <a:ln>
                  <a:solidFill>
                    <a:srgbClr val="FFFFFF"/>
                  </a:solidFill>
                </a:ln>
                <a:solidFill>
                  <a:schemeClr val="bg1"/>
                </a:solidFill>
                <a:latin typeface="Kruti Dev 010" pitchFamily="2" charset="0"/>
                <a:cs typeface="+mn-cs"/>
              </a:rPr>
              <a:t>ds fopkj</a:t>
            </a:r>
            <a:endParaRPr lang="en-US" sz="28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94007" name="Text Box 23"/>
          <p:cNvSpPr txBox="1">
            <a:spLocks noChangeArrowheads="1"/>
          </p:cNvSpPr>
          <p:nvPr/>
        </p:nvSpPr>
        <p:spPr bwMode="auto">
          <a:xfrm>
            <a:off x="5208526" y="5354031"/>
            <a:ext cx="1949012" cy="1323439"/>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lHkksins’kd</a:t>
            </a:r>
            <a:endParaRPr lang="en-US" sz="3200" b="1" dirty="0">
              <a:ln>
                <a:solidFill>
                  <a:srgbClr val="FFFFFF"/>
                </a:solidFill>
              </a:ln>
              <a:solidFill>
                <a:schemeClr val="bg1"/>
              </a:solidFill>
              <a:latin typeface="Kruti Dev 010" pitchFamily="2" charset="0"/>
              <a:ea typeface="ＭＳ Ｐゴシック" pitchFamily="34" charset="-128"/>
              <a:cs typeface="+mn-cs"/>
            </a:endParaRPr>
          </a:p>
          <a:p>
            <a:pPr algn="ctr">
              <a:spcBef>
                <a:spcPct val="50000"/>
              </a:spcBef>
              <a:defRPr/>
            </a:pPr>
            <a:r>
              <a:rPr lang="en-US" sz="3200" b="1" dirty="0">
                <a:ln>
                  <a:solidFill>
                    <a:srgbClr val="FFFFFF"/>
                  </a:solidFill>
                </a:ln>
                <a:solidFill>
                  <a:schemeClr val="bg1"/>
                </a:solidFill>
                <a:latin typeface="Kruti Dev 010" pitchFamily="2" charset="0"/>
                <a:ea typeface="+mn-ea"/>
                <a:cs typeface="+mn-cs"/>
              </a:rPr>
              <a:t>	</a:t>
            </a:r>
          </a:p>
        </p:txBody>
      </p:sp>
      <p:sp>
        <p:nvSpPr>
          <p:cNvPr id="1194010" name="Rectangle 26"/>
          <p:cNvSpPr>
            <a:spLocks noChangeArrowheads="1"/>
          </p:cNvSpPr>
          <p:nvPr/>
        </p:nvSpPr>
        <p:spPr bwMode="auto">
          <a:xfrm>
            <a:off x="6731484" y="6305877"/>
            <a:ext cx="2861360" cy="680699"/>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fookg ds mij lkykseu </a:t>
            </a:r>
          </a:p>
          <a:p>
            <a:pPr algn="ctr">
              <a:lnSpc>
                <a:spcPct val="80000"/>
              </a:lnSpc>
              <a:defRPr/>
            </a:pPr>
            <a:r>
              <a:rPr lang="en-US" sz="2400" b="1" dirty="0">
                <a:ln>
                  <a:solidFill>
                    <a:srgbClr val="FFFFFF"/>
                  </a:solidFill>
                </a:ln>
                <a:solidFill>
                  <a:schemeClr val="bg1"/>
                </a:solidFill>
                <a:latin typeface="Kruti Dev 010" pitchFamily="2" charset="0"/>
                <a:cs typeface="+mn-cs"/>
              </a:rPr>
              <a:t>ds fopkj</a:t>
            </a:r>
            <a:endParaRPr lang="en-US" sz="2400" b="1" dirty="0">
              <a:ln>
                <a:solidFill>
                  <a:srgbClr val="FFFFFF"/>
                </a:solidFill>
              </a:ln>
              <a:solidFill>
                <a:schemeClr val="bg1"/>
              </a:solidFill>
              <a:latin typeface="Kruti Dev 010" pitchFamily="2" charset="0"/>
              <a:ea typeface="+mn-ea"/>
              <a:cs typeface="+mn-cs"/>
            </a:endParaRPr>
          </a:p>
        </p:txBody>
      </p:sp>
      <p:sp>
        <p:nvSpPr>
          <p:cNvPr id="1194012" name="Rectangle 28"/>
          <p:cNvSpPr>
            <a:spLocks noChangeArrowheads="1"/>
          </p:cNvSpPr>
          <p:nvPr/>
        </p:nvSpPr>
        <p:spPr bwMode="auto">
          <a:xfrm>
            <a:off x="6727825" y="641350"/>
            <a:ext cx="2706688" cy="563563"/>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rgbClr val="66FFFF"/>
                </a:solidFill>
                <a:latin typeface="Kruti Dev 010" pitchFamily="2" charset="0"/>
              </a:rPr>
              <a:t> </a:t>
            </a:r>
            <a:endParaRPr lang="en-US" b="1" u="sng" dirty="0">
              <a:solidFill>
                <a:srgbClr val="66FFFF"/>
              </a:solidFill>
              <a:latin typeface="Kruti Dev 010" pitchFamily="2" charset="0"/>
            </a:endParaRPr>
          </a:p>
        </p:txBody>
      </p:sp>
      <p:sp>
        <p:nvSpPr>
          <p:cNvPr id="1194013" name="Text Box 29"/>
          <p:cNvSpPr txBox="1">
            <a:spLocks noChangeArrowheads="1"/>
          </p:cNvSpPr>
          <p:nvPr/>
        </p:nvSpPr>
        <p:spPr bwMode="auto">
          <a:xfrm>
            <a:off x="5820647" y="1586076"/>
            <a:ext cx="4111625" cy="8309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800" b="1" i="1" dirty="0">
                <a:ln>
                  <a:solidFill>
                    <a:srgbClr val="FFFF00"/>
                  </a:solidFill>
                </a:ln>
                <a:solidFill>
                  <a:srgbClr val="FFFF00"/>
                </a:solidFill>
                <a:latin typeface="Kruti Dev 010" pitchFamily="2" charset="0"/>
                <a:cs typeface="+mn-cs"/>
              </a:rPr>
              <a:t>**dkO;**</a:t>
            </a:r>
            <a:endParaRPr lang="en-US" sz="4800" b="1" i="1" dirty="0">
              <a:ln>
                <a:solidFill>
                  <a:srgbClr val="FFFF00"/>
                </a:solidFill>
              </a:ln>
              <a:solidFill>
                <a:srgbClr val="FFFF00"/>
              </a:solidFill>
              <a:latin typeface="Kruti Dev 010" pitchFamily="2" charset="0"/>
              <a:ea typeface="ＭＳ Ｐゴシック" pitchFamily="-84" charset="-128"/>
              <a:cs typeface="+mn-cs"/>
            </a:endParaRPr>
          </a:p>
        </p:txBody>
      </p:sp>
      <p:sp>
        <p:nvSpPr>
          <p:cNvPr id="1194014" name="Rectangle 30"/>
          <p:cNvSpPr>
            <a:spLocks noChangeArrowheads="1"/>
          </p:cNvSpPr>
          <p:nvPr/>
        </p:nvSpPr>
        <p:spPr bwMode="auto">
          <a:xfrm>
            <a:off x="6991350" y="1891959"/>
            <a:ext cx="2212975"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3600" b="1" dirty="0">
              <a:ln>
                <a:solidFill>
                  <a:srgbClr val="FFFFFF"/>
                </a:solidFill>
              </a:ln>
              <a:solidFill>
                <a:schemeClr val="bg1"/>
              </a:solidFill>
              <a:latin typeface="Kruti Dev 010" pitchFamily="2" charset="0"/>
              <a:ea typeface="+mn-ea"/>
              <a:cs typeface="+mn-cs"/>
            </a:endParaRPr>
          </a:p>
          <a:p>
            <a:pPr algn="ctr">
              <a:lnSpc>
                <a:spcPct val="80000"/>
              </a:lnSpc>
              <a:defRPr/>
            </a:pPr>
            <a:r>
              <a:rPr lang="en-US" sz="3600" b="1" dirty="0">
                <a:ln>
                  <a:solidFill>
                    <a:srgbClr val="FFFFFF"/>
                  </a:solidFill>
                </a:ln>
                <a:solidFill>
                  <a:schemeClr val="bg1"/>
                </a:solidFill>
                <a:latin typeface="Kruti Dev 010" pitchFamily="2" charset="0"/>
                <a:cs typeface="+mn-cs"/>
              </a:rPr>
              <a:t>vczkge</a:t>
            </a:r>
            <a:endParaRPr lang="en-US" sz="3600" b="1" dirty="0">
              <a:ln>
                <a:solidFill>
                  <a:srgbClr val="FFFFFF"/>
                </a:solidFill>
              </a:ln>
              <a:solidFill>
                <a:schemeClr val="bg1"/>
              </a:solidFill>
              <a:latin typeface="Kruti Dev 010" pitchFamily="2" charset="0"/>
              <a:ea typeface="+mn-ea"/>
              <a:cs typeface="+mn-cs"/>
            </a:endParaRPr>
          </a:p>
        </p:txBody>
      </p:sp>
      <p:sp>
        <p:nvSpPr>
          <p:cNvPr id="108571" name="Text Box 31"/>
          <p:cNvSpPr txBox="1">
            <a:spLocks noChangeArrowheads="1"/>
          </p:cNvSpPr>
          <p:nvPr/>
        </p:nvSpPr>
        <p:spPr bwMode="auto">
          <a:xfrm>
            <a:off x="9015413" y="7348538"/>
            <a:ext cx="28416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49</a:t>
            </a:r>
          </a:p>
        </p:txBody>
      </p:sp>
      <p:sp>
        <p:nvSpPr>
          <p:cNvPr id="1194016" name="Rectangle 32"/>
          <p:cNvSpPr>
            <a:spLocks noChangeArrowheads="1"/>
          </p:cNvSpPr>
          <p:nvPr/>
        </p:nvSpPr>
        <p:spPr bwMode="auto">
          <a:xfrm>
            <a:off x="6472238" y="555625"/>
            <a:ext cx="3101975" cy="4953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100" b="1" u="sng" dirty="0">
              <a:solidFill>
                <a:schemeClr val="bg1"/>
              </a:solidFill>
              <a:latin typeface="Kruti Dev 010" pitchFamily="2" charset="0"/>
            </a:endParaRPr>
          </a:p>
        </p:txBody>
      </p:sp>
      <p:sp>
        <p:nvSpPr>
          <p:cNvPr id="108573"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108574"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08575"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08576"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7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7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7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8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8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8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83" name="Rectangle 50"/>
          <p:cNvSpPr>
            <a:spLocks noChangeArrowheads="1"/>
          </p:cNvSpPr>
          <p:nvPr/>
        </p:nvSpPr>
        <p:spPr bwMode="auto">
          <a:xfrm>
            <a:off x="1604963" y="1541463"/>
            <a:ext cx="30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p:txBody>
      </p:sp>
      <p:sp>
        <p:nvSpPr>
          <p:cNvPr id="10858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85" name="Line 52"/>
          <p:cNvSpPr>
            <a:spLocks noChangeShapeType="1"/>
          </p:cNvSpPr>
          <p:nvPr/>
        </p:nvSpPr>
        <p:spPr bwMode="auto">
          <a:xfrm>
            <a:off x="264160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8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8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8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8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9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9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9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93"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94" name="Rectangle 68"/>
          <p:cNvSpPr>
            <a:spLocks noChangeArrowheads="1"/>
          </p:cNvSpPr>
          <p:nvPr/>
        </p:nvSpPr>
        <p:spPr bwMode="auto">
          <a:xfrm>
            <a:off x="1912938" y="1544638"/>
            <a:ext cx="7572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v;;wc</a:t>
            </a:r>
          </a:p>
          <a:p>
            <a:pPr algn="l"/>
            <a:endParaRPr lang="en-US" sz="2000" b="1">
              <a:latin typeface="Kruti Dev 010" charset="0"/>
            </a:endParaRPr>
          </a:p>
        </p:txBody>
      </p:sp>
      <p:sp>
        <p:nvSpPr>
          <p:cNvPr id="1194053" name="Rectangle 69"/>
          <p:cNvSpPr>
            <a:spLocks noChangeArrowheads="1"/>
          </p:cNvSpPr>
          <p:nvPr/>
        </p:nvSpPr>
        <p:spPr bwMode="auto">
          <a:xfrm>
            <a:off x="1720850" y="5510213"/>
            <a:ext cx="1290638" cy="6445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defRPr/>
            </a:pPr>
            <a:r>
              <a:rPr lang="en-US" sz="1800" b="1">
                <a:latin typeface="Kruti Dev 010" charset="0"/>
              </a:rPr>
              <a:t>lkykseu ds </a:t>
            </a:r>
          </a:p>
          <a:p>
            <a:pPr algn="l">
              <a:defRPr/>
            </a:pPr>
            <a:r>
              <a:rPr lang="en-US" sz="1800" b="1">
                <a:latin typeface="Kruti Dev 010" charset="0"/>
              </a:rPr>
              <a:t>xhr</a:t>
            </a:r>
          </a:p>
        </p:txBody>
      </p:sp>
      <p:sp>
        <p:nvSpPr>
          <p:cNvPr id="108596" name="Rectangle 70"/>
          <p:cNvSpPr>
            <a:spLocks noChangeArrowheads="1"/>
          </p:cNvSpPr>
          <p:nvPr/>
        </p:nvSpPr>
        <p:spPr bwMode="auto">
          <a:xfrm>
            <a:off x="1789113" y="4768850"/>
            <a:ext cx="619125"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lHkks-</a:t>
            </a:r>
          </a:p>
          <a:p>
            <a:pPr algn="l"/>
            <a:endParaRPr lang="en-US" sz="2000" b="1">
              <a:latin typeface="Kruti Dev 010" charset="0"/>
            </a:endParaRPr>
          </a:p>
        </p:txBody>
      </p:sp>
      <p:sp>
        <p:nvSpPr>
          <p:cNvPr id="108597" name="Rectangle 71"/>
          <p:cNvSpPr>
            <a:spLocks noChangeArrowheads="1"/>
          </p:cNvSpPr>
          <p:nvPr/>
        </p:nvSpPr>
        <p:spPr bwMode="auto">
          <a:xfrm>
            <a:off x="1827213" y="3036888"/>
            <a:ext cx="6381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Hktu</a:t>
            </a:r>
          </a:p>
        </p:txBody>
      </p:sp>
      <p:grpSp>
        <p:nvGrpSpPr>
          <p:cNvPr id="108598" name="Group 75"/>
          <p:cNvGrpSpPr>
            <a:grpSpLocks/>
          </p:cNvGrpSpPr>
          <p:nvPr/>
        </p:nvGrpSpPr>
        <p:grpSpPr bwMode="auto">
          <a:xfrm>
            <a:off x="2538413" y="3759200"/>
            <a:ext cx="1309687" cy="649288"/>
            <a:chOff x="1836" y="1985"/>
            <a:chExt cx="825" cy="409"/>
          </a:xfrm>
        </p:grpSpPr>
        <p:sp>
          <p:nvSpPr>
            <p:cNvPr id="108633" name="Rectangle 76"/>
            <p:cNvSpPr>
              <a:spLocks noChangeArrowheads="1"/>
            </p:cNvSpPr>
            <p:nvPr/>
          </p:nvSpPr>
          <p:spPr bwMode="auto">
            <a:xfrm>
              <a:off x="1844" y="2134"/>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8634" name="Rectangle 77"/>
            <p:cNvSpPr>
              <a:spLocks noChangeArrowheads="1"/>
            </p:cNvSpPr>
            <p:nvPr/>
          </p:nvSpPr>
          <p:spPr bwMode="auto">
            <a:xfrm>
              <a:off x="1836" y="1985"/>
              <a:ext cx="825" cy="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lnSpc>
                  <a:spcPct val="80000"/>
                </a:lnSpc>
              </a:pPr>
              <a:r>
                <a:rPr lang="en-US" sz="1400" b="1">
                  <a:latin typeface="Kruti Dev 010" charset="0"/>
                </a:rPr>
                <a:t>lkWykseu ds Ckqf} </a:t>
              </a:r>
            </a:p>
            <a:p>
              <a:pPr algn="l">
                <a:lnSpc>
                  <a:spcPct val="80000"/>
                </a:lnSpc>
              </a:pPr>
              <a:r>
                <a:rPr lang="en-US" sz="1400" b="1">
                  <a:latin typeface="Kruti Dev 010" charset="0"/>
                </a:rPr>
                <a:t>Hkjs opu</a:t>
              </a:r>
            </a:p>
            <a:p>
              <a:pPr algn="l"/>
              <a:endParaRPr lang="en-US" sz="1400" b="1">
                <a:latin typeface="Kruti Dev 010" charset="0"/>
              </a:endParaRPr>
            </a:p>
          </p:txBody>
        </p:sp>
      </p:grpSp>
      <p:sp>
        <p:nvSpPr>
          <p:cNvPr id="108599" name="Rectangle 78"/>
          <p:cNvSpPr>
            <a:spLocks noChangeArrowheads="1"/>
          </p:cNvSpPr>
          <p:nvPr/>
        </p:nvSpPr>
        <p:spPr bwMode="auto">
          <a:xfrm>
            <a:off x="1701800" y="3886200"/>
            <a:ext cx="9969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uhfropu</a:t>
            </a:r>
          </a:p>
        </p:txBody>
      </p:sp>
      <p:grpSp>
        <p:nvGrpSpPr>
          <p:cNvPr id="108600" name="Group 79"/>
          <p:cNvGrpSpPr>
            <a:grpSpLocks/>
          </p:cNvGrpSpPr>
          <p:nvPr/>
        </p:nvGrpSpPr>
        <p:grpSpPr bwMode="auto">
          <a:xfrm>
            <a:off x="2028825" y="4673600"/>
            <a:ext cx="1746250" cy="511175"/>
            <a:chOff x="1764" y="2580"/>
            <a:chExt cx="1100" cy="322"/>
          </a:xfrm>
        </p:grpSpPr>
        <p:sp>
          <p:nvSpPr>
            <p:cNvPr id="108631"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8632" name="Rectangle 81"/>
            <p:cNvSpPr>
              <a:spLocks noChangeArrowheads="1"/>
            </p:cNvSpPr>
            <p:nvPr/>
          </p:nvSpPr>
          <p:spPr bwMode="auto">
            <a:xfrm>
              <a:off x="1764" y="2580"/>
              <a:ext cx="1100" cy="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lnSpc>
                  <a:spcPct val="80000"/>
                </a:lnSpc>
              </a:pPr>
              <a:r>
                <a:rPr lang="en-US" sz="1400" b="1">
                  <a:latin typeface="Kruti Dev 010" charset="0"/>
                </a:rPr>
                <a:t>thou ds mij lkykseu </a:t>
              </a:r>
            </a:p>
            <a:p>
              <a:pPr algn="ctr">
                <a:lnSpc>
                  <a:spcPct val="80000"/>
                </a:lnSpc>
              </a:pPr>
              <a:r>
                <a:rPr lang="en-US" sz="1400" b="1">
                  <a:latin typeface="Kruti Dev 010" charset="0"/>
                </a:rPr>
                <a:t>ds fopkj</a:t>
              </a:r>
            </a:p>
          </p:txBody>
        </p:sp>
      </p:grpSp>
      <p:grpSp>
        <p:nvGrpSpPr>
          <p:cNvPr id="108601" name="Group 82"/>
          <p:cNvGrpSpPr>
            <a:grpSpLocks/>
          </p:cNvGrpSpPr>
          <p:nvPr/>
        </p:nvGrpSpPr>
        <p:grpSpPr bwMode="auto">
          <a:xfrm>
            <a:off x="2579688" y="5662613"/>
            <a:ext cx="1203325" cy="822325"/>
            <a:chOff x="1689" y="3200"/>
            <a:chExt cx="758" cy="518"/>
          </a:xfrm>
        </p:grpSpPr>
        <p:sp>
          <p:nvSpPr>
            <p:cNvPr id="1194067" name="Rectangle 83"/>
            <p:cNvSpPr>
              <a:spLocks noChangeArrowheads="1"/>
            </p:cNvSpPr>
            <p:nvPr/>
          </p:nvSpPr>
          <p:spPr bwMode="auto">
            <a:xfrm>
              <a:off x="1689" y="3200"/>
              <a:ext cx="758" cy="518"/>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90487" tIns="44450" rIns="90487" bIns="44450">
              <a:spAutoFit/>
            </a:bodyPr>
            <a:lstStyle/>
            <a:p>
              <a:pPr algn="ctr">
                <a:lnSpc>
                  <a:spcPct val="80000"/>
                </a:lnSpc>
                <a:defRPr/>
              </a:pPr>
              <a:r>
                <a:rPr lang="en-US" sz="1400" b="1" dirty="0">
                  <a:latin typeface="Kruti Dev 010" pitchFamily="2" charset="0"/>
                  <a:cs typeface="+mn-cs"/>
                </a:rPr>
                <a:t>fookg ds mij lkykseu </a:t>
              </a:r>
            </a:p>
            <a:p>
              <a:pPr algn="ctr">
                <a:lnSpc>
                  <a:spcPct val="80000"/>
                </a:lnSpc>
                <a:defRPr/>
              </a:pPr>
              <a:r>
                <a:rPr lang="en-US" sz="1400" b="1" dirty="0">
                  <a:latin typeface="Kruti Dev 010" pitchFamily="2" charset="0"/>
                  <a:cs typeface="+mn-cs"/>
                </a:rPr>
                <a:t>ds fopkj</a:t>
              </a:r>
              <a:endParaRPr lang="en-US" sz="1400" b="1" dirty="0">
                <a:latin typeface="Kruti Dev 010" pitchFamily="2" charset="0"/>
                <a:ea typeface="ＭＳ Ｐゴシック" pitchFamily="34" charset="-128"/>
                <a:cs typeface="+mn-cs"/>
              </a:endParaRPr>
            </a:p>
            <a:p>
              <a:pPr algn="l">
                <a:defRPr/>
              </a:pPr>
              <a:endParaRPr lang="en-US" sz="1400" b="1" dirty="0">
                <a:latin typeface="Kruti Dev 010" pitchFamily="2" charset="0"/>
                <a:ea typeface="+mn-ea"/>
                <a:cs typeface="+mn-cs"/>
              </a:endParaRPr>
            </a:p>
          </p:txBody>
        </p:sp>
        <p:sp>
          <p:nvSpPr>
            <p:cNvPr id="1194068" name="Rectangle 84"/>
            <p:cNvSpPr>
              <a:spLocks noChangeArrowheads="1"/>
            </p:cNvSpPr>
            <p:nvPr/>
          </p:nvSpPr>
          <p:spPr bwMode="auto">
            <a:xfrm>
              <a:off x="1845" y="3313"/>
              <a:ext cx="115" cy="173"/>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endParaRPr lang="en-US" b="1" dirty="0">
                <a:solidFill>
                  <a:schemeClr val="hlink"/>
                </a:solidFill>
                <a:latin typeface="Kruti Dev 010" pitchFamily="2" charset="0"/>
                <a:ea typeface="+mn-ea"/>
                <a:cs typeface="+mn-cs"/>
              </a:endParaRPr>
            </a:p>
          </p:txBody>
        </p:sp>
      </p:grpSp>
      <p:sp>
        <p:nvSpPr>
          <p:cNvPr id="108602" name="Rectangle 88"/>
          <p:cNvSpPr>
            <a:spLocks noChangeArrowheads="1"/>
          </p:cNvSpPr>
          <p:nvPr/>
        </p:nvSpPr>
        <p:spPr bwMode="auto">
          <a:xfrm>
            <a:off x="1543050" y="3049588"/>
            <a:ext cx="314325"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08603" name="Rectangle 89"/>
          <p:cNvSpPr>
            <a:spLocks noChangeArrowheads="1"/>
          </p:cNvSpPr>
          <p:nvPr/>
        </p:nvSpPr>
        <p:spPr bwMode="auto">
          <a:xfrm>
            <a:off x="1538288" y="3873500"/>
            <a:ext cx="314325"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solidFill>
                <a:schemeClr val="bg1"/>
              </a:solidFill>
              <a:latin typeface="Kruti Dev 010" charset="0"/>
            </a:endParaRPr>
          </a:p>
        </p:txBody>
      </p:sp>
      <p:sp>
        <p:nvSpPr>
          <p:cNvPr id="108604" name="Rectangle 90"/>
          <p:cNvSpPr>
            <a:spLocks noChangeArrowheads="1"/>
          </p:cNvSpPr>
          <p:nvPr/>
        </p:nvSpPr>
        <p:spPr bwMode="auto">
          <a:xfrm>
            <a:off x="1541463" y="4752975"/>
            <a:ext cx="314325"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solidFill>
                <a:schemeClr val="bg1"/>
              </a:solidFill>
              <a:latin typeface="Kruti Dev 010" charset="0"/>
            </a:endParaRPr>
          </a:p>
        </p:txBody>
      </p:sp>
      <p:sp>
        <p:nvSpPr>
          <p:cNvPr id="108605" name="Rectangle 91"/>
          <p:cNvSpPr>
            <a:spLocks noChangeArrowheads="1"/>
          </p:cNvSpPr>
          <p:nvPr/>
        </p:nvSpPr>
        <p:spPr bwMode="auto">
          <a:xfrm>
            <a:off x="1541463" y="5732463"/>
            <a:ext cx="314325"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08606"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a:latin typeface="Kruti Dev 010" charset="0"/>
            </a:endParaRPr>
          </a:p>
        </p:txBody>
      </p:sp>
      <p:sp>
        <p:nvSpPr>
          <p:cNvPr id="108607"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100">
              <a:latin typeface="Kruti Dev 010" charset="0"/>
            </a:endParaRPr>
          </a:p>
        </p:txBody>
      </p:sp>
      <p:sp>
        <p:nvSpPr>
          <p:cNvPr id="108608"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sz="1100">
              <a:latin typeface="Kruti Dev 010" charset="0"/>
            </a:endParaRPr>
          </a:p>
        </p:txBody>
      </p:sp>
      <p:sp>
        <p:nvSpPr>
          <p:cNvPr id="108609" name="Text Box 95"/>
          <p:cNvSpPr txBox="1">
            <a:spLocks noChangeArrowheads="1"/>
          </p:cNvSpPr>
          <p:nvPr/>
        </p:nvSpPr>
        <p:spPr bwMode="auto">
          <a:xfrm rot="-5400000">
            <a:off x="1524793" y="3475832"/>
            <a:ext cx="44815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POETRY (5)</a:t>
            </a:r>
            <a:endParaRPr lang="en-US" sz="900">
              <a:latin typeface="Kruti Dev 010" charset="0"/>
            </a:endParaRPr>
          </a:p>
        </p:txBody>
      </p:sp>
      <p:sp>
        <p:nvSpPr>
          <p:cNvPr id="1194084" name="AutoShape 100"/>
          <p:cNvSpPr>
            <a:spLocks noChangeArrowheads="1"/>
          </p:cNvSpPr>
          <p:nvPr/>
        </p:nvSpPr>
        <p:spPr bwMode="auto">
          <a:xfrm>
            <a:off x="5129213" y="6132513"/>
            <a:ext cx="4284662" cy="949325"/>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4085" name="Line 101"/>
          <p:cNvSpPr>
            <a:spLocks noChangeShapeType="1"/>
          </p:cNvSpPr>
          <p:nvPr/>
        </p:nvSpPr>
        <p:spPr bwMode="auto">
          <a:xfrm>
            <a:off x="3663950" y="5921375"/>
            <a:ext cx="1536700" cy="68897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4086" name="AutoShape 102"/>
          <p:cNvSpPr>
            <a:spLocks noChangeArrowheads="1"/>
          </p:cNvSpPr>
          <p:nvPr/>
        </p:nvSpPr>
        <p:spPr bwMode="auto">
          <a:xfrm>
            <a:off x="1544638" y="5494338"/>
            <a:ext cx="2109787" cy="954087"/>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grpSp>
        <p:nvGrpSpPr>
          <p:cNvPr id="108613" name="Group 103"/>
          <p:cNvGrpSpPr>
            <a:grpSpLocks/>
          </p:cNvGrpSpPr>
          <p:nvPr/>
        </p:nvGrpSpPr>
        <p:grpSpPr bwMode="auto">
          <a:xfrm>
            <a:off x="1716088" y="1995488"/>
            <a:ext cx="1727200" cy="1128712"/>
            <a:chOff x="1081" y="1257"/>
            <a:chExt cx="1088" cy="711"/>
          </a:xfrm>
        </p:grpSpPr>
        <p:sp>
          <p:nvSpPr>
            <p:cNvPr id="108622" name="Rectangle 104"/>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r>
                <a:rPr lang="en-US" altLang="ja-JP" sz="1800" b="1">
                  <a:latin typeface="Kruti Dev 010" charset="0"/>
                </a:rPr>
                <a:t>iw.kZ</a:t>
              </a:r>
            </a:p>
          </p:txBody>
        </p:sp>
        <p:sp>
          <p:nvSpPr>
            <p:cNvPr id="108623" name="Rectangle 105"/>
            <p:cNvSpPr>
              <a:spLocks noChangeArrowheads="1"/>
            </p:cNvSpPr>
            <p:nvPr/>
          </p:nvSpPr>
          <p:spPr bwMode="auto">
            <a:xfrm>
              <a:off x="1524" y="1301"/>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8624" name="Rectangle 106"/>
            <p:cNvSpPr>
              <a:spLocks noChangeArrowheads="1"/>
            </p:cNvSpPr>
            <p:nvPr/>
          </p:nvSpPr>
          <p:spPr bwMode="auto">
            <a:xfrm>
              <a:off x="1081" y="1446"/>
              <a:ext cx="1088"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altLang="ja-JP" b="1">
                  <a:latin typeface="Kruti Dev 010" charset="0"/>
                </a:rPr>
                <a:t>^^dkO;kRed**</a:t>
              </a:r>
            </a:p>
            <a:p>
              <a:pPr algn="ctr"/>
              <a:r>
                <a:rPr lang="en-US" b="1">
                  <a:latin typeface="Kruti Dev 010" charset="0"/>
                </a:rPr>
                <a:t>jpk x;k jktlh dky ds iwoZ</a:t>
              </a:r>
            </a:p>
            <a:p>
              <a:pPr algn="ctr"/>
              <a:endParaRPr lang="en-US" b="1">
                <a:latin typeface="Kruti Dev 010" charset="0"/>
              </a:endParaRPr>
            </a:p>
          </p:txBody>
        </p:sp>
        <p:sp>
          <p:nvSpPr>
            <p:cNvPr id="108625" name="Rectangle 107"/>
            <p:cNvSpPr>
              <a:spLocks noChangeArrowheads="1"/>
            </p:cNvSpPr>
            <p:nvPr/>
          </p:nvSpPr>
          <p:spPr bwMode="auto">
            <a:xfrm>
              <a:off x="1214" y="1576"/>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endParaRPr lang="en-US" b="1">
                <a:latin typeface="Kruti Dev 010" charset="0"/>
              </a:endParaRPr>
            </a:p>
          </p:txBody>
        </p:sp>
        <p:sp>
          <p:nvSpPr>
            <p:cNvPr id="108626" name="Rectangle 108"/>
            <p:cNvSpPr>
              <a:spLocks noChangeArrowheads="1"/>
            </p:cNvSpPr>
            <p:nvPr/>
          </p:nvSpPr>
          <p:spPr bwMode="auto">
            <a:xfrm>
              <a:off x="1090" y="1707"/>
              <a:ext cx="16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r>
                <a:rPr lang="ja-JP" altLang="en-US" b="1">
                  <a:latin typeface="Kruti Dev 010" charset="0"/>
                </a:rPr>
                <a:t>“</a:t>
              </a:r>
              <a:endParaRPr lang="en-US" b="1">
                <a:latin typeface="Kruti Dev 010" charset="0"/>
              </a:endParaRPr>
            </a:p>
          </p:txBody>
        </p:sp>
        <p:sp>
          <p:nvSpPr>
            <p:cNvPr id="108627" name="Rectangle 109"/>
            <p:cNvSpPr>
              <a:spLocks noChangeArrowheads="1"/>
            </p:cNvSpPr>
            <p:nvPr/>
          </p:nvSpPr>
          <p:spPr bwMode="auto">
            <a:xfrm>
              <a:off x="1251" y="1257"/>
              <a:ext cx="11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Kruti Dev 010" charset="0"/>
              </a:endParaRPr>
            </a:p>
          </p:txBody>
        </p:sp>
        <p:sp>
          <p:nvSpPr>
            <p:cNvPr id="108628" name="Rectangle 110"/>
            <p:cNvSpPr>
              <a:spLocks noChangeArrowheads="1"/>
            </p:cNvSpPr>
            <p:nvPr/>
          </p:nvSpPr>
          <p:spPr bwMode="auto">
            <a:xfrm>
              <a:off x="1524" y="1301"/>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grpSp>
        <p:nvGrpSpPr>
          <p:cNvPr id="6" name="Group 85"/>
          <p:cNvGrpSpPr>
            <a:grpSpLocks/>
          </p:cNvGrpSpPr>
          <p:nvPr/>
        </p:nvGrpSpPr>
        <p:grpSpPr bwMode="auto">
          <a:xfrm>
            <a:off x="2471738" y="1441450"/>
            <a:ext cx="784225" cy="717550"/>
            <a:chOff x="1952" y="554"/>
            <a:chExt cx="494" cy="452"/>
          </a:xfrm>
        </p:grpSpPr>
        <p:sp>
          <p:nvSpPr>
            <p:cNvPr id="108620"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8621" name="Rectangle 87"/>
            <p:cNvSpPr>
              <a:spLocks noChangeArrowheads="1"/>
            </p:cNvSpPr>
            <p:nvPr/>
          </p:nvSpPr>
          <p:spPr bwMode="auto">
            <a:xfrm>
              <a:off x="2059" y="678"/>
              <a:ext cx="387" cy="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a:p>
              <a:pPr algn="l"/>
              <a:endParaRPr lang="en-US" sz="1400" b="1">
                <a:latin typeface="Kruti Dev 010" charset="0"/>
              </a:endParaRPr>
            </a:p>
          </p:txBody>
        </p:sp>
      </p:grpSp>
      <p:grpSp>
        <p:nvGrpSpPr>
          <p:cNvPr id="7" name="Group 85"/>
          <p:cNvGrpSpPr>
            <a:grpSpLocks/>
          </p:cNvGrpSpPr>
          <p:nvPr/>
        </p:nvGrpSpPr>
        <p:grpSpPr bwMode="auto">
          <a:xfrm>
            <a:off x="2649538" y="2881313"/>
            <a:ext cx="519112" cy="471487"/>
            <a:chOff x="1952" y="554"/>
            <a:chExt cx="327" cy="297"/>
          </a:xfrm>
        </p:grpSpPr>
        <p:sp>
          <p:nvSpPr>
            <p:cNvPr id="108618" name="Rectangle 86"/>
            <p:cNvSpPr>
              <a:spLocks noChangeArrowheads="1"/>
            </p:cNvSpPr>
            <p:nvPr/>
          </p:nvSpPr>
          <p:spPr bwMode="auto">
            <a:xfrm>
              <a:off x="1952" y="554"/>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8619" name="Rectangle 87"/>
            <p:cNvSpPr>
              <a:spLocks noChangeArrowheads="1"/>
            </p:cNvSpPr>
            <p:nvPr/>
          </p:nvSpPr>
          <p:spPr bwMode="auto">
            <a:xfrm>
              <a:off x="1960" y="678"/>
              <a:ext cx="319"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iz</a:t>
              </a:r>
              <a:r>
                <a:rPr lang="ja-JP" altLang="en-US" b="1">
                  <a:latin typeface="Kruti Dev 010" charset="0"/>
                </a:rPr>
                <a:t>’</a:t>
              </a:r>
              <a:r>
                <a:rPr lang="en-US" altLang="ja-JP" b="1">
                  <a:latin typeface="Kruti Dev 010" charset="0"/>
                </a:rPr>
                <a:t>kalk</a:t>
              </a:r>
              <a:endParaRPr lang="en-US" b="1">
                <a:latin typeface="Kruti Dev 010" charset="0"/>
              </a:endParaRPr>
            </a:p>
          </p:txBody>
        </p:sp>
      </p:grpSp>
      <p:sp>
        <p:nvSpPr>
          <p:cNvPr id="95" name="Rectangle 291"/>
          <p:cNvSpPr>
            <a:spLocks noChangeArrowheads="1"/>
          </p:cNvSpPr>
          <p:nvPr/>
        </p:nvSpPr>
        <p:spPr bwMode="auto">
          <a:xfrm>
            <a:off x="6430963" y="190054"/>
            <a:ext cx="3282950" cy="17148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108617"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4086"/>
                                        </p:tgtEl>
                                        <p:attrNameLst>
                                          <p:attrName>style.visibility</p:attrName>
                                        </p:attrNameLst>
                                      </p:cBhvr>
                                      <p:to>
                                        <p:strVal val="visible"/>
                                      </p:to>
                                    </p:set>
                                    <p:animEffect transition="in" filter="wipe(left)">
                                      <p:cBhvr>
                                        <p:cTn id="7" dur="500"/>
                                        <p:tgtEl>
                                          <p:spTgt spid="119408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94085"/>
                                        </p:tgtEl>
                                        <p:attrNameLst>
                                          <p:attrName>style.visibility</p:attrName>
                                        </p:attrNameLst>
                                      </p:cBhvr>
                                      <p:to>
                                        <p:strVal val="visible"/>
                                      </p:to>
                                    </p:set>
                                    <p:animEffect transition="in" filter="wipe(left)">
                                      <p:cBhvr>
                                        <p:cTn id="11" dur="500"/>
                                        <p:tgtEl>
                                          <p:spTgt spid="119408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94084"/>
                                        </p:tgtEl>
                                        <p:attrNameLst>
                                          <p:attrName>style.visibility</p:attrName>
                                        </p:attrNameLst>
                                      </p:cBhvr>
                                      <p:to>
                                        <p:strVal val="visible"/>
                                      </p:to>
                                    </p:set>
                                    <p:animEffect transition="in" filter="wipe(left)">
                                      <p:cBhvr>
                                        <p:cTn id="15" dur="500"/>
                                        <p:tgtEl>
                                          <p:spTgt spid="119408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084" grpId="0" animBg="1"/>
      <p:bldP spid="119408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94"/>
          <p:cNvGrpSpPr>
            <a:grpSpLocks/>
          </p:cNvGrpSpPr>
          <p:nvPr/>
        </p:nvGrpSpPr>
        <p:grpSpPr bwMode="auto">
          <a:xfrm>
            <a:off x="450850" y="204788"/>
            <a:ext cx="9607550" cy="7515225"/>
            <a:chOff x="450850" y="204788"/>
            <a:chExt cx="9607550" cy="7514669"/>
          </a:xfrm>
        </p:grpSpPr>
        <p:grpSp>
          <p:nvGrpSpPr>
            <p:cNvPr id="110594" name="Group 94"/>
            <p:cNvGrpSpPr>
              <a:grpSpLocks/>
            </p:cNvGrpSpPr>
            <p:nvPr/>
          </p:nvGrpSpPr>
          <p:grpSpPr bwMode="auto">
            <a:xfrm>
              <a:off x="450850" y="237355"/>
              <a:ext cx="9607550" cy="7482102"/>
              <a:chOff x="450850" y="237355"/>
              <a:chExt cx="9607550" cy="7482102"/>
            </a:xfrm>
          </p:grpSpPr>
          <p:sp>
            <p:nvSpPr>
              <p:cNvPr id="110597" name="Text Box 2"/>
              <p:cNvSpPr txBox="1">
                <a:spLocks noChangeArrowheads="1"/>
              </p:cNvSpPr>
              <p:nvPr/>
            </p:nvSpPr>
            <p:spPr bwMode="auto">
              <a:xfrm>
                <a:off x="9612313" y="7350125"/>
                <a:ext cx="272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latin typeface="Kruti Dev 010" charset="0"/>
                  </a:rPr>
                  <a:t> </a:t>
                </a:r>
              </a:p>
            </p:txBody>
          </p:sp>
          <p:pic>
            <p:nvPicPr>
              <p:cNvPr id="11059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1413" y="465138"/>
                <a:ext cx="4721225" cy="676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9"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sp>
            <p:nvSpPr>
              <p:cNvPr id="110600"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a:latin typeface="Kruti Dev 010" charset="0"/>
                </a:endParaRPr>
              </a:p>
            </p:txBody>
          </p:sp>
          <p:sp>
            <p:nvSpPr>
              <p:cNvPr id="1196038" name="Line 6"/>
              <p:cNvSpPr>
                <a:spLocks noChangeShapeType="1"/>
              </p:cNvSpPr>
              <p:nvPr/>
            </p:nvSpPr>
            <p:spPr bwMode="auto">
              <a:xfrm>
                <a:off x="5500688" y="2935086"/>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39" name="Line 7"/>
              <p:cNvSpPr>
                <a:spLocks noChangeShapeType="1"/>
              </p:cNvSpPr>
              <p:nvPr/>
            </p:nvSpPr>
            <p:spPr bwMode="auto">
              <a:xfrm>
                <a:off x="7129463" y="2933498"/>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0" name="Line 8"/>
              <p:cNvSpPr>
                <a:spLocks noChangeShapeType="1"/>
              </p:cNvSpPr>
              <p:nvPr/>
            </p:nvSpPr>
            <p:spPr bwMode="auto">
              <a:xfrm>
                <a:off x="5519738" y="3939899"/>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1" name="Line 9"/>
              <p:cNvSpPr>
                <a:spLocks noChangeShapeType="1"/>
              </p:cNvSpPr>
              <p:nvPr/>
            </p:nvSpPr>
            <p:spPr bwMode="auto">
              <a:xfrm>
                <a:off x="7148513" y="3939899"/>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2" name="Line 10"/>
              <p:cNvSpPr>
                <a:spLocks noChangeShapeType="1"/>
              </p:cNvSpPr>
              <p:nvPr/>
            </p:nvSpPr>
            <p:spPr bwMode="auto">
              <a:xfrm>
                <a:off x="5508625" y="497646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3" name="Line 11"/>
              <p:cNvSpPr>
                <a:spLocks noChangeShapeType="1"/>
              </p:cNvSpPr>
              <p:nvPr/>
            </p:nvSpPr>
            <p:spPr bwMode="auto">
              <a:xfrm>
                <a:off x="7137400" y="4976460"/>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4" name="Line 12"/>
              <p:cNvSpPr>
                <a:spLocks noChangeShapeType="1"/>
              </p:cNvSpPr>
              <p:nvPr/>
            </p:nvSpPr>
            <p:spPr bwMode="auto">
              <a:xfrm>
                <a:off x="5503863" y="598603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5" name="Line 13"/>
              <p:cNvSpPr>
                <a:spLocks noChangeShapeType="1"/>
              </p:cNvSpPr>
              <p:nvPr/>
            </p:nvSpPr>
            <p:spPr bwMode="auto">
              <a:xfrm>
                <a:off x="7132638" y="598603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6" name="Line 14"/>
              <p:cNvSpPr>
                <a:spLocks noChangeShapeType="1"/>
              </p:cNvSpPr>
              <p:nvPr/>
            </p:nvSpPr>
            <p:spPr bwMode="auto">
              <a:xfrm>
                <a:off x="5508625" y="7003547"/>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7" name="Line 15"/>
              <p:cNvSpPr>
                <a:spLocks noChangeShapeType="1"/>
              </p:cNvSpPr>
              <p:nvPr/>
            </p:nvSpPr>
            <p:spPr bwMode="auto">
              <a:xfrm>
                <a:off x="7137400" y="6998785"/>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8" name="Rectangle 16"/>
              <p:cNvSpPr>
                <a:spLocks noChangeArrowheads="1"/>
              </p:cNvSpPr>
              <p:nvPr/>
            </p:nvSpPr>
            <p:spPr bwMode="auto">
              <a:xfrm>
                <a:off x="5646847" y="2373967"/>
                <a:ext cx="1098057" cy="1074653"/>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3200" b="1" dirty="0">
                    <a:ln>
                      <a:solidFill>
                        <a:srgbClr val="FFFFFF"/>
                      </a:solidFill>
                    </a:ln>
                    <a:solidFill>
                      <a:schemeClr val="bg1"/>
                    </a:solidFill>
                    <a:latin typeface="Kruti Dev 010" pitchFamily="2" charset="0"/>
                    <a:cs typeface="+mn-cs"/>
                  </a:rPr>
                  <a:t>v;;wc</a:t>
                </a:r>
                <a:endParaRPr lang="en-US" sz="3200" b="1" dirty="0">
                  <a:ln>
                    <a:solidFill>
                      <a:srgbClr val="FFFFFF"/>
                    </a:solidFill>
                  </a:ln>
                  <a:solidFill>
                    <a:schemeClr val="bg1"/>
                  </a:solidFill>
                  <a:latin typeface="Kruti Dev 010" pitchFamily="2" charset="0"/>
                  <a:ea typeface="ＭＳ Ｐゴシック" pitchFamily="34" charset="-128"/>
                  <a:cs typeface="+mn-cs"/>
                </a:endParaRPr>
              </a:p>
              <a:p>
                <a:pPr algn="l">
                  <a:defRPr/>
                </a:pPr>
                <a:endParaRPr lang="en-US" sz="3200" b="1" dirty="0">
                  <a:ln>
                    <a:solidFill>
                      <a:srgbClr val="FFFFFF"/>
                    </a:solidFill>
                  </a:ln>
                  <a:solidFill>
                    <a:schemeClr val="bg1"/>
                  </a:solidFill>
                  <a:latin typeface="Kruti Dev 010" pitchFamily="2" charset="0"/>
                  <a:ea typeface="+mn-ea"/>
                  <a:cs typeface="+mn-cs"/>
                </a:endParaRPr>
              </a:p>
            </p:txBody>
          </p:sp>
          <p:sp>
            <p:nvSpPr>
              <p:cNvPr id="1196049" name="Rectangle 17"/>
              <p:cNvSpPr>
                <a:spLocks noChangeArrowheads="1"/>
              </p:cNvSpPr>
              <p:nvPr/>
            </p:nvSpPr>
            <p:spPr bwMode="auto">
              <a:xfrm>
                <a:off x="7666644" y="3407756"/>
                <a:ext cx="944167" cy="77918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iz’kalk</a:t>
                </a:r>
                <a:endParaRPr lang="en-US" sz="28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800" b="1" dirty="0">
                  <a:ln>
                    <a:solidFill>
                      <a:srgbClr val="FFFFFF"/>
                    </a:solidFill>
                  </a:ln>
                  <a:solidFill>
                    <a:schemeClr val="bg1"/>
                  </a:solidFill>
                  <a:latin typeface="Kruti Dev 010" pitchFamily="2" charset="0"/>
                  <a:ea typeface="+mn-ea"/>
                  <a:cs typeface="+mn-cs"/>
                </a:endParaRPr>
              </a:p>
            </p:txBody>
          </p:sp>
          <p:sp>
            <p:nvSpPr>
              <p:cNvPr id="1196050" name="Text Box 18"/>
              <p:cNvSpPr txBox="1">
                <a:spLocks noChangeArrowheads="1"/>
              </p:cNvSpPr>
              <p:nvPr/>
            </p:nvSpPr>
            <p:spPr bwMode="auto">
              <a:xfrm>
                <a:off x="5252820" y="3386792"/>
                <a:ext cx="1849437" cy="1077218"/>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Hktulafgrk </a:t>
                </a:r>
                <a:r>
                  <a:rPr lang="en-US" sz="3200" b="1" dirty="0">
                    <a:ln>
                      <a:solidFill>
                        <a:srgbClr val="FFFFFF"/>
                      </a:solidFill>
                    </a:ln>
                    <a:solidFill>
                      <a:schemeClr val="bg1"/>
                    </a:solidFill>
                    <a:latin typeface="Kruti Dev 010" pitchFamily="2" charset="0"/>
                    <a:ea typeface="+mn-ea"/>
                    <a:cs typeface="+mn-cs"/>
                  </a:rPr>
                  <a:t>	</a:t>
                </a:r>
              </a:p>
            </p:txBody>
          </p:sp>
          <p:sp>
            <p:nvSpPr>
              <p:cNvPr id="1196051" name="Rectangle 19"/>
              <p:cNvSpPr>
                <a:spLocks noChangeArrowheads="1"/>
              </p:cNvSpPr>
              <p:nvPr/>
            </p:nvSpPr>
            <p:spPr bwMode="auto">
              <a:xfrm>
                <a:off x="7087254" y="4300756"/>
                <a:ext cx="2418930"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lkWykseu ds Ckqf} Hkjs</a:t>
                </a:r>
              </a:p>
              <a:p>
                <a:pPr algn="ctr">
                  <a:lnSpc>
                    <a:spcPct val="80000"/>
                  </a:lnSpc>
                  <a:defRPr/>
                </a:pPr>
                <a:r>
                  <a:rPr lang="en-US" sz="2400" b="1" dirty="0">
                    <a:ln>
                      <a:solidFill>
                        <a:srgbClr val="FFFFFF"/>
                      </a:solidFill>
                    </a:ln>
                    <a:solidFill>
                      <a:schemeClr val="bg1"/>
                    </a:solidFill>
                    <a:latin typeface="Kruti Dev 010" pitchFamily="2" charset="0"/>
                    <a:cs typeface="+mn-cs"/>
                  </a:rPr>
                  <a:t> opu</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196052" name="Text Box 20"/>
              <p:cNvSpPr txBox="1">
                <a:spLocks noChangeArrowheads="1"/>
              </p:cNvSpPr>
              <p:nvPr/>
            </p:nvSpPr>
            <p:spPr bwMode="auto">
              <a:xfrm>
                <a:off x="5161446" y="4418776"/>
                <a:ext cx="2011855" cy="1323439"/>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uhfropu</a:t>
                </a:r>
                <a:endParaRPr lang="en-US" sz="3200" b="1" dirty="0">
                  <a:ln>
                    <a:solidFill>
                      <a:srgbClr val="FFFFFF"/>
                    </a:solidFill>
                  </a:ln>
                  <a:solidFill>
                    <a:schemeClr val="bg1"/>
                  </a:solidFill>
                  <a:latin typeface="Kruti Dev 010" pitchFamily="2" charset="0"/>
                  <a:ea typeface="ＭＳ Ｐゴシック" pitchFamily="34" charset="-128"/>
                  <a:cs typeface="+mn-cs"/>
                </a:endParaRPr>
              </a:p>
              <a:p>
                <a:pPr algn="ctr">
                  <a:spcBef>
                    <a:spcPct val="50000"/>
                  </a:spcBef>
                  <a:defRPr/>
                </a:pPr>
                <a:endParaRPr lang="en-US" sz="3200" b="1" dirty="0">
                  <a:ln>
                    <a:solidFill>
                      <a:srgbClr val="FFFFFF"/>
                    </a:solidFill>
                  </a:ln>
                  <a:solidFill>
                    <a:schemeClr val="bg1"/>
                  </a:solidFill>
                  <a:latin typeface="Kruti Dev 010" pitchFamily="2" charset="0"/>
                  <a:ea typeface="+mn-ea"/>
                  <a:cs typeface="+mn-cs"/>
                </a:endParaRPr>
              </a:p>
            </p:txBody>
          </p:sp>
          <p:sp>
            <p:nvSpPr>
              <p:cNvPr id="1196053" name="Text Box 21"/>
              <p:cNvSpPr txBox="1">
                <a:spLocks noChangeArrowheads="1"/>
              </p:cNvSpPr>
              <p:nvPr/>
            </p:nvSpPr>
            <p:spPr bwMode="auto">
              <a:xfrm>
                <a:off x="5311557" y="6050276"/>
                <a:ext cx="1601788" cy="138499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ln>
                      <a:solidFill>
                        <a:srgbClr val="FFFFFF"/>
                      </a:solidFill>
                    </a:ln>
                    <a:solidFill>
                      <a:schemeClr val="bg1"/>
                    </a:solidFill>
                    <a:latin typeface="Kruti Dev 010" pitchFamily="2" charset="0"/>
                    <a:cs typeface="+mn-cs"/>
                  </a:rPr>
                  <a:t>lkykseu ds xhr </a:t>
                </a:r>
                <a:r>
                  <a:rPr lang="en-US" sz="2800" b="1" dirty="0">
                    <a:ln>
                      <a:solidFill>
                        <a:srgbClr val="FFFFFF"/>
                      </a:solidFill>
                    </a:ln>
                    <a:solidFill>
                      <a:schemeClr val="bg1"/>
                    </a:solidFill>
                    <a:latin typeface="Kruti Dev 010" pitchFamily="2" charset="0"/>
                    <a:ea typeface="+mn-ea"/>
                    <a:cs typeface="+mn-cs"/>
                  </a:rPr>
                  <a:t>	</a:t>
                </a:r>
              </a:p>
            </p:txBody>
          </p:sp>
          <p:sp>
            <p:nvSpPr>
              <p:cNvPr id="1196054" name="Rectangle 22"/>
              <p:cNvSpPr>
                <a:spLocks noChangeArrowheads="1"/>
              </p:cNvSpPr>
              <p:nvPr/>
            </p:nvSpPr>
            <p:spPr bwMode="auto">
              <a:xfrm>
                <a:off x="7009296" y="5185865"/>
                <a:ext cx="2853344"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thou ds mij lkykseu </a:t>
                </a:r>
              </a:p>
              <a:p>
                <a:pPr algn="ctr">
                  <a:lnSpc>
                    <a:spcPct val="80000"/>
                  </a:lnSpc>
                  <a:defRPr/>
                </a:pPr>
                <a:r>
                  <a:rPr lang="en-US" sz="2400" b="1" dirty="0">
                    <a:ln>
                      <a:solidFill>
                        <a:srgbClr val="FFFFFF"/>
                      </a:solidFill>
                    </a:ln>
                    <a:solidFill>
                      <a:schemeClr val="bg1"/>
                    </a:solidFill>
                    <a:latin typeface="Kruti Dev 010" pitchFamily="2" charset="0"/>
                    <a:cs typeface="+mn-cs"/>
                  </a:rPr>
                  <a:t>ds fopkj</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196055" name="Text Box 23"/>
              <p:cNvSpPr txBox="1">
                <a:spLocks noChangeArrowheads="1"/>
              </p:cNvSpPr>
              <p:nvPr/>
            </p:nvSpPr>
            <p:spPr bwMode="auto">
              <a:xfrm>
                <a:off x="5176994" y="5444192"/>
                <a:ext cx="1949012" cy="116955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ln>
                      <a:solidFill>
                        <a:srgbClr val="FFFFFF"/>
                      </a:solidFill>
                    </a:ln>
                    <a:solidFill>
                      <a:schemeClr val="bg1"/>
                    </a:solidFill>
                    <a:latin typeface="Kruti Dev 010" pitchFamily="2" charset="0"/>
                    <a:cs typeface="+mn-cs"/>
                  </a:rPr>
                  <a:t>lHkksins’kd</a:t>
                </a:r>
                <a:endParaRPr lang="en-US" sz="2800" b="1" dirty="0">
                  <a:ln>
                    <a:solidFill>
                      <a:srgbClr val="FFFFFF"/>
                    </a:solidFill>
                  </a:ln>
                  <a:solidFill>
                    <a:schemeClr val="bg1"/>
                  </a:solidFill>
                  <a:latin typeface="Kruti Dev 010" pitchFamily="2" charset="0"/>
                  <a:ea typeface="ＭＳ Ｐゴシック" pitchFamily="34" charset="-128"/>
                  <a:cs typeface="+mn-cs"/>
                </a:endParaRPr>
              </a:p>
              <a:p>
                <a:pPr algn="ctr">
                  <a:spcBef>
                    <a:spcPct val="50000"/>
                  </a:spcBef>
                  <a:defRPr/>
                </a:pPr>
                <a:r>
                  <a:rPr lang="en-US" sz="2800" b="1" dirty="0">
                    <a:ln>
                      <a:solidFill>
                        <a:srgbClr val="FFFFFF"/>
                      </a:solidFill>
                    </a:ln>
                    <a:solidFill>
                      <a:schemeClr val="bg1"/>
                    </a:solidFill>
                    <a:latin typeface="Kruti Dev 010" pitchFamily="2" charset="0"/>
                    <a:ea typeface="+mn-ea"/>
                    <a:cs typeface="+mn-cs"/>
                  </a:rPr>
                  <a:t>	</a:t>
                </a:r>
              </a:p>
            </p:txBody>
          </p:sp>
          <p:sp>
            <p:nvSpPr>
              <p:cNvPr id="1196058" name="Rectangle 26"/>
              <p:cNvSpPr>
                <a:spLocks noChangeArrowheads="1"/>
              </p:cNvSpPr>
              <p:nvPr/>
            </p:nvSpPr>
            <p:spPr bwMode="auto">
              <a:xfrm>
                <a:off x="6967974" y="6305877"/>
                <a:ext cx="2861360"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fookg ds mij lkykseu </a:t>
                </a:r>
              </a:p>
              <a:p>
                <a:pPr algn="ctr">
                  <a:lnSpc>
                    <a:spcPct val="80000"/>
                  </a:lnSpc>
                  <a:defRPr/>
                </a:pPr>
                <a:r>
                  <a:rPr lang="en-US" sz="2400" b="1" dirty="0">
                    <a:ln>
                      <a:solidFill>
                        <a:srgbClr val="FFFFFF"/>
                      </a:solidFill>
                    </a:ln>
                    <a:solidFill>
                      <a:schemeClr val="bg1"/>
                    </a:solidFill>
                    <a:latin typeface="Kruti Dev 010" pitchFamily="2" charset="0"/>
                    <a:cs typeface="+mn-cs"/>
                  </a:rPr>
                  <a:t>ds fopkj</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196060" name="Rectangle 28"/>
              <p:cNvSpPr>
                <a:spLocks noChangeArrowheads="1"/>
              </p:cNvSpPr>
              <p:nvPr/>
            </p:nvSpPr>
            <p:spPr bwMode="auto">
              <a:xfrm>
                <a:off x="6727825" y="641318"/>
                <a:ext cx="2706688" cy="56510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rgbClr val="66FFFF"/>
                    </a:solidFill>
                    <a:latin typeface="Kruti Dev 010" pitchFamily="2" charset="0"/>
                  </a:rPr>
                  <a:t> </a:t>
                </a:r>
                <a:endParaRPr lang="en-US" b="1" u="sng" dirty="0">
                  <a:solidFill>
                    <a:srgbClr val="66FFFF"/>
                  </a:solidFill>
                  <a:latin typeface="Kruti Dev 010" pitchFamily="2" charset="0"/>
                </a:endParaRPr>
              </a:p>
            </p:txBody>
          </p:sp>
          <p:sp>
            <p:nvSpPr>
              <p:cNvPr id="1196061" name="Text Box 29"/>
              <p:cNvSpPr txBox="1">
                <a:spLocks noChangeArrowheads="1"/>
              </p:cNvSpPr>
              <p:nvPr/>
            </p:nvSpPr>
            <p:spPr bwMode="auto">
              <a:xfrm>
                <a:off x="5946775" y="1614651"/>
                <a:ext cx="4111625" cy="163121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000" b="1" i="1" dirty="0">
                    <a:ln>
                      <a:solidFill>
                        <a:srgbClr val="FFFF00"/>
                      </a:solidFill>
                    </a:ln>
                    <a:solidFill>
                      <a:srgbClr val="FFFF00"/>
                    </a:solidFill>
                    <a:latin typeface="Kruti Dev 010" pitchFamily="2" charset="0"/>
                    <a:cs typeface="+mn-cs"/>
                  </a:rPr>
                  <a:t>**dkO;**</a:t>
                </a:r>
                <a:endParaRPr lang="en-US" sz="4000" b="1" i="1" dirty="0">
                  <a:ln>
                    <a:solidFill>
                      <a:srgbClr val="FFFF00"/>
                    </a:solidFill>
                  </a:ln>
                  <a:solidFill>
                    <a:srgbClr val="FFFF00"/>
                  </a:solidFill>
                  <a:latin typeface="Kruti Dev 010" pitchFamily="2" charset="0"/>
                  <a:ea typeface="ＭＳ Ｐゴシック" pitchFamily="-84" charset="-128"/>
                  <a:cs typeface="+mn-cs"/>
                </a:endParaRPr>
              </a:p>
              <a:p>
                <a:pPr algn="ctr">
                  <a:spcBef>
                    <a:spcPct val="50000"/>
                  </a:spcBef>
                  <a:defRPr/>
                </a:pPr>
                <a:endParaRPr lang="en-US" sz="40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1196062" name="Rectangle 30"/>
              <p:cNvSpPr>
                <a:spLocks noChangeArrowheads="1"/>
              </p:cNvSpPr>
              <p:nvPr/>
            </p:nvSpPr>
            <p:spPr bwMode="auto">
              <a:xfrm>
                <a:off x="6991350" y="2503597"/>
                <a:ext cx="2243138" cy="43447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vczkge</a:t>
                </a:r>
                <a:endParaRPr lang="en-US" sz="28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0623" name="Text Box 31"/>
              <p:cNvSpPr txBox="1">
                <a:spLocks noChangeArrowheads="1"/>
              </p:cNvSpPr>
              <p:nvPr/>
            </p:nvSpPr>
            <p:spPr bwMode="auto">
              <a:xfrm>
                <a:off x="9015413" y="7348538"/>
                <a:ext cx="2840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50</a:t>
                </a:r>
              </a:p>
            </p:txBody>
          </p:sp>
          <p:sp>
            <p:nvSpPr>
              <p:cNvPr id="1196064" name="Rectangle 32"/>
              <p:cNvSpPr>
                <a:spLocks noChangeArrowheads="1"/>
              </p:cNvSpPr>
              <p:nvPr/>
            </p:nvSpPr>
            <p:spPr bwMode="auto">
              <a:xfrm>
                <a:off x="6472238" y="555599"/>
                <a:ext cx="3101975" cy="496851"/>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100" b="1" u="sng" dirty="0">
                  <a:solidFill>
                    <a:schemeClr val="bg1"/>
                  </a:solidFill>
                  <a:latin typeface="Kruti Dev 010" pitchFamily="2" charset="0"/>
                </a:endParaRPr>
              </a:p>
            </p:txBody>
          </p:sp>
          <p:sp>
            <p:nvSpPr>
              <p:cNvPr id="110625"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110626"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10627"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10628" name="Line 38"/>
              <p:cNvSpPr>
                <a:spLocks noChangeShapeType="1"/>
              </p:cNvSpPr>
              <p:nvPr/>
            </p:nvSpPr>
            <p:spPr bwMode="auto">
              <a:xfrm flipH="1" flipV="1">
                <a:off x="3578225"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29" name="Rectangle 39"/>
              <p:cNvSpPr>
                <a:spLocks noChangeArrowheads="1"/>
              </p:cNvSpPr>
              <p:nvPr/>
            </p:nvSpPr>
            <p:spPr bwMode="auto">
              <a:xfrm>
                <a:off x="1985963" y="1995488"/>
                <a:ext cx="1828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0630"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1"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2"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3"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4"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6" name="Rectangle 50"/>
              <p:cNvSpPr>
                <a:spLocks noChangeArrowheads="1"/>
              </p:cNvSpPr>
              <p:nvPr/>
            </p:nvSpPr>
            <p:spPr bwMode="auto">
              <a:xfrm>
                <a:off x="1604963" y="1541463"/>
                <a:ext cx="304570"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p:txBody>
          </p:sp>
          <p:sp>
            <p:nvSpPr>
              <p:cNvPr id="110637"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8"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9"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40"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41"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42"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43"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44"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45"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46"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47" name="Rectangle 68"/>
              <p:cNvSpPr>
                <a:spLocks noChangeArrowheads="1"/>
              </p:cNvSpPr>
              <p:nvPr/>
            </p:nvSpPr>
            <p:spPr bwMode="auto">
              <a:xfrm>
                <a:off x="1912938" y="1544638"/>
                <a:ext cx="756616"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v;;wc</a:t>
                </a:r>
              </a:p>
            </p:txBody>
          </p:sp>
          <p:sp>
            <p:nvSpPr>
              <p:cNvPr id="110648" name="Rectangle 69"/>
              <p:cNvSpPr>
                <a:spLocks noChangeArrowheads="1"/>
              </p:cNvSpPr>
              <p:nvPr/>
            </p:nvSpPr>
            <p:spPr bwMode="auto">
              <a:xfrm>
                <a:off x="1782872" y="5265833"/>
                <a:ext cx="1317667"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lkykseu ds </a:t>
                </a:r>
              </a:p>
              <a:p>
                <a:pPr algn="l"/>
                <a:r>
                  <a:rPr lang="en-US" sz="2000" b="1">
                    <a:latin typeface="Kruti Dev 010" charset="0"/>
                  </a:rPr>
                  <a:t>xhr</a:t>
                </a:r>
              </a:p>
            </p:txBody>
          </p:sp>
          <p:sp>
            <p:nvSpPr>
              <p:cNvPr id="110649" name="Rectangle 70"/>
              <p:cNvSpPr>
                <a:spLocks noChangeArrowheads="1"/>
              </p:cNvSpPr>
              <p:nvPr/>
            </p:nvSpPr>
            <p:spPr bwMode="auto">
              <a:xfrm>
                <a:off x="1789113" y="4768850"/>
                <a:ext cx="618758"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lHkks-</a:t>
                </a:r>
                <a:endParaRPr lang="en-US" sz="2000" b="1">
                  <a:solidFill>
                    <a:schemeClr val="bg1"/>
                  </a:solidFill>
                  <a:latin typeface="Kruti Dev 010" charset="0"/>
                </a:endParaRPr>
              </a:p>
              <a:p>
                <a:pPr algn="l"/>
                <a:endParaRPr lang="en-US" sz="2000" b="1">
                  <a:latin typeface="Kruti Dev 010" charset="0"/>
                </a:endParaRPr>
              </a:p>
            </p:txBody>
          </p:sp>
          <p:grpSp>
            <p:nvGrpSpPr>
              <p:cNvPr id="110650" name="Group 72"/>
              <p:cNvGrpSpPr>
                <a:grpSpLocks/>
              </p:cNvGrpSpPr>
              <p:nvPr/>
            </p:nvGrpSpPr>
            <p:grpSpPr bwMode="auto">
              <a:xfrm>
                <a:off x="2624138" y="2978148"/>
                <a:ext cx="614362" cy="638175"/>
                <a:chOff x="1836" y="1501"/>
                <a:chExt cx="387" cy="402"/>
              </a:xfrm>
            </p:grpSpPr>
            <p:sp>
              <p:nvSpPr>
                <p:cNvPr id="110684" name="Rectangle 73"/>
                <p:cNvSpPr>
                  <a:spLocks noChangeArrowheads="1"/>
                </p:cNvSpPr>
                <p:nvPr/>
              </p:nvSpPr>
              <p:spPr bwMode="auto">
                <a:xfrm>
                  <a:off x="1904" y="1614"/>
                  <a:ext cx="319"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iz</a:t>
                  </a:r>
                  <a:r>
                    <a:rPr lang="ja-JP" altLang="en-US" b="1">
                      <a:latin typeface="Kruti Dev 010" charset="0"/>
                    </a:rPr>
                    <a:t>’</a:t>
                  </a:r>
                  <a:r>
                    <a:rPr lang="en-US" altLang="ja-JP" b="1">
                      <a:latin typeface="Kruti Dev 010" charset="0"/>
                    </a:rPr>
                    <a:t>kalk</a:t>
                  </a:r>
                </a:p>
                <a:p>
                  <a:pPr algn="l"/>
                  <a:endParaRPr lang="en-US" b="1">
                    <a:latin typeface="Kruti Dev 010" charset="0"/>
                  </a:endParaRPr>
                </a:p>
              </p:txBody>
            </p:sp>
            <p:sp>
              <p:nvSpPr>
                <p:cNvPr id="110685" name="Rectangle 74"/>
                <p:cNvSpPr>
                  <a:spLocks noChangeArrowheads="1"/>
                </p:cNvSpPr>
                <p:nvPr/>
              </p:nvSpPr>
              <p:spPr bwMode="auto">
                <a:xfrm>
                  <a:off x="1836" y="1501"/>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grpSp>
            <p:nvGrpSpPr>
              <p:cNvPr id="110651" name="Group 75"/>
              <p:cNvGrpSpPr>
                <a:grpSpLocks/>
              </p:cNvGrpSpPr>
              <p:nvPr/>
            </p:nvGrpSpPr>
            <p:grpSpPr bwMode="auto">
              <a:xfrm>
                <a:off x="2652714" y="3605212"/>
                <a:ext cx="847725" cy="636588"/>
                <a:chOff x="1844" y="1906"/>
                <a:chExt cx="534" cy="401"/>
              </a:xfrm>
            </p:grpSpPr>
            <p:sp>
              <p:nvSpPr>
                <p:cNvPr id="110682" name="Rectangle 76"/>
                <p:cNvSpPr>
                  <a:spLocks noChangeArrowheads="1"/>
                </p:cNvSpPr>
                <p:nvPr/>
              </p:nvSpPr>
              <p:spPr bwMode="auto">
                <a:xfrm>
                  <a:off x="1844" y="2134"/>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10683" name="Rectangle 77"/>
                <p:cNvSpPr>
                  <a:spLocks noChangeArrowheads="1"/>
                </p:cNvSpPr>
                <p:nvPr/>
              </p:nvSpPr>
              <p:spPr bwMode="auto">
                <a:xfrm>
                  <a:off x="1866" y="1906"/>
                  <a:ext cx="512"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80000"/>
                    </a:lnSpc>
                  </a:pPr>
                  <a:r>
                    <a:rPr lang="en-US" b="1">
                      <a:latin typeface="Kruti Dev 010" charset="0"/>
                    </a:rPr>
                    <a:t>lkWykseu ds Ckqf}</a:t>
                  </a:r>
                </a:p>
                <a:p>
                  <a:pPr algn="ctr">
                    <a:lnSpc>
                      <a:spcPct val="80000"/>
                    </a:lnSpc>
                  </a:pPr>
                  <a:r>
                    <a:rPr lang="en-US" b="1">
                      <a:latin typeface="Kruti Dev 010" charset="0"/>
                    </a:rPr>
                    <a:t> Hkjs opu</a:t>
                  </a:r>
                </a:p>
              </p:txBody>
            </p:sp>
          </p:grpSp>
          <p:sp>
            <p:nvSpPr>
              <p:cNvPr id="110652" name="Rectangle 78"/>
              <p:cNvSpPr>
                <a:spLocks noChangeArrowheads="1"/>
              </p:cNvSpPr>
              <p:nvPr/>
            </p:nvSpPr>
            <p:spPr bwMode="auto">
              <a:xfrm>
                <a:off x="1797050" y="3886200"/>
                <a:ext cx="997067"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uhfropu</a:t>
                </a:r>
              </a:p>
              <a:p>
                <a:pPr algn="l"/>
                <a:endParaRPr lang="en-US" sz="2000" b="1">
                  <a:latin typeface="Kruti Dev 010" charset="0"/>
                </a:endParaRPr>
              </a:p>
            </p:txBody>
          </p:sp>
          <p:grpSp>
            <p:nvGrpSpPr>
              <p:cNvPr id="110653" name="Group 79"/>
              <p:cNvGrpSpPr>
                <a:grpSpLocks/>
              </p:cNvGrpSpPr>
              <p:nvPr/>
            </p:nvGrpSpPr>
            <p:grpSpPr bwMode="auto">
              <a:xfrm>
                <a:off x="2286001" y="4549775"/>
                <a:ext cx="1608138" cy="717550"/>
                <a:chOff x="1892" y="2591"/>
                <a:chExt cx="1013" cy="452"/>
              </a:xfrm>
            </p:grpSpPr>
            <p:sp>
              <p:nvSpPr>
                <p:cNvPr id="110680" name="Rectangle 80"/>
                <p:cNvSpPr>
                  <a:spLocks noChangeArrowheads="1"/>
                </p:cNvSpPr>
                <p:nvPr/>
              </p:nvSpPr>
              <p:spPr bwMode="auto">
                <a:xfrm>
                  <a:off x="2129" y="2591"/>
                  <a:ext cx="776" cy="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lnSpc>
                      <a:spcPct val="80000"/>
                    </a:lnSpc>
                  </a:pPr>
                  <a:r>
                    <a:rPr lang="en-US" b="1">
                      <a:latin typeface="Kruti Dev 010" charset="0"/>
                    </a:rPr>
                    <a:t>thou ds mij lkykseu </a:t>
                  </a:r>
                </a:p>
                <a:p>
                  <a:pPr algn="l">
                    <a:lnSpc>
                      <a:spcPct val="80000"/>
                    </a:lnSpc>
                  </a:pPr>
                  <a:r>
                    <a:rPr lang="en-US" b="1">
                      <a:latin typeface="Kruti Dev 010" charset="0"/>
                    </a:rPr>
                    <a:t>ds opkj</a:t>
                  </a:r>
                </a:p>
                <a:p>
                  <a:pPr algn="l"/>
                  <a:endParaRPr lang="en-US" b="1">
                    <a:latin typeface="Kruti Dev 010" charset="0"/>
                  </a:endParaRPr>
                </a:p>
              </p:txBody>
            </p:sp>
            <p:sp>
              <p:nvSpPr>
                <p:cNvPr id="110681" name="Rectangle 81"/>
                <p:cNvSpPr>
                  <a:spLocks noChangeArrowheads="1"/>
                </p:cNvSpPr>
                <p:nvPr/>
              </p:nvSpPr>
              <p:spPr bwMode="auto">
                <a:xfrm>
                  <a:off x="1892" y="2617"/>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grpSp>
            <p:nvGrpSpPr>
              <p:cNvPr id="110654" name="Group 82"/>
              <p:cNvGrpSpPr>
                <a:grpSpLocks/>
              </p:cNvGrpSpPr>
              <p:nvPr/>
            </p:nvGrpSpPr>
            <p:grpSpPr bwMode="auto">
              <a:xfrm>
                <a:off x="2582862" y="5546723"/>
                <a:ext cx="1216024" cy="717549"/>
                <a:chOff x="1790" y="3147"/>
                <a:chExt cx="766" cy="452"/>
              </a:xfrm>
            </p:grpSpPr>
            <p:sp>
              <p:nvSpPr>
                <p:cNvPr id="110678" name="Rectangle 83"/>
                <p:cNvSpPr>
                  <a:spLocks noChangeArrowheads="1"/>
                </p:cNvSpPr>
                <p:nvPr/>
              </p:nvSpPr>
              <p:spPr bwMode="auto">
                <a:xfrm>
                  <a:off x="1851" y="3147"/>
                  <a:ext cx="705" cy="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lnSpc>
                      <a:spcPct val="80000"/>
                    </a:lnSpc>
                  </a:pPr>
                  <a:r>
                    <a:rPr lang="en-US" b="1">
                      <a:latin typeface="Kruti Dev 010" charset="0"/>
                    </a:rPr>
                    <a:t>fookg ds mij lkykseu </a:t>
                  </a:r>
                </a:p>
                <a:p>
                  <a:pPr algn="l">
                    <a:lnSpc>
                      <a:spcPct val="80000"/>
                    </a:lnSpc>
                  </a:pPr>
                  <a:r>
                    <a:rPr lang="en-US" b="1">
                      <a:latin typeface="Kruti Dev 010" charset="0"/>
                    </a:rPr>
                    <a:t>ds fopkj</a:t>
                  </a:r>
                </a:p>
                <a:p>
                  <a:pPr algn="l"/>
                  <a:endParaRPr lang="en-US" b="1">
                    <a:latin typeface="Kruti Dev 010" charset="0"/>
                  </a:endParaRPr>
                </a:p>
              </p:txBody>
            </p:sp>
            <p:sp>
              <p:nvSpPr>
                <p:cNvPr id="110679" name="Rectangle 84"/>
                <p:cNvSpPr>
                  <a:spLocks noChangeArrowheads="1"/>
                </p:cNvSpPr>
                <p:nvPr/>
              </p:nvSpPr>
              <p:spPr bwMode="auto">
                <a:xfrm>
                  <a:off x="1790" y="3322"/>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sp>
            <p:nvSpPr>
              <p:cNvPr id="110655" name="Rectangle 88"/>
              <p:cNvSpPr>
                <a:spLocks noChangeArrowheads="1"/>
              </p:cNvSpPr>
              <p:nvPr/>
            </p:nvSpPr>
            <p:spPr bwMode="auto">
              <a:xfrm>
                <a:off x="1543050" y="3049588"/>
                <a:ext cx="1185863"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2000" b="1">
                    <a:latin typeface="Kruti Dev 010" charset="0"/>
                  </a:rPr>
                  <a:t>‰ Hktu</a:t>
                </a:r>
              </a:p>
            </p:txBody>
          </p:sp>
          <p:sp>
            <p:nvSpPr>
              <p:cNvPr id="110656" name="Rectangle 89"/>
              <p:cNvSpPr>
                <a:spLocks noChangeArrowheads="1"/>
              </p:cNvSpPr>
              <p:nvPr/>
            </p:nvSpPr>
            <p:spPr bwMode="auto">
              <a:xfrm>
                <a:off x="1538288" y="3873500"/>
                <a:ext cx="421589"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 </a:t>
                </a:r>
              </a:p>
            </p:txBody>
          </p:sp>
          <p:sp>
            <p:nvSpPr>
              <p:cNvPr id="110657" name="Rectangle 90"/>
              <p:cNvSpPr>
                <a:spLocks noChangeArrowheads="1"/>
              </p:cNvSpPr>
              <p:nvPr/>
            </p:nvSpPr>
            <p:spPr bwMode="auto">
              <a:xfrm>
                <a:off x="1541463" y="4752975"/>
                <a:ext cx="314188"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10658" name="Rectangle 91"/>
              <p:cNvSpPr>
                <a:spLocks noChangeArrowheads="1"/>
              </p:cNvSpPr>
              <p:nvPr/>
            </p:nvSpPr>
            <p:spPr bwMode="auto">
              <a:xfrm>
                <a:off x="1541463" y="5732463"/>
                <a:ext cx="314188"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10659"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a:latin typeface="Kruti Dev 010" charset="0"/>
                </a:endParaRPr>
              </a:p>
            </p:txBody>
          </p:sp>
          <p:sp>
            <p:nvSpPr>
              <p:cNvPr id="110660"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100">
                  <a:latin typeface="Kruti Dev 010" charset="0"/>
                </a:endParaRPr>
              </a:p>
            </p:txBody>
          </p:sp>
          <p:sp>
            <p:nvSpPr>
              <p:cNvPr id="110661"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sz="1100">
                  <a:latin typeface="Kruti Dev 010" charset="0"/>
                </a:endParaRPr>
              </a:p>
            </p:txBody>
          </p:sp>
          <p:sp>
            <p:nvSpPr>
              <p:cNvPr id="110662" name="Text Box 95"/>
              <p:cNvSpPr txBox="1">
                <a:spLocks noChangeArrowheads="1"/>
              </p:cNvSpPr>
              <p:nvPr/>
            </p:nvSpPr>
            <p:spPr bwMode="auto">
              <a:xfrm rot="-5400000">
                <a:off x="1567657" y="3558852"/>
                <a:ext cx="448151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196129" name="AutoShape 97"/>
              <p:cNvSpPr>
                <a:spLocks noChangeArrowheads="1"/>
              </p:cNvSpPr>
              <p:nvPr/>
            </p:nvSpPr>
            <p:spPr bwMode="auto">
              <a:xfrm>
                <a:off x="5202238" y="1819156"/>
                <a:ext cx="1816100" cy="5473295"/>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130" name="Rectangle 98"/>
              <p:cNvSpPr>
                <a:spLocks noChangeArrowheads="1"/>
              </p:cNvSpPr>
              <p:nvPr/>
            </p:nvSpPr>
            <p:spPr bwMode="auto">
              <a:xfrm>
                <a:off x="1349375" y="819105"/>
                <a:ext cx="2925763" cy="5670130"/>
              </a:xfrm>
              <a:prstGeom prst="rect">
                <a:avLst/>
              </a:prstGeom>
              <a:noFill/>
              <a:ln w="114300">
                <a:solidFill>
                  <a:schemeClr val="hlink"/>
                </a:solidFill>
                <a:miter lim="800000"/>
                <a:headEnd/>
                <a:tailEnd/>
              </a:ln>
              <a:effectLst>
                <a:outerShdw blurRad="63500" dist="107763" dir="2700000" algn="ctr" rotWithShape="0">
                  <a:schemeClr val="tx1">
                    <a:alpha val="74998"/>
                  </a:schemeClr>
                </a:outerShdw>
              </a:effectLst>
            </p:spPr>
            <p:txBody>
              <a:bodyPr wrap="none" anchor="ctr"/>
              <a:lstStyle/>
              <a:p>
                <a:pPr algn="ctr">
                  <a:defRPr/>
                </a:pPr>
                <a:endParaRPr lang="en-US" sz="1600" b="1" dirty="0">
                  <a:solidFill>
                    <a:schemeClr val="hlink"/>
                  </a:solidFill>
                  <a:latin typeface="Kruti Dev 010" pitchFamily="2" charset="0"/>
                  <a:ea typeface="+mn-ea"/>
                  <a:cs typeface="+mn-cs"/>
                </a:endParaRPr>
              </a:p>
            </p:txBody>
          </p:sp>
          <p:grpSp>
            <p:nvGrpSpPr>
              <p:cNvPr id="110665" name="Group 99"/>
              <p:cNvGrpSpPr>
                <a:grpSpLocks/>
              </p:cNvGrpSpPr>
              <p:nvPr/>
            </p:nvGrpSpPr>
            <p:grpSpPr bwMode="auto">
              <a:xfrm>
                <a:off x="1716088" y="1995488"/>
                <a:ext cx="1727200" cy="1128712"/>
                <a:chOff x="1081" y="1257"/>
                <a:chExt cx="1088" cy="711"/>
              </a:xfrm>
            </p:grpSpPr>
            <p:sp>
              <p:nvSpPr>
                <p:cNvPr id="110671" name="Rectangle 100"/>
                <p:cNvSpPr>
                  <a:spLocks noChangeArrowheads="1"/>
                </p:cNvSpPr>
                <p:nvPr/>
              </p:nvSpPr>
              <p:spPr bwMode="auto">
                <a:xfrm>
                  <a:off x="1251" y="125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0672" name="Rectangle 101"/>
                <p:cNvSpPr>
                  <a:spLocks noChangeArrowheads="1"/>
                </p:cNvSpPr>
                <p:nvPr/>
              </p:nvSpPr>
              <p:spPr bwMode="auto">
                <a:xfrm>
                  <a:off x="1524" y="1301"/>
                  <a:ext cx="11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100" b="1">
                    <a:latin typeface="Kruti Dev 010" charset="0"/>
                  </a:endParaRPr>
                </a:p>
              </p:txBody>
            </p:sp>
            <p:sp>
              <p:nvSpPr>
                <p:cNvPr id="110673" name="Rectangle 102"/>
                <p:cNvSpPr>
                  <a:spLocks noChangeArrowheads="1"/>
                </p:cNvSpPr>
                <p:nvPr/>
              </p:nvSpPr>
              <p:spPr bwMode="auto">
                <a:xfrm>
                  <a:off x="1081" y="1446"/>
                  <a:ext cx="1088"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altLang="ja-JP" b="1">
                      <a:latin typeface="Kruti Dev 010" charset="0"/>
                    </a:rPr>
                    <a:t>^^dkO;kRed**</a:t>
                  </a:r>
                </a:p>
                <a:p>
                  <a:pPr algn="ctr"/>
                  <a:r>
                    <a:rPr lang="en-US" b="1">
                      <a:latin typeface="Kruti Dev 010" charset="0"/>
                    </a:rPr>
                    <a:t>jpk x;k jktlh dky ds iwoZ</a:t>
                  </a:r>
                </a:p>
                <a:p>
                  <a:pPr algn="ctr"/>
                  <a:endParaRPr lang="en-US" b="1">
                    <a:latin typeface="Kruti Dev 010" charset="0"/>
                  </a:endParaRPr>
                </a:p>
              </p:txBody>
            </p:sp>
            <p:sp>
              <p:nvSpPr>
                <p:cNvPr id="110674" name="Rectangle 103"/>
                <p:cNvSpPr>
                  <a:spLocks noChangeArrowheads="1"/>
                </p:cNvSpPr>
                <p:nvPr/>
              </p:nvSpPr>
              <p:spPr bwMode="auto">
                <a:xfrm>
                  <a:off x="1214" y="1576"/>
                  <a:ext cx="11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endParaRPr lang="en-US" sz="1100" b="1">
                    <a:latin typeface="Kruti Dev 010" charset="0"/>
                  </a:endParaRPr>
                </a:p>
              </p:txBody>
            </p:sp>
            <p:sp>
              <p:nvSpPr>
                <p:cNvPr id="110675" name="Rectangle 104"/>
                <p:cNvSpPr>
                  <a:spLocks noChangeArrowheads="1"/>
                </p:cNvSpPr>
                <p:nvPr/>
              </p:nvSpPr>
              <p:spPr bwMode="auto">
                <a:xfrm>
                  <a:off x="1090" y="1707"/>
                  <a:ext cx="11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endParaRPr lang="en-US" sz="1100" b="1">
                    <a:latin typeface="Kruti Dev 010" charset="0"/>
                  </a:endParaRPr>
                </a:p>
              </p:txBody>
            </p:sp>
            <p:sp>
              <p:nvSpPr>
                <p:cNvPr id="110676" name="Rectangle 105"/>
                <p:cNvSpPr>
                  <a:spLocks noChangeArrowheads="1"/>
                </p:cNvSpPr>
                <p:nvPr/>
              </p:nvSpPr>
              <p:spPr bwMode="auto">
                <a:xfrm>
                  <a:off x="1251" y="125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0677" name="Rectangle 106"/>
                <p:cNvSpPr>
                  <a:spLocks noChangeArrowheads="1"/>
                </p:cNvSpPr>
                <p:nvPr/>
              </p:nvSpPr>
              <p:spPr bwMode="auto">
                <a:xfrm>
                  <a:off x="1524" y="1301"/>
                  <a:ext cx="11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100" b="1">
                    <a:latin typeface="Kruti Dev 010" charset="0"/>
                  </a:endParaRPr>
                </a:p>
              </p:txBody>
            </p:sp>
          </p:grpSp>
          <p:grpSp>
            <p:nvGrpSpPr>
              <p:cNvPr id="110666" name="Group 85"/>
              <p:cNvGrpSpPr>
                <a:grpSpLocks/>
              </p:cNvGrpSpPr>
              <p:nvPr/>
            </p:nvGrpSpPr>
            <p:grpSpPr bwMode="auto">
              <a:xfrm>
                <a:off x="2455860" y="1473200"/>
                <a:ext cx="831849" cy="668338"/>
                <a:chOff x="1952" y="554"/>
                <a:chExt cx="524" cy="421"/>
              </a:xfrm>
            </p:grpSpPr>
            <p:sp>
              <p:nvSpPr>
                <p:cNvPr id="110669" name="Rectangle 86"/>
                <p:cNvSpPr>
                  <a:spLocks noChangeArrowheads="1"/>
                </p:cNvSpPr>
                <p:nvPr/>
              </p:nvSpPr>
              <p:spPr bwMode="auto">
                <a:xfrm>
                  <a:off x="1952" y="554"/>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10670" name="Rectangle 87"/>
                <p:cNvSpPr>
                  <a:spLocks noChangeArrowheads="1"/>
                </p:cNvSpPr>
                <p:nvPr/>
              </p:nvSpPr>
              <p:spPr bwMode="auto">
                <a:xfrm>
                  <a:off x="2049" y="608"/>
                  <a:ext cx="427"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600" b="1">
                      <a:latin typeface="Kruti Dev 010" charset="0"/>
                    </a:rPr>
                    <a:t>vczkge</a:t>
                  </a:r>
                </a:p>
                <a:p>
                  <a:pPr algn="l"/>
                  <a:endParaRPr lang="en-US" sz="1600" b="1">
                    <a:latin typeface="Kruti Dev 010" charset="0"/>
                  </a:endParaRPr>
                </a:p>
              </p:txBody>
            </p:sp>
          </p:grpSp>
          <p:sp>
            <p:nvSpPr>
              <p:cNvPr id="110667" name="Rectangle 93"/>
              <p:cNvSpPr>
                <a:spLocks noChangeArrowheads="1"/>
              </p:cNvSpPr>
              <p:nvPr/>
            </p:nvSpPr>
            <p:spPr bwMode="auto">
              <a:xfrm>
                <a:off x="2032000" y="2032000"/>
                <a:ext cx="41275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ja-JP" sz="1100" b="1">
                    <a:latin typeface="Kruti Dev 010" charset="0"/>
                  </a:rPr>
                  <a:t>iw.kZ</a:t>
                </a:r>
                <a:endParaRPr lang="en-US" sz="1100">
                  <a:latin typeface="Kruti Dev 010" charset="0"/>
                </a:endParaRPr>
              </a:p>
            </p:txBody>
          </p:sp>
          <p:sp>
            <p:nvSpPr>
              <p:cNvPr id="94" name="Rectangle 291"/>
              <p:cNvSpPr>
                <a:spLocks noChangeArrowheads="1"/>
              </p:cNvSpPr>
              <p:nvPr/>
            </p:nvSpPr>
            <p:spPr bwMode="auto">
              <a:xfrm>
                <a:off x="6415198" y="237355"/>
                <a:ext cx="3282950" cy="17148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grpSp>
        <p:pic>
          <p:nvPicPr>
            <p:cNvPr id="110595"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93" name="Rectangle 92"/>
            <p:cNvSpPr/>
            <p:nvPr/>
          </p:nvSpPr>
          <p:spPr>
            <a:xfrm rot="16200000">
              <a:off x="3045441" y="3664178"/>
              <a:ext cx="1580882" cy="707886"/>
            </a:xfrm>
            <a:prstGeom prst="rect">
              <a:avLst/>
            </a:prstGeom>
          </p:spPr>
          <p:txBody>
            <a:bodyPr wrap="none">
              <a:spAutoFit/>
            </a:bodyPr>
            <a:lstStyle/>
            <a:p>
              <a:pPr algn="ctr">
                <a:spcBef>
                  <a:spcPct val="50000"/>
                </a:spcBef>
                <a:defRPr/>
              </a:pPr>
              <a:r>
                <a:rPr lang="en-US" altLang="ja-JP" sz="4000" b="1" i="1" dirty="0">
                  <a:ln>
                    <a:solidFill>
                      <a:sysClr val="windowText" lastClr="000000"/>
                    </a:solidFill>
                  </a:ln>
                  <a:latin typeface="Kruti Dev 010" pitchFamily="2" charset="0"/>
                  <a:cs typeface="+mn-cs"/>
                </a:rPr>
                <a:t>**</a:t>
              </a:r>
              <a:r>
                <a:rPr lang="en-US" altLang="ja-JP" sz="4000" b="1" i="1" dirty="0" err="1">
                  <a:ln>
                    <a:solidFill>
                      <a:sysClr val="windowText" lastClr="000000"/>
                    </a:solidFill>
                  </a:ln>
                  <a:latin typeface="Kruti Dev 010" pitchFamily="2" charset="0"/>
                  <a:cs typeface="+mn-cs"/>
                </a:rPr>
                <a:t>dkO</a:t>
              </a:r>
              <a:r>
                <a:rPr lang="en-US" altLang="ja-JP" sz="4000" b="1" i="1" dirty="0">
                  <a:ln>
                    <a:solidFill>
                      <a:sysClr val="windowText" lastClr="000000"/>
                    </a:solidFill>
                  </a:ln>
                  <a:latin typeface="Kruti Dev 010" pitchFamily="2" charset="0"/>
                  <a:cs typeface="+mn-cs"/>
                </a:rPr>
                <a:t>;**</a:t>
              </a:r>
              <a:endParaRPr lang="en-US" sz="4000" b="1" i="1" dirty="0">
                <a:ln>
                  <a:solidFill>
                    <a:sysClr val="windowText" lastClr="000000"/>
                  </a:solidFill>
                </a:ln>
                <a:latin typeface="Kruti Dev 010" pitchFamily="2" charset="0"/>
                <a:ea typeface="ＭＳ Ｐゴシック" pitchFamily="-84" charset="-128"/>
                <a:cs typeface="+mn-cs"/>
              </a:endParaRPr>
            </a:p>
          </p:txBody>
        </p:sp>
      </p:gr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Group 127"/>
          <p:cNvGrpSpPr>
            <a:grpSpLocks/>
          </p:cNvGrpSpPr>
          <p:nvPr/>
        </p:nvGrpSpPr>
        <p:grpSpPr bwMode="auto">
          <a:xfrm>
            <a:off x="450850" y="204788"/>
            <a:ext cx="9607550" cy="7515225"/>
            <a:chOff x="450850" y="204788"/>
            <a:chExt cx="9607550" cy="7514669"/>
          </a:xfrm>
        </p:grpSpPr>
        <p:grpSp>
          <p:nvGrpSpPr>
            <p:cNvPr id="112658" name="Group 94"/>
            <p:cNvGrpSpPr>
              <a:grpSpLocks/>
            </p:cNvGrpSpPr>
            <p:nvPr/>
          </p:nvGrpSpPr>
          <p:grpSpPr bwMode="auto">
            <a:xfrm>
              <a:off x="450850" y="237355"/>
              <a:ext cx="9607550" cy="7482102"/>
              <a:chOff x="450850" y="237355"/>
              <a:chExt cx="9607550" cy="7482102"/>
            </a:xfrm>
          </p:grpSpPr>
          <p:sp>
            <p:nvSpPr>
              <p:cNvPr id="112661" name="Text Box 2"/>
              <p:cNvSpPr txBox="1">
                <a:spLocks noChangeArrowheads="1"/>
              </p:cNvSpPr>
              <p:nvPr/>
            </p:nvSpPr>
            <p:spPr bwMode="auto">
              <a:xfrm>
                <a:off x="9612313" y="7350125"/>
                <a:ext cx="2728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latin typeface="Kruti Dev 010" charset="0"/>
                  </a:rPr>
                  <a:t> </a:t>
                </a:r>
              </a:p>
            </p:txBody>
          </p:sp>
          <p:pic>
            <p:nvPicPr>
              <p:cNvPr id="11266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1413" y="465138"/>
                <a:ext cx="4721225" cy="676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63"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sp>
            <p:nvSpPr>
              <p:cNvPr id="112664"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a:latin typeface="Kruti Dev 010" charset="0"/>
                </a:endParaRPr>
              </a:p>
            </p:txBody>
          </p:sp>
          <p:sp>
            <p:nvSpPr>
              <p:cNvPr id="140" name="Line 6"/>
              <p:cNvSpPr>
                <a:spLocks noChangeShapeType="1"/>
              </p:cNvSpPr>
              <p:nvPr/>
            </p:nvSpPr>
            <p:spPr bwMode="auto">
              <a:xfrm>
                <a:off x="5500688" y="2935086"/>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1" name="Line 7"/>
              <p:cNvSpPr>
                <a:spLocks noChangeShapeType="1"/>
              </p:cNvSpPr>
              <p:nvPr/>
            </p:nvSpPr>
            <p:spPr bwMode="auto">
              <a:xfrm>
                <a:off x="7129463" y="2933498"/>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2" name="Line 8"/>
              <p:cNvSpPr>
                <a:spLocks noChangeShapeType="1"/>
              </p:cNvSpPr>
              <p:nvPr/>
            </p:nvSpPr>
            <p:spPr bwMode="auto">
              <a:xfrm>
                <a:off x="5519738" y="3939899"/>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3" name="Line 9"/>
              <p:cNvSpPr>
                <a:spLocks noChangeShapeType="1"/>
              </p:cNvSpPr>
              <p:nvPr/>
            </p:nvSpPr>
            <p:spPr bwMode="auto">
              <a:xfrm>
                <a:off x="7148513" y="3939899"/>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4" name="Line 10"/>
              <p:cNvSpPr>
                <a:spLocks noChangeShapeType="1"/>
              </p:cNvSpPr>
              <p:nvPr/>
            </p:nvSpPr>
            <p:spPr bwMode="auto">
              <a:xfrm>
                <a:off x="5508625" y="497646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5" name="Line 11"/>
              <p:cNvSpPr>
                <a:spLocks noChangeShapeType="1"/>
              </p:cNvSpPr>
              <p:nvPr/>
            </p:nvSpPr>
            <p:spPr bwMode="auto">
              <a:xfrm>
                <a:off x="7137400" y="4976460"/>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6" name="Line 12"/>
              <p:cNvSpPr>
                <a:spLocks noChangeShapeType="1"/>
              </p:cNvSpPr>
              <p:nvPr/>
            </p:nvSpPr>
            <p:spPr bwMode="auto">
              <a:xfrm>
                <a:off x="5503863" y="598603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7" name="Line 13"/>
              <p:cNvSpPr>
                <a:spLocks noChangeShapeType="1"/>
              </p:cNvSpPr>
              <p:nvPr/>
            </p:nvSpPr>
            <p:spPr bwMode="auto">
              <a:xfrm>
                <a:off x="7132638" y="598603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8" name="Line 14"/>
              <p:cNvSpPr>
                <a:spLocks noChangeShapeType="1"/>
              </p:cNvSpPr>
              <p:nvPr/>
            </p:nvSpPr>
            <p:spPr bwMode="auto">
              <a:xfrm>
                <a:off x="5508625" y="7003547"/>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9" name="Line 15"/>
              <p:cNvSpPr>
                <a:spLocks noChangeShapeType="1"/>
              </p:cNvSpPr>
              <p:nvPr/>
            </p:nvSpPr>
            <p:spPr bwMode="auto">
              <a:xfrm>
                <a:off x="7137400" y="6998785"/>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50" name="Rectangle 16"/>
              <p:cNvSpPr>
                <a:spLocks noChangeArrowheads="1"/>
              </p:cNvSpPr>
              <p:nvPr/>
            </p:nvSpPr>
            <p:spPr bwMode="auto">
              <a:xfrm>
                <a:off x="5646847" y="2373967"/>
                <a:ext cx="1098057" cy="1074653"/>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3200" b="1" dirty="0">
                    <a:ln>
                      <a:solidFill>
                        <a:srgbClr val="FFFFFF"/>
                      </a:solidFill>
                    </a:ln>
                    <a:solidFill>
                      <a:schemeClr val="bg1"/>
                    </a:solidFill>
                    <a:latin typeface="Kruti Dev 010" pitchFamily="2" charset="0"/>
                    <a:cs typeface="+mn-cs"/>
                  </a:rPr>
                  <a:t>v;;wc</a:t>
                </a:r>
                <a:endParaRPr lang="en-US" sz="3200" b="1" dirty="0">
                  <a:ln>
                    <a:solidFill>
                      <a:srgbClr val="FFFFFF"/>
                    </a:solidFill>
                  </a:ln>
                  <a:solidFill>
                    <a:schemeClr val="bg1"/>
                  </a:solidFill>
                  <a:latin typeface="Kruti Dev 010" pitchFamily="2" charset="0"/>
                  <a:ea typeface="ＭＳ Ｐゴシック" pitchFamily="34" charset="-128"/>
                  <a:cs typeface="+mn-cs"/>
                </a:endParaRPr>
              </a:p>
              <a:p>
                <a:pPr algn="l">
                  <a:defRPr/>
                </a:pPr>
                <a:endParaRPr lang="en-US" sz="3200" b="1" dirty="0">
                  <a:ln>
                    <a:solidFill>
                      <a:srgbClr val="FFFFFF"/>
                    </a:solidFill>
                  </a:ln>
                  <a:solidFill>
                    <a:schemeClr val="bg1"/>
                  </a:solidFill>
                  <a:latin typeface="Kruti Dev 010" pitchFamily="2" charset="0"/>
                  <a:ea typeface="+mn-ea"/>
                  <a:cs typeface="+mn-cs"/>
                </a:endParaRPr>
              </a:p>
            </p:txBody>
          </p:sp>
          <p:sp>
            <p:nvSpPr>
              <p:cNvPr id="151" name="Rectangle 17"/>
              <p:cNvSpPr>
                <a:spLocks noChangeArrowheads="1"/>
              </p:cNvSpPr>
              <p:nvPr/>
            </p:nvSpPr>
            <p:spPr bwMode="auto">
              <a:xfrm>
                <a:off x="7666644" y="3407756"/>
                <a:ext cx="944167" cy="77918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iz’kalk</a:t>
                </a:r>
                <a:endParaRPr lang="en-US" sz="28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800" b="1" dirty="0">
                  <a:ln>
                    <a:solidFill>
                      <a:srgbClr val="FFFFFF"/>
                    </a:solidFill>
                  </a:ln>
                  <a:solidFill>
                    <a:schemeClr val="bg1"/>
                  </a:solidFill>
                  <a:latin typeface="Kruti Dev 010" pitchFamily="2" charset="0"/>
                  <a:ea typeface="+mn-ea"/>
                  <a:cs typeface="+mn-cs"/>
                </a:endParaRPr>
              </a:p>
            </p:txBody>
          </p:sp>
          <p:sp>
            <p:nvSpPr>
              <p:cNvPr id="152" name="Text Box 18"/>
              <p:cNvSpPr txBox="1">
                <a:spLocks noChangeArrowheads="1"/>
              </p:cNvSpPr>
              <p:nvPr/>
            </p:nvSpPr>
            <p:spPr bwMode="auto">
              <a:xfrm>
                <a:off x="5252820" y="3386792"/>
                <a:ext cx="1849437" cy="1077218"/>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Hktulafgrk </a:t>
                </a:r>
                <a:r>
                  <a:rPr lang="en-US" sz="3200" b="1" dirty="0">
                    <a:ln>
                      <a:solidFill>
                        <a:srgbClr val="FFFFFF"/>
                      </a:solidFill>
                    </a:ln>
                    <a:solidFill>
                      <a:schemeClr val="bg1"/>
                    </a:solidFill>
                    <a:latin typeface="Kruti Dev 010" pitchFamily="2" charset="0"/>
                    <a:ea typeface="+mn-ea"/>
                    <a:cs typeface="+mn-cs"/>
                  </a:rPr>
                  <a:t>	</a:t>
                </a:r>
              </a:p>
            </p:txBody>
          </p:sp>
          <p:sp>
            <p:nvSpPr>
              <p:cNvPr id="153" name="Rectangle 19"/>
              <p:cNvSpPr>
                <a:spLocks noChangeArrowheads="1"/>
              </p:cNvSpPr>
              <p:nvPr/>
            </p:nvSpPr>
            <p:spPr bwMode="auto">
              <a:xfrm>
                <a:off x="7087254" y="4300756"/>
                <a:ext cx="2418930"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lkWykseu ds Ckqf} Hkjs</a:t>
                </a:r>
              </a:p>
              <a:p>
                <a:pPr algn="ctr">
                  <a:lnSpc>
                    <a:spcPct val="80000"/>
                  </a:lnSpc>
                  <a:defRPr/>
                </a:pPr>
                <a:r>
                  <a:rPr lang="en-US" sz="2400" b="1" dirty="0">
                    <a:ln>
                      <a:solidFill>
                        <a:srgbClr val="FFFFFF"/>
                      </a:solidFill>
                    </a:ln>
                    <a:solidFill>
                      <a:schemeClr val="bg1"/>
                    </a:solidFill>
                    <a:latin typeface="Kruti Dev 010" pitchFamily="2" charset="0"/>
                    <a:cs typeface="+mn-cs"/>
                  </a:rPr>
                  <a:t> opu</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54" name="Text Box 20"/>
              <p:cNvSpPr txBox="1">
                <a:spLocks noChangeArrowheads="1"/>
              </p:cNvSpPr>
              <p:nvPr/>
            </p:nvSpPr>
            <p:spPr bwMode="auto">
              <a:xfrm>
                <a:off x="5161446" y="4418776"/>
                <a:ext cx="2011855" cy="1323439"/>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uhfropu</a:t>
                </a:r>
                <a:endParaRPr lang="en-US" sz="3200" b="1" dirty="0">
                  <a:ln>
                    <a:solidFill>
                      <a:srgbClr val="FFFFFF"/>
                    </a:solidFill>
                  </a:ln>
                  <a:solidFill>
                    <a:schemeClr val="bg1"/>
                  </a:solidFill>
                  <a:latin typeface="Kruti Dev 010" pitchFamily="2" charset="0"/>
                  <a:ea typeface="ＭＳ Ｐゴシック" pitchFamily="34" charset="-128"/>
                  <a:cs typeface="+mn-cs"/>
                </a:endParaRPr>
              </a:p>
              <a:p>
                <a:pPr algn="ctr">
                  <a:spcBef>
                    <a:spcPct val="50000"/>
                  </a:spcBef>
                  <a:defRPr/>
                </a:pPr>
                <a:endParaRPr lang="en-US" sz="3200" b="1" dirty="0">
                  <a:ln>
                    <a:solidFill>
                      <a:srgbClr val="FFFFFF"/>
                    </a:solidFill>
                  </a:ln>
                  <a:solidFill>
                    <a:schemeClr val="bg1"/>
                  </a:solidFill>
                  <a:latin typeface="Kruti Dev 010" pitchFamily="2" charset="0"/>
                  <a:ea typeface="+mn-ea"/>
                  <a:cs typeface="+mn-cs"/>
                </a:endParaRPr>
              </a:p>
            </p:txBody>
          </p:sp>
          <p:sp>
            <p:nvSpPr>
              <p:cNvPr id="155" name="Text Box 21"/>
              <p:cNvSpPr txBox="1">
                <a:spLocks noChangeArrowheads="1"/>
              </p:cNvSpPr>
              <p:nvPr/>
            </p:nvSpPr>
            <p:spPr bwMode="auto">
              <a:xfrm>
                <a:off x="5311557" y="6050276"/>
                <a:ext cx="1601788" cy="138499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ln>
                      <a:solidFill>
                        <a:srgbClr val="FFFFFF"/>
                      </a:solidFill>
                    </a:ln>
                    <a:solidFill>
                      <a:schemeClr val="bg1"/>
                    </a:solidFill>
                    <a:latin typeface="Kruti Dev 010" pitchFamily="2" charset="0"/>
                    <a:cs typeface="+mn-cs"/>
                  </a:rPr>
                  <a:t>lkykseu ds xhr </a:t>
                </a:r>
                <a:r>
                  <a:rPr lang="en-US" sz="2800" b="1" dirty="0">
                    <a:ln>
                      <a:solidFill>
                        <a:srgbClr val="FFFFFF"/>
                      </a:solidFill>
                    </a:ln>
                    <a:solidFill>
                      <a:schemeClr val="bg1"/>
                    </a:solidFill>
                    <a:latin typeface="Kruti Dev 010" pitchFamily="2" charset="0"/>
                    <a:ea typeface="+mn-ea"/>
                    <a:cs typeface="+mn-cs"/>
                  </a:rPr>
                  <a:t>	</a:t>
                </a:r>
              </a:p>
            </p:txBody>
          </p:sp>
          <p:sp>
            <p:nvSpPr>
              <p:cNvPr id="156" name="Rectangle 22"/>
              <p:cNvSpPr>
                <a:spLocks noChangeArrowheads="1"/>
              </p:cNvSpPr>
              <p:nvPr/>
            </p:nvSpPr>
            <p:spPr bwMode="auto">
              <a:xfrm>
                <a:off x="7009296" y="5185865"/>
                <a:ext cx="2853344"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thou ds mij lkykseu </a:t>
                </a:r>
              </a:p>
              <a:p>
                <a:pPr algn="ctr">
                  <a:lnSpc>
                    <a:spcPct val="80000"/>
                  </a:lnSpc>
                  <a:defRPr/>
                </a:pPr>
                <a:r>
                  <a:rPr lang="en-US" sz="2400" b="1" dirty="0">
                    <a:ln>
                      <a:solidFill>
                        <a:srgbClr val="FFFFFF"/>
                      </a:solidFill>
                    </a:ln>
                    <a:solidFill>
                      <a:schemeClr val="bg1"/>
                    </a:solidFill>
                    <a:latin typeface="Kruti Dev 010" pitchFamily="2" charset="0"/>
                    <a:cs typeface="+mn-cs"/>
                  </a:rPr>
                  <a:t>ds fopkj</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57" name="Text Box 23"/>
              <p:cNvSpPr txBox="1">
                <a:spLocks noChangeArrowheads="1"/>
              </p:cNvSpPr>
              <p:nvPr/>
            </p:nvSpPr>
            <p:spPr bwMode="auto">
              <a:xfrm>
                <a:off x="5176994" y="5444192"/>
                <a:ext cx="1949012" cy="116955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ln>
                      <a:solidFill>
                        <a:srgbClr val="FFFFFF"/>
                      </a:solidFill>
                    </a:ln>
                    <a:solidFill>
                      <a:schemeClr val="bg1"/>
                    </a:solidFill>
                    <a:latin typeface="Kruti Dev 010" pitchFamily="2" charset="0"/>
                    <a:cs typeface="+mn-cs"/>
                  </a:rPr>
                  <a:t>lHkksins’kd</a:t>
                </a:r>
                <a:endParaRPr lang="en-US" sz="2800" b="1" dirty="0">
                  <a:ln>
                    <a:solidFill>
                      <a:srgbClr val="FFFFFF"/>
                    </a:solidFill>
                  </a:ln>
                  <a:solidFill>
                    <a:schemeClr val="bg1"/>
                  </a:solidFill>
                  <a:latin typeface="Kruti Dev 010" pitchFamily="2" charset="0"/>
                  <a:ea typeface="ＭＳ Ｐゴシック" pitchFamily="34" charset="-128"/>
                  <a:cs typeface="+mn-cs"/>
                </a:endParaRPr>
              </a:p>
              <a:p>
                <a:pPr algn="ctr">
                  <a:spcBef>
                    <a:spcPct val="50000"/>
                  </a:spcBef>
                  <a:defRPr/>
                </a:pPr>
                <a:r>
                  <a:rPr lang="en-US" sz="2800" b="1" dirty="0">
                    <a:ln>
                      <a:solidFill>
                        <a:srgbClr val="FFFFFF"/>
                      </a:solidFill>
                    </a:ln>
                    <a:solidFill>
                      <a:schemeClr val="bg1"/>
                    </a:solidFill>
                    <a:latin typeface="Kruti Dev 010" pitchFamily="2" charset="0"/>
                    <a:ea typeface="+mn-ea"/>
                    <a:cs typeface="+mn-cs"/>
                  </a:rPr>
                  <a:t>	</a:t>
                </a:r>
              </a:p>
            </p:txBody>
          </p:sp>
          <p:sp>
            <p:nvSpPr>
              <p:cNvPr id="158" name="Rectangle 26"/>
              <p:cNvSpPr>
                <a:spLocks noChangeArrowheads="1"/>
              </p:cNvSpPr>
              <p:nvPr/>
            </p:nvSpPr>
            <p:spPr bwMode="auto">
              <a:xfrm>
                <a:off x="6967974" y="6305877"/>
                <a:ext cx="2861360"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fookg ds mij lkykseu </a:t>
                </a:r>
              </a:p>
              <a:p>
                <a:pPr algn="ctr">
                  <a:lnSpc>
                    <a:spcPct val="80000"/>
                  </a:lnSpc>
                  <a:defRPr/>
                </a:pPr>
                <a:r>
                  <a:rPr lang="en-US" sz="2400" b="1" dirty="0">
                    <a:ln>
                      <a:solidFill>
                        <a:srgbClr val="FFFFFF"/>
                      </a:solidFill>
                    </a:ln>
                    <a:solidFill>
                      <a:schemeClr val="bg1"/>
                    </a:solidFill>
                    <a:latin typeface="Kruti Dev 010" pitchFamily="2" charset="0"/>
                    <a:cs typeface="+mn-cs"/>
                  </a:rPr>
                  <a:t>ds fopkj</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59" name="Rectangle 28"/>
              <p:cNvSpPr>
                <a:spLocks noChangeArrowheads="1"/>
              </p:cNvSpPr>
              <p:nvPr/>
            </p:nvSpPr>
            <p:spPr bwMode="auto">
              <a:xfrm>
                <a:off x="6727825" y="641318"/>
                <a:ext cx="2706688" cy="56510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rgbClr val="66FFFF"/>
                    </a:solidFill>
                    <a:latin typeface="Kruti Dev 010" pitchFamily="2" charset="0"/>
                  </a:rPr>
                  <a:t> </a:t>
                </a:r>
                <a:endParaRPr lang="en-US" b="1" u="sng" dirty="0">
                  <a:solidFill>
                    <a:srgbClr val="66FFFF"/>
                  </a:solidFill>
                  <a:latin typeface="Kruti Dev 010" pitchFamily="2" charset="0"/>
                </a:endParaRPr>
              </a:p>
            </p:txBody>
          </p:sp>
          <p:sp>
            <p:nvSpPr>
              <p:cNvPr id="160" name="Text Box 29"/>
              <p:cNvSpPr txBox="1">
                <a:spLocks noChangeArrowheads="1"/>
              </p:cNvSpPr>
              <p:nvPr/>
            </p:nvSpPr>
            <p:spPr bwMode="auto">
              <a:xfrm>
                <a:off x="5946775" y="1614651"/>
                <a:ext cx="4111625" cy="163121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000" b="1" i="1" dirty="0">
                    <a:ln>
                      <a:solidFill>
                        <a:srgbClr val="FFFF00"/>
                      </a:solidFill>
                    </a:ln>
                    <a:solidFill>
                      <a:srgbClr val="FFFF00"/>
                    </a:solidFill>
                    <a:latin typeface="Kruti Dev 010" pitchFamily="2" charset="0"/>
                    <a:cs typeface="+mn-cs"/>
                  </a:rPr>
                  <a:t>**dkO;**</a:t>
                </a:r>
                <a:endParaRPr lang="en-US" sz="4000" b="1" i="1" dirty="0">
                  <a:ln>
                    <a:solidFill>
                      <a:srgbClr val="FFFF00"/>
                    </a:solidFill>
                  </a:ln>
                  <a:solidFill>
                    <a:srgbClr val="FFFF00"/>
                  </a:solidFill>
                  <a:latin typeface="Kruti Dev 010" pitchFamily="2" charset="0"/>
                  <a:ea typeface="ＭＳ Ｐゴシック" pitchFamily="-84" charset="-128"/>
                  <a:cs typeface="+mn-cs"/>
                </a:endParaRPr>
              </a:p>
              <a:p>
                <a:pPr algn="ctr">
                  <a:spcBef>
                    <a:spcPct val="50000"/>
                  </a:spcBef>
                  <a:defRPr/>
                </a:pPr>
                <a:endParaRPr lang="en-US" sz="40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161" name="Rectangle 30"/>
              <p:cNvSpPr>
                <a:spLocks noChangeArrowheads="1"/>
              </p:cNvSpPr>
              <p:nvPr/>
            </p:nvSpPr>
            <p:spPr bwMode="auto">
              <a:xfrm>
                <a:off x="6991350" y="2503597"/>
                <a:ext cx="2243138" cy="43447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vczkge</a:t>
                </a:r>
                <a:endParaRPr lang="en-US" sz="28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2687" name="Text Box 31"/>
              <p:cNvSpPr txBox="1">
                <a:spLocks noChangeArrowheads="1"/>
              </p:cNvSpPr>
              <p:nvPr/>
            </p:nvSpPr>
            <p:spPr bwMode="auto">
              <a:xfrm>
                <a:off x="9015413" y="7348538"/>
                <a:ext cx="2840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50</a:t>
                </a:r>
              </a:p>
            </p:txBody>
          </p:sp>
          <p:sp>
            <p:nvSpPr>
              <p:cNvPr id="163" name="Rectangle 32"/>
              <p:cNvSpPr>
                <a:spLocks noChangeArrowheads="1"/>
              </p:cNvSpPr>
              <p:nvPr/>
            </p:nvSpPr>
            <p:spPr bwMode="auto">
              <a:xfrm>
                <a:off x="6472238" y="555599"/>
                <a:ext cx="3101975" cy="496851"/>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100" b="1" u="sng" dirty="0">
                  <a:solidFill>
                    <a:schemeClr val="bg1"/>
                  </a:solidFill>
                  <a:latin typeface="Kruti Dev 010" pitchFamily="2" charset="0"/>
                </a:endParaRPr>
              </a:p>
            </p:txBody>
          </p:sp>
          <p:sp>
            <p:nvSpPr>
              <p:cNvPr id="112689"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112690"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12691"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12692" name="Line 38"/>
              <p:cNvSpPr>
                <a:spLocks noChangeShapeType="1"/>
              </p:cNvSpPr>
              <p:nvPr/>
            </p:nvSpPr>
            <p:spPr bwMode="auto">
              <a:xfrm flipH="1" flipV="1">
                <a:off x="3578225"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693" name="Rectangle 39"/>
              <p:cNvSpPr>
                <a:spLocks noChangeArrowheads="1"/>
              </p:cNvSpPr>
              <p:nvPr/>
            </p:nvSpPr>
            <p:spPr bwMode="auto">
              <a:xfrm>
                <a:off x="1985963" y="1995488"/>
                <a:ext cx="1828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2694"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695"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696"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697"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698"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699"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00" name="Rectangle 50"/>
              <p:cNvSpPr>
                <a:spLocks noChangeArrowheads="1"/>
              </p:cNvSpPr>
              <p:nvPr/>
            </p:nvSpPr>
            <p:spPr bwMode="auto">
              <a:xfrm>
                <a:off x="1604963" y="1541463"/>
                <a:ext cx="304570"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p:txBody>
          </p:sp>
          <p:sp>
            <p:nvSpPr>
              <p:cNvPr id="112701"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02"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03"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04"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05"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06"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07"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08"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09"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10"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11" name="Rectangle 68"/>
              <p:cNvSpPr>
                <a:spLocks noChangeArrowheads="1"/>
              </p:cNvSpPr>
              <p:nvPr/>
            </p:nvSpPr>
            <p:spPr bwMode="auto">
              <a:xfrm>
                <a:off x="1912938" y="1544638"/>
                <a:ext cx="756616"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v;;wc</a:t>
                </a:r>
              </a:p>
            </p:txBody>
          </p:sp>
          <p:sp>
            <p:nvSpPr>
              <p:cNvPr id="112712" name="Rectangle 69"/>
              <p:cNvSpPr>
                <a:spLocks noChangeArrowheads="1"/>
              </p:cNvSpPr>
              <p:nvPr/>
            </p:nvSpPr>
            <p:spPr bwMode="auto">
              <a:xfrm>
                <a:off x="1782872" y="5265833"/>
                <a:ext cx="1317667"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lkykseu ds </a:t>
                </a:r>
              </a:p>
              <a:p>
                <a:pPr algn="l"/>
                <a:r>
                  <a:rPr lang="en-US" sz="2000" b="1">
                    <a:latin typeface="Kruti Dev 010" charset="0"/>
                  </a:rPr>
                  <a:t>xhr</a:t>
                </a:r>
              </a:p>
            </p:txBody>
          </p:sp>
          <p:sp>
            <p:nvSpPr>
              <p:cNvPr id="112713" name="Rectangle 70"/>
              <p:cNvSpPr>
                <a:spLocks noChangeArrowheads="1"/>
              </p:cNvSpPr>
              <p:nvPr/>
            </p:nvSpPr>
            <p:spPr bwMode="auto">
              <a:xfrm>
                <a:off x="1789113" y="4768850"/>
                <a:ext cx="618758"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lHkks-</a:t>
                </a:r>
                <a:endParaRPr lang="en-US" sz="2000" b="1">
                  <a:solidFill>
                    <a:schemeClr val="bg1"/>
                  </a:solidFill>
                  <a:latin typeface="Kruti Dev 010" charset="0"/>
                </a:endParaRPr>
              </a:p>
              <a:p>
                <a:pPr algn="l"/>
                <a:endParaRPr lang="en-US" sz="2000" b="1">
                  <a:latin typeface="Kruti Dev 010" charset="0"/>
                </a:endParaRPr>
              </a:p>
            </p:txBody>
          </p:sp>
          <p:grpSp>
            <p:nvGrpSpPr>
              <p:cNvPr id="112714" name="Group 72"/>
              <p:cNvGrpSpPr>
                <a:grpSpLocks/>
              </p:cNvGrpSpPr>
              <p:nvPr/>
            </p:nvGrpSpPr>
            <p:grpSpPr bwMode="auto">
              <a:xfrm>
                <a:off x="2624138" y="2978151"/>
                <a:ext cx="614362" cy="638176"/>
                <a:chOff x="1836" y="1501"/>
                <a:chExt cx="387" cy="402"/>
              </a:xfrm>
            </p:grpSpPr>
            <p:sp>
              <p:nvSpPr>
                <p:cNvPr id="112748" name="Rectangle 73"/>
                <p:cNvSpPr>
                  <a:spLocks noChangeArrowheads="1"/>
                </p:cNvSpPr>
                <p:nvPr/>
              </p:nvSpPr>
              <p:spPr bwMode="auto">
                <a:xfrm>
                  <a:off x="1904" y="1614"/>
                  <a:ext cx="319"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iz</a:t>
                  </a:r>
                  <a:r>
                    <a:rPr lang="ja-JP" altLang="en-US" b="1">
                      <a:latin typeface="Kruti Dev 010" charset="0"/>
                    </a:rPr>
                    <a:t>’</a:t>
                  </a:r>
                  <a:r>
                    <a:rPr lang="en-US" altLang="ja-JP" b="1">
                      <a:latin typeface="Kruti Dev 010" charset="0"/>
                    </a:rPr>
                    <a:t>kalk</a:t>
                  </a:r>
                </a:p>
                <a:p>
                  <a:pPr algn="l"/>
                  <a:endParaRPr lang="en-US" b="1">
                    <a:latin typeface="Kruti Dev 010" charset="0"/>
                  </a:endParaRPr>
                </a:p>
              </p:txBody>
            </p:sp>
            <p:sp>
              <p:nvSpPr>
                <p:cNvPr id="112749" name="Rectangle 74"/>
                <p:cNvSpPr>
                  <a:spLocks noChangeArrowheads="1"/>
                </p:cNvSpPr>
                <p:nvPr/>
              </p:nvSpPr>
              <p:spPr bwMode="auto">
                <a:xfrm>
                  <a:off x="1836" y="1501"/>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grpSp>
            <p:nvGrpSpPr>
              <p:cNvPr id="112715" name="Group 75"/>
              <p:cNvGrpSpPr>
                <a:grpSpLocks/>
              </p:cNvGrpSpPr>
              <p:nvPr/>
            </p:nvGrpSpPr>
            <p:grpSpPr bwMode="auto">
              <a:xfrm>
                <a:off x="2652721" y="3605217"/>
                <a:ext cx="847727" cy="636589"/>
                <a:chOff x="1844" y="1906"/>
                <a:chExt cx="534" cy="401"/>
              </a:xfrm>
            </p:grpSpPr>
            <p:sp>
              <p:nvSpPr>
                <p:cNvPr id="112746" name="Rectangle 76"/>
                <p:cNvSpPr>
                  <a:spLocks noChangeArrowheads="1"/>
                </p:cNvSpPr>
                <p:nvPr/>
              </p:nvSpPr>
              <p:spPr bwMode="auto">
                <a:xfrm>
                  <a:off x="1844" y="2134"/>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12747" name="Rectangle 77"/>
                <p:cNvSpPr>
                  <a:spLocks noChangeArrowheads="1"/>
                </p:cNvSpPr>
                <p:nvPr/>
              </p:nvSpPr>
              <p:spPr bwMode="auto">
                <a:xfrm>
                  <a:off x="1866" y="1906"/>
                  <a:ext cx="512"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80000"/>
                    </a:lnSpc>
                  </a:pPr>
                  <a:r>
                    <a:rPr lang="en-US" b="1">
                      <a:latin typeface="Kruti Dev 010" charset="0"/>
                    </a:rPr>
                    <a:t>lkWykseu ds Ckqf}</a:t>
                  </a:r>
                </a:p>
                <a:p>
                  <a:pPr algn="ctr">
                    <a:lnSpc>
                      <a:spcPct val="80000"/>
                    </a:lnSpc>
                  </a:pPr>
                  <a:r>
                    <a:rPr lang="en-US" b="1">
                      <a:latin typeface="Kruti Dev 010" charset="0"/>
                    </a:rPr>
                    <a:t> Hkjs opu</a:t>
                  </a:r>
                </a:p>
              </p:txBody>
            </p:sp>
          </p:grpSp>
          <p:sp>
            <p:nvSpPr>
              <p:cNvPr id="112716" name="Rectangle 78"/>
              <p:cNvSpPr>
                <a:spLocks noChangeArrowheads="1"/>
              </p:cNvSpPr>
              <p:nvPr/>
            </p:nvSpPr>
            <p:spPr bwMode="auto">
              <a:xfrm>
                <a:off x="1797050" y="3886200"/>
                <a:ext cx="997067"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uhfropu</a:t>
                </a:r>
              </a:p>
              <a:p>
                <a:pPr algn="l"/>
                <a:endParaRPr lang="en-US" sz="2000" b="1">
                  <a:latin typeface="Kruti Dev 010" charset="0"/>
                </a:endParaRPr>
              </a:p>
            </p:txBody>
          </p:sp>
          <p:grpSp>
            <p:nvGrpSpPr>
              <p:cNvPr id="112717" name="Group 79"/>
              <p:cNvGrpSpPr>
                <a:grpSpLocks/>
              </p:cNvGrpSpPr>
              <p:nvPr/>
            </p:nvGrpSpPr>
            <p:grpSpPr bwMode="auto">
              <a:xfrm>
                <a:off x="2286001" y="4549775"/>
                <a:ext cx="1608138" cy="717550"/>
                <a:chOff x="1892" y="2591"/>
                <a:chExt cx="1013" cy="452"/>
              </a:xfrm>
            </p:grpSpPr>
            <p:sp>
              <p:nvSpPr>
                <p:cNvPr id="112744" name="Rectangle 80"/>
                <p:cNvSpPr>
                  <a:spLocks noChangeArrowheads="1"/>
                </p:cNvSpPr>
                <p:nvPr/>
              </p:nvSpPr>
              <p:spPr bwMode="auto">
                <a:xfrm>
                  <a:off x="2129" y="2591"/>
                  <a:ext cx="776" cy="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lnSpc>
                      <a:spcPct val="80000"/>
                    </a:lnSpc>
                  </a:pPr>
                  <a:r>
                    <a:rPr lang="en-US" b="1">
                      <a:latin typeface="Kruti Dev 010" charset="0"/>
                    </a:rPr>
                    <a:t>thou ds mij lkykseu </a:t>
                  </a:r>
                </a:p>
                <a:p>
                  <a:pPr algn="l">
                    <a:lnSpc>
                      <a:spcPct val="80000"/>
                    </a:lnSpc>
                  </a:pPr>
                  <a:r>
                    <a:rPr lang="en-US" b="1">
                      <a:latin typeface="Kruti Dev 010" charset="0"/>
                    </a:rPr>
                    <a:t>ds opkj</a:t>
                  </a:r>
                </a:p>
                <a:p>
                  <a:pPr algn="l"/>
                  <a:endParaRPr lang="en-US" b="1">
                    <a:latin typeface="Kruti Dev 010" charset="0"/>
                  </a:endParaRPr>
                </a:p>
              </p:txBody>
            </p:sp>
            <p:sp>
              <p:nvSpPr>
                <p:cNvPr id="112745" name="Rectangle 81"/>
                <p:cNvSpPr>
                  <a:spLocks noChangeArrowheads="1"/>
                </p:cNvSpPr>
                <p:nvPr/>
              </p:nvSpPr>
              <p:spPr bwMode="auto">
                <a:xfrm>
                  <a:off x="1892" y="2617"/>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grpSp>
            <p:nvGrpSpPr>
              <p:cNvPr id="112718" name="Group 82"/>
              <p:cNvGrpSpPr>
                <a:grpSpLocks/>
              </p:cNvGrpSpPr>
              <p:nvPr/>
            </p:nvGrpSpPr>
            <p:grpSpPr bwMode="auto">
              <a:xfrm>
                <a:off x="2582862" y="5546723"/>
                <a:ext cx="1216024" cy="717549"/>
                <a:chOff x="1790" y="3147"/>
                <a:chExt cx="766" cy="452"/>
              </a:xfrm>
            </p:grpSpPr>
            <p:sp>
              <p:nvSpPr>
                <p:cNvPr id="112742" name="Rectangle 83"/>
                <p:cNvSpPr>
                  <a:spLocks noChangeArrowheads="1"/>
                </p:cNvSpPr>
                <p:nvPr/>
              </p:nvSpPr>
              <p:spPr bwMode="auto">
                <a:xfrm>
                  <a:off x="1851" y="3147"/>
                  <a:ext cx="705" cy="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lnSpc>
                      <a:spcPct val="80000"/>
                    </a:lnSpc>
                  </a:pPr>
                  <a:r>
                    <a:rPr lang="en-US" b="1">
                      <a:latin typeface="Kruti Dev 010" charset="0"/>
                    </a:rPr>
                    <a:t>fookg ds mij lkykseu </a:t>
                  </a:r>
                </a:p>
                <a:p>
                  <a:pPr algn="l">
                    <a:lnSpc>
                      <a:spcPct val="80000"/>
                    </a:lnSpc>
                  </a:pPr>
                  <a:r>
                    <a:rPr lang="en-US" b="1">
                      <a:latin typeface="Kruti Dev 010" charset="0"/>
                    </a:rPr>
                    <a:t>ds fopkj</a:t>
                  </a:r>
                </a:p>
                <a:p>
                  <a:pPr algn="l"/>
                  <a:endParaRPr lang="en-US" b="1">
                    <a:latin typeface="Kruti Dev 010" charset="0"/>
                  </a:endParaRPr>
                </a:p>
              </p:txBody>
            </p:sp>
            <p:sp>
              <p:nvSpPr>
                <p:cNvPr id="112743" name="Rectangle 84"/>
                <p:cNvSpPr>
                  <a:spLocks noChangeArrowheads="1"/>
                </p:cNvSpPr>
                <p:nvPr/>
              </p:nvSpPr>
              <p:spPr bwMode="auto">
                <a:xfrm>
                  <a:off x="1790" y="3322"/>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sp>
            <p:nvSpPr>
              <p:cNvPr id="112719" name="Rectangle 88"/>
              <p:cNvSpPr>
                <a:spLocks noChangeArrowheads="1"/>
              </p:cNvSpPr>
              <p:nvPr/>
            </p:nvSpPr>
            <p:spPr bwMode="auto">
              <a:xfrm>
                <a:off x="1543050" y="3049588"/>
                <a:ext cx="1185863"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2000" b="1">
                    <a:latin typeface="Kruti Dev 010" charset="0"/>
                  </a:rPr>
                  <a:t>‰ Hktu</a:t>
                </a:r>
              </a:p>
            </p:txBody>
          </p:sp>
          <p:sp>
            <p:nvSpPr>
              <p:cNvPr id="112720" name="Rectangle 89"/>
              <p:cNvSpPr>
                <a:spLocks noChangeArrowheads="1"/>
              </p:cNvSpPr>
              <p:nvPr/>
            </p:nvSpPr>
            <p:spPr bwMode="auto">
              <a:xfrm>
                <a:off x="1538288" y="3873500"/>
                <a:ext cx="421589"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 </a:t>
                </a:r>
              </a:p>
            </p:txBody>
          </p:sp>
          <p:sp>
            <p:nvSpPr>
              <p:cNvPr id="112721" name="Rectangle 90"/>
              <p:cNvSpPr>
                <a:spLocks noChangeArrowheads="1"/>
              </p:cNvSpPr>
              <p:nvPr/>
            </p:nvSpPr>
            <p:spPr bwMode="auto">
              <a:xfrm>
                <a:off x="1541463" y="4752975"/>
                <a:ext cx="314188"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12722" name="Rectangle 91"/>
              <p:cNvSpPr>
                <a:spLocks noChangeArrowheads="1"/>
              </p:cNvSpPr>
              <p:nvPr/>
            </p:nvSpPr>
            <p:spPr bwMode="auto">
              <a:xfrm>
                <a:off x="1541463" y="5732463"/>
                <a:ext cx="314188"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12723"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a:latin typeface="Kruti Dev 010" charset="0"/>
                </a:endParaRPr>
              </a:p>
            </p:txBody>
          </p:sp>
          <p:sp>
            <p:nvSpPr>
              <p:cNvPr id="112724"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100">
                  <a:latin typeface="Kruti Dev 010" charset="0"/>
                </a:endParaRPr>
              </a:p>
            </p:txBody>
          </p:sp>
          <p:sp>
            <p:nvSpPr>
              <p:cNvPr id="112725"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sz="1100">
                  <a:latin typeface="Kruti Dev 010" charset="0"/>
                </a:endParaRPr>
              </a:p>
            </p:txBody>
          </p:sp>
          <p:sp>
            <p:nvSpPr>
              <p:cNvPr id="112726" name="Text Box 95"/>
              <p:cNvSpPr txBox="1">
                <a:spLocks noChangeArrowheads="1"/>
              </p:cNvSpPr>
              <p:nvPr/>
            </p:nvSpPr>
            <p:spPr bwMode="auto">
              <a:xfrm rot="-5400000">
                <a:off x="1567657" y="3558852"/>
                <a:ext cx="448151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205" name="AutoShape 97"/>
              <p:cNvSpPr>
                <a:spLocks noChangeArrowheads="1"/>
              </p:cNvSpPr>
              <p:nvPr/>
            </p:nvSpPr>
            <p:spPr bwMode="auto">
              <a:xfrm>
                <a:off x="5202238" y="1819156"/>
                <a:ext cx="1816100" cy="5473295"/>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206" name="Rectangle 98"/>
              <p:cNvSpPr>
                <a:spLocks noChangeArrowheads="1"/>
              </p:cNvSpPr>
              <p:nvPr/>
            </p:nvSpPr>
            <p:spPr bwMode="auto">
              <a:xfrm>
                <a:off x="1349375" y="819105"/>
                <a:ext cx="2925763" cy="5670130"/>
              </a:xfrm>
              <a:prstGeom prst="rect">
                <a:avLst/>
              </a:prstGeom>
              <a:noFill/>
              <a:ln w="114300">
                <a:solidFill>
                  <a:schemeClr val="hlink"/>
                </a:solidFill>
                <a:miter lim="800000"/>
                <a:headEnd/>
                <a:tailEnd/>
              </a:ln>
              <a:effectLst>
                <a:outerShdw blurRad="63500" dist="107763" dir="2700000" algn="ctr" rotWithShape="0">
                  <a:schemeClr val="tx1">
                    <a:alpha val="74998"/>
                  </a:schemeClr>
                </a:outerShdw>
              </a:effectLst>
            </p:spPr>
            <p:txBody>
              <a:bodyPr wrap="none" anchor="ctr"/>
              <a:lstStyle/>
              <a:p>
                <a:pPr algn="ctr">
                  <a:defRPr/>
                </a:pPr>
                <a:endParaRPr lang="en-US" sz="1600" b="1" dirty="0">
                  <a:solidFill>
                    <a:schemeClr val="hlink"/>
                  </a:solidFill>
                  <a:latin typeface="Kruti Dev 010" pitchFamily="2" charset="0"/>
                  <a:ea typeface="+mn-ea"/>
                  <a:cs typeface="+mn-cs"/>
                </a:endParaRPr>
              </a:p>
            </p:txBody>
          </p:sp>
          <p:grpSp>
            <p:nvGrpSpPr>
              <p:cNvPr id="112729" name="Group 99"/>
              <p:cNvGrpSpPr>
                <a:grpSpLocks/>
              </p:cNvGrpSpPr>
              <p:nvPr/>
            </p:nvGrpSpPr>
            <p:grpSpPr bwMode="auto">
              <a:xfrm>
                <a:off x="1716094" y="1995490"/>
                <a:ext cx="1727206" cy="1128713"/>
                <a:chOff x="1081" y="1257"/>
                <a:chExt cx="1088" cy="711"/>
              </a:xfrm>
            </p:grpSpPr>
            <p:sp>
              <p:nvSpPr>
                <p:cNvPr id="112735" name="Rectangle 100"/>
                <p:cNvSpPr>
                  <a:spLocks noChangeArrowheads="1"/>
                </p:cNvSpPr>
                <p:nvPr/>
              </p:nvSpPr>
              <p:spPr bwMode="auto">
                <a:xfrm>
                  <a:off x="1251" y="125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2736" name="Rectangle 101"/>
                <p:cNvSpPr>
                  <a:spLocks noChangeArrowheads="1"/>
                </p:cNvSpPr>
                <p:nvPr/>
              </p:nvSpPr>
              <p:spPr bwMode="auto">
                <a:xfrm>
                  <a:off x="1524" y="1301"/>
                  <a:ext cx="11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100" b="1">
                    <a:latin typeface="Kruti Dev 010" charset="0"/>
                  </a:endParaRPr>
                </a:p>
              </p:txBody>
            </p:sp>
            <p:sp>
              <p:nvSpPr>
                <p:cNvPr id="112737" name="Rectangle 102"/>
                <p:cNvSpPr>
                  <a:spLocks noChangeArrowheads="1"/>
                </p:cNvSpPr>
                <p:nvPr/>
              </p:nvSpPr>
              <p:spPr bwMode="auto">
                <a:xfrm>
                  <a:off x="1081" y="1446"/>
                  <a:ext cx="1088"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altLang="ja-JP" b="1">
                      <a:latin typeface="Kruti Dev 010" charset="0"/>
                    </a:rPr>
                    <a:t>^^dkO;kRed**</a:t>
                  </a:r>
                </a:p>
                <a:p>
                  <a:pPr algn="ctr"/>
                  <a:r>
                    <a:rPr lang="en-US" b="1">
                      <a:latin typeface="Kruti Dev 010" charset="0"/>
                    </a:rPr>
                    <a:t>jpk x;k jktlh dky ds iwoZ</a:t>
                  </a:r>
                </a:p>
                <a:p>
                  <a:pPr algn="ctr"/>
                  <a:endParaRPr lang="en-US" b="1">
                    <a:latin typeface="Kruti Dev 010" charset="0"/>
                  </a:endParaRPr>
                </a:p>
              </p:txBody>
            </p:sp>
            <p:sp>
              <p:nvSpPr>
                <p:cNvPr id="112738" name="Rectangle 103"/>
                <p:cNvSpPr>
                  <a:spLocks noChangeArrowheads="1"/>
                </p:cNvSpPr>
                <p:nvPr/>
              </p:nvSpPr>
              <p:spPr bwMode="auto">
                <a:xfrm>
                  <a:off x="1214" y="1576"/>
                  <a:ext cx="11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endParaRPr lang="en-US" sz="1100" b="1">
                    <a:latin typeface="Kruti Dev 010" charset="0"/>
                  </a:endParaRPr>
                </a:p>
              </p:txBody>
            </p:sp>
            <p:sp>
              <p:nvSpPr>
                <p:cNvPr id="112739" name="Rectangle 104"/>
                <p:cNvSpPr>
                  <a:spLocks noChangeArrowheads="1"/>
                </p:cNvSpPr>
                <p:nvPr/>
              </p:nvSpPr>
              <p:spPr bwMode="auto">
                <a:xfrm>
                  <a:off x="1090" y="1707"/>
                  <a:ext cx="11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endParaRPr lang="en-US" sz="1100" b="1">
                    <a:latin typeface="Kruti Dev 010" charset="0"/>
                  </a:endParaRPr>
                </a:p>
              </p:txBody>
            </p:sp>
            <p:sp>
              <p:nvSpPr>
                <p:cNvPr id="112740" name="Rectangle 105"/>
                <p:cNvSpPr>
                  <a:spLocks noChangeArrowheads="1"/>
                </p:cNvSpPr>
                <p:nvPr/>
              </p:nvSpPr>
              <p:spPr bwMode="auto">
                <a:xfrm>
                  <a:off x="1251" y="125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2741" name="Rectangle 106"/>
                <p:cNvSpPr>
                  <a:spLocks noChangeArrowheads="1"/>
                </p:cNvSpPr>
                <p:nvPr/>
              </p:nvSpPr>
              <p:spPr bwMode="auto">
                <a:xfrm>
                  <a:off x="1524" y="1301"/>
                  <a:ext cx="11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100" b="1">
                    <a:latin typeface="Kruti Dev 010" charset="0"/>
                  </a:endParaRPr>
                </a:p>
              </p:txBody>
            </p:sp>
          </p:grpSp>
          <p:grpSp>
            <p:nvGrpSpPr>
              <p:cNvPr id="112730" name="Group 85"/>
              <p:cNvGrpSpPr>
                <a:grpSpLocks/>
              </p:cNvGrpSpPr>
              <p:nvPr/>
            </p:nvGrpSpPr>
            <p:grpSpPr bwMode="auto">
              <a:xfrm>
                <a:off x="2455856" y="1473201"/>
                <a:ext cx="831848" cy="668339"/>
                <a:chOff x="1952" y="554"/>
                <a:chExt cx="524" cy="421"/>
              </a:xfrm>
            </p:grpSpPr>
            <p:sp>
              <p:nvSpPr>
                <p:cNvPr id="112733" name="Rectangle 86"/>
                <p:cNvSpPr>
                  <a:spLocks noChangeArrowheads="1"/>
                </p:cNvSpPr>
                <p:nvPr/>
              </p:nvSpPr>
              <p:spPr bwMode="auto">
                <a:xfrm>
                  <a:off x="1952" y="554"/>
                  <a:ext cx="11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12734" name="Rectangle 87"/>
                <p:cNvSpPr>
                  <a:spLocks noChangeArrowheads="1"/>
                </p:cNvSpPr>
                <p:nvPr/>
              </p:nvSpPr>
              <p:spPr bwMode="auto">
                <a:xfrm>
                  <a:off x="2049" y="608"/>
                  <a:ext cx="427"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600" b="1">
                      <a:latin typeface="Kruti Dev 010" charset="0"/>
                    </a:rPr>
                    <a:t>vczkge</a:t>
                  </a:r>
                </a:p>
                <a:p>
                  <a:pPr algn="l"/>
                  <a:endParaRPr lang="en-US" sz="1600" b="1">
                    <a:latin typeface="Kruti Dev 010" charset="0"/>
                  </a:endParaRPr>
                </a:p>
              </p:txBody>
            </p:sp>
          </p:grpSp>
          <p:sp>
            <p:nvSpPr>
              <p:cNvPr id="112731" name="Rectangle 93"/>
              <p:cNvSpPr>
                <a:spLocks noChangeArrowheads="1"/>
              </p:cNvSpPr>
              <p:nvPr/>
            </p:nvSpPr>
            <p:spPr bwMode="auto">
              <a:xfrm>
                <a:off x="2032000" y="2032000"/>
                <a:ext cx="41275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ja-JP" sz="1100" b="1">
                    <a:latin typeface="Kruti Dev 010" charset="0"/>
                  </a:rPr>
                  <a:t>iw.kZ</a:t>
                </a:r>
                <a:endParaRPr lang="en-US" sz="1100">
                  <a:latin typeface="Kruti Dev 010" charset="0"/>
                </a:endParaRPr>
              </a:p>
            </p:txBody>
          </p:sp>
          <p:sp>
            <p:nvSpPr>
              <p:cNvPr id="210" name="Rectangle 291"/>
              <p:cNvSpPr>
                <a:spLocks noChangeArrowheads="1"/>
              </p:cNvSpPr>
              <p:nvPr/>
            </p:nvSpPr>
            <p:spPr bwMode="auto">
              <a:xfrm>
                <a:off x="6415198" y="237355"/>
                <a:ext cx="3282950" cy="17148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grpSp>
        <p:pic>
          <p:nvPicPr>
            <p:cNvPr id="112659"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135" name="Rectangle 134"/>
            <p:cNvSpPr/>
            <p:nvPr/>
          </p:nvSpPr>
          <p:spPr>
            <a:xfrm rot="16200000">
              <a:off x="3045441" y="3664178"/>
              <a:ext cx="1580882" cy="707886"/>
            </a:xfrm>
            <a:prstGeom prst="rect">
              <a:avLst/>
            </a:prstGeom>
          </p:spPr>
          <p:txBody>
            <a:bodyPr wrap="none">
              <a:spAutoFit/>
            </a:bodyPr>
            <a:lstStyle/>
            <a:p>
              <a:pPr algn="ctr">
                <a:spcBef>
                  <a:spcPct val="50000"/>
                </a:spcBef>
                <a:defRPr/>
              </a:pPr>
              <a:r>
                <a:rPr lang="en-US" altLang="ja-JP" sz="4000" b="1" i="1" dirty="0">
                  <a:ln>
                    <a:solidFill>
                      <a:sysClr val="windowText" lastClr="000000"/>
                    </a:solidFill>
                  </a:ln>
                  <a:latin typeface="Kruti Dev 010" pitchFamily="2" charset="0"/>
                  <a:cs typeface="+mn-cs"/>
                </a:rPr>
                <a:t>**</a:t>
              </a:r>
              <a:r>
                <a:rPr lang="en-US" altLang="ja-JP" sz="4000" b="1" i="1" dirty="0" err="1">
                  <a:ln>
                    <a:solidFill>
                      <a:sysClr val="windowText" lastClr="000000"/>
                    </a:solidFill>
                  </a:ln>
                  <a:latin typeface="Kruti Dev 010" pitchFamily="2" charset="0"/>
                  <a:cs typeface="+mn-cs"/>
                </a:rPr>
                <a:t>dkO</a:t>
              </a:r>
              <a:r>
                <a:rPr lang="en-US" altLang="ja-JP" sz="4000" b="1" i="1" dirty="0">
                  <a:ln>
                    <a:solidFill>
                      <a:sysClr val="windowText" lastClr="000000"/>
                    </a:solidFill>
                  </a:ln>
                  <a:latin typeface="Kruti Dev 010" pitchFamily="2" charset="0"/>
                  <a:cs typeface="+mn-cs"/>
                </a:rPr>
                <a:t>;**</a:t>
              </a:r>
              <a:endParaRPr lang="en-US" sz="4000" b="1" i="1" dirty="0">
                <a:ln>
                  <a:solidFill>
                    <a:sysClr val="windowText" lastClr="000000"/>
                  </a:solidFill>
                </a:ln>
                <a:latin typeface="Kruti Dev 010" pitchFamily="2" charset="0"/>
                <a:ea typeface="ＭＳ Ｐゴシック" pitchFamily="-84" charset="-128"/>
                <a:cs typeface="+mn-cs"/>
              </a:endParaRPr>
            </a:p>
          </p:txBody>
        </p:sp>
      </p:grpSp>
      <p:sp>
        <p:nvSpPr>
          <p:cNvPr id="112642" name="Rectangle 114"/>
          <p:cNvSpPr>
            <a:spLocks noChangeArrowheads="1"/>
          </p:cNvSpPr>
          <p:nvPr/>
        </p:nvSpPr>
        <p:spPr bwMode="auto">
          <a:xfrm>
            <a:off x="0" y="0"/>
            <a:ext cx="10058400" cy="7789863"/>
          </a:xfrm>
          <a:prstGeom prst="rect">
            <a:avLst/>
          </a:prstGeom>
          <a:solidFill>
            <a:srgbClr val="000000">
              <a:alpha val="74901"/>
            </a:srgbClr>
          </a:solidFill>
          <a:ln w="12700">
            <a:solidFill>
              <a:schemeClr val="tx1"/>
            </a:solidFill>
            <a:miter lim="800000"/>
            <a:headEnd/>
            <a:tailEnd/>
          </a:ln>
        </p:spPr>
        <p:txBody>
          <a:bodyPr wrap="none" anchor="ctr"/>
          <a:lstStyle/>
          <a:p>
            <a:endParaRPr lang="en-US">
              <a:latin typeface="Kruti Dev 010" charset="0"/>
            </a:endParaRPr>
          </a:p>
        </p:txBody>
      </p:sp>
      <p:grpSp>
        <p:nvGrpSpPr>
          <p:cNvPr id="10" name="Group 117"/>
          <p:cNvGrpSpPr>
            <a:grpSpLocks/>
          </p:cNvGrpSpPr>
          <p:nvPr/>
        </p:nvGrpSpPr>
        <p:grpSpPr bwMode="auto">
          <a:xfrm>
            <a:off x="0" y="636588"/>
            <a:ext cx="4762500" cy="801687"/>
            <a:chOff x="190" y="490"/>
            <a:chExt cx="3000" cy="505"/>
          </a:xfrm>
        </p:grpSpPr>
        <p:sp>
          <p:nvSpPr>
            <p:cNvPr id="1198180" name="Rectangle 100"/>
            <p:cNvSpPr>
              <a:spLocks noChangeArrowheads="1"/>
            </p:cNvSpPr>
            <p:nvPr/>
          </p:nvSpPr>
          <p:spPr bwMode="auto">
            <a:xfrm>
              <a:off x="190" y="490"/>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109250" dir="3267739" algn="ctr" rotWithShape="0">
                <a:srgbClr val="58478F">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1198179" name="Text Box 99"/>
            <p:cNvSpPr txBox="1">
              <a:spLocks noChangeArrowheads="1"/>
            </p:cNvSpPr>
            <p:nvPr/>
          </p:nvSpPr>
          <p:spPr bwMode="auto">
            <a:xfrm>
              <a:off x="460" y="510"/>
              <a:ext cx="2460"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400" b="1" dirty="0">
                  <a:ln>
                    <a:solidFill>
                      <a:srgbClr val="FFFF00"/>
                    </a:solidFill>
                  </a:ln>
                  <a:solidFill>
                    <a:srgbClr val="FFF819"/>
                  </a:solidFill>
                  <a:latin typeface="Kruti Dev 010" pitchFamily="2" charset="0"/>
                </a:rPr>
                <a:t>v¸;wc</a:t>
              </a:r>
              <a:endParaRPr lang="en-US" sz="2400" dirty="0">
                <a:ln>
                  <a:solidFill>
                    <a:srgbClr val="FFFF00"/>
                  </a:solidFill>
                </a:ln>
                <a:solidFill>
                  <a:srgbClr val="FFF819"/>
                </a:solidFill>
                <a:latin typeface="Kruti Dev 010" pitchFamily="2" charset="0"/>
              </a:endParaRPr>
            </a:p>
          </p:txBody>
        </p:sp>
      </p:grpSp>
      <p:grpSp>
        <p:nvGrpSpPr>
          <p:cNvPr id="11" name="Group 121"/>
          <p:cNvGrpSpPr>
            <a:grpSpLocks/>
          </p:cNvGrpSpPr>
          <p:nvPr/>
        </p:nvGrpSpPr>
        <p:grpSpPr bwMode="auto">
          <a:xfrm>
            <a:off x="1250950" y="1773238"/>
            <a:ext cx="4762500" cy="769937"/>
            <a:chOff x="936" y="1326"/>
            <a:chExt cx="3000" cy="485"/>
          </a:xfrm>
        </p:grpSpPr>
        <p:sp>
          <p:nvSpPr>
            <p:cNvPr id="1198181" name="Rectangle 101"/>
            <p:cNvSpPr>
              <a:spLocks noChangeArrowheads="1"/>
            </p:cNvSpPr>
            <p:nvPr/>
          </p:nvSpPr>
          <p:spPr bwMode="auto">
            <a:xfrm>
              <a:off x="936" y="1346"/>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109250" dir="3267739" algn="ctr" rotWithShape="0">
                <a:srgbClr val="58478F">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1198182" name="Text Box 102"/>
            <p:cNvSpPr txBox="1">
              <a:spLocks noChangeArrowheads="1"/>
            </p:cNvSpPr>
            <p:nvPr/>
          </p:nvSpPr>
          <p:spPr bwMode="auto">
            <a:xfrm>
              <a:off x="1216" y="1326"/>
              <a:ext cx="2460"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400" b="1" dirty="0">
                  <a:ln>
                    <a:solidFill>
                      <a:srgbClr val="FFFF00"/>
                    </a:solidFill>
                  </a:ln>
                  <a:solidFill>
                    <a:srgbClr val="FFF819"/>
                  </a:solidFill>
                  <a:latin typeface="Kruti Dev 010" pitchFamily="2" charset="0"/>
                </a:rPr>
                <a:t>Hktu</a:t>
              </a:r>
            </a:p>
          </p:txBody>
        </p:sp>
      </p:grpSp>
      <p:grpSp>
        <p:nvGrpSpPr>
          <p:cNvPr id="12" name="Group 120"/>
          <p:cNvGrpSpPr>
            <a:grpSpLocks/>
          </p:cNvGrpSpPr>
          <p:nvPr/>
        </p:nvGrpSpPr>
        <p:grpSpPr bwMode="auto">
          <a:xfrm>
            <a:off x="2478088" y="2978150"/>
            <a:ext cx="4762500" cy="785813"/>
            <a:chOff x="1592" y="2222"/>
            <a:chExt cx="3000" cy="495"/>
          </a:xfrm>
        </p:grpSpPr>
        <p:sp>
          <p:nvSpPr>
            <p:cNvPr id="1198183" name="Rectangle 103"/>
            <p:cNvSpPr>
              <a:spLocks noChangeArrowheads="1"/>
            </p:cNvSpPr>
            <p:nvPr/>
          </p:nvSpPr>
          <p:spPr bwMode="auto">
            <a:xfrm>
              <a:off x="1592" y="2222"/>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109250" dir="3267739" algn="ctr" rotWithShape="0">
                <a:srgbClr val="58478F">
                  <a:alpha val="74998"/>
                </a:srgbClr>
              </a:outerShdw>
            </a:effectLst>
          </p:spPr>
          <p:txBody>
            <a:bodyPr wrap="none" anchor="ctr"/>
            <a:lstStyle/>
            <a:p>
              <a:pPr>
                <a:defRPr/>
              </a:pPr>
              <a:endParaRPr lang="en-US" dirty="0">
                <a:ln>
                  <a:solidFill>
                    <a:srgbClr val="FFFF00"/>
                  </a:solidFill>
                </a:ln>
                <a:latin typeface="Kruti Dev 010" pitchFamily="2" charset="0"/>
                <a:ea typeface="+mn-ea"/>
                <a:cs typeface="+mn-cs"/>
              </a:endParaRPr>
            </a:p>
          </p:txBody>
        </p:sp>
        <p:sp>
          <p:nvSpPr>
            <p:cNvPr id="1198184" name="Text Box 104"/>
            <p:cNvSpPr txBox="1">
              <a:spLocks noChangeArrowheads="1"/>
            </p:cNvSpPr>
            <p:nvPr/>
          </p:nvSpPr>
          <p:spPr bwMode="auto">
            <a:xfrm>
              <a:off x="1872" y="2232"/>
              <a:ext cx="2460"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400" b="1" dirty="0">
                  <a:ln>
                    <a:solidFill>
                      <a:srgbClr val="FFFF00"/>
                    </a:solidFill>
                  </a:ln>
                  <a:solidFill>
                    <a:srgbClr val="FFF819"/>
                  </a:solidFill>
                  <a:latin typeface="Kruti Dev 010" pitchFamily="2" charset="0"/>
                </a:rPr>
                <a:t>uhfropu</a:t>
              </a:r>
            </a:p>
          </p:txBody>
        </p:sp>
      </p:grpSp>
      <p:grpSp>
        <p:nvGrpSpPr>
          <p:cNvPr id="13" name="Group 119"/>
          <p:cNvGrpSpPr>
            <a:grpSpLocks/>
          </p:cNvGrpSpPr>
          <p:nvPr/>
        </p:nvGrpSpPr>
        <p:grpSpPr bwMode="auto">
          <a:xfrm>
            <a:off x="3994150" y="4270375"/>
            <a:ext cx="4762500" cy="817563"/>
            <a:chOff x="2318" y="3088"/>
            <a:chExt cx="3000" cy="515"/>
          </a:xfrm>
        </p:grpSpPr>
        <p:sp>
          <p:nvSpPr>
            <p:cNvPr id="1198185" name="Rectangle 105"/>
            <p:cNvSpPr>
              <a:spLocks noChangeArrowheads="1"/>
            </p:cNvSpPr>
            <p:nvPr/>
          </p:nvSpPr>
          <p:spPr bwMode="auto">
            <a:xfrm>
              <a:off x="2318" y="3088"/>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89803" dir="2700000" algn="ctr" rotWithShape="0">
                <a:srgbClr val="58478F">
                  <a:alpha val="74998"/>
                </a:srgbClr>
              </a:outerShdw>
            </a:effectLst>
          </p:spPr>
          <p:txBody>
            <a:bodyPr wrap="none" anchor="ctr"/>
            <a:lstStyle/>
            <a:p>
              <a:pPr>
                <a:defRPr/>
              </a:pPr>
              <a:endParaRPr lang="en-US" sz="1600" dirty="0">
                <a:ln>
                  <a:solidFill>
                    <a:srgbClr val="FFFF00"/>
                  </a:solidFill>
                </a:ln>
                <a:latin typeface="Kruti Dev 010" pitchFamily="2" charset="0"/>
                <a:ea typeface="+mn-ea"/>
                <a:cs typeface="+mn-cs"/>
              </a:endParaRPr>
            </a:p>
          </p:txBody>
        </p:sp>
        <p:sp>
          <p:nvSpPr>
            <p:cNvPr id="1198186" name="Text Box 106"/>
            <p:cNvSpPr txBox="1">
              <a:spLocks noChangeArrowheads="1"/>
            </p:cNvSpPr>
            <p:nvPr/>
          </p:nvSpPr>
          <p:spPr bwMode="auto">
            <a:xfrm>
              <a:off x="2588" y="3118"/>
              <a:ext cx="2460" cy="485"/>
            </a:xfrm>
            <a:prstGeom prst="rect">
              <a:avLst/>
            </a:prstGeom>
            <a:noFill/>
            <a:ln w="12700">
              <a:noFill/>
              <a:miter lim="800000"/>
              <a:headEnd/>
              <a:tailEnd/>
            </a:ln>
            <a:effectLst>
              <a:outerShdw blurRad="63500" dist="74053" dir="3542175"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400" b="1" dirty="0">
                  <a:ln>
                    <a:solidFill>
                      <a:srgbClr val="FFFF00"/>
                    </a:solidFill>
                  </a:ln>
                  <a:solidFill>
                    <a:srgbClr val="FFF819"/>
                  </a:solidFill>
                  <a:latin typeface="Kruti Dev 010" pitchFamily="2" charset="0"/>
                </a:rPr>
                <a:t>lHkksins’kd</a:t>
              </a:r>
            </a:p>
          </p:txBody>
        </p:sp>
      </p:grpSp>
      <p:grpSp>
        <p:nvGrpSpPr>
          <p:cNvPr id="14" name="Group 118"/>
          <p:cNvGrpSpPr>
            <a:grpSpLocks/>
          </p:cNvGrpSpPr>
          <p:nvPr/>
        </p:nvGrpSpPr>
        <p:grpSpPr bwMode="auto">
          <a:xfrm>
            <a:off x="5153025" y="5764213"/>
            <a:ext cx="4857750" cy="739775"/>
            <a:chOff x="3086" y="4114"/>
            <a:chExt cx="3060" cy="466"/>
          </a:xfrm>
        </p:grpSpPr>
        <p:sp>
          <p:nvSpPr>
            <p:cNvPr id="1198187" name="Rectangle 107"/>
            <p:cNvSpPr>
              <a:spLocks noChangeArrowheads="1"/>
            </p:cNvSpPr>
            <p:nvPr/>
          </p:nvSpPr>
          <p:spPr bwMode="auto">
            <a:xfrm>
              <a:off x="3104" y="4114"/>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89803" dir="2700000" algn="ctr" rotWithShape="0">
                <a:srgbClr val="58478F">
                  <a:alpha val="74998"/>
                </a:srgbClr>
              </a:outerShdw>
            </a:effectLst>
          </p:spPr>
          <p:txBody>
            <a:bodyPr wrap="none" anchor="ctr"/>
            <a:lstStyle/>
            <a:p>
              <a:pPr>
                <a:defRPr/>
              </a:pPr>
              <a:endParaRPr lang="en-US" sz="1400" dirty="0">
                <a:ln>
                  <a:solidFill>
                    <a:srgbClr val="FFFF00"/>
                  </a:solidFill>
                </a:ln>
                <a:latin typeface="Kruti Dev 010" pitchFamily="2" charset="0"/>
                <a:ea typeface="+mn-ea"/>
                <a:cs typeface="+mn-cs"/>
              </a:endParaRPr>
            </a:p>
          </p:txBody>
        </p:sp>
        <p:sp>
          <p:nvSpPr>
            <p:cNvPr id="1198188" name="Text Box 108"/>
            <p:cNvSpPr txBox="1">
              <a:spLocks noChangeArrowheads="1"/>
            </p:cNvSpPr>
            <p:nvPr/>
          </p:nvSpPr>
          <p:spPr bwMode="auto">
            <a:xfrm>
              <a:off x="3086" y="4134"/>
              <a:ext cx="3060" cy="446"/>
            </a:xfrm>
            <a:prstGeom prst="rect">
              <a:avLst/>
            </a:prstGeom>
            <a:noFill/>
            <a:ln w="12700">
              <a:noFill/>
              <a:miter lim="800000"/>
              <a:headEnd/>
              <a:tailEnd/>
            </a:ln>
            <a:effectLst>
              <a:outerShdw blurRad="63500" dist="74053" dir="3542175"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000" b="1" dirty="0" err="1">
                  <a:ln>
                    <a:solidFill>
                      <a:srgbClr val="FFFF00"/>
                    </a:solidFill>
                  </a:ln>
                  <a:solidFill>
                    <a:srgbClr val="FFF819"/>
                  </a:solidFill>
                  <a:latin typeface="Kruti Dev 010" pitchFamily="2" charset="0"/>
                </a:rPr>
                <a:t>Js"Bxhr</a:t>
              </a:r>
              <a:endParaRPr lang="en-US" sz="4000" b="1" dirty="0">
                <a:ln>
                  <a:solidFill>
                    <a:srgbClr val="FFFF00"/>
                  </a:solidFill>
                </a:ln>
                <a:solidFill>
                  <a:srgbClr val="FFF819"/>
                </a:solidFill>
                <a:latin typeface="Kruti Dev 010" pitchFamily="2"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84" name="Rectangle 8"/>
          <p:cNvSpPr>
            <a:spLocks noChangeArrowheads="1"/>
          </p:cNvSpPr>
          <p:nvPr/>
        </p:nvSpPr>
        <p:spPr bwMode="auto">
          <a:xfrm>
            <a:off x="0" y="0"/>
            <a:ext cx="10058400" cy="7772400"/>
          </a:xfrm>
          <a:prstGeom prst="rect">
            <a:avLst/>
          </a:prstGeom>
          <a:gradFill rotWithShape="0">
            <a:gsLst>
              <a:gs pos="0">
                <a:schemeClr val="accent1">
                  <a:gamma/>
                  <a:shade val="0"/>
                  <a:invGamma/>
                </a:schemeClr>
              </a:gs>
              <a:gs pos="50000">
                <a:schemeClr val="accent1"/>
              </a:gs>
              <a:gs pos="100000">
                <a:schemeClr val="accent1">
                  <a:gamma/>
                  <a:shade val="0"/>
                  <a:invGamma/>
                </a:schemeClr>
              </a:gs>
            </a:gsLst>
            <a:lin ang="18900000" scaled="1"/>
          </a:gradFill>
          <a:ln w="12700">
            <a:solidFill>
              <a:schemeClr val="tx1"/>
            </a:solidFill>
            <a:miter lim="800000"/>
            <a:headEnd/>
            <a:tailEnd/>
          </a:ln>
          <a:effectLst/>
        </p:spPr>
        <p:txBody>
          <a:bodyPr wrap="none" anchor="ctr"/>
          <a:lstStyle/>
          <a:p>
            <a:pPr algn="ctr">
              <a:defRPr/>
            </a:pPr>
            <a:endParaRPr lang="en-US" dirty="0">
              <a:solidFill>
                <a:srgbClr val="8EF0FA"/>
              </a:solidFill>
              <a:latin typeface="Kruti Dev 010" pitchFamily="2" charset="0"/>
              <a:ea typeface="+mn-ea"/>
              <a:cs typeface="+mn-cs"/>
            </a:endParaRPr>
          </a:p>
        </p:txBody>
      </p:sp>
      <p:sp>
        <p:nvSpPr>
          <p:cNvPr id="114690" name="Text Box 17"/>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grpSp>
        <p:nvGrpSpPr>
          <p:cNvPr id="2" name="Group 17"/>
          <p:cNvGrpSpPr>
            <a:grpSpLocks/>
          </p:cNvGrpSpPr>
          <p:nvPr/>
        </p:nvGrpSpPr>
        <p:grpSpPr bwMode="auto">
          <a:xfrm>
            <a:off x="4094163" y="660400"/>
            <a:ext cx="4254500" cy="2697163"/>
            <a:chOff x="4061737" y="1004065"/>
            <a:chExt cx="4255392" cy="2696914"/>
          </a:xfrm>
        </p:grpSpPr>
        <p:sp>
          <p:nvSpPr>
            <p:cNvPr id="485398" name="Oval 22"/>
            <p:cNvSpPr>
              <a:spLocks noChangeArrowheads="1"/>
            </p:cNvSpPr>
            <p:nvPr/>
          </p:nvSpPr>
          <p:spPr bwMode="auto">
            <a:xfrm>
              <a:off x="4061737" y="1038987"/>
              <a:ext cx="4255392" cy="2661992"/>
            </a:xfrm>
            <a:prstGeom prst="ellipse">
              <a:avLst/>
            </a:prstGeom>
            <a:solidFill>
              <a:schemeClr val="accent1"/>
            </a:solidFill>
            <a:ln w="12700">
              <a:solidFill>
                <a:schemeClr val="tx1"/>
              </a:solidFill>
              <a:round/>
              <a:headEnd/>
              <a:tailEnd/>
            </a:ln>
            <a:effectLst>
              <a:outerShdw blurRad="63500" dist="107763"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485399" name="Rectangle 23"/>
            <p:cNvSpPr>
              <a:spLocks noChangeArrowheads="1"/>
            </p:cNvSpPr>
            <p:nvPr/>
          </p:nvSpPr>
          <p:spPr bwMode="auto">
            <a:xfrm>
              <a:off x="4088716" y="1004065"/>
              <a:ext cx="4109537" cy="2592922"/>
            </a:xfrm>
            <a:prstGeom prst="rect">
              <a:avLst/>
            </a:prstGeom>
            <a:noFill/>
            <a:ln w="12700">
              <a:noFill/>
              <a:miter lim="800000"/>
              <a:headEnd/>
              <a:tailEnd/>
            </a:ln>
            <a:effectLst>
              <a:outerShdw blurRad="63500" dist="71842" dir="2700000" algn="ctr" rotWithShape="0">
                <a:srgbClr val="080808">
                  <a:alpha val="74998"/>
                </a:srgbClr>
              </a:outerShdw>
            </a:effectLst>
          </p:spPr>
          <p:txBody>
            <a:bodyPr lIns="100821" tIns="49526" rIns="100821" bIns="49526">
              <a:spAutoFit/>
            </a:bodyPr>
            <a:lstStyle/>
            <a:p>
              <a:pPr algn="ctr" defTabSz="1019175">
                <a:defRPr/>
              </a:pPr>
              <a:r>
                <a:rPr lang="en-US" sz="5400" b="1" i="1" dirty="0">
                  <a:ln>
                    <a:solidFill>
                      <a:srgbClr val="FFFF00"/>
                    </a:solidFill>
                  </a:ln>
                  <a:solidFill>
                    <a:srgbClr val="FAFD00"/>
                  </a:solidFill>
                  <a:latin typeface="Kruti Dev 010" pitchFamily="2" charset="0"/>
                  <a:ea typeface="+mn-ea"/>
                  <a:cs typeface="+mn-cs"/>
                </a:rPr>
                <a:t>vkidks</a:t>
              </a:r>
            </a:p>
            <a:p>
              <a:pPr algn="ctr" defTabSz="1019175">
                <a:defRPr/>
              </a:pPr>
              <a:r>
                <a:rPr lang="en-US" sz="5400" b="1" i="1" dirty="0">
                  <a:ln>
                    <a:solidFill>
                      <a:srgbClr val="FFFF00"/>
                    </a:solidFill>
                  </a:ln>
                  <a:solidFill>
                    <a:srgbClr val="FAFD00"/>
                  </a:solidFill>
                  <a:latin typeface="Kruti Dev 010" pitchFamily="2" charset="0"/>
                  <a:ea typeface="+mn-ea"/>
                  <a:cs typeface="+mn-cs"/>
                </a:rPr>
                <a:t>cgqr</a:t>
              </a:r>
            </a:p>
            <a:p>
              <a:pPr algn="ctr" defTabSz="1019175">
                <a:defRPr/>
              </a:pPr>
              <a:r>
                <a:rPr lang="en-US" sz="5400" b="1" i="1" dirty="0">
                  <a:ln>
                    <a:solidFill>
                      <a:srgbClr val="FFFF00"/>
                    </a:solidFill>
                  </a:ln>
                  <a:solidFill>
                    <a:srgbClr val="FAFD00"/>
                  </a:solidFill>
                  <a:latin typeface="Kruti Dev 010" pitchFamily="2" charset="0"/>
                  <a:ea typeface="+mn-ea"/>
                  <a:cs typeface="+mn-cs"/>
                </a:rPr>
                <a:t>/kU;okn!</a:t>
              </a:r>
            </a:p>
          </p:txBody>
        </p:sp>
      </p:grpSp>
      <p:sp>
        <p:nvSpPr>
          <p:cNvPr id="485400" name="Oval 24"/>
          <p:cNvSpPr>
            <a:spLocks noChangeArrowheads="1"/>
          </p:cNvSpPr>
          <p:nvPr/>
        </p:nvSpPr>
        <p:spPr bwMode="auto">
          <a:xfrm>
            <a:off x="3371850" y="1951038"/>
            <a:ext cx="285750" cy="400050"/>
          </a:xfrm>
          <a:prstGeom prst="ellipse">
            <a:avLst/>
          </a:prstGeom>
          <a:solidFill>
            <a:schemeClr val="accent1"/>
          </a:solidFill>
          <a:ln w="12700">
            <a:solidFill>
              <a:schemeClr val="tx1"/>
            </a:solidFill>
            <a:round/>
            <a:headEnd/>
            <a:tailEnd/>
          </a:ln>
          <a:effectLst>
            <a:outerShdw blurRad="63500" dist="71842" dir="2700000" algn="ctr" rotWithShape="0">
              <a:srgbClr val="080808">
                <a:alpha val="74998"/>
              </a:srgbClr>
            </a:outerShdw>
          </a:effectLst>
        </p:spPr>
        <p:txBody>
          <a:bodyPr wrap="none" lIns="100821" tIns="49526" rIns="100821" bIns="49526">
            <a:spAutoFit/>
          </a:bodyPr>
          <a:lstStyle/>
          <a:p>
            <a:pPr>
              <a:defRPr/>
            </a:pPr>
            <a:endParaRPr lang="en-US" dirty="0">
              <a:latin typeface="Kruti Dev 010" pitchFamily="2" charset="0"/>
              <a:ea typeface="+mn-ea"/>
              <a:cs typeface="+mn-cs"/>
            </a:endParaRPr>
          </a:p>
        </p:txBody>
      </p:sp>
      <p:graphicFrame>
        <p:nvGraphicFramePr>
          <p:cNvPr id="114693" name="Object 2"/>
          <p:cNvGraphicFramePr>
            <a:graphicFrameLocks/>
          </p:cNvGraphicFramePr>
          <p:nvPr/>
        </p:nvGraphicFramePr>
        <p:xfrm>
          <a:off x="323850" y="1062038"/>
          <a:ext cx="4335463" cy="6188075"/>
        </p:xfrm>
        <a:graphic>
          <a:graphicData uri="http://schemas.openxmlformats.org/presentationml/2006/ole">
            <mc:AlternateContent xmlns:mc="http://schemas.openxmlformats.org/markup-compatibility/2006">
              <mc:Choice xmlns:v="urn:schemas-microsoft-com:vml" Requires="v">
                <p:oleObj name="Microsoft ClipArt Gallery" r:id="rId3" imgW="3835400" imgH="5473700" progId="MS_ClipArt_Gallery">
                  <p:embed/>
                </p:oleObj>
              </mc:Choice>
              <mc:Fallback>
                <p:oleObj name="Microsoft ClipArt Gallery" r:id="rId3" imgW="3835400" imgH="54737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62038"/>
                        <a:ext cx="4335463" cy="6188075"/>
                      </a:xfrm>
                      <a:prstGeom prst="rect">
                        <a:avLst/>
                      </a:prstGeom>
                      <a:noFill/>
                      <a:ln>
                        <a:noFill/>
                      </a:ln>
                      <a:effectLst>
                        <a:outerShdw blurRad="63500" dist="107763" dir="2700000" algn="ctr" rotWithShape="0">
                          <a:srgbClr val="080808">
                            <a:alpha val="74997"/>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14694" name="Text Box 34"/>
          <p:cNvSpPr txBox="1">
            <a:spLocks noChangeArrowheads="1"/>
          </p:cNvSpPr>
          <p:nvPr/>
        </p:nvSpPr>
        <p:spPr bwMode="auto">
          <a:xfrm>
            <a:off x="479425" y="7364413"/>
            <a:ext cx="7286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AECCFF"/>
                </a:solidFill>
                <a:latin typeface="Kruti Dev 010" charset="0"/>
              </a:rPr>
              <a:t>©2006 TBBMI</a:t>
            </a:r>
          </a:p>
        </p:txBody>
      </p:sp>
      <p:sp>
        <p:nvSpPr>
          <p:cNvPr id="114695" name="Text Box 36"/>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52</a:t>
            </a:r>
          </a:p>
        </p:txBody>
      </p:sp>
      <p:sp>
        <p:nvSpPr>
          <p:cNvPr id="114696" name="Text Box 38"/>
          <p:cNvSpPr txBox="1">
            <a:spLocks noChangeArrowheads="1"/>
          </p:cNvSpPr>
          <p:nvPr/>
        </p:nvSpPr>
        <p:spPr bwMode="auto">
          <a:xfrm>
            <a:off x="9578975"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14697" name="Text Box 39"/>
          <p:cNvSpPr txBox="1">
            <a:spLocks noChangeArrowheads="1"/>
          </p:cNvSpPr>
          <p:nvPr/>
        </p:nvSpPr>
        <p:spPr bwMode="auto">
          <a:xfrm>
            <a:off x="8537575" y="7350125"/>
            <a:ext cx="55721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7" name="Rectangle 23"/>
          <p:cNvSpPr>
            <a:spLocks noChangeArrowheads="1"/>
          </p:cNvSpPr>
          <p:nvPr/>
        </p:nvSpPr>
        <p:spPr bwMode="auto">
          <a:xfrm>
            <a:off x="3590980" y="4025024"/>
            <a:ext cx="6543620" cy="2870008"/>
          </a:xfrm>
          <a:prstGeom prst="rect">
            <a:avLst/>
          </a:prstGeom>
          <a:noFill/>
          <a:ln w="12700">
            <a:noFill/>
            <a:miter lim="800000"/>
            <a:headEnd/>
            <a:tailEnd/>
          </a:ln>
          <a:effectLst>
            <a:outerShdw blurRad="63500" dist="71842" dir="2700000" algn="ctr" rotWithShape="0">
              <a:srgbClr val="080808">
                <a:alpha val="74998"/>
              </a:srgbClr>
            </a:outerShdw>
          </a:effectLst>
        </p:spPr>
        <p:txBody>
          <a:bodyPr lIns="100821" tIns="49526" rIns="100821" bIns="49526">
            <a:spAutoFit/>
          </a:bodyPr>
          <a:lstStyle/>
          <a:p>
            <a:pPr algn="ctr" defTabSz="1019175">
              <a:defRPr/>
            </a:pPr>
            <a:r>
              <a:rPr lang="en-US" sz="6000" b="1" i="1" dirty="0">
                <a:ln>
                  <a:solidFill>
                    <a:srgbClr val="FFFF00"/>
                  </a:solidFill>
                </a:ln>
                <a:solidFill>
                  <a:srgbClr val="FAFD00"/>
                </a:solidFill>
                <a:latin typeface="Kruti Dev 010" pitchFamily="2" charset="0"/>
              </a:rPr>
              <a:t>fdarq Hkfo";oDrkvksa</a:t>
            </a:r>
          </a:p>
          <a:p>
            <a:pPr algn="ctr" defTabSz="1019175">
              <a:defRPr/>
            </a:pPr>
            <a:r>
              <a:rPr lang="en-US" sz="6000" b="1" i="1" dirty="0">
                <a:ln>
                  <a:solidFill>
                    <a:srgbClr val="FFFF00"/>
                  </a:solidFill>
                </a:ln>
                <a:solidFill>
                  <a:srgbClr val="FAFD00"/>
                </a:solidFill>
                <a:latin typeface="Kruti Dev 010" pitchFamily="2" charset="0"/>
              </a:rPr>
              <a:t>dh iqLrd ds ckjs esa</a:t>
            </a:r>
          </a:p>
          <a:p>
            <a:pPr algn="ctr" defTabSz="1019175">
              <a:defRPr/>
            </a:pPr>
            <a:r>
              <a:rPr lang="en-US" sz="6000" b="1" i="1" dirty="0">
                <a:ln>
                  <a:solidFill>
                    <a:srgbClr val="FFFF00"/>
                  </a:solidFill>
                </a:ln>
                <a:solidFill>
                  <a:srgbClr val="FAFD00"/>
                </a:solidFill>
                <a:latin typeface="Kruti Dev 010" pitchFamily="2" charset="0"/>
              </a:rPr>
              <a:t>esjs ikLVj gh tkusa</a:t>
            </a:r>
            <a:endParaRPr lang="en-US" sz="5400" b="1" i="1" dirty="0">
              <a:ln>
                <a:solidFill>
                  <a:srgbClr val="FFFF00"/>
                </a:solidFill>
              </a:ln>
              <a:solidFill>
                <a:srgbClr val="FAFD00"/>
              </a:solidFill>
              <a:latin typeface="Kruti Dev 010"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6737" name="Group 180"/>
          <p:cNvGrpSpPr>
            <a:grpSpLocks/>
          </p:cNvGrpSpPr>
          <p:nvPr/>
        </p:nvGrpSpPr>
        <p:grpSpPr bwMode="auto">
          <a:xfrm>
            <a:off x="361950" y="204788"/>
            <a:ext cx="9696450" cy="7564437"/>
            <a:chOff x="361950" y="204788"/>
            <a:chExt cx="9696450" cy="7564437"/>
          </a:xfrm>
        </p:grpSpPr>
        <p:sp>
          <p:nvSpPr>
            <p:cNvPr id="116738" name="Rectangle 4"/>
            <p:cNvSpPr>
              <a:spLocks noChangeArrowheads="1"/>
            </p:cNvSpPr>
            <p:nvPr/>
          </p:nvSpPr>
          <p:spPr bwMode="auto">
            <a:xfrm>
              <a:off x="2871788" y="44069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39" name="Rectangle 5"/>
            <p:cNvSpPr>
              <a:spLocks noChangeArrowheads="1"/>
            </p:cNvSpPr>
            <p:nvPr/>
          </p:nvSpPr>
          <p:spPr bwMode="auto">
            <a:xfrm>
              <a:off x="2855913" y="466248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0" name="Rectangle 6"/>
            <p:cNvSpPr>
              <a:spLocks noChangeArrowheads="1"/>
            </p:cNvSpPr>
            <p:nvPr/>
          </p:nvSpPr>
          <p:spPr bwMode="auto">
            <a:xfrm>
              <a:off x="2840038" y="49657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1" name="Rectangle 7"/>
            <p:cNvSpPr>
              <a:spLocks noChangeArrowheads="1"/>
            </p:cNvSpPr>
            <p:nvPr/>
          </p:nvSpPr>
          <p:spPr bwMode="auto">
            <a:xfrm>
              <a:off x="2840038" y="517525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2" name="Rectangle 8"/>
            <p:cNvSpPr>
              <a:spLocks noChangeArrowheads="1"/>
            </p:cNvSpPr>
            <p:nvPr/>
          </p:nvSpPr>
          <p:spPr bwMode="auto">
            <a:xfrm>
              <a:off x="2833688" y="427196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3" name="Rectangle 9"/>
            <p:cNvSpPr>
              <a:spLocks noChangeArrowheads="1"/>
            </p:cNvSpPr>
            <p:nvPr/>
          </p:nvSpPr>
          <p:spPr bwMode="auto">
            <a:xfrm>
              <a:off x="933450" y="29337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4" name="Rectangle 10"/>
            <p:cNvSpPr>
              <a:spLocks noChangeArrowheads="1"/>
            </p:cNvSpPr>
            <p:nvPr/>
          </p:nvSpPr>
          <p:spPr bwMode="auto">
            <a:xfrm>
              <a:off x="3054350" y="17653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5" name="Rectangle 11"/>
            <p:cNvSpPr>
              <a:spLocks noChangeArrowheads="1"/>
            </p:cNvSpPr>
            <p:nvPr/>
          </p:nvSpPr>
          <p:spPr bwMode="auto">
            <a:xfrm>
              <a:off x="3038475" y="205263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6" name="Rectangle 12"/>
            <p:cNvSpPr>
              <a:spLocks noChangeArrowheads="1"/>
            </p:cNvSpPr>
            <p:nvPr/>
          </p:nvSpPr>
          <p:spPr bwMode="auto">
            <a:xfrm>
              <a:off x="2878138" y="224472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7" name="Rectangle 13"/>
            <p:cNvSpPr>
              <a:spLocks noChangeArrowheads="1"/>
            </p:cNvSpPr>
            <p:nvPr/>
          </p:nvSpPr>
          <p:spPr bwMode="auto">
            <a:xfrm>
              <a:off x="3054350" y="289877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8" name="Rectangle 14"/>
            <p:cNvSpPr>
              <a:spLocks noChangeArrowheads="1"/>
            </p:cNvSpPr>
            <p:nvPr/>
          </p:nvSpPr>
          <p:spPr bwMode="auto">
            <a:xfrm>
              <a:off x="2894013" y="36830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9" name="Rectangle 15"/>
            <p:cNvSpPr>
              <a:spLocks noChangeArrowheads="1"/>
            </p:cNvSpPr>
            <p:nvPr/>
          </p:nvSpPr>
          <p:spPr bwMode="auto">
            <a:xfrm>
              <a:off x="2894013" y="382746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0" name="Rectangle 16"/>
            <p:cNvSpPr>
              <a:spLocks noChangeArrowheads="1"/>
            </p:cNvSpPr>
            <p:nvPr/>
          </p:nvSpPr>
          <p:spPr bwMode="auto">
            <a:xfrm>
              <a:off x="2989263" y="345916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1" name="Rectangle 17"/>
            <p:cNvSpPr>
              <a:spLocks noChangeArrowheads="1"/>
            </p:cNvSpPr>
            <p:nvPr/>
          </p:nvSpPr>
          <p:spPr bwMode="auto">
            <a:xfrm>
              <a:off x="3117850" y="317023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2" name="Rectangle 18"/>
            <p:cNvSpPr>
              <a:spLocks noChangeArrowheads="1"/>
            </p:cNvSpPr>
            <p:nvPr/>
          </p:nvSpPr>
          <p:spPr bwMode="auto">
            <a:xfrm>
              <a:off x="2894013" y="462438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3" name="Rectangle 19"/>
            <p:cNvSpPr>
              <a:spLocks noChangeArrowheads="1"/>
            </p:cNvSpPr>
            <p:nvPr/>
          </p:nvSpPr>
          <p:spPr bwMode="auto">
            <a:xfrm>
              <a:off x="2878138" y="49276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4" name="Rectangle 20"/>
            <p:cNvSpPr>
              <a:spLocks noChangeArrowheads="1"/>
            </p:cNvSpPr>
            <p:nvPr/>
          </p:nvSpPr>
          <p:spPr bwMode="auto">
            <a:xfrm>
              <a:off x="2878138" y="513715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5" name="Rectangle 21"/>
            <p:cNvSpPr>
              <a:spLocks noChangeArrowheads="1"/>
            </p:cNvSpPr>
            <p:nvPr/>
          </p:nvSpPr>
          <p:spPr bwMode="auto">
            <a:xfrm>
              <a:off x="3022600" y="580707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6" name="Rectangle 22"/>
            <p:cNvSpPr>
              <a:spLocks noChangeArrowheads="1"/>
            </p:cNvSpPr>
            <p:nvPr/>
          </p:nvSpPr>
          <p:spPr bwMode="auto">
            <a:xfrm>
              <a:off x="3006725" y="609441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7" name="Rectangle 23"/>
            <p:cNvSpPr>
              <a:spLocks noChangeArrowheads="1"/>
            </p:cNvSpPr>
            <p:nvPr/>
          </p:nvSpPr>
          <p:spPr bwMode="auto">
            <a:xfrm>
              <a:off x="2814638" y="695642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8" name="Rectangle 24"/>
            <p:cNvSpPr>
              <a:spLocks noChangeArrowheads="1"/>
            </p:cNvSpPr>
            <p:nvPr/>
          </p:nvSpPr>
          <p:spPr bwMode="auto">
            <a:xfrm>
              <a:off x="2894013" y="722788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9" name="Rectangle 25"/>
            <p:cNvSpPr>
              <a:spLocks noChangeArrowheads="1"/>
            </p:cNvSpPr>
            <p:nvPr/>
          </p:nvSpPr>
          <p:spPr bwMode="auto">
            <a:xfrm>
              <a:off x="3101975" y="23876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60" name="Rectangle 2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16761" name="Picture 2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16762" name="Rectangle 28"/>
            <p:cNvSpPr>
              <a:spLocks noChangeArrowheads="1"/>
            </p:cNvSpPr>
            <p:nvPr/>
          </p:nvSpPr>
          <p:spPr bwMode="auto">
            <a:xfrm>
              <a:off x="5589588" y="338138"/>
              <a:ext cx="4102100" cy="708977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6764" name="Text Box 208"/>
            <p:cNvSpPr txBox="1">
              <a:spLocks noChangeArrowheads="1"/>
            </p:cNvSpPr>
            <p:nvPr/>
          </p:nvSpPr>
          <p:spPr bwMode="auto">
            <a:xfrm>
              <a:off x="9015413" y="7477125"/>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53</a:t>
              </a:r>
            </a:p>
          </p:txBody>
        </p:sp>
        <p:grpSp>
          <p:nvGrpSpPr>
            <p:cNvPr id="116765" name="Group 209"/>
            <p:cNvGrpSpPr>
              <a:grpSpLocks/>
            </p:cNvGrpSpPr>
            <p:nvPr/>
          </p:nvGrpSpPr>
          <p:grpSpPr bwMode="auto">
            <a:xfrm>
              <a:off x="5505450" y="6294438"/>
              <a:ext cx="4233863" cy="954087"/>
              <a:chOff x="3468" y="3985"/>
              <a:chExt cx="2667" cy="601"/>
            </a:xfrm>
          </p:grpSpPr>
          <p:sp>
            <p:nvSpPr>
              <p:cNvPr id="1202386" name="Text Box 210"/>
              <p:cNvSpPr txBox="1">
                <a:spLocks noChangeArrowheads="1"/>
              </p:cNvSpPr>
              <p:nvPr/>
            </p:nvSpPr>
            <p:spPr bwMode="auto">
              <a:xfrm>
                <a:off x="3468" y="3985"/>
                <a:ext cx="2667" cy="60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rgbClr val="FFFF00"/>
                      </a:solidFill>
                    </a:ln>
                    <a:solidFill>
                      <a:srgbClr val="FFF819"/>
                    </a:solidFill>
                    <a:latin typeface="Kruti Dev 010" pitchFamily="2" charset="0"/>
                    <a:ea typeface="+mn-ea"/>
                    <a:cs typeface="+mn-cs"/>
                  </a:rPr>
                  <a:t>vuqekur% dky[kaM</a:t>
                </a:r>
              </a:p>
              <a:p>
                <a:pPr algn="ctr">
                  <a:spcBef>
                    <a:spcPts val="0"/>
                  </a:spcBef>
                  <a:defRPr/>
                </a:pPr>
                <a:r>
                  <a:rPr lang="en-US" sz="2800" b="1" dirty="0">
                    <a:ln>
                      <a:solidFill>
                        <a:srgbClr val="FFFF00"/>
                      </a:solidFill>
                    </a:ln>
                    <a:solidFill>
                      <a:srgbClr val="FFF819"/>
                    </a:solidFill>
                    <a:latin typeface="Kruti Dev 010" pitchFamily="2" charset="0"/>
                    <a:ea typeface="+mn-ea"/>
                    <a:cs typeface="+mn-cs"/>
                  </a:rPr>
                  <a:t>Š</a:t>
                </a:r>
                <a:r>
                  <a:rPr lang="en-US" sz="2800" b="1" dirty="0">
                    <a:ln>
                      <a:solidFill>
                        <a:srgbClr val="FFFF00"/>
                      </a:solidFill>
                    </a:ln>
                    <a:solidFill>
                      <a:srgbClr val="FFF819"/>
                    </a:solidFill>
                    <a:latin typeface="Kruti Dev 010"/>
                    <a:ea typeface="+mn-ea"/>
                    <a:cs typeface="+mn-cs"/>
                  </a:rPr>
                  <a:t>†Œ </a:t>
                </a:r>
                <a:r>
                  <a:rPr lang="en-US" sz="2800" b="1" dirty="0">
                    <a:ln>
                      <a:solidFill>
                        <a:srgbClr val="FFFF00"/>
                      </a:solidFill>
                    </a:ln>
                    <a:solidFill>
                      <a:srgbClr val="FFF819"/>
                    </a:solidFill>
                    <a:latin typeface="Kruti Dev 010" pitchFamily="2" charset="0"/>
                    <a:ea typeface="+mn-ea"/>
                    <a:cs typeface="+mn-cs"/>
                  </a:rPr>
                  <a:t>ch-lh- ls </a:t>
                </a:r>
                <a:r>
                  <a:rPr lang="en-US" sz="2800" b="1" dirty="0">
                    <a:ln>
                      <a:solidFill>
                        <a:srgbClr val="FFFF00"/>
                      </a:solidFill>
                    </a:ln>
                    <a:solidFill>
                      <a:srgbClr val="FFF819"/>
                    </a:solidFill>
                    <a:latin typeface="Kruti Dev 010"/>
                    <a:ea typeface="+mn-ea"/>
                    <a:cs typeface="+mn-cs"/>
                  </a:rPr>
                  <a:t>†…Œ</a:t>
                </a:r>
                <a:r>
                  <a:rPr lang="en-US" sz="2800" b="1" dirty="0">
                    <a:ln>
                      <a:solidFill>
                        <a:srgbClr val="FFFF00"/>
                      </a:solidFill>
                    </a:ln>
                    <a:solidFill>
                      <a:srgbClr val="FFF819"/>
                    </a:solidFill>
                    <a:latin typeface="Kruti Dev 010" pitchFamily="2" charset="0"/>
                    <a:ea typeface="+mn-ea"/>
                    <a:cs typeface="+mn-cs"/>
                  </a:rPr>
                  <a:t> ch-lh-</a:t>
                </a:r>
              </a:p>
            </p:txBody>
          </p:sp>
          <p:sp>
            <p:nvSpPr>
              <p:cNvPr id="1202387" name="AutoShape 211"/>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16767"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grpSp>
          <p:nvGrpSpPr>
            <p:cNvPr id="116768" name="Group 391"/>
            <p:cNvGrpSpPr>
              <a:grpSpLocks/>
            </p:cNvGrpSpPr>
            <p:nvPr/>
          </p:nvGrpSpPr>
          <p:grpSpPr bwMode="auto">
            <a:xfrm>
              <a:off x="5395913" y="2078038"/>
              <a:ext cx="4400550" cy="1916112"/>
              <a:chOff x="3399" y="1239"/>
              <a:chExt cx="2772" cy="1207"/>
            </a:xfrm>
          </p:grpSpPr>
          <p:sp>
            <p:nvSpPr>
              <p:cNvPr id="1202568"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202569"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202570"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grpSp>
          <p:nvGrpSpPr>
            <p:cNvPr id="116769" name="Group 202"/>
            <p:cNvGrpSpPr>
              <a:grpSpLocks/>
            </p:cNvGrpSpPr>
            <p:nvPr/>
          </p:nvGrpSpPr>
          <p:grpSpPr bwMode="auto">
            <a:xfrm>
              <a:off x="6821488" y="4425950"/>
              <a:ext cx="3236912" cy="1477963"/>
              <a:chOff x="4372" y="2974"/>
              <a:chExt cx="2039" cy="931"/>
            </a:xfrm>
          </p:grpSpPr>
          <p:sp>
            <p:nvSpPr>
              <p:cNvPr id="1202379" name="Text Box 203"/>
              <p:cNvSpPr txBox="1">
                <a:spLocks noChangeArrowheads="1"/>
              </p:cNvSpPr>
              <p:nvPr/>
            </p:nvSpPr>
            <p:spPr bwMode="auto">
              <a:xfrm>
                <a:off x="4546" y="2974"/>
                <a:ext cx="1865" cy="931"/>
              </a:xfrm>
              <a:prstGeom prst="rect">
                <a:avLst/>
              </a:prstGeom>
              <a:noFill/>
              <a:ln w="12700">
                <a:noFill/>
                <a:miter lim="800000"/>
                <a:headEnd/>
                <a:tailEnd/>
              </a:ln>
              <a:effectLst>
                <a:outerShdw blurRad="63500" dist="89803" dir="2700000" algn="ctr" rotWithShape="0">
                  <a:schemeClr val="tx1">
                    <a:alpha val="74998"/>
                  </a:schemeClr>
                </a:outerShdw>
              </a:effectLst>
            </p:spPr>
            <p:txBody>
              <a:bodyPr>
                <a:spAutoFit/>
              </a:bodyPr>
              <a:lstStyle/>
              <a:p>
                <a:pPr algn="l">
                  <a:spcBef>
                    <a:spcPct val="50000"/>
                  </a:spcBef>
                  <a:defRPr/>
                </a:pPr>
                <a:r>
                  <a:rPr lang="en-US" sz="3600" b="1" dirty="0">
                    <a:ln>
                      <a:solidFill>
                        <a:srgbClr val="00FFFF"/>
                      </a:solidFill>
                    </a:ln>
                    <a:solidFill>
                      <a:srgbClr val="66FFFF"/>
                    </a:solidFill>
                    <a:latin typeface="Kruti Dev 010" pitchFamily="2" charset="0"/>
                    <a:ea typeface="ＭＳ Ｐゴシック" pitchFamily="-84" charset="-128"/>
                    <a:cs typeface="+mn-cs"/>
                  </a:rPr>
                  <a:t>bl [kwaVs dks</a:t>
                </a:r>
              </a:p>
              <a:p>
                <a:pPr algn="l">
                  <a:spcBef>
                    <a:spcPct val="50000"/>
                  </a:spcBef>
                  <a:defRPr/>
                </a:pPr>
                <a:r>
                  <a:rPr lang="en-US" sz="3600" b="1" dirty="0">
                    <a:ln>
                      <a:solidFill>
                        <a:srgbClr val="00FFFF"/>
                      </a:solidFill>
                    </a:ln>
                    <a:solidFill>
                      <a:srgbClr val="66FFFF"/>
                    </a:solidFill>
                    <a:latin typeface="Kruti Dev 010" pitchFamily="2" charset="0"/>
                    <a:ea typeface="ＭＳ Ｐゴシック" pitchFamily="-84" charset="-128"/>
                    <a:cs typeface="+mn-cs"/>
                  </a:rPr>
                  <a:t>  nsf[k;s !</a:t>
                </a:r>
              </a:p>
            </p:txBody>
          </p:sp>
          <p:grpSp>
            <p:nvGrpSpPr>
              <p:cNvPr id="116907" name="Group 204"/>
              <p:cNvGrpSpPr>
                <a:grpSpLocks/>
              </p:cNvGrpSpPr>
              <p:nvPr/>
            </p:nvGrpSpPr>
            <p:grpSpPr bwMode="auto">
              <a:xfrm>
                <a:off x="4372" y="3032"/>
                <a:ext cx="578" cy="845"/>
                <a:chOff x="4372" y="3032"/>
                <a:chExt cx="578" cy="845"/>
              </a:xfrm>
            </p:grpSpPr>
            <p:sp>
              <p:nvSpPr>
                <p:cNvPr id="1202381" name="Line 205"/>
                <p:cNvSpPr>
                  <a:spLocks noChangeShapeType="1"/>
                </p:cNvSpPr>
                <p:nvPr/>
              </p:nvSpPr>
              <p:spPr bwMode="auto">
                <a:xfrm>
                  <a:off x="4372" y="3034"/>
                  <a:ext cx="578"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02382" name="Line 206"/>
                <p:cNvSpPr>
                  <a:spLocks noChangeShapeType="1"/>
                </p:cNvSpPr>
                <p:nvPr/>
              </p:nvSpPr>
              <p:spPr bwMode="auto">
                <a:xfrm>
                  <a:off x="4395" y="3032"/>
                  <a:ext cx="233" cy="845"/>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02383" name="Line 207"/>
                <p:cNvSpPr>
                  <a:spLocks noChangeShapeType="1"/>
                </p:cNvSpPr>
                <p:nvPr/>
              </p:nvSpPr>
              <p:spPr bwMode="auto">
                <a:xfrm>
                  <a:off x="4627" y="3864"/>
                  <a:ext cx="311"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sp>
          <p:nvSpPr>
            <p:cNvPr id="116770"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16771"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16772"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16773"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16774" name="Rectangle 561"/>
            <p:cNvSpPr>
              <a:spLocks noChangeArrowheads="1"/>
            </p:cNvSpPr>
            <p:nvPr/>
          </p:nvSpPr>
          <p:spPr bwMode="auto">
            <a:xfrm>
              <a:off x="2757488" y="6296025"/>
              <a:ext cx="5450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6775"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16776"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02740"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16778"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779"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80"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81"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82"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6783"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84"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785"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86"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87"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88"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89"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90"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91"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92"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93"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94"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95"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96"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97" name="Rectangle 584"/>
            <p:cNvSpPr>
              <a:spLocks noChangeArrowheads="1"/>
            </p:cNvSpPr>
            <p:nvPr/>
          </p:nvSpPr>
          <p:spPr bwMode="auto">
            <a:xfrm>
              <a:off x="2559050" y="5400675"/>
              <a:ext cx="5129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16798"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99"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00" name="Rectangle 587"/>
            <p:cNvSpPr>
              <a:spLocks noChangeArrowheads="1"/>
            </p:cNvSpPr>
            <p:nvPr/>
          </p:nvSpPr>
          <p:spPr bwMode="auto">
            <a:xfrm>
              <a:off x="2860675" y="2608263"/>
              <a:ext cx="30777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16801" name="Rectangle 588"/>
            <p:cNvSpPr>
              <a:spLocks noChangeArrowheads="1"/>
            </p:cNvSpPr>
            <p:nvPr/>
          </p:nvSpPr>
          <p:spPr bwMode="auto">
            <a:xfrm>
              <a:off x="4518025" y="1831975"/>
              <a:ext cx="14427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16802" name="Rectangle 589"/>
            <p:cNvSpPr>
              <a:spLocks noChangeArrowheads="1"/>
            </p:cNvSpPr>
            <p:nvPr/>
          </p:nvSpPr>
          <p:spPr bwMode="auto">
            <a:xfrm>
              <a:off x="2941638" y="4170363"/>
              <a:ext cx="5001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16803"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04" name="Rectangle 591"/>
            <p:cNvSpPr>
              <a:spLocks noChangeArrowheads="1"/>
            </p:cNvSpPr>
            <p:nvPr/>
          </p:nvSpPr>
          <p:spPr bwMode="auto">
            <a:xfrm>
              <a:off x="454025" y="4192588"/>
              <a:ext cx="12984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16805" name="Rectangle 592"/>
            <p:cNvSpPr>
              <a:spLocks noChangeArrowheads="1"/>
            </p:cNvSpPr>
            <p:nvPr/>
          </p:nvSpPr>
          <p:spPr bwMode="auto">
            <a:xfrm>
              <a:off x="1544638" y="4183063"/>
              <a:ext cx="39273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16806" name="Rectangle 593"/>
            <p:cNvSpPr>
              <a:spLocks noChangeArrowheads="1"/>
            </p:cNvSpPr>
            <p:nvPr/>
          </p:nvSpPr>
          <p:spPr bwMode="auto">
            <a:xfrm>
              <a:off x="1712913" y="3346450"/>
              <a:ext cx="211596"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16807"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6808"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09"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10"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11"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12"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13"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14" name="Rectangle 603"/>
            <p:cNvSpPr>
              <a:spLocks noChangeArrowheads="1"/>
            </p:cNvSpPr>
            <p:nvPr/>
          </p:nvSpPr>
          <p:spPr bwMode="auto">
            <a:xfrm>
              <a:off x="2679700" y="5700713"/>
              <a:ext cx="118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6815" name="Rectangle 604"/>
            <p:cNvSpPr>
              <a:spLocks noChangeArrowheads="1"/>
            </p:cNvSpPr>
            <p:nvPr/>
          </p:nvSpPr>
          <p:spPr bwMode="auto">
            <a:xfrm>
              <a:off x="2711450" y="2595563"/>
              <a:ext cx="118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6816" name="Rectangle 605"/>
            <p:cNvSpPr>
              <a:spLocks noChangeArrowheads="1"/>
            </p:cNvSpPr>
            <p:nvPr/>
          </p:nvSpPr>
          <p:spPr bwMode="auto">
            <a:xfrm>
              <a:off x="517525" y="2990850"/>
              <a:ext cx="21480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16817" name="Rectangle 606"/>
            <p:cNvSpPr>
              <a:spLocks noChangeArrowheads="1"/>
            </p:cNvSpPr>
            <p:nvPr/>
          </p:nvSpPr>
          <p:spPr bwMode="auto">
            <a:xfrm>
              <a:off x="501650" y="3360738"/>
              <a:ext cx="2244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16818" name="Rectangle 607"/>
            <p:cNvSpPr>
              <a:spLocks noChangeArrowheads="1"/>
            </p:cNvSpPr>
            <p:nvPr/>
          </p:nvSpPr>
          <p:spPr bwMode="auto">
            <a:xfrm>
              <a:off x="361950" y="3956050"/>
              <a:ext cx="47609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16819"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16820" name="Rectangle 609"/>
            <p:cNvSpPr>
              <a:spLocks noChangeArrowheads="1"/>
            </p:cNvSpPr>
            <p:nvPr/>
          </p:nvSpPr>
          <p:spPr bwMode="auto">
            <a:xfrm>
              <a:off x="2590800" y="2103438"/>
              <a:ext cx="51296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16821"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16822" name="Rectangle 611"/>
            <p:cNvSpPr>
              <a:spLocks noChangeArrowheads="1"/>
            </p:cNvSpPr>
            <p:nvPr/>
          </p:nvSpPr>
          <p:spPr bwMode="auto">
            <a:xfrm>
              <a:off x="488950" y="3602038"/>
              <a:ext cx="21480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16823" name="Rectangle 612"/>
            <p:cNvSpPr>
              <a:spLocks noChangeArrowheads="1"/>
            </p:cNvSpPr>
            <p:nvPr/>
          </p:nvSpPr>
          <p:spPr bwMode="auto">
            <a:xfrm>
              <a:off x="725488" y="4286250"/>
              <a:ext cx="70371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16824" name="Rectangle 613"/>
            <p:cNvSpPr>
              <a:spLocks noChangeArrowheads="1"/>
            </p:cNvSpPr>
            <p:nvPr/>
          </p:nvSpPr>
          <p:spPr bwMode="auto">
            <a:xfrm>
              <a:off x="730250" y="4578350"/>
              <a:ext cx="72295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16825" name="Rectangle 614"/>
            <p:cNvSpPr>
              <a:spLocks noChangeArrowheads="1"/>
            </p:cNvSpPr>
            <p:nvPr/>
          </p:nvSpPr>
          <p:spPr bwMode="auto">
            <a:xfrm>
              <a:off x="947738" y="4906963"/>
              <a:ext cx="33663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16826" name="Rectangle 615"/>
            <p:cNvSpPr>
              <a:spLocks noChangeArrowheads="1"/>
            </p:cNvSpPr>
            <p:nvPr/>
          </p:nvSpPr>
          <p:spPr bwMode="auto">
            <a:xfrm>
              <a:off x="654050" y="5249863"/>
              <a:ext cx="72295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16827" name="Rectangle 616"/>
            <p:cNvSpPr>
              <a:spLocks noChangeArrowheads="1"/>
            </p:cNvSpPr>
            <p:nvPr/>
          </p:nvSpPr>
          <p:spPr bwMode="auto">
            <a:xfrm>
              <a:off x="887413" y="5572125"/>
              <a:ext cx="4344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16828" name="Rectangle 617"/>
            <p:cNvSpPr>
              <a:spLocks noChangeArrowheads="1"/>
            </p:cNvSpPr>
            <p:nvPr/>
          </p:nvSpPr>
          <p:spPr bwMode="auto">
            <a:xfrm>
              <a:off x="788988" y="2874963"/>
              <a:ext cx="69089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16829" name="Rectangle 618"/>
            <p:cNvSpPr>
              <a:spLocks noChangeArrowheads="1"/>
            </p:cNvSpPr>
            <p:nvPr/>
          </p:nvSpPr>
          <p:spPr bwMode="auto">
            <a:xfrm>
              <a:off x="839788" y="3271838"/>
              <a:ext cx="61715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16830" name="Rectangle 619"/>
            <p:cNvSpPr>
              <a:spLocks noChangeArrowheads="1"/>
            </p:cNvSpPr>
            <p:nvPr/>
          </p:nvSpPr>
          <p:spPr bwMode="auto">
            <a:xfrm>
              <a:off x="839788" y="3525838"/>
              <a:ext cx="43601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16831" name="Rectangle 620"/>
            <p:cNvSpPr>
              <a:spLocks noChangeArrowheads="1"/>
            </p:cNvSpPr>
            <p:nvPr/>
          </p:nvSpPr>
          <p:spPr bwMode="auto">
            <a:xfrm>
              <a:off x="879475" y="3887788"/>
              <a:ext cx="45365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16832"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6833"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34"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35"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36"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37"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38"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39"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40" name="Rectangle 629"/>
            <p:cNvSpPr>
              <a:spLocks noChangeArrowheads="1"/>
            </p:cNvSpPr>
            <p:nvPr/>
          </p:nvSpPr>
          <p:spPr bwMode="auto">
            <a:xfrm>
              <a:off x="2870200" y="6583363"/>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6841" name="Text Box 632"/>
            <p:cNvSpPr txBox="1">
              <a:spLocks noChangeArrowheads="1"/>
            </p:cNvSpPr>
            <p:nvPr/>
          </p:nvSpPr>
          <p:spPr bwMode="auto">
            <a:xfrm rot="-5400000">
              <a:off x="4031005" y="1601788"/>
              <a:ext cx="32316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16842" name="Text Box 633"/>
            <p:cNvSpPr txBox="1">
              <a:spLocks noChangeArrowheads="1"/>
            </p:cNvSpPr>
            <p:nvPr/>
          </p:nvSpPr>
          <p:spPr bwMode="auto">
            <a:xfrm rot="-5400000">
              <a:off x="3954805" y="2105025"/>
              <a:ext cx="32316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16843" name="Rectangle 634"/>
            <p:cNvSpPr>
              <a:spLocks noChangeArrowheads="1"/>
            </p:cNvSpPr>
            <p:nvPr/>
          </p:nvSpPr>
          <p:spPr bwMode="auto">
            <a:xfrm>
              <a:off x="2933700" y="1427163"/>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4" name="Rectangle 635"/>
            <p:cNvSpPr>
              <a:spLocks noChangeArrowheads="1"/>
            </p:cNvSpPr>
            <p:nvPr/>
          </p:nvSpPr>
          <p:spPr bwMode="auto">
            <a:xfrm>
              <a:off x="2909888" y="1697038"/>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5" name="Rectangle 636"/>
            <p:cNvSpPr>
              <a:spLocks noChangeArrowheads="1"/>
            </p:cNvSpPr>
            <p:nvPr/>
          </p:nvSpPr>
          <p:spPr bwMode="auto">
            <a:xfrm>
              <a:off x="2905125" y="1900238"/>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6" name="Rectangle 637"/>
            <p:cNvSpPr>
              <a:spLocks noChangeArrowheads="1"/>
            </p:cNvSpPr>
            <p:nvPr/>
          </p:nvSpPr>
          <p:spPr bwMode="auto">
            <a:xfrm>
              <a:off x="2927350" y="264477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7" name="Rectangle 638"/>
            <p:cNvSpPr>
              <a:spLocks noChangeArrowheads="1"/>
            </p:cNvSpPr>
            <p:nvPr/>
          </p:nvSpPr>
          <p:spPr bwMode="auto">
            <a:xfrm>
              <a:off x="2927350" y="320992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8" name="Rectangle 639"/>
            <p:cNvSpPr>
              <a:spLocks noChangeArrowheads="1"/>
            </p:cNvSpPr>
            <p:nvPr/>
          </p:nvSpPr>
          <p:spPr bwMode="auto">
            <a:xfrm>
              <a:off x="3022600" y="292417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9" name="Rectangle 640"/>
            <p:cNvSpPr>
              <a:spLocks noChangeArrowheads="1"/>
            </p:cNvSpPr>
            <p:nvPr/>
          </p:nvSpPr>
          <p:spPr bwMode="auto">
            <a:xfrm>
              <a:off x="2795588" y="4283075"/>
              <a:ext cx="753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16850" name="Rectangle 641"/>
            <p:cNvSpPr>
              <a:spLocks noChangeArrowheads="1"/>
            </p:cNvSpPr>
            <p:nvPr/>
          </p:nvSpPr>
          <p:spPr bwMode="auto">
            <a:xfrm>
              <a:off x="2698750" y="453072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51" name="Rectangle 643"/>
            <p:cNvSpPr>
              <a:spLocks noChangeArrowheads="1"/>
            </p:cNvSpPr>
            <p:nvPr/>
          </p:nvSpPr>
          <p:spPr bwMode="auto">
            <a:xfrm>
              <a:off x="2919413" y="5702300"/>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6852" name="Rectangle 644"/>
            <p:cNvSpPr>
              <a:spLocks noChangeArrowheads="1"/>
            </p:cNvSpPr>
            <p:nvPr/>
          </p:nvSpPr>
          <p:spPr bwMode="auto">
            <a:xfrm>
              <a:off x="2905125" y="6007100"/>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53"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854"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855"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856"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57"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6858" name="Rectangle 650"/>
            <p:cNvSpPr>
              <a:spLocks noChangeArrowheads="1"/>
            </p:cNvSpPr>
            <p:nvPr/>
          </p:nvSpPr>
          <p:spPr bwMode="auto">
            <a:xfrm>
              <a:off x="2790825" y="341312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59"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60"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6861"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6862"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6863"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864"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6865"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6866" name="Rectangle 660"/>
            <p:cNvSpPr>
              <a:spLocks noChangeArrowheads="1"/>
            </p:cNvSpPr>
            <p:nvPr/>
          </p:nvSpPr>
          <p:spPr bwMode="auto">
            <a:xfrm>
              <a:off x="1911350" y="4275138"/>
              <a:ext cx="880049"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a:t>
              </a:r>
            </a:p>
            <a:p>
              <a:pPr algn="l"/>
              <a:r>
                <a:rPr lang="en-US" b="1">
                  <a:solidFill>
                    <a:srgbClr val="000000"/>
                  </a:solidFill>
                  <a:latin typeface="Kruti Dev 010" charset="0"/>
                </a:rPr>
                <a:t>  ds ckn fy[kk</a:t>
              </a:r>
              <a:endParaRPr lang="en-US">
                <a:latin typeface="Kruti Dev 010" charset="0"/>
              </a:endParaRPr>
            </a:p>
          </p:txBody>
        </p:sp>
        <p:sp>
          <p:nvSpPr>
            <p:cNvPr id="116867" name="Rectangle 669"/>
            <p:cNvSpPr>
              <a:spLocks noChangeArrowheads="1"/>
            </p:cNvSpPr>
            <p:nvPr/>
          </p:nvSpPr>
          <p:spPr bwMode="auto">
            <a:xfrm>
              <a:off x="2562225" y="4025900"/>
              <a:ext cx="118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16868" name="Rectangle 670"/>
            <p:cNvSpPr>
              <a:spLocks noChangeArrowheads="1"/>
            </p:cNvSpPr>
            <p:nvPr/>
          </p:nvSpPr>
          <p:spPr bwMode="auto">
            <a:xfrm>
              <a:off x="2549525" y="4324350"/>
              <a:ext cx="118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16869" name="Rectangle 671"/>
            <p:cNvSpPr>
              <a:spLocks noChangeArrowheads="1"/>
            </p:cNvSpPr>
            <p:nvPr/>
          </p:nvSpPr>
          <p:spPr bwMode="auto">
            <a:xfrm>
              <a:off x="2689225" y="5934075"/>
              <a:ext cx="118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6870" name="Rectangle 682"/>
            <p:cNvSpPr>
              <a:spLocks noChangeArrowheads="1"/>
            </p:cNvSpPr>
            <p:nvPr/>
          </p:nvSpPr>
          <p:spPr bwMode="auto">
            <a:xfrm>
              <a:off x="2770188" y="2352675"/>
              <a:ext cx="5450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6871" name="Rectangle 683"/>
            <p:cNvSpPr>
              <a:spLocks noChangeArrowheads="1"/>
            </p:cNvSpPr>
            <p:nvPr/>
          </p:nvSpPr>
          <p:spPr bwMode="auto">
            <a:xfrm>
              <a:off x="2916238" y="2295525"/>
              <a:ext cx="128240" cy="20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6872" name="Rectangle 684"/>
            <p:cNvSpPr>
              <a:spLocks noChangeArrowheads="1"/>
            </p:cNvSpPr>
            <p:nvPr/>
          </p:nvSpPr>
          <p:spPr bwMode="auto">
            <a:xfrm>
              <a:off x="2763838" y="3800475"/>
              <a:ext cx="5450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6873" name="Rectangle 685"/>
            <p:cNvSpPr>
              <a:spLocks noChangeArrowheads="1"/>
            </p:cNvSpPr>
            <p:nvPr/>
          </p:nvSpPr>
          <p:spPr bwMode="auto">
            <a:xfrm>
              <a:off x="2909888" y="3743325"/>
              <a:ext cx="128240" cy="20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6874" name="Rectangle 686"/>
            <p:cNvSpPr>
              <a:spLocks noChangeArrowheads="1"/>
            </p:cNvSpPr>
            <p:nvPr/>
          </p:nvSpPr>
          <p:spPr bwMode="auto">
            <a:xfrm>
              <a:off x="2751138" y="5438775"/>
              <a:ext cx="5450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6875" name="Rectangle 687"/>
            <p:cNvSpPr>
              <a:spLocks noChangeArrowheads="1"/>
            </p:cNvSpPr>
            <p:nvPr/>
          </p:nvSpPr>
          <p:spPr bwMode="auto">
            <a:xfrm>
              <a:off x="2897188" y="5381625"/>
              <a:ext cx="128240" cy="20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6876"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77"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78"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16879"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16880"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sp>
          <p:nvSpPr>
            <p:cNvPr id="116881"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82"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8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16884"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85"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886"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2391" name="Oval 215"/>
            <p:cNvSpPr>
              <a:spLocks noChangeArrowheads="1"/>
            </p:cNvSpPr>
            <p:nvPr/>
          </p:nvSpPr>
          <p:spPr bwMode="auto">
            <a:xfrm>
              <a:off x="1293813" y="3546475"/>
              <a:ext cx="1957387" cy="25860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02392" name="AutoShape 216"/>
            <p:cNvSpPr>
              <a:spLocks noChangeArrowheads="1"/>
            </p:cNvSpPr>
            <p:nvPr/>
          </p:nvSpPr>
          <p:spPr bwMode="auto">
            <a:xfrm flipH="1">
              <a:off x="2736850" y="4595813"/>
              <a:ext cx="4038600" cy="6080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38100">
              <a:solidFill>
                <a:srgbClr val="1822CD"/>
              </a:solidFill>
              <a:miter lim="800000"/>
              <a:headEnd/>
              <a:tailEnd/>
            </a:ln>
            <a:effectLst>
              <a:outerShdw blurRad="63500" dist="91581" dir="337859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6889" name="Text Box 700"/>
            <p:cNvSpPr txBox="1">
              <a:spLocks noChangeArrowheads="1"/>
            </p:cNvSpPr>
            <p:nvPr/>
          </p:nvSpPr>
          <p:spPr bwMode="auto">
            <a:xfrm>
              <a:off x="449263" y="7480300"/>
              <a:ext cx="79541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 </a:t>
              </a:r>
              <a:r>
                <a:rPr lang="en-US" sz="1000" b="1">
                  <a:latin typeface="Kruti Dev 010" charset="0"/>
                </a:rPr>
                <a:t>2006</a:t>
              </a:r>
              <a:r>
                <a:rPr lang="en-US" sz="900" b="1">
                  <a:latin typeface="Kruti Dev 010" charset="0"/>
                </a:rPr>
                <a:t> TBBMI</a:t>
              </a:r>
            </a:p>
          </p:txBody>
        </p:sp>
        <p:sp>
          <p:nvSpPr>
            <p:cNvPr id="116890" name="Text Box 701"/>
            <p:cNvSpPr txBox="1">
              <a:spLocks noChangeArrowheads="1"/>
            </p:cNvSpPr>
            <p:nvPr/>
          </p:nvSpPr>
          <p:spPr bwMode="auto">
            <a:xfrm>
              <a:off x="8531225" y="7473950"/>
              <a:ext cx="5565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grpSp>
          <p:nvGrpSpPr>
            <p:cNvPr id="116891" name="Group 185"/>
            <p:cNvGrpSpPr>
              <a:grpSpLocks/>
            </p:cNvGrpSpPr>
            <p:nvPr/>
          </p:nvGrpSpPr>
          <p:grpSpPr bwMode="auto">
            <a:xfrm>
              <a:off x="3511550" y="3548063"/>
              <a:ext cx="433388" cy="974725"/>
              <a:chOff x="5924548" y="2946412"/>
              <a:chExt cx="1130302" cy="1844685"/>
            </a:xfrm>
          </p:grpSpPr>
          <p:grpSp>
            <p:nvGrpSpPr>
              <p:cNvPr id="116894" name="Group 85"/>
              <p:cNvGrpSpPr>
                <a:grpSpLocks/>
              </p:cNvGrpSpPr>
              <p:nvPr/>
            </p:nvGrpSpPr>
            <p:grpSpPr bwMode="auto">
              <a:xfrm>
                <a:off x="6153150" y="3681413"/>
                <a:ext cx="901700" cy="947736"/>
                <a:chOff x="1557" y="1007"/>
                <a:chExt cx="2105" cy="1949"/>
              </a:xfrm>
            </p:grpSpPr>
            <p:grpSp>
              <p:nvGrpSpPr>
                <p:cNvPr id="116898" name="Group 87"/>
                <p:cNvGrpSpPr>
                  <a:grpSpLocks/>
                </p:cNvGrpSpPr>
                <p:nvPr/>
              </p:nvGrpSpPr>
              <p:grpSpPr bwMode="auto">
                <a:xfrm>
                  <a:off x="1557" y="1209"/>
                  <a:ext cx="2105" cy="1421"/>
                  <a:chOff x="578" y="2316"/>
                  <a:chExt cx="2105" cy="1421"/>
                </a:xfrm>
              </p:grpSpPr>
              <p:sp>
                <p:nvSpPr>
                  <p:cNvPr id="11690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690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689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690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690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690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690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6895" name="Group 98"/>
              <p:cNvGrpSpPr>
                <a:grpSpLocks/>
              </p:cNvGrpSpPr>
              <p:nvPr/>
            </p:nvGrpSpPr>
            <p:grpSpPr bwMode="auto">
              <a:xfrm>
                <a:off x="5924548" y="2946412"/>
                <a:ext cx="1019176" cy="1844685"/>
                <a:chOff x="3756" y="1840"/>
                <a:chExt cx="642" cy="1162"/>
              </a:xfrm>
            </p:grpSpPr>
            <p:sp>
              <p:nvSpPr>
                <p:cNvPr id="189"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90"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80"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16893"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8785" name="Group 189"/>
          <p:cNvGrpSpPr>
            <a:grpSpLocks/>
          </p:cNvGrpSpPr>
          <p:nvPr/>
        </p:nvGrpSpPr>
        <p:grpSpPr bwMode="auto">
          <a:xfrm>
            <a:off x="0" y="0"/>
            <a:ext cx="10058400" cy="7877175"/>
            <a:chOff x="0" y="0"/>
            <a:chExt cx="10058400" cy="7877175"/>
          </a:xfrm>
        </p:grpSpPr>
        <p:sp>
          <p:nvSpPr>
            <p:cNvPr id="118786" name="Rectangle 196"/>
            <p:cNvSpPr>
              <a:spLocks noChangeArrowheads="1"/>
            </p:cNvSpPr>
            <p:nvPr/>
          </p:nvSpPr>
          <p:spPr bwMode="auto">
            <a:xfrm>
              <a:off x="0" y="0"/>
              <a:ext cx="10058400" cy="3811588"/>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8787" name="AutoShape 428"/>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18788" name="Rectangle 429"/>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18789" name="Rectangle 430"/>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18790" name="Rectangle 431"/>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18791" name="Rectangle 432"/>
            <p:cNvSpPr>
              <a:spLocks noChangeArrowheads="1"/>
            </p:cNvSpPr>
            <p:nvPr/>
          </p:nvSpPr>
          <p:spPr bwMode="auto">
            <a:xfrm>
              <a:off x="2757488" y="6296025"/>
              <a:ext cx="5450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8792" name="Rectangle 433"/>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(S)</a:t>
              </a:r>
            </a:p>
          </p:txBody>
        </p:sp>
        <p:sp>
          <p:nvSpPr>
            <p:cNvPr id="118793" name="Rectangle 434"/>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(S)</a:t>
              </a:r>
            </a:p>
          </p:txBody>
        </p:sp>
        <p:sp>
          <p:nvSpPr>
            <p:cNvPr id="1100211" name="Rectangle 435"/>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defRPr/>
              </a:pPr>
              <a:r>
                <a:rPr lang="en-US" sz="1800" b="1" dirty="0">
                  <a:latin typeface="Kruti Dev 010" pitchFamily="2" charset="0"/>
                  <a:ea typeface="+mn-ea"/>
                  <a:cs typeface="+mn-cs"/>
                </a:rPr>
                <a:t>(S)</a:t>
              </a:r>
            </a:p>
          </p:txBody>
        </p:sp>
        <p:sp>
          <p:nvSpPr>
            <p:cNvPr id="118795" name="Line 436"/>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6" name="Line 437"/>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797" name="Line 438"/>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798" name="Line 439"/>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799" name="Freeform 440"/>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8800" name="Line 441"/>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01" name="Freeform 442"/>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802" name="Line 443"/>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03" name="Line 444"/>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04" name="Line 445"/>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05" name="Line 446"/>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06" name="Line 447"/>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07" name="Line 448"/>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08" name="Line 449"/>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09" name="Line 450"/>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0" name="Line 451"/>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1" name="Line 452"/>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2" name="Line 453"/>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3" name="Line 454"/>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4" name="Rectangle 455"/>
            <p:cNvSpPr>
              <a:spLocks noChangeArrowheads="1"/>
            </p:cNvSpPr>
            <p:nvPr/>
          </p:nvSpPr>
          <p:spPr bwMode="auto">
            <a:xfrm>
              <a:off x="2559050" y="5400675"/>
              <a:ext cx="5129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18815" name="Line 456"/>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6" name="Line 457"/>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17" name="Rectangle 458"/>
            <p:cNvSpPr>
              <a:spLocks noChangeArrowheads="1"/>
            </p:cNvSpPr>
            <p:nvPr/>
          </p:nvSpPr>
          <p:spPr bwMode="auto">
            <a:xfrm>
              <a:off x="2860675" y="2608263"/>
              <a:ext cx="30777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18818" name="Rectangle 459"/>
            <p:cNvSpPr>
              <a:spLocks noChangeArrowheads="1"/>
            </p:cNvSpPr>
            <p:nvPr/>
          </p:nvSpPr>
          <p:spPr bwMode="auto">
            <a:xfrm>
              <a:off x="4518025" y="1831975"/>
              <a:ext cx="14427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18819" name="Rectangle 460"/>
            <p:cNvSpPr>
              <a:spLocks noChangeArrowheads="1"/>
            </p:cNvSpPr>
            <p:nvPr/>
          </p:nvSpPr>
          <p:spPr bwMode="auto">
            <a:xfrm>
              <a:off x="2941638" y="4170363"/>
              <a:ext cx="5001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18820" name="Line 461"/>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21" name="Rectangle 462"/>
            <p:cNvSpPr>
              <a:spLocks noChangeArrowheads="1"/>
            </p:cNvSpPr>
            <p:nvPr/>
          </p:nvSpPr>
          <p:spPr bwMode="auto">
            <a:xfrm>
              <a:off x="454025" y="4192588"/>
              <a:ext cx="12984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18822" name="Rectangle 463"/>
            <p:cNvSpPr>
              <a:spLocks noChangeArrowheads="1"/>
            </p:cNvSpPr>
            <p:nvPr/>
          </p:nvSpPr>
          <p:spPr bwMode="auto">
            <a:xfrm>
              <a:off x="1544638" y="4183063"/>
              <a:ext cx="39273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18823" name="Rectangle 464"/>
            <p:cNvSpPr>
              <a:spLocks noChangeArrowheads="1"/>
            </p:cNvSpPr>
            <p:nvPr/>
          </p:nvSpPr>
          <p:spPr bwMode="auto">
            <a:xfrm>
              <a:off x="1712913" y="3346450"/>
              <a:ext cx="211596"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18824" name="Freeform 465"/>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8825" name="Line 466"/>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26" name="Line 467"/>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27" name="Line 469"/>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28" name="Line 470"/>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29" name="Line 471"/>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30" name="Line 472"/>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31" name="Line 473"/>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32" name="Rectangle 474"/>
            <p:cNvSpPr>
              <a:spLocks noChangeArrowheads="1"/>
            </p:cNvSpPr>
            <p:nvPr/>
          </p:nvSpPr>
          <p:spPr bwMode="auto">
            <a:xfrm>
              <a:off x="2679700" y="5700713"/>
              <a:ext cx="118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8833" name="Rectangle 475"/>
            <p:cNvSpPr>
              <a:spLocks noChangeArrowheads="1"/>
            </p:cNvSpPr>
            <p:nvPr/>
          </p:nvSpPr>
          <p:spPr bwMode="auto">
            <a:xfrm>
              <a:off x="2711450" y="2595563"/>
              <a:ext cx="118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8834" name="Rectangle 476"/>
            <p:cNvSpPr>
              <a:spLocks noChangeArrowheads="1"/>
            </p:cNvSpPr>
            <p:nvPr/>
          </p:nvSpPr>
          <p:spPr bwMode="auto">
            <a:xfrm>
              <a:off x="517525" y="2990850"/>
              <a:ext cx="2388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¼,l½</a:t>
              </a:r>
              <a:endParaRPr lang="en-US" sz="1100">
                <a:latin typeface="Kruti Dev 010" charset="0"/>
              </a:endParaRPr>
            </a:p>
          </p:txBody>
        </p:sp>
        <p:sp>
          <p:nvSpPr>
            <p:cNvPr id="118835" name="Rectangle 477"/>
            <p:cNvSpPr>
              <a:spLocks noChangeArrowheads="1"/>
            </p:cNvSpPr>
            <p:nvPr/>
          </p:nvSpPr>
          <p:spPr bwMode="auto">
            <a:xfrm>
              <a:off x="501650" y="3360738"/>
              <a:ext cx="19717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¼Mh½</a:t>
              </a:r>
            </a:p>
          </p:txBody>
        </p:sp>
        <p:sp>
          <p:nvSpPr>
            <p:cNvPr id="118836" name="Rectangle 478"/>
            <p:cNvSpPr>
              <a:spLocks noChangeArrowheads="1"/>
            </p:cNvSpPr>
            <p:nvPr/>
          </p:nvSpPr>
          <p:spPr bwMode="auto">
            <a:xfrm>
              <a:off x="361950" y="3956050"/>
              <a:ext cx="52578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¼lh MCY;w½</a:t>
              </a:r>
            </a:p>
          </p:txBody>
        </p:sp>
        <p:sp>
          <p:nvSpPr>
            <p:cNvPr id="118837" name="Rectangle 479"/>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18838" name="Rectangle 480"/>
            <p:cNvSpPr>
              <a:spLocks noChangeArrowheads="1"/>
            </p:cNvSpPr>
            <p:nvPr/>
          </p:nvSpPr>
          <p:spPr bwMode="auto">
            <a:xfrm>
              <a:off x="2590800" y="2103438"/>
              <a:ext cx="51296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18839" name="AutoShape 481"/>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18840" name="Rectangle 482"/>
            <p:cNvSpPr>
              <a:spLocks noChangeArrowheads="1"/>
            </p:cNvSpPr>
            <p:nvPr/>
          </p:nvSpPr>
          <p:spPr bwMode="auto">
            <a:xfrm>
              <a:off x="488950" y="3602038"/>
              <a:ext cx="23884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¼,l½</a:t>
              </a:r>
            </a:p>
          </p:txBody>
        </p:sp>
        <p:sp>
          <p:nvSpPr>
            <p:cNvPr id="118841" name="Rectangle 483"/>
            <p:cNvSpPr>
              <a:spLocks noChangeArrowheads="1"/>
            </p:cNvSpPr>
            <p:nvPr/>
          </p:nvSpPr>
          <p:spPr bwMode="auto">
            <a:xfrm>
              <a:off x="769938" y="4286250"/>
              <a:ext cx="75501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bfrgkl</a:t>
              </a:r>
            </a:p>
          </p:txBody>
        </p:sp>
        <p:sp>
          <p:nvSpPr>
            <p:cNvPr id="118842" name="Rectangle 484"/>
            <p:cNvSpPr>
              <a:spLocks noChangeArrowheads="1"/>
            </p:cNvSpPr>
            <p:nvPr/>
          </p:nvSpPr>
          <p:spPr bwMode="auto">
            <a:xfrm>
              <a:off x="800100" y="4578350"/>
              <a:ext cx="77264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bfrgkl</a:t>
              </a:r>
            </a:p>
          </p:txBody>
        </p:sp>
        <p:sp>
          <p:nvSpPr>
            <p:cNvPr id="118843" name="Rectangle 485"/>
            <p:cNvSpPr>
              <a:spLocks noChangeArrowheads="1"/>
            </p:cNvSpPr>
            <p:nvPr/>
          </p:nvSpPr>
          <p:spPr bwMode="auto">
            <a:xfrm>
              <a:off x="947738" y="4906963"/>
              <a:ext cx="31899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,tzk</a:t>
              </a:r>
            </a:p>
          </p:txBody>
        </p:sp>
        <p:sp>
          <p:nvSpPr>
            <p:cNvPr id="118844" name="Rectangle 486"/>
            <p:cNvSpPr>
              <a:spLocks noChangeArrowheads="1"/>
            </p:cNvSpPr>
            <p:nvPr/>
          </p:nvSpPr>
          <p:spPr bwMode="auto">
            <a:xfrm>
              <a:off x="823913" y="5249863"/>
              <a:ext cx="68287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ugsek;kg</a:t>
              </a:r>
            </a:p>
          </p:txBody>
        </p:sp>
        <p:sp>
          <p:nvSpPr>
            <p:cNvPr id="118845" name="Rectangle 487"/>
            <p:cNvSpPr>
              <a:spLocks noChangeArrowheads="1"/>
            </p:cNvSpPr>
            <p:nvPr/>
          </p:nvSpPr>
          <p:spPr bwMode="auto">
            <a:xfrm>
              <a:off x="887413" y="5572125"/>
              <a:ext cx="41036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,sLrj</a:t>
              </a:r>
            </a:p>
          </p:txBody>
        </p:sp>
        <p:sp>
          <p:nvSpPr>
            <p:cNvPr id="118846" name="Rectangle 488"/>
            <p:cNvSpPr>
              <a:spLocks noChangeArrowheads="1"/>
            </p:cNvSpPr>
            <p:nvPr/>
          </p:nvSpPr>
          <p:spPr bwMode="auto">
            <a:xfrm>
              <a:off x="788988" y="2874963"/>
              <a:ext cx="69089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18847" name="Rectangle 489"/>
            <p:cNvSpPr>
              <a:spLocks noChangeArrowheads="1"/>
            </p:cNvSpPr>
            <p:nvPr/>
          </p:nvSpPr>
          <p:spPr bwMode="auto">
            <a:xfrm>
              <a:off x="725488" y="3271838"/>
              <a:ext cx="70852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18848" name="Rectangle 490"/>
            <p:cNvSpPr>
              <a:spLocks noChangeArrowheads="1"/>
            </p:cNvSpPr>
            <p:nvPr/>
          </p:nvSpPr>
          <p:spPr bwMode="auto">
            <a:xfrm>
              <a:off x="839788" y="3525838"/>
              <a:ext cx="52738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18849" name="Rectangle 491"/>
            <p:cNvSpPr>
              <a:spLocks noChangeArrowheads="1"/>
            </p:cNvSpPr>
            <p:nvPr/>
          </p:nvSpPr>
          <p:spPr bwMode="auto">
            <a:xfrm>
              <a:off x="760413" y="3887788"/>
              <a:ext cx="55624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a:t>
              </a:r>
              <a:r>
                <a:rPr lang="en-US" sz="1700" b="1">
                  <a:solidFill>
                    <a:srgbClr val="000000"/>
                  </a:solidFill>
                  <a:latin typeface="Kruti Dev 010" charset="0"/>
                </a:rPr>
                <a:t>„jktk</a:t>
              </a:r>
            </a:p>
          </p:txBody>
        </p:sp>
        <p:sp>
          <p:nvSpPr>
            <p:cNvPr id="118850" name="Rectangle 492"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8851" name="Line 493"/>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2" name="Line 494"/>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3" name="Line 495"/>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4" name="Line 496"/>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5" name="Line 497"/>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6" name="Line 498"/>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57" name="Rectangle 500"/>
            <p:cNvSpPr>
              <a:spLocks noChangeArrowheads="1"/>
            </p:cNvSpPr>
            <p:nvPr/>
          </p:nvSpPr>
          <p:spPr bwMode="auto">
            <a:xfrm>
              <a:off x="2870200" y="6583363"/>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8858" name="Rectangle 501"/>
            <p:cNvSpPr>
              <a:spLocks noChangeArrowheads="1"/>
            </p:cNvSpPr>
            <p:nvPr/>
          </p:nvSpPr>
          <p:spPr bwMode="auto">
            <a:xfrm>
              <a:off x="2706688" y="6858000"/>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8859" name="Rectangle 502"/>
            <p:cNvSpPr>
              <a:spLocks noChangeArrowheads="1"/>
            </p:cNvSpPr>
            <p:nvPr/>
          </p:nvSpPr>
          <p:spPr bwMode="auto">
            <a:xfrm>
              <a:off x="2832100" y="714057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8860" name="Text Box 503"/>
            <p:cNvSpPr txBox="1">
              <a:spLocks noChangeArrowheads="1"/>
            </p:cNvSpPr>
            <p:nvPr/>
          </p:nvSpPr>
          <p:spPr bwMode="auto">
            <a:xfrm rot="-5400000">
              <a:off x="4031005" y="1601788"/>
              <a:ext cx="32316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18861" name="Text Box 504"/>
            <p:cNvSpPr txBox="1">
              <a:spLocks noChangeArrowheads="1"/>
            </p:cNvSpPr>
            <p:nvPr/>
          </p:nvSpPr>
          <p:spPr bwMode="auto">
            <a:xfrm rot="-5400000">
              <a:off x="3954805" y="2105025"/>
              <a:ext cx="32316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18862" name="Rectangle 505"/>
            <p:cNvSpPr>
              <a:spLocks noChangeArrowheads="1"/>
            </p:cNvSpPr>
            <p:nvPr/>
          </p:nvSpPr>
          <p:spPr bwMode="auto">
            <a:xfrm>
              <a:off x="2933700" y="1427163"/>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3" name="Rectangle 506"/>
            <p:cNvSpPr>
              <a:spLocks noChangeArrowheads="1"/>
            </p:cNvSpPr>
            <p:nvPr/>
          </p:nvSpPr>
          <p:spPr bwMode="auto">
            <a:xfrm>
              <a:off x="2909888" y="1697038"/>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4" name="Rectangle 507"/>
            <p:cNvSpPr>
              <a:spLocks noChangeArrowheads="1"/>
            </p:cNvSpPr>
            <p:nvPr/>
          </p:nvSpPr>
          <p:spPr bwMode="auto">
            <a:xfrm>
              <a:off x="2905125" y="1900238"/>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5" name="Rectangle 508"/>
            <p:cNvSpPr>
              <a:spLocks noChangeArrowheads="1"/>
            </p:cNvSpPr>
            <p:nvPr/>
          </p:nvSpPr>
          <p:spPr bwMode="auto">
            <a:xfrm>
              <a:off x="2927350" y="264477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6" name="Rectangle 509"/>
            <p:cNvSpPr>
              <a:spLocks noChangeArrowheads="1"/>
            </p:cNvSpPr>
            <p:nvPr/>
          </p:nvSpPr>
          <p:spPr bwMode="auto">
            <a:xfrm>
              <a:off x="2927350" y="320992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7" name="Rectangle 510"/>
            <p:cNvSpPr>
              <a:spLocks noChangeArrowheads="1"/>
            </p:cNvSpPr>
            <p:nvPr/>
          </p:nvSpPr>
          <p:spPr bwMode="auto">
            <a:xfrm>
              <a:off x="3022600" y="292417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8" name="Rectangle 511"/>
            <p:cNvSpPr>
              <a:spLocks noChangeArrowheads="1"/>
            </p:cNvSpPr>
            <p:nvPr/>
          </p:nvSpPr>
          <p:spPr bwMode="auto">
            <a:xfrm>
              <a:off x="2795588" y="4283075"/>
              <a:ext cx="753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18869" name="Rectangle 512"/>
            <p:cNvSpPr>
              <a:spLocks noChangeArrowheads="1"/>
            </p:cNvSpPr>
            <p:nvPr/>
          </p:nvSpPr>
          <p:spPr bwMode="auto">
            <a:xfrm>
              <a:off x="2698750" y="453072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70" name="Rectangle 514"/>
            <p:cNvSpPr>
              <a:spLocks noChangeArrowheads="1"/>
            </p:cNvSpPr>
            <p:nvPr/>
          </p:nvSpPr>
          <p:spPr bwMode="auto">
            <a:xfrm>
              <a:off x="2919413" y="5702300"/>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8871" name="Rectangle 515"/>
            <p:cNvSpPr>
              <a:spLocks noChangeArrowheads="1"/>
            </p:cNvSpPr>
            <p:nvPr/>
          </p:nvSpPr>
          <p:spPr bwMode="auto">
            <a:xfrm>
              <a:off x="2905125" y="6007100"/>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72" name="Line 516"/>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873" name="Line 517"/>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874" name="Line 518"/>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875" name="Line 519"/>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76" name="Rectangle 520"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8877" name="Rectangle 521"/>
            <p:cNvSpPr>
              <a:spLocks noChangeArrowheads="1"/>
            </p:cNvSpPr>
            <p:nvPr/>
          </p:nvSpPr>
          <p:spPr bwMode="auto">
            <a:xfrm>
              <a:off x="2790825" y="3413125"/>
              <a:ext cx="96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78" name="Line 522"/>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79" name="Rectangle 524"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8880" name="Rectangle 525"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8881" name="Rectangle 526"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8882" name="Arc 527"/>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883" name="Rectangle 528"/>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8884" name="Rectangle 529"/>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8885" name="Rectangle 531"/>
            <p:cNvSpPr>
              <a:spLocks noChangeArrowheads="1"/>
            </p:cNvSpPr>
            <p:nvPr/>
          </p:nvSpPr>
          <p:spPr bwMode="auto">
            <a:xfrm>
              <a:off x="1892300" y="4275138"/>
              <a:ext cx="89287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18886" name="Rectangle 540"/>
            <p:cNvSpPr>
              <a:spLocks noChangeArrowheads="1"/>
            </p:cNvSpPr>
            <p:nvPr/>
          </p:nvSpPr>
          <p:spPr bwMode="auto">
            <a:xfrm>
              <a:off x="2562225" y="4025900"/>
              <a:ext cx="118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18887" name="Rectangle 541"/>
            <p:cNvSpPr>
              <a:spLocks noChangeArrowheads="1"/>
            </p:cNvSpPr>
            <p:nvPr/>
          </p:nvSpPr>
          <p:spPr bwMode="auto">
            <a:xfrm>
              <a:off x="2549525" y="4324350"/>
              <a:ext cx="118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18888" name="Rectangle 542"/>
            <p:cNvSpPr>
              <a:spLocks noChangeArrowheads="1"/>
            </p:cNvSpPr>
            <p:nvPr/>
          </p:nvSpPr>
          <p:spPr bwMode="auto">
            <a:xfrm>
              <a:off x="2689225" y="5934075"/>
              <a:ext cx="118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8889" name="Rectangle 553"/>
            <p:cNvSpPr>
              <a:spLocks noChangeArrowheads="1"/>
            </p:cNvSpPr>
            <p:nvPr/>
          </p:nvSpPr>
          <p:spPr bwMode="auto">
            <a:xfrm>
              <a:off x="2770188" y="2352675"/>
              <a:ext cx="5450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8890" name="Rectangle 554"/>
            <p:cNvSpPr>
              <a:spLocks noChangeArrowheads="1"/>
            </p:cNvSpPr>
            <p:nvPr/>
          </p:nvSpPr>
          <p:spPr bwMode="auto">
            <a:xfrm>
              <a:off x="2916238" y="2295525"/>
              <a:ext cx="128240" cy="20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8891" name="Rectangle 555"/>
            <p:cNvSpPr>
              <a:spLocks noChangeArrowheads="1"/>
            </p:cNvSpPr>
            <p:nvPr/>
          </p:nvSpPr>
          <p:spPr bwMode="auto">
            <a:xfrm>
              <a:off x="2763838" y="3800475"/>
              <a:ext cx="5450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8892" name="Rectangle 556"/>
            <p:cNvSpPr>
              <a:spLocks noChangeArrowheads="1"/>
            </p:cNvSpPr>
            <p:nvPr/>
          </p:nvSpPr>
          <p:spPr bwMode="auto">
            <a:xfrm>
              <a:off x="2909888" y="3743325"/>
              <a:ext cx="128240" cy="20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8893" name="Rectangle 557"/>
            <p:cNvSpPr>
              <a:spLocks noChangeArrowheads="1"/>
            </p:cNvSpPr>
            <p:nvPr/>
          </p:nvSpPr>
          <p:spPr bwMode="auto">
            <a:xfrm>
              <a:off x="2751138" y="5438775"/>
              <a:ext cx="5450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8894" name="Rectangle 558"/>
            <p:cNvSpPr>
              <a:spLocks noChangeArrowheads="1"/>
            </p:cNvSpPr>
            <p:nvPr/>
          </p:nvSpPr>
          <p:spPr bwMode="auto">
            <a:xfrm>
              <a:off x="2897188" y="5381625"/>
              <a:ext cx="128240" cy="20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8895" name="Line 559"/>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96" name="Line 560"/>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897" name="Rectangle 561"/>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¼,l½</a:t>
              </a:r>
            </a:p>
          </p:txBody>
        </p:sp>
        <p:sp>
          <p:nvSpPr>
            <p:cNvPr id="118898" name="Text Box 562"/>
            <p:cNvSpPr txBox="1">
              <a:spLocks noChangeArrowheads="1"/>
            </p:cNvSpPr>
            <p:nvPr/>
          </p:nvSpPr>
          <p:spPr bwMode="auto">
            <a:xfrm rot="-5400000">
              <a:off x="2235994" y="3820319"/>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18899" name="Rectangle 3"/>
            <p:cNvSpPr>
              <a:spLocks noChangeArrowheads="1"/>
            </p:cNvSpPr>
            <p:nvPr/>
          </p:nvSpPr>
          <p:spPr bwMode="auto">
            <a:xfrm>
              <a:off x="2871788" y="44069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0" name="Rectangle 4"/>
            <p:cNvSpPr>
              <a:spLocks noChangeArrowheads="1"/>
            </p:cNvSpPr>
            <p:nvPr/>
          </p:nvSpPr>
          <p:spPr bwMode="auto">
            <a:xfrm>
              <a:off x="2855913" y="466248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1" name="Rectangle 5"/>
            <p:cNvSpPr>
              <a:spLocks noChangeArrowheads="1"/>
            </p:cNvSpPr>
            <p:nvPr/>
          </p:nvSpPr>
          <p:spPr bwMode="auto">
            <a:xfrm>
              <a:off x="2840038" y="49657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2" name="Rectangle 6"/>
            <p:cNvSpPr>
              <a:spLocks noChangeArrowheads="1"/>
            </p:cNvSpPr>
            <p:nvPr/>
          </p:nvSpPr>
          <p:spPr bwMode="auto">
            <a:xfrm>
              <a:off x="2840038" y="517525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3" name="Rectangle 7"/>
            <p:cNvSpPr>
              <a:spLocks noChangeArrowheads="1"/>
            </p:cNvSpPr>
            <p:nvPr/>
          </p:nvSpPr>
          <p:spPr bwMode="auto">
            <a:xfrm>
              <a:off x="2833688" y="427196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4" name="Rectangle 8"/>
            <p:cNvSpPr>
              <a:spLocks noChangeArrowheads="1"/>
            </p:cNvSpPr>
            <p:nvPr/>
          </p:nvSpPr>
          <p:spPr bwMode="auto">
            <a:xfrm>
              <a:off x="933450" y="29337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5" name="Rectangle 9"/>
            <p:cNvSpPr>
              <a:spLocks noChangeArrowheads="1"/>
            </p:cNvSpPr>
            <p:nvPr/>
          </p:nvSpPr>
          <p:spPr bwMode="auto">
            <a:xfrm>
              <a:off x="3054350" y="17653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6" name="Rectangle 10"/>
            <p:cNvSpPr>
              <a:spLocks noChangeArrowheads="1"/>
            </p:cNvSpPr>
            <p:nvPr/>
          </p:nvSpPr>
          <p:spPr bwMode="auto">
            <a:xfrm>
              <a:off x="3038475" y="205263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7" name="Rectangle 11"/>
            <p:cNvSpPr>
              <a:spLocks noChangeArrowheads="1"/>
            </p:cNvSpPr>
            <p:nvPr/>
          </p:nvSpPr>
          <p:spPr bwMode="auto">
            <a:xfrm>
              <a:off x="2878138" y="224472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8" name="Rectangle 12"/>
            <p:cNvSpPr>
              <a:spLocks noChangeArrowheads="1"/>
            </p:cNvSpPr>
            <p:nvPr/>
          </p:nvSpPr>
          <p:spPr bwMode="auto">
            <a:xfrm>
              <a:off x="3054350" y="289877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9" name="Rectangle 13"/>
            <p:cNvSpPr>
              <a:spLocks noChangeArrowheads="1"/>
            </p:cNvSpPr>
            <p:nvPr/>
          </p:nvSpPr>
          <p:spPr bwMode="auto">
            <a:xfrm>
              <a:off x="2894013" y="36830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0" name="Rectangle 14"/>
            <p:cNvSpPr>
              <a:spLocks noChangeArrowheads="1"/>
            </p:cNvSpPr>
            <p:nvPr/>
          </p:nvSpPr>
          <p:spPr bwMode="auto">
            <a:xfrm>
              <a:off x="2894013" y="382746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1" name="Rectangle 15"/>
            <p:cNvSpPr>
              <a:spLocks noChangeArrowheads="1"/>
            </p:cNvSpPr>
            <p:nvPr/>
          </p:nvSpPr>
          <p:spPr bwMode="auto">
            <a:xfrm>
              <a:off x="2989263" y="345916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2" name="Rectangle 16"/>
            <p:cNvSpPr>
              <a:spLocks noChangeArrowheads="1"/>
            </p:cNvSpPr>
            <p:nvPr/>
          </p:nvSpPr>
          <p:spPr bwMode="auto">
            <a:xfrm>
              <a:off x="3117850" y="317023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3" name="Rectangle 17"/>
            <p:cNvSpPr>
              <a:spLocks noChangeArrowheads="1"/>
            </p:cNvSpPr>
            <p:nvPr/>
          </p:nvSpPr>
          <p:spPr bwMode="auto">
            <a:xfrm>
              <a:off x="2894013" y="462438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4" name="Rectangle 18"/>
            <p:cNvSpPr>
              <a:spLocks noChangeArrowheads="1"/>
            </p:cNvSpPr>
            <p:nvPr/>
          </p:nvSpPr>
          <p:spPr bwMode="auto">
            <a:xfrm>
              <a:off x="2878138" y="49276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5" name="Rectangle 19"/>
            <p:cNvSpPr>
              <a:spLocks noChangeArrowheads="1"/>
            </p:cNvSpPr>
            <p:nvPr/>
          </p:nvSpPr>
          <p:spPr bwMode="auto">
            <a:xfrm>
              <a:off x="2878138" y="513715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6" name="Rectangle 20"/>
            <p:cNvSpPr>
              <a:spLocks noChangeArrowheads="1"/>
            </p:cNvSpPr>
            <p:nvPr/>
          </p:nvSpPr>
          <p:spPr bwMode="auto">
            <a:xfrm>
              <a:off x="3022600" y="580707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7" name="Rectangle 21"/>
            <p:cNvSpPr>
              <a:spLocks noChangeArrowheads="1"/>
            </p:cNvSpPr>
            <p:nvPr/>
          </p:nvSpPr>
          <p:spPr bwMode="auto">
            <a:xfrm>
              <a:off x="3006725" y="6094413"/>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8" name="Rectangle 22"/>
            <p:cNvSpPr>
              <a:spLocks noChangeArrowheads="1"/>
            </p:cNvSpPr>
            <p:nvPr/>
          </p:nvSpPr>
          <p:spPr bwMode="auto">
            <a:xfrm>
              <a:off x="2814638" y="6956425"/>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9" name="Rectangle 23"/>
            <p:cNvSpPr>
              <a:spLocks noChangeArrowheads="1"/>
            </p:cNvSpPr>
            <p:nvPr/>
          </p:nvSpPr>
          <p:spPr bwMode="auto">
            <a:xfrm>
              <a:off x="2894013" y="7227888"/>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20" name="Rectangle 24"/>
            <p:cNvSpPr>
              <a:spLocks noChangeArrowheads="1"/>
            </p:cNvSpPr>
            <p:nvPr/>
          </p:nvSpPr>
          <p:spPr bwMode="auto">
            <a:xfrm>
              <a:off x="3101975" y="2387600"/>
              <a:ext cx="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21" name="Rectangle 25"/>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18922" name="Picture 2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18923" name="Rectangle 27"/>
            <p:cNvSpPr>
              <a:spLocks noChangeArrowheads="1"/>
            </p:cNvSpPr>
            <p:nvPr/>
          </p:nvSpPr>
          <p:spPr bwMode="auto">
            <a:xfrm>
              <a:off x="5589588" y="341313"/>
              <a:ext cx="4102100" cy="708977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0999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8925" name="Rectangle 200"/>
            <p:cNvSpPr>
              <a:spLocks noChangeArrowheads="1"/>
            </p:cNvSpPr>
            <p:nvPr/>
          </p:nvSpPr>
          <p:spPr bwMode="auto">
            <a:xfrm>
              <a:off x="0" y="6154738"/>
              <a:ext cx="10058400" cy="1722437"/>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8926" name="Rectangle 202"/>
            <p:cNvSpPr>
              <a:spLocks noChangeArrowheads="1"/>
            </p:cNvSpPr>
            <p:nvPr/>
          </p:nvSpPr>
          <p:spPr bwMode="auto">
            <a:xfrm>
              <a:off x="0" y="3813175"/>
              <a:ext cx="384175" cy="2357438"/>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18927" name="Rectangle 203"/>
            <p:cNvSpPr>
              <a:spLocks noChangeArrowheads="1"/>
            </p:cNvSpPr>
            <p:nvPr/>
          </p:nvSpPr>
          <p:spPr bwMode="auto">
            <a:xfrm>
              <a:off x="2843213" y="3652838"/>
              <a:ext cx="7215187" cy="2357437"/>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099991" name="Rectangle 215"/>
            <p:cNvSpPr>
              <a:spLocks noChangeArrowheads="1"/>
            </p:cNvSpPr>
            <p:nvPr/>
          </p:nvSpPr>
          <p:spPr bwMode="auto">
            <a:xfrm>
              <a:off x="342900" y="3775075"/>
              <a:ext cx="2540000" cy="2344738"/>
            </a:xfrm>
            <a:prstGeom prst="rect">
              <a:avLst/>
            </a:prstGeom>
            <a:noFill/>
            <a:ln w="7620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29" name="Text Box 216"/>
            <p:cNvSpPr txBox="1">
              <a:spLocks noChangeArrowheads="1"/>
            </p:cNvSpPr>
            <p:nvPr/>
          </p:nvSpPr>
          <p:spPr bwMode="auto">
            <a:xfrm>
              <a:off x="9015413" y="7477125"/>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54</a:t>
              </a:r>
            </a:p>
          </p:txBody>
        </p:sp>
        <p:grpSp>
          <p:nvGrpSpPr>
            <p:cNvPr id="118930" name="Group 220"/>
            <p:cNvGrpSpPr>
              <a:grpSpLocks/>
            </p:cNvGrpSpPr>
            <p:nvPr/>
          </p:nvGrpSpPr>
          <p:grpSpPr bwMode="auto">
            <a:xfrm>
              <a:off x="5505450" y="6367463"/>
              <a:ext cx="4233863" cy="846137"/>
              <a:chOff x="3468" y="4011"/>
              <a:chExt cx="2667" cy="533"/>
            </a:xfrm>
          </p:grpSpPr>
          <p:sp>
            <p:nvSpPr>
              <p:cNvPr id="1099997" name="Text Box 221"/>
              <p:cNvSpPr txBox="1">
                <a:spLocks noChangeArrowheads="1"/>
              </p:cNvSpPr>
              <p:nvPr/>
            </p:nvSpPr>
            <p:spPr bwMode="auto">
              <a:xfrm>
                <a:off x="3468" y="4021"/>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vuqekur% ckbZcy dky[kaM</a:t>
                </a:r>
              </a:p>
              <a:p>
                <a:pPr algn="ctr">
                  <a:spcBef>
                    <a:spcPts val="0"/>
                  </a:spcBef>
                  <a:defRPr/>
                </a:pPr>
                <a:r>
                  <a:rPr lang="en-US" sz="2400" b="1" dirty="0">
                    <a:ln>
                      <a:solidFill>
                        <a:srgbClr val="FFFF00"/>
                      </a:solidFill>
                    </a:ln>
                    <a:solidFill>
                      <a:srgbClr val="FFF819"/>
                    </a:solidFill>
                    <a:latin typeface="Kruti Dev 010" pitchFamily="2" charset="0"/>
                    <a:ea typeface="+mn-ea"/>
                    <a:cs typeface="+mn-cs"/>
                  </a:rPr>
                  <a:t>Š</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 ls †</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 rd</a:t>
                </a:r>
              </a:p>
            </p:txBody>
          </p:sp>
          <p:sp>
            <p:nvSpPr>
              <p:cNvPr id="1099998" name="AutoShape 222"/>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100000" name="Rectangle 224"/>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18932" name="Rectangle 238"/>
            <p:cNvSpPr>
              <a:spLocks noChangeArrowheads="1"/>
            </p:cNvSpPr>
            <p:nvPr/>
          </p:nvSpPr>
          <p:spPr bwMode="auto">
            <a:xfrm>
              <a:off x="9828213" y="73120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endParaRPr lang="en-US" sz="2000" b="1">
                <a:latin typeface="Kruti Dev 010" charset="0"/>
              </a:endParaRPr>
            </a:p>
          </p:txBody>
        </p:sp>
        <p:sp>
          <p:nvSpPr>
            <p:cNvPr id="118933" name="Text Box 421"/>
            <p:cNvSpPr txBox="1">
              <a:spLocks noChangeArrowheads="1"/>
            </p:cNvSpPr>
            <p:nvPr/>
          </p:nvSpPr>
          <p:spPr bwMode="auto">
            <a:xfrm>
              <a:off x="4094163" y="1895475"/>
              <a:ext cx="7953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800" b="1">
                <a:latin typeface="Kruti Dev 010" charset="0"/>
              </a:endParaRPr>
            </a:p>
          </p:txBody>
        </p:sp>
        <p:sp>
          <p:nvSpPr>
            <p:cNvPr id="118934" name="Line 564"/>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18935" name="Group 422"/>
            <p:cNvGrpSpPr>
              <a:grpSpLocks/>
            </p:cNvGrpSpPr>
            <p:nvPr/>
          </p:nvGrpSpPr>
          <p:grpSpPr bwMode="auto">
            <a:xfrm>
              <a:off x="6807200" y="4546600"/>
              <a:ext cx="2014538" cy="1341438"/>
              <a:chOff x="4372" y="3032"/>
              <a:chExt cx="1269" cy="845"/>
            </a:xfrm>
          </p:grpSpPr>
          <p:sp>
            <p:nvSpPr>
              <p:cNvPr id="1100199" name="Text Box 423"/>
              <p:cNvSpPr txBox="1">
                <a:spLocks noChangeArrowheads="1"/>
              </p:cNvSpPr>
              <p:nvPr/>
            </p:nvSpPr>
            <p:spPr bwMode="auto">
              <a:xfrm>
                <a:off x="4546" y="3083"/>
                <a:ext cx="1095" cy="640"/>
              </a:xfrm>
              <a:prstGeom prst="rect">
                <a:avLst/>
              </a:prstGeom>
              <a:noFill/>
              <a:ln w="12700">
                <a:noFill/>
                <a:miter lim="800000"/>
                <a:headEnd/>
                <a:tailEnd/>
              </a:ln>
              <a:effectLst>
                <a:outerShdw blurRad="63500" dist="89803" dir="2700000" algn="ctr" rotWithShape="0">
                  <a:schemeClr val="tx1">
                    <a:alpha val="74998"/>
                  </a:schemeClr>
                </a:outerShdw>
              </a:effectLst>
            </p:spPr>
            <p:txBody>
              <a:bodyPr>
                <a:spAutoFit/>
              </a:bodyPr>
              <a:lstStyle/>
              <a:p>
                <a:pPr algn="l">
                  <a:spcBef>
                    <a:spcPct val="50000"/>
                  </a:spcBef>
                  <a:defRPr/>
                </a:pPr>
                <a:r>
                  <a:rPr lang="en-US" sz="2400" b="1" dirty="0">
                    <a:solidFill>
                      <a:srgbClr val="66FFFF"/>
                    </a:solidFill>
                    <a:latin typeface="Kruti Dev 010" pitchFamily="2" charset="0"/>
                    <a:ea typeface="ＭＳ Ｐゴシック" pitchFamily="-84" charset="-128"/>
                    <a:cs typeface="+mn-cs"/>
                  </a:rPr>
                  <a:t>bl [kwaVs dks</a:t>
                </a:r>
              </a:p>
              <a:p>
                <a:pPr algn="l">
                  <a:spcBef>
                    <a:spcPct val="50000"/>
                  </a:spcBef>
                  <a:defRPr/>
                </a:pPr>
                <a:r>
                  <a:rPr lang="en-US" sz="2400" b="1" dirty="0">
                    <a:solidFill>
                      <a:srgbClr val="66FFFF"/>
                    </a:solidFill>
                    <a:latin typeface="Kruti Dev 010" pitchFamily="2" charset="0"/>
                    <a:ea typeface="ＭＳ Ｐゴシック" pitchFamily="-84" charset="-128"/>
                    <a:cs typeface="+mn-cs"/>
                  </a:rPr>
                  <a:t>Lej.k jf[k;s!</a:t>
                </a:r>
              </a:p>
            </p:txBody>
          </p:sp>
          <p:grpSp>
            <p:nvGrpSpPr>
              <p:cNvPr id="118967" name="Group 424"/>
              <p:cNvGrpSpPr>
                <a:grpSpLocks/>
              </p:cNvGrpSpPr>
              <p:nvPr/>
            </p:nvGrpSpPr>
            <p:grpSpPr bwMode="auto">
              <a:xfrm>
                <a:off x="4372" y="3032"/>
                <a:ext cx="578" cy="845"/>
                <a:chOff x="4372" y="3032"/>
                <a:chExt cx="578" cy="845"/>
              </a:xfrm>
            </p:grpSpPr>
            <p:sp>
              <p:nvSpPr>
                <p:cNvPr id="1100201" name="Line 425"/>
                <p:cNvSpPr>
                  <a:spLocks noChangeShapeType="1"/>
                </p:cNvSpPr>
                <p:nvPr/>
              </p:nvSpPr>
              <p:spPr bwMode="auto">
                <a:xfrm>
                  <a:off x="4372" y="3034"/>
                  <a:ext cx="578"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00202" name="Line 426"/>
                <p:cNvSpPr>
                  <a:spLocks noChangeShapeType="1"/>
                </p:cNvSpPr>
                <p:nvPr/>
              </p:nvSpPr>
              <p:spPr bwMode="auto">
                <a:xfrm>
                  <a:off x="4395" y="3032"/>
                  <a:ext cx="233" cy="845"/>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00203" name="Line 427"/>
                <p:cNvSpPr>
                  <a:spLocks noChangeShapeType="1"/>
                </p:cNvSpPr>
                <p:nvPr/>
              </p:nvSpPr>
              <p:spPr bwMode="auto">
                <a:xfrm>
                  <a:off x="4627" y="3864"/>
                  <a:ext cx="311"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sp>
          <p:nvSpPr>
            <p:cNvPr id="118936" name="Text Box 563"/>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sp>
          <p:nvSpPr>
            <p:cNvPr id="118937" name="Text Box 565"/>
            <p:cNvSpPr txBox="1">
              <a:spLocks noChangeArrowheads="1"/>
            </p:cNvSpPr>
            <p:nvPr/>
          </p:nvSpPr>
          <p:spPr bwMode="auto">
            <a:xfrm rot="-5400000">
              <a:off x="1716882" y="3612356"/>
              <a:ext cx="47037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a:t>
              </a:r>
              <a:r>
                <a:rPr lang="ja-JP" altLang="en-US" sz="2400" b="1">
                  <a:latin typeface="Kruti Dev 010" charset="0"/>
                </a:rPr>
                <a:t>”</a:t>
              </a:r>
              <a:r>
                <a:rPr lang="en-US" altLang="ja-JP" sz="2400" b="1">
                  <a:latin typeface="Kruti Dev 010" charset="0"/>
                </a:rPr>
                <a:t>";oDrk ¼17½</a:t>
              </a:r>
              <a:endParaRPr lang="en-US" sz="2400" b="1">
                <a:latin typeface="Kruti Dev 010" charset="0"/>
              </a:endParaRPr>
            </a:p>
          </p:txBody>
        </p:sp>
        <p:sp>
          <p:nvSpPr>
            <p:cNvPr id="118938" name="Line 566"/>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39" name="Line 56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0" name="Line 56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8941" name="Line 56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18942" name="Group 194"/>
            <p:cNvGrpSpPr>
              <a:grpSpLocks/>
            </p:cNvGrpSpPr>
            <p:nvPr/>
          </p:nvGrpSpPr>
          <p:grpSpPr bwMode="auto">
            <a:xfrm>
              <a:off x="3578225" y="3548061"/>
              <a:ext cx="366713" cy="974556"/>
              <a:chOff x="6097583" y="2946408"/>
              <a:chExt cx="957267" cy="1844683"/>
            </a:xfrm>
          </p:grpSpPr>
          <p:grpSp>
            <p:nvGrpSpPr>
              <p:cNvPr id="118954" name="Group 85"/>
              <p:cNvGrpSpPr>
                <a:grpSpLocks/>
              </p:cNvGrpSpPr>
              <p:nvPr/>
            </p:nvGrpSpPr>
            <p:grpSpPr bwMode="auto">
              <a:xfrm>
                <a:off x="6153150" y="3681413"/>
                <a:ext cx="901700" cy="947736"/>
                <a:chOff x="1557" y="1007"/>
                <a:chExt cx="2105" cy="1949"/>
              </a:xfrm>
            </p:grpSpPr>
            <p:grpSp>
              <p:nvGrpSpPr>
                <p:cNvPr id="118958" name="Group 87"/>
                <p:cNvGrpSpPr>
                  <a:grpSpLocks/>
                </p:cNvGrpSpPr>
                <p:nvPr/>
              </p:nvGrpSpPr>
              <p:grpSpPr bwMode="auto">
                <a:xfrm>
                  <a:off x="1557" y="1209"/>
                  <a:ext cx="2105" cy="1421"/>
                  <a:chOff x="578" y="2316"/>
                  <a:chExt cx="2105" cy="1421"/>
                </a:xfrm>
              </p:grpSpPr>
              <p:sp>
                <p:nvSpPr>
                  <p:cNvPr id="11896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896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895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896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896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896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896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8955" name="Group 98"/>
              <p:cNvGrpSpPr>
                <a:grpSpLocks/>
              </p:cNvGrpSpPr>
              <p:nvPr/>
            </p:nvGrpSpPr>
            <p:grpSpPr bwMode="auto">
              <a:xfrm>
                <a:off x="6097583" y="2946408"/>
                <a:ext cx="846138" cy="1844683"/>
                <a:chOff x="3865" y="1840"/>
                <a:chExt cx="533" cy="1162"/>
              </a:xfrm>
            </p:grpSpPr>
            <p:sp>
              <p:nvSpPr>
                <p:cNvPr id="198"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99" name="Rectangle 97"/>
                <p:cNvSpPr>
                  <a:spLocks noChangeArrowheads="1"/>
                </p:cNvSpPr>
                <p:nvPr/>
              </p:nvSpPr>
              <p:spPr bwMode="auto">
                <a:xfrm>
                  <a:off x="3865" y="2381"/>
                  <a:ext cx="533"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NC</a:t>
                  </a:r>
                  <a:endParaRPr lang="en-US" sz="1100" i="1" dirty="0">
                    <a:solidFill>
                      <a:srgbClr val="000000"/>
                    </a:solidFill>
                    <a:latin typeface="Kruti Dev 010" pitchFamily="2" charset="0"/>
                  </a:endParaRPr>
                </a:p>
              </p:txBody>
            </p:sp>
          </p:grpSp>
        </p:grpSp>
        <p:grpSp>
          <p:nvGrpSpPr>
            <p:cNvPr id="118943" name="Group 234"/>
            <p:cNvGrpSpPr>
              <a:grpSpLocks/>
            </p:cNvGrpSpPr>
            <p:nvPr/>
          </p:nvGrpSpPr>
          <p:grpSpPr bwMode="auto">
            <a:xfrm>
              <a:off x="2873375" y="2959100"/>
              <a:ext cx="3490913" cy="4129088"/>
              <a:chOff x="3702" y="648"/>
              <a:chExt cx="2058" cy="2601"/>
            </a:xfrm>
          </p:grpSpPr>
          <p:sp>
            <p:nvSpPr>
              <p:cNvPr id="1100011" name="AutoShape 235"/>
              <p:cNvSpPr>
                <a:spLocks noChangeArrowheads="1"/>
              </p:cNvSpPr>
              <p:nvPr/>
            </p:nvSpPr>
            <p:spPr bwMode="auto">
              <a:xfrm>
                <a:off x="3733" y="648"/>
                <a:ext cx="1963" cy="2556"/>
              </a:xfrm>
              <a:prstGeom prst="roundRect">
                <a:avLst>
                  <a:gd name="adj" fmla="val 16667"/>
                </a:avLst>
              </a:prstGeom>
              <a:gradFill rotWithShape="0">
                <a:gsLst>
                  <a:gs pos="0">
                    <a:srgbClr val="00279F">
                      <a:gamma/>
                      <a:shade val="0"/>
                      <a:invGamma/>
                    </a:srgbClr>
                  </a:gs>
                  <a:gs pos="50000">
                    <a:srgbClr val="00279F"/>
                  </a:gs>
                  <a:gs pos="100000">
                    <a:srgbClr val="00279F">
                      <a:gamma/>
                      <a:shade val="0"/>
                      <a:invGamma/>
                    </a:srgbClr>
                  </a:gs>
                </a:gsLst>
                <a:lin ang="5400000" scaled="1"/>
              </a:gradFill>
              <a:ln w="57150">
                <a:solidFill>
                  <a:schemeClr val="bg1"/>
                </a:solidFill>
                <a:round/>
                <a:headEnd/>
                <a:tailEnd/>
              </a:ln>
              <a:effectLst>
                <a:outerShdw blurRad="63500" dist="183162"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00012" name="Text Box 236"/>
              <p:cNvSpPr txBox="1">
                <a:spLocks noChangeArrowheads="1"/>
              </p:cNvSpPr>
              <p:nvPr/>
            </p:nvSpPr>
            <p:spPr bwMode="auto">
              <a:xfrm>
                <a:off x="3702" y="651"/>
                <a:ext cx="2058" cy="2598"/>
              </a:xfrm>
              <a:prstGeom prst="rect">
                <a:avLst/>
              </a:prstGeom>
              <a:noFill/>
              <a:ln w="127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140000"/>
                  </a:lnSpc>
                  <a:spcBef>
                    <a:spcPts val="600"/>
                  </a:spcBef>
                  <a:defRPr/>
                </a:pPr>
                <a:r>
                  <a:rPr lang="en-US" sz="3600" b="1" dirty="0">
                    <a:ln>
                      <a:solidFill>
                        <a:srgbClr val="FFFF00"/>
                      </a:solidFill>
                    </a:ln>
                    <a:solidFill>
                      <a:srgbClr val="FAFD00"/>
                    </a:solidFill>
                    <a:latin typeface="Kruti Dev 010" pitchFamily="2" charset="0"/>
                    <a:ea typeface="ＭＳ Ｐゴシック" pitchFamily="-84" charset="-128"/>
                    <a:cs typeface="+mn-cs"/>
                  </a:rPr>
                  <a:t>Hkfo;"oDrkvksa</a:t>
                </a:r>
              </a:p>
              <a:p>
                <a:pPr algn="ctr">
                  <a:lnSpc>
                    <a:spcPct val="140000"/>
                  </a:lnSpc>
                  <a:spcBef>
                    <a:spcPts val="600"/>
                  </a:spcBef>
                  <a:defRPr/>
                </a:pPr>
                <a:r>
                  <a:rPr lang="en-US" sz="3600" b="1" dirty="0">
                    <a:ln>
                      <a:solidFill>
                        <a:srgbClr val="FFFF00"/>
                      </a:solidFill>
                    </a:ln>
                    <a:solidFill>
                      <a:srgbClr val="FAFD00"/>
                    </a:solidFill>
                    <a:latin typeface="Kruti Dev 010" pitchFamily="2" charset="0"/>
                    <a:ea typeface="ＭＳ Ｐゴシック" pitchFamily="-84" charset="-128"/>
                    <a:cs typeface="+mn-cs"/>
                  </a:rPr>
                  <a:t>us jk"Vªh; ^^foHkktu**</a:t>
                </a:r>
              </a:p>
              <a:p>
                <a:pPr algn="ctr">
                  <a:lnSpc>
                    <a:spcPct val="140000"/>
                  </a:lnSpc>
                  <a:spcBef>
                    <a:spcPts val="600"/>
                  </a:spcBef>
                  <a:defRPr/>
                </a:pPr>
                <a:r>
                  <a:rPr lang="en-US" sz="3600" b="1" dirty="0">
                    <a:ln>
                      <a:solidFill>
                        <a:srgbClr val="FFFF00"/>
                      </a:solidFill>
                    </a:ln>
                    <a:solidFill>
                      <a:srgbClr val="FAFD00"/>
                    </a:solidFill>
                    <a:latin typeface="Kruti Dev 010" pitchFamily="2" charset="0"/>
                    <a:ea typeface="ＭＳ Ｐゴシック" pitchFamily="-84" charset="-128"/>
                    <a:cs typeface="+mn-cs"/>
                  </a:rPr>
                  <a:t>ds ckn pkj lkS o"kZ rd fy[kk</a:t>
                </a:r>
              </a:p>
            </p:txBody>
          </p:sp>
        </p:grpSp>
        <p:sp>
          <p:nvSpPr>
            <p:cNvPr id="118944" name="Text Box 570"/>
            <p:cNvSpPr txBox="1">
              <a:spLocks noChangeArrowheads="1"/>
            </p:cNvSpPr>
            <p:nvPr/>
          </p:nvSpPr>
          <p:spPr bwMode="auto">
            <a:xfrm>
              <a:off x="449263" y="7485063"/>
              <a:ext cx="79541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 </a:t>
              </a:r>
              <a:r>
                <a:rPr lang="en-US" sz="1000" b="1">
                  <a:latin typeface="Kruti Dev 010" charset="0"/>
                </a:rPr>
                <a:t>2006</a:t>
              </a:r>
              <a:r>
                <a:rPr lang="en-US" sz="900" b="1">
                  <a:latin typeface="Kruti Dev 010" charset="0"/>
                </a:rPr>
                <a:t> TBBMI</a:t>
              </a:r>
            </a:p>
          </p:txBody>
        </p:sp>
        <p:sp>
          <p:nvSpPr>
            <p:cNvPr id="118945" name="Text Box 571"/>
            <p:cNvSpPr txBox="1">
              <a:spLocks noChangeArrowheads="1"/>
            </p:cNvSpPr>
            <p:nvPr/>
          </p:nvSpPr>
          <p:spPr bwMode="auto">
            <a:xfrm>
              <a:off x="8531225" y="7478713"/>
              <a:ext cx="5565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89"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18947" name="Group 391"/>
            <p:cNvGrpSpPr>
              <a:grpSpLocks/>
            </p:cNvGrpSpPr>
            <p:nvPr/>
          </p:nvGrpSpPr>
          <p:grpSpPr bwMode="auto">
            <a:xfrm>
              <a:off x="5395913" y="2078038"/>
              <a:ext cx="4400550" cy="1916112"/>
              <a:chOff x="3399" y="1239"/>
              <a:chExt cx="2772" cy="1207"/>
            </a:xfrm>
          </p:grpSpPr>
          <p:sp>
            <p:nvSpPr>
              <p:cNvPr id="191"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92"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3"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18948"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34"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35"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36"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3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0838"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39"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0"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1"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2"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3"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4"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5"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6"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7"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8"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9"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0"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1"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2"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3"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4"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5"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20856"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57"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0858"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046728" name="Rectangle 200"/>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0860" name="Text Box 203"/>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55</a:t>
            </a:r>
          </a:p>
        </p:txBody>
      </p:sp>
      <p:grpSp>
        <p:nvGrpSpPr>
          <p:cNvPr id="120861" name="Group 204"/>
          <p:cNvGrpSpPr>
            <a:grpSpLocks/>
          </p:cNvGrpSpPr>
          <p:nvPr/>
        </p:nvGrpSpPr>
        <p:grpSpPr bwMode="auto">
          <a:xfrm>
            <a:off x="5248275" y="6303963"/>
            <a:ext cx="4233863" cy="954087"/>
            <a:chOff x="3468" y="3971"/>
            <a:chExt cx="2667" cy="601"/>
          </a:xfrm>
        </p:grpSpPr>
        <p:sp>
          <p:nvSpPr>
            <p:cNvPr id="1046733" name="Text Box 205"/>
            <p:cNvSpPr txBox="1">
              <a:spLocks noChangeArrowheads="1"/>
            </p:cNvSpPr>
            <p:nvPr/>
          </p:nvSpPr>
          <p:spPr bwMode="auto">
            <a:xfrm>
              <a:off x="3468" y="3971"/>
              <a:ext cx="2667" cy="60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rgbClr val="FFFF00"/>
                    </a:solidFill>
                  </a:ln>
                  <a:solidFill>
                    <a:srgbClr val="FFF819"/>
                  </a:solidFill>
                  <a:latin typeface="Kruti Dev 010" pitchFamily="2" charset="0"/>
                  <a:ea typeface="+mn-ea"/>
                  <a:cs typeface="+mn-cs"/>
                </a:rPr>
                <a:t>vuqekur% le; dky</a:t>
              </a:r>
            </a:p>
            <a:p>
              <a:pPr algn="ctr">
                <a:spcBef>
                  <a:spcPts val="0"/>
                </a:spcBef>
                <a:defRPr/>
              </a:pPr>
              <a:r>
                <a:rPr lang="en-US" sz="2800" b="1" dirty="0">
                  <a:ln>
                    <a:solidFill>
                      <a:srgbClr val="FFFF00"/>
                    </a:solidFill>
                  </a:ln>
                  <a:solidFill>
                    <a:srgbClr val="FFF819"/>
                  </a:solidFill>
                  <a:latin typeface="Kruti Dev 010" pitchFamily="2" charset="0"/>
                  <a:ea typeface="ＭＳ Ｐゴシック" pitchFamily="34" charset="-128"/>
                  <a:cs typeface="+mn-cs"/>
                </a:rPr>
                <a:t>Š</a:t>
              </a:r>
              <a:r>
                <a:rPr lang="en-US" sz="2800" b="1" dirty="0">
                  <a:ln>
                    <a:solidFill>
                      <a:srgbClr val="FFFF00"/>
                    </a:solidFill>
                  </a:ln>
                  <a:solidFill>
                    <a:srgbClr val="FFF819"/>
                  </a:solidFill>
                  <a:latin typeface="Kruti Dev 010"/>
                  <a:ea typeface="ＭＳ Ｐゴシック" pitchFamily="34" charset="-128"/>
                  <a:cs typeface="+mn-cs"/>
                </a:rPr>
                <a:t>†Œ</a:t>
              </a:r>
              <a:r>
                <a:rPr lang="en-US" sz="2800" b="1" dirty="0">
                  <a:ln>
                    <a:solidFill>
                      <a:srgbClr val="FFFF00"/>
                    </a:solidFill>
                  </a:ln>
                  <a:solidFill>
                    <a:srgbClr val="FFF819"/>
                  </a:solidFill>
                  <a:latin typeface="Kruti Dev 010" pitchFamily="2" charset="0"/>
                  <a:ea typeface="ＭＳ Ｐゴシック" pitchFamily="34" charset="-128"/>
                  <a:cs typeface="+mn-cs"/>
                </a:rPr>
                <a:t> ch-lh- ls †</a:t>
              </a:r>
              <a:r>
                <a:rPr lang="en-US" sz="2800" b="1" dirty="0">
                  <a:ln>
                    <a:solidFill>
                      <a:srgbClr val="FFFF00"/>
                    </a:solidFill>
                  </a:ln>
                  <a:solidFill>
                    <a:srgbClr val="FFF819"/>
                  </a:solidFill>
                  <a:latin typeface="Kruti Dev 010"/>
                  <a:ea typeface="ＭＳ Ｐゴシック" pitchFamily="34" charset="-128"/>
                  <a:cs typeface="+mn-cs"/>
                </a:rPr>
                <a:t>…Œ</a:t>
              </a:r>
              <a:r>
                <a:rPr lang="en-US" sz="2800" b="1" dirty="0">
                  <a:ln>
                    <a:solidFill>
                      <a:srgbClr val="FFFF00"/>
                    </a:solidFill>
                  </a:ln>
                  <a:solidFill>
                    <a:srgbClr val="FFF819"/>
                  </a:solidFill>
                  <a:latin typeface="Kruti Dev 010" pitchFamily="2" charset="0"/>
                  <a:ea typeface="ＭＳ Ｐゴシック" pitchFamily="34" charset="-128"/>
                  <a:cs typeface="+mn-cs"/>
                </a:rPr>
                <a:t> </a:t>
              </a:r>
              <a:r>
                <a:rPr lang="en-US" sz="2800" b="1" dirty="0">
                  <a:ln>
                    <a:solidFill>
                      <a:srgbClr val="FFFF00"/>
                    </a:solidFill>
                  </a:ln>
                  <a:solidFill>
                    <a:srgbClr val="FFF819"/>
                  </a:solidFill>
                  <a:latin typeface="Kruti Dev 010" pitchFamily="2" charset="0"/>
                  <a:ea typeface="+mn-ea"/>
                  <a:cs typeface="+mn-cs"/>
                </a:rPr>
                <a:t>ch-lh-</a:t>
              </a:r>
            </a:p>
          </p:txBody>
        </p:sp>
        <p:sp>
          <p:nvSpPr>
            <p:cNvPr id="1046734" name="AutoShape 206"/>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2086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046738" name="Rectangle 210"/>
          <p:cNvSpPr>
            <a:spLocks noChangeArrowheads="1"/>
          </p:cNvSpPr>
          <p:nvPr/>
        </p:nvSpPr>
        <p:spPr bwMode="auto">
          <a:xfrm>
            <a:off x="648652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046739" name="Text Box 211"/>
          <p:cNvSpPr txBox="1">
            <a:spLocks noChangeArrowheads="1"/>
          </p:cNvSpPr>
          <p:nvPr/>
        </p:nvSpPr>
        <p:spPr bwMode="auto">
          <a:xfrm>
            <a:off x="5511143" y="2149640"/>
            <a:ext cx="3900488" cy="3170099"/>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Hkfo";oDrk dh tkudkjh ckbZcy ds izkjaHk ls vafre i`"B rd fc[kjh gqbZ ugha gSA</a:t>
            </a:r>
          </a:p>
        </p:txBody>
      </p:sp>
      <p:sp>
        <p:nvSpPr>
          <p:cNvPr id="120865"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0866"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0867"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20868"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0869"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0870"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71"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72"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73"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74"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20875"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76"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0877"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78"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79"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80"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81"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20882"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83"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84"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0885"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20886"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0887"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88"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89"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90"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91"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92"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93"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94"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895"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0896"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0897"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20898"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20899"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20900"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0901"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02"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03"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04"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05"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06"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07"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0908"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0909"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0910"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0911"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0912"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3"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4"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5"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6"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7"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8"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20919"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20"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0921"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22"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923"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924"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925"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26"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0927"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28"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29"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0930"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0931"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0932"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933"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0934"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0935"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0936"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0937"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0938"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0939"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0940"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0941"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0942"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0943"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0944"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45"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46"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47"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48"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49"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50"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51"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952"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53"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54"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55"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56"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57"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58"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59"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960"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0961"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0962"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209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20964"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20965"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20966"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20967"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20968" name="Rectangle 612"/>
          <p:cNvSpPr>
            <a:spLocks noChangeArrowheads="1"/>
          </p:cNvSpPr>
          <p:nvPr/>
        </p:nvSpPr>
        <p:spPr bwMode="auto">
          <a:xfrm>
            <a:off x="725488" y="4286250"/>
            <a:ext cx="8953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ƒ bfrgkl</a:t>
            </a:r>
            <a:endParaRPr lang="en-US" sz="1800">
              <a:latin typeface="Kruti Dev 010" charset="0"/>
            </a:endParaRPr>
          </a:p>
        </p:txBody>
      </p:sp>
      <p:sp>
        <p:nvSpPr>
          <p:cNvPr id="120969" name="Rectangle 613"/>
          <p:cNvSpPr>
            <a:spLocks noChangeArrowheads="1"/>
          </p:cNvSpPr>
          <p:nvPr/>
        </p:nvSpPr>
        <p:spPr bwMode="auto">
          <a:xfrm>
            <a:off x="730250" y="4578350"/>
            <a:ext cx="800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20970"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20971"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20972"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20973" name="Rectangle 617"/>
          <p:cNvSpPr>
            <a:spLocks noChangeArrowheads="1"/>
          </p:cNvSpPr>
          <p:nvPr/>
        </p:nvSpPr>
        <p:spPr bwMode="auto">
          <a:xfrm>
            <a:off x="788988" y="2874963"/>
            <a:ext cx="7826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20974" name="Rectangle 618"/>
          <p:cNvSpPr>
            <a:spLocks noChangeArrowheads="1"/>
          </p:cNvSpPr>
          <p:nvPr/>
        </p:nvSpPr>
        <p:spPr bwMode="auto">
          <a:xfrm>
            <a:off x="725488" y="3271838"/>
            <a:ext cx="708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20975" name="Rectangle 619"/>
          <p:cNvSpPr>
            <a:spLocks noChangeArrowheads="1"/>
          </p:cNvSpPr>
          <p:nvPr/>
        </p:nvSpPr>
        <p:spPr bwMode="auto">
          <a:xfrm>
            <a:off x="839788" y="3525838"/>
            <a:ext cx="5270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20976" name="Rectangle 620"/>
          <p:cNvSpPr>
            <a:spLocks noChangeArrowheads="1"/>
          </p:cNvSpPr>
          <p:nvPr/>
        </p:nvSpPr>
        <p:spPr bwMode="auto">
          <a:xfrm>
            <a:off x="860425" y="3887788"/>
            <a:ext cx="54451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20977"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20978"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047381" name="AutoShape 853"/>
          <p:cNvSpPr>
            <a:spLocks noChangeArrowheads="1"/>
          </p:cNvSpPr>
          <p:nvPr/>
        </p:nvSpPr>
        <p:spPr bwMode="auto">
          <a:xfrm flipH="1">
            <a:off x="2657475" y="4438650"/>
            <a:ext cx="3316288" cy="6080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38100">
            <a:solidFill>
              <a:srgbClr val="1822CD"/>
            </a:solidFill>
            <a:miter lim="800000"/>
            <a:headEnd/>
            <a:tailEnd/>
          </a:ln>
          <a:effectLst>
            <a:outerShdw blurRad="63500" dist="91581" dir="337859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0980"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0981"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214"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20983"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0984"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20985" name="Group 185"/>
          <p:cNvGrpSpPr>
            <a:grpSpLocks/>
          </p:cNvGrpSpPr>
          <p:nvPr/>
        </p:nvGrpSpPr>
        <p:grpSpPr bwMode="auto">
          <a:xfrm>
            <a:off x="3511550" y="3548063"/>
            <a:ext cx="433388" cy="974725"/>
            <a:chOff x="5924548" y="2946412"/>
            <a:chExt cx="1130302" cy="1844685"/>
          </a:xfrm>
        </p:grpSpPr>
        <p:grpSp>
          <p:nvGrpSpPr>
            <p:cNvPr id="120988" name="Group 85"/>
            <p:cNvGrpSpPr>
              <a:grpSpLocks/>
            </p:cNvGrpSpPr>
            <p:nvPr/>
          </p:nvGrpSpPr>
          <p:grpSpPr bwMode="auto">
            <a:xfrm>
              <a:off x="6153150" y="3681413"/>
              <a:ext cx="901700" cy="947736"/>
              <a:chOff x="1557" y="1007"/>
              <a:chExt cx="2105" cy="1949"/>
            </a:xfrm>
          </p:grpSpPr>
          <p:grpSp>
            <p:nvGrpSpPr>
              <p:cNvPr id="120992" name="Group 87"/>
              <p:cNvGrpSpPr>
                <a:grpSpLocks/>
              </p:cNvGrpSpPr>
              <p:nvPr/>
            </p:nvGrpSpPr>
            <p:grpSpPr bwMode="auto">
              <a:xfrm>
                <a:off x="1557" y="1209"/>
                <a:ext cx="2105" cy="1421"/>
                <a:chOff x="578" y="2316"/>
                <a:chExt cx="2105" cy="1421"/>
              </a:xfrm>
            </p:grpSpPr>
            <p:sp>
              <p:nvSpPr>
                <p:cNvPr id="12099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2099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2099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099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099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099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099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20989" name="Group 98"/>
            <p:cNvGrpSpPr>
              <a:grpSpLocks/>
            </p:cNvGrpSpPr>
            <p:nvPr/>
          </p:nvGrpSpPr>
          <p:grpSpPr bwMode="auto">
            <a:xfrm>
              <a:off x="5924559" y="2946409"/>
              <a:ext cx="1019178" cy="1844683"/>
              <a:chOff x="3756" y="1840"/>
              <a:chExt cx="642" cy="1162"/>
            </a:xfrm>
          </p:grpSpPr>
          <p:sp>
            <p:nvSpPr>
              <p:cNvPr id="220"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221"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1"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20987"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046739"/>
                                        </p:tgtEl>
                                        <p:attrNameLst>
                                          <p:attrName>style.visibility</p:attrName>
                                        </p:attrNameLst>
                                      </p:cBhvr>
                                      <p:to>
                                        <p:strVal val="visible"/>
                                      </p:to>
                                    </p:set>
                                    <p:anim calcmode="lin" valueType="num">
                                      <p:cBhvr>
                                        <p:cTn id="7" dur="500" fill="hold"/>
                                        <p:tgtEl>
                                          <p:spTgt spid="1046739"/>
                                        </p:tgtEl>
                                        <p:attrNameLst>
                                          <p:attrName>ppt_x</p:attrName>
                                        </p:attrNameLst>
                                      </p:cBhvr>
                                      <p:tavLst>
                                        <p:tav tm="0">
                                          <p:val>
                                            <p:strVal val="#ppt_x-#ppt_w/2"/>
                                          </p:val>
                                        </p:tav>
                                        <p:tav tm="100000">
                                          <p:val>
                                            <p:strVal val="#ppt_x"/>
                                          </p:val>
                                        </p:tav>
                                      </p:tavLst>
                                    </p:anim>
                                    <p:anim calcmode="lin" valueType="num">
                                      <p:cBhvr>
                                        <p:cTn id="8" dur="500" fill="hold"/>
                                        <p:tgtEl>
                                          <p:spTgt spid="1046739"/>
                                        </p:tgtEl>
                                        <p:attrNameLst>
                                          <p:attrName>ppt_y</p:attrName>
                                        </p:attrNameLst>
                                      </p:cBhvr>
                                      <p:tavLst>
                                        <p:tav tm="0">
                                          <p:val>
                                            <p:strVal val="#ppt_y"/>
                                          </p:val>
                                        </p:tav>
                                        <p:tav tm="100000">
                                          <p:val>
                                            <p:strVal val="#ppt_y"/>
                                          </p:val>
                                        </p:tav>
                                      </p:tavLst>
                                    </p:anim>
                                    <p:anim calcmode="lin" valueType="num">
                                      <p:cBhvr>
                                        <p:cTn id="9" dur="500" fill="hold"/>
                                        <p:tgtEl>
                                          <p:spTgt spid="1046739"/>
                                        </p:tgtEl>
                                        <p:attrNameLst>
                                          <p:attrName>ppt_w</p:attrName>
                                        </p:attrNameLst>
                                      </p:cBhvr>
                                      <p:tavLst>
                                        <p:tav tm="0">
                                          <p:val>
                                            <p:fltVal val="0"/>
                                          </p:val>
                                        </p:tav>
                                        <p:tav tm="100000">
                                          <p:val>
                                            <p:strVal val="#ppt_w"/>
                                          </p:val>
                                        </p:tav>
                                      </p:tavLst>
                                    </p:anim>
                                    <p:anim calcmode="lin" valueType="num">
                                      <p:cBhvr>
                                        <p:cTn id="10" dur="500" fill="hold"/>
                                        <p:tgtEl>
                                          <p:spTgt spid="104673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2" fill="hold" nodeType="afterEffect">
                                  <p:stCondLst>
                                    <p:cond delay="0"/>
                                  </p:stCondLst>
                                  <p:childTnLst>
                                    <p:set>
                                      <p:cBhvr>
                                        <p:cTn id="13" dur="1" fill="hold">
                                          <p:stCondLst>
                                            <p:cond delay="0"/>
                                          </p:stCondLst>
                                        </p:cTn>
                                        <p:tgtEl>
                                          <p:spTgt spid="1047381"/>
                                        </p:tgtEl>
                                        <p:attrNameLst>
                                          <p:attrName>style.visibility</p:attrName>
                                        </p:attrNameLst>
                                      </p:cBhvr>
                                      <p:to>
                                        <p:strVal val="visible"/>
                                      </p:to>
                                    </p:set>
                                    <p:anim calcmode="lin" valueType="num">
                                      <p:cBhvr additive="base">
                                        <p:cTn id="14" dur="500" fill="hold"/>
                                        <p:tgtEl>
                                          <p:spTgt spid="1047381"/>
                                        </p:tgtEl>
                                        <p:attrNameLst>
                                          <p:attrName>ppt_x</p:attrName>
                                        </p:attrNameLst>
                                      </p:cBhvr>
                                      <p:tavLst>
                                        <p:tav tm="0">
                                          <p:val>
                                            <p:strVal val="1+#ppt_w/2"/>
                                          </p:val>
                                        </p:tav>
                                        <p:tav tm="100000">
                                          <p:val>
                                            <p:strVal val="#ppt_x"/>
                                          </p:val>
                                        </p:tav>
                                      </p:tavLst>
                                    </p:anim>
                                    <p:anim calcmode="lin" valueType="num">
                                      <p:cBhvr additive="base">
                                        <p:cTn id="15" dur="500" fill="hold"/>
                                        <p:tgtEl>
                                          <p:spTgt spid="1047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Picture 2"/>
          <p:cNvPicPr>
            <a:picLocks noChangeAspect="1" noChangeArrowheads="1"/>
          </p:cNvPicPr>
          <p:nvPr/>
        </p:nvPicPr>
        <p:blipFill>
          <a:blip r:embed="rId3"/>
          <a:srcRect/>
          <a:stretch>
            <a:fillRect/>
          </a:stretch>
        </p:blipFill>
        <p:spPr bwMode="auto">
          <a:xfrm>
            <a:off x="458788" y="508000"/>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2290"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pic>
        <p:nvPicPr>
          <p:cNvPr id="12291"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950" y="361950"/>
            <a:ext cx="5013325" cy="692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63" name="Text Box 27"/>
          <p:cNvSpPr txBox="1">
            <a:spLocks noChangeArrowheads="1"/>
          </p:cNvSpPr>
          <p:nvPr/>
        </p:nvSpPr>
        <p:spPr bwMode="auto">
          <a:xfrm>
            <a:off x="5049085" y="615652"/>
            <a:ext cx="4800600" cy="2886559"/>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lnSpc>
                <a:spcPct val="95000"/>
              </a:lnSpc>
              <a:spcBef>
                <a:spcPct val="50000"/>
              </a:spcBef>
              <a:defRPr/>
            </a:pPr>
            <a:r>
              <a:rPr lang="en-US" sz="5400" b="1" dirty="0">
                <a:ln>
                  <a:solidFill>
                    <a:srgbClr val="00FFFF"/>
                  </a:solidFill>
                </a:ln>
                <a:solidFill>
                  <a:srgbClr val="66FFFF"/>
                </a:solidFill>
                <a:latin typeface="Kruti Dev 010" pitchFamily="2" charset="0"/>
                <a:ea typeface="+mn-ea"/>
                <a:cs typeface="+mn-cs"/>
              </a:rPr>
              <a:t>;g v/;;u</a:t>
            </a:r>
          </a:p>
          <a:p>
            <a:pPr algn="ctr">
              <a:lnSpc>
                <a:spcPct val="95000"/>
              </a:lnSpc>
              <a:spcBef>
                <a:spcPct val="50000"/>
              </a:spcBef>
              <a:defRPr/>
            </a:pPr>
            <a:r>
              <a:rPr lang="en-US" sz="5400" b="1" dirty="0">
                <a:ln>
                  <a:solidFill>
                    <a:srgbClr val="00FFFF"/>
                  </a:solidFill>
                </a:ln>
                <a:solidFill>
                  <a:srgbClr val="66FFFF"/>
                </a:solidFill>
                <a:latin typeface="Kruti Dev 010" pitchFamily="2" charset="0"/>
                <a:ea typeface="+mn-ea"/>
                <a:cs typeface="+mn-cs"/>
              </a:rPr>
              <a:t>iqjkus fu;e dh iqLrdksa dks</a:t>
            </a:r>
          </a:p>
        </p:txBody>
      </p:sp>
      <p:sp>
        <p:nvSpPr>
          <p:cNvPr id="364" name="Text Box 25"/>
          <p:cNvSpPr txBox="1">
            <a:spLocks noChangeArrowheads="1"/>
          </p:cNvSpPr>
          <p:nvPr/>
        </p:nvSpPr>
        <p:spPr bwMode="auto">
          <a:xfrm>
            <a:off x="5682592" y="4196632"/>
            <a:ext cx="4013200" cy="272382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lnSpc>
                <a:spcPct val="95000"/>
              </a:lnSpc>
              <a:spcBef>
                <a:spcPct val="50000"/>
              </a:spcBef>
              <a:defRPr/>
            </a:pPr>
            <a:r>
              <a:rPr lang="en-US" sz="6000" b="1" dirty="0">
                <a:ln>
                  <a:solidFill>
                    <a:schemeClr val="bg1"/>
                  </a:solidFill>
                </a:ln>
                <a:solidFill>
                  <a:srgbClr val="FFFFFF"/>
                </a:solidFill>
                <a:latin typeface="Kruti Dev 010" pitchFamily="2" charset="0"/>
                <a:ea typeface="+mn-ea"/>
                <a:cs typeface="+mn-cs"/>
              </a:rPr>
              <a:t>O;ofLFkr j[kus esa lgk;d gSA</a:t>
            </a:r>
          </a:p>
        </p:txBody>
      </p:sp>
      <p:sp>
        <p:nvSpPr>
          <p:cNvPr id="365" name="Text Box 24"/>
          <p:cNvSpPr txBox="1">
            <a:spLocks noChangeArrowheads="1"/>
          </p:cNvSpPr>
          <p:nvPr/>
        </p:nvSpPr>
        <p:spPr bwMode="auto">
          <a:xfrm>
            <a:off x="768350" y="6427788"/>
            <a:ext cx="5092700" cy="646112"/>
          </a:xfrm>
          <a:prstGeom prst="rect">
            <a:avLst/>
          </a:prstGeom>
          <a:solidFill>
            <a:srgbClr val="1822CD"/>
          </a:solidFill>
          <a:ln w="57150">
            <a:solidFill>
              <a:srgbClr val="FFFF00"/>
            </a:solidFill>
            <a:miter lim="800000"/>
            <a:headEnd/>
            <a:tailEnd/>
          </a:ln>
          <a:effectLst>
            <a:outerShdw blurRad="63500" dist="107763" dir="2700000" algn="ctr" rotWithShape="0">
              <a:schemeClr val="tx1">
                <a:alpha val="74998"/>
              </a:schemeClr>
            </a:outerShdw>
          </a:effectLst>
        </p:spPr>
        <p:txBody>
          <a:bodyPr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3600" b="1">
                <a:solidFill>
                  <a:schemeClr val="bg1"/>
                </a:solidFill>
                <a:latin typeface="Kruti Dev 010" charset="0"/>
              </a:rPr>
              <a:t>v/;;u lgk;d</a:t>
            </a:r>
            <a:r>
              <a:rPr lang="en-US" sz="3200" b="1">
                <a:solidFill>
                  <a:schemeClr val="bg1"/>
                </a:solidFill>
                <a:latin typeface="Kruti Dev 010" charset="0"/>
              </a:rPr>
              <a:t> </a:t>
            </a:r>
            <a:r>
              <a:rPr lang="en-US" sz="3600" b="1">
                <a:solidFill>
                  <a:schemeClr val="bg1"/>
                </a:solidFill>
                <a:latin typeface="Kruti Dev 010" charset="0"/>
              </a:rPr>
              <a:t>ƒ‹</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2882"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22883"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4"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2885"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25896" name="Rectangle 200"/>
          <p:cNvSpPr>
            <a:spLocks noChangeArrowheads="1"/>
          </p:cNvSpPr>
          <p:nvPr/>
        </p:nvSpPr>
        <p:spPr bwMode="auto">
          <a:xfrm>
            <a:off x="5135789" y="2097307"/>
            <a:ext cx="4306887"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800" b="1" dirty="0">
                <a:ln>
                  <a:solidFill>
                    <a:srgbClr val="00FFFF"/>
                  </a:solidFill>
                </a:ln>
                <a:solidFill>
                  <a:srgbClr val="66FFFF"/>
                </a:solidFill>
                <a:latin typeface="Kruti Dev 010" pitchFamily="2" charset="0"/>
                <a:ea typeface="+mn-ea"/>
                <a:cs typeface="+mn-cs"/>
              </a:rPr>
              <a:t>nks leL;k,a %</a:t>
            </a:r>
            <a:endParaRPr lang="en-US" sz="5400" b="1" dirty="0">
              <a:ln>
                <a:solidFill>
                  <a:srgbClr val="00FFFF"/>
                </a:solidFill>
              </a:ln>
              <a:solidFill>
                <a:srgbClr val="66FFFF"/>
              </a:solidFill>
              <a:latin typeface="Kruti Dev 010" pitchFamily="2" charset="0"/>
              <a:ea typeface="+mn-ea"/>
              <a:cs typeface="+mn-cs"/>
            </a:endParaRPr>
          </a:p>
        </p:txBody>
      </p:sp>
      <p:sp>
        <p:nvSpPr>
          <p:cNvPr id="925897" name="Rectangle 201"/>
          <p:cNvSpPr>
            <a:spLocks noChangeArrowheads="1"/>
          </p:cNvSpPr>
          <p:nvPr/>
        </p:nvSpPr>
        <p:spPr bwMode="auto">
          <a:xfrm>
            <a:off x="5213350" y="2968625"/>
            <a:ext cx="4306888" cy="1567096"/>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800" b="1" dirty="0" err="1">
                <a:ln>
                  <a:solidFill>
                    <a:srgbClr val="FFFF00"/>
                  </a:solidFill>
                </a:ln>
                <a:solidFill>
                  <a:srgbClr val="FFF819"/>
                </a:solidFill>
                <a:latin typeface="Kruti Dev 010" pitchFamily="2" charset="0"/>
                <a:ea typeface="+mn-ea"/>
                <a:cs typeface="+mn-cs"/>
              </a:rPr>
              <a:t>leL;k</a:t>
            </a:r>
            <a:r>
              <a:rPr lang="en-US" sz="4800" b="1" dirty="0">
                <a:ln>
                  <a:solidFill>
                    <a:srgbClr val="FFFF00"/>
                  </a:solidFill>
                </a:ln>
                <a:solidFill>
                  <a:srgbClr val="FFF819"/>
                </a:solidFill>
                <a:latin typeface="Kruti Dev 010" pitchFamily="2" charset="0"/>
                <a:ea typeface="+mn-ea"/>
                <a:cs typeface="+mn-cs"/>
              </a:rPr>
              <a:t> </a:t>
            </a:r>
            <a:r>
              <a:rPr lang="en-US" sz="4800" b="1" dirty="0">
                <a:ln>
                  <a:solidFill>
                    <a:srgbClr val="FFFF00"/>
                  </a:solidFill>
                </a:ln>
                <a:solidFill>
                  <a:srgbClr val="FFF819"/>
                </a:solidFill>
                <a:latin typeface="Kruti Dev 010"/>
                <a:ea typeface="+mn-ea"/>
                <a:cs typeface="+mn-cs"/>
              </a:rPr>
              <a:t>ƒ</a:t>
            </a:r>
            <a:r>
              <a:rPr lang="en-US" sz="4800" b="1" dirty="0">
                <a:ln>
                  <a:solidFill>
                    <a:srgbClr val="FFFF00"/>
                  </a:solidFill>
                </a:ln>
                <a:solidFill>
                  <a:srgbClr val="FFF819"/>
                </a:solidFill>
                <a:latin typeface="Kruti Dev 010" pitchFamily="2" charset="0"/>
                <a:ea typeface="+mn-ea"/>
                <a:cs typeface="+mn-cs"/>
              </a:rPr>
              <a:t>%                        Li"V Øe ugha!</a:t>
            </a:r>
          </a:p>
        </p:txBody>
      </p:sp>
      <p:sp>
        <p:nvSpPr>
          <p:cNvPr id="925898" name="Rectangle 202"/>
          <p:cNvSpPr>
            <a:spLocks noChangeArrowheads="1"/>
          </p:cNvSpPr>
          <p:nvPr/>
        </p:nvSpPr>
        <p:spPr bwMode="auto">
          <a:xfrm>
            <a:off x="5068390" y="4535488"/>
            <a:ext cx="4832350" cy="144398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ts val="0"/>
              </a:spcBef>
              <a:defRPr/>
            </a:pPr>
            <a:r>
              <a:rPr lang="en-US" sz="4400" b="1" i="1" dirty="0">
                <a:ln>
                  <a:solidFill>
                    <a:srgbClr val="00FFFF"/>
                  </a:solidFill>
                </a:ln>
                <a:solidFill>
                  <a:srgbClr val="66FFFF"/>
                </a:solidFill>
                <a:latin typeface="Kruti Dev 010" pitchFamily="2" charset="0"/>
                <a:ea typeface="+mn-ea"/>
                <a:cs typeface="+mn-cs"/>
              </a:rPr>
              <a:t>cMs</a:t>
            </a:r>
            <a:r>
              <a:rPr lang="en-US" sz="4400" b="1" dirty="0">
                <a:ln>
                  <a:solidFill>
                    <a:srgbClr val="00FFFF"/>
                  </a:solidFill>
                </a:ln>
                <a:solidFill>
                  <a:srgbClr val="CCCCCC"/>
                </a:solidFill>
                <a:latin typeface="Kruti Dev 010" pitchFamily="2" charset="0"/>
                <a:ea typeface="+mn-ea"/>
                <a:cs typeface="+mn-cs"/>
              </a:rPr>
              <a:t> </a:t>
            </a:r>
            <a:r>
              <a:rPr lang="en-US" sz="4400" b="1" dirty="0">
                <a:ln>
                  <a:solidFill>
                    <a:srgbClr val="FFFFFF"/>
                  </a:solidFill>
                </a:ln>
                <a:solidFill>
                  <a:srgbClr val="F8F8F8"/>
                </a:solidFill>
                <a:latin typeface="Kruti Dev 010" pitchFamily="2" charset="0"/>
                <a:ea typeface="+mn-ea"/>
                <a:cs typeface="+mn-cs"/>
              </a:rPr>
              <a:t>vkSj</a:t>
            </a:r>
            <a:r>
              <a:rPr lang="en-US" sz="4400" b="1" dirty="0">
                <a:solidFill>
                  <a:srgbClr val="CCCCCC"/>
                </a:solidFill>
                <a:latin typeface="Kruti Dev 010" pitchFamily="2" charset="0"/>
                <a:ea typeface="+mn-ea"/>
                <a:cs typeface="+mn-cs"/>
              </a:rPr>
              <a:t> </a:t>
            </a:r>
            <a:r>
              <a:rPr lang="en-US" sz="4400" b="1" i="1" dirty="0">
                <a:ln>
                  <a:solidFill>
                    <a:srgbClr val="00FFFF"/>
                  </a:solidFill>
                </a:ln>
                <a:solidFill>
                  <a:srgbClr val="66FFFF"/>
                </a:solidFill>
                <a:latin typeface="Kruti Dev 010" pitchFamily="2" charset="0"/>
                <a:ea typeface="+mn-ea"/>
                <a:cs typeface="+mn-cs"/>
              </a:rPr>
              <a:t>NksVs</a:t>
            </a:r>
            <a:r>
              <a:rPr lang="en-US" sz="4400" b="1" dirty="0">
                <a:ln>
                  <a:solidFill>
                    <a:srgbClr val="00FFFF"/>
                  </a:solidFill>
                </a:ln>
                <a:solidFill>
                  <a:srgbClr val="CCCCCC"/>
                </a:solidFill>
                <a:latin typeface="Kruti Dev 010" pitchFamily="2" charset="0"/>
                <a:ea typeface="+mn-ea"/>
                <a:cs typeface="+mn-cs"/>
              </a:rPr>
              <a:t> </a:t>
            </a:r>
          </a:p>
          <a:p>
            <a:pPr algn="ctr">
              <a:spcBef>
                <a:spcPts val="0"/>
              </a:spcBef>
              <a:defRPr/>
            </a:pPr>
            <a:r>
              <a:rPr lang="en-US" sz="4400" b="1" dirty="0">
                <a:ln>
                  <a:solidFill>
                    <a:srgbClr val="FFFFFF"/>
                  </a:solidFill>
                </a:ln>
                <a:solidFill>
                  <a:srgbClr val="EAEAEA"/>
                </a:solidFill>
                <a:latin typeface="Kruti Dev 010" pitchFamily="2" charset="0"/>
                <a:ea typeface="+mn-ea"/>
                <a:cs typeface="+mn-cs"/>
              </a:rPr>
              <a:t>Hkfo";oDrkvksa dk lewg</a:t>
            </a:r>
          </a:p>
        </p:txBody>
      </p:sp>
      <p:sp>
        <p:nvSpPr>
          <p:cNvPr id="925902" name="Rectangle 206"/>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2890" name="Text Box 208"/>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56</a:t>
            </a:r>
          </a:p>
        </p:txBody>
      </p:sp>
      <p:sp>
        <p:nvSpPr>
          <p:cNvPr id="925907" name="Rectangle 211"/>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2892" name="Text Box 212"/>
          <p:cNvSpPr txBox="1">
            <a:spLocks noChangeArrowheads="1"/>
          </p:cNvSpPr>
          <p:nvPr/>
        </p:nvSpPr>
        <p:spPr bwMode="auto">
          <a:xfrm>
            <a:off x="9572625" y="727710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122893"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4"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5"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6"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7"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8"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9"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0"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1"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2"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3"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4"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5"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6"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7"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8"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9"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0"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1"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2"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3"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4"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5"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2916"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2917"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22918"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2919"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2920"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921"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22"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23"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24"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22925"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26"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927"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28"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29"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30"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31"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22932"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33"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34"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2935"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22936"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2937"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38"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39"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40"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41"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42"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43"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44"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45"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2946"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2947"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22948"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22949"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22950"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2951"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52"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53"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54"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55"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56"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57"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2958"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2959"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2960"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2961"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2962"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3"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4"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5"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6"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7"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8"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22969"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70"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2971"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72"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973"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974"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975"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76"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2977"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78"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79"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2980"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2981"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2982"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2983"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2984"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2985"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2986"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2987"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2988"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2989"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2990"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2991"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2992"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2993"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2994"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95"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96"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97"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98"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99"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00"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01"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3002"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03"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04"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05"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06"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07"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08"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09"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010"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3011"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3012"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2301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23014"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23015"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23016"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23017"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23018" name="Rectangle 612"/>
          <p:cNvSpPr>
            <a:spLocks noChangeArrowheads="1"/>
          </p:cNvSpPr>
          <p:nvPr/>
        </p:nvSpPr>
        <p:spPr bwMode="auto">
          <a:xfrm>
            <a:off x="725488" y="4286250"/>
            <a:ext cx="800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23019" name="Rectangle 613"/>
          <p:cNvSpPr>
            <a:spLocks noChangeArrowheads="1"/>
          </p:cNvSpPr>
          <p:nvPr/>
        </p:nvSpPr>
        <p:spPr bwMode="auto">
          <a:xfrm>
            <a:off x="730250" y="4578350"/>
            <a:ext cx="8191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bfrgkl</a:t>
            </a:r>
            <a:endParaRPr lang="en-US" sz="1800">
              <a:latin typeface="Kruti Dev 010" charset="0"/>
            </a:endParaRPr>
          </a:p>
        </p:txBody>
      </p:sp>
      <p:sp>
        <p:nvSpPr>
          <p:cNvPr id="123020"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23021"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23022"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23023" name="Rectangle 617"/>
          <p:cNvSpPr>
            <a:spLocks noChangeArrowheads="1"/>
          </p:cNvSpPr>
          <p:nvPr/>
        </p:nvSpPr>
        <p:spPr bwMode="auto">
          <a:xfrm>
            <a:off x="788988" y="2874963"/>
            <a:ext cx="690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23024" name="Rectangle 618"/>
          <p:cNvSpPr>
            <a:spLocks noChangeArrowheads="1"/>
          </p:cNvSpPr>
          <p:nvPr/>
        </p:nvSpPr>
        <p:spPr bwMode="auto">
          <a:xfrm>
            <a:off x="725488" y="3271838"/>
            <a:ext cx="708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23025" name="Rectangle 619"/>
          <p:cNvSpPr>
            <a:spLocks noChangeArrowheads="1"/>
          </p:cNvSpPr>
          <p:nvPr/>
        </p:nvSpPr>
        <p:spPr bwMode="auto">
          <a:xfrm>
            <a:off x="839788" y="3525838"/>
            <a:ext cx="5270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23026"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23027"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23028"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23029"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3030"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20"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23032"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3033"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23034" name="Group 185"/>
          <p:cNvGrpSpPr>
            <a:grpSpLocks/>
          </p:cNvGrpSpPr>
          <p:nvPr/>
        </p:nvGrpSpPr>
        <p:grpSpPr bwMode="auto">
          <a:xfrm>
            <a:off x="3511550" y="3548063"/>
            <a:ext cx="433388" cy="974725"/>
            <a:chOff x="5924548" y="2946412"/>
            <a:chExt cx="1130302" cy="1844685"/>
          </a:xfrm>
        </p:grpSpPr>
        <p:grpSp>
          <p:nvGrpSpPr>
            <p:cNvPr id="123037" name="Group 85"/>
            <p:cNvGrpSpPr>
              <a:grpSpLocks/>
            </p:cNvGrpSpPr>
            <p:nvPr/>
          </p:nvGrpSpPr>
          <p:grpSpPr bwMode="auto">
            <a:xfrm>
              <a:off x="6153150" y="3681413"/>
              <a:ext cx="901700" cy="947736"/>
              <a:chOff x="1557" y="1007"/>
              <a:chExt cx="2105" cy="1949"/>
            </a:xfrm>
          </p:grpSpPr>
          <p:grpSp>
            <p:nvGrpSpPr>
              <p:cNvPr id="123041" name="Group 87"/>
              <p:cNvGrpSpPr>
                <a:grpSpLocks/>
              </p:cNvGrpSpPr>
              <p:nvPr/>
            </p:nvGrpSpPr>
            <p:grpSpPr bwMode="auto">
              <a:xfrm>
                <a:off x="1557" y="1209"/>
                <a:ext cx="2105" cy="1421"/>
                <a:chOff x="578" y="2316"/>
                <a:chExt cx="2105" cy="1421"/>
              </a:xfrm>
            </p:grpSpPr>
            <p:sp>
              <p:nvSpPr>
                <p:cNvPr id="12304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2304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2304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304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304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304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304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23038" name="Group 98"/>
            <p:cNvGrpSpPr>
              <a:grpSpLocks/>
            </p:cNvGrpSpPr>
            <p:nvPr/>
          </p:nvGrpSpPr>
          <p:grpSpPr bwMode="auto">
            <a:xfrm>
              <a:off x="5924559" y="2946409"/>
              <a:ext cx="1019178" cy="1844683"/>
              <a:chOff x="3756" y="1840"/>
              <a:chExt cx="642" cy="1162"/>
            </a:xfrm>
          </p:grpSpPr>
          <p:sp>
            <p:nvSpPr>
              <p:cNvPr id="326"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27"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0"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2303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5897"/>
                                        </p:tgtEl>
                                        <p:attrNameLst>
                                          <p:attrName>style.visibility</p:attrName>
                                        </p:attrNameLst>
                                      </p:cBhvr>
                                      <p:to>
                                        <p:strVal val="visible"/>
                                      </p:to>
                                    </p:set>
                                    <p:animEffect transition="in" filter="fade">
                                      <p:cBhvr>
                                        <p:cTn id="7" dur="1000"/>
                                        <p:tgtEl>
                                          <p:spTgt spid="9258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5898"/>
                                        </p:tgtEl>
                                        <p:attrNameLst>
                                          <p:attrName>style.visibility</p:attrName>
                                        </p:attrNameLst>
                                      </p:cBhvr>
                                      <p:to>
                                        <p:strVal val="visible"/>
                                      </p:to>
                                    </p:set>
                                    <p:animEffect transition="in" filter="fade">
                                      <p:cBhvr>
                                        <p:cTn id="12" dur="1000"/>
                                        <p:tgtEl>
                                          <p:spTgt spid="925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4930"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2493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2" name="Rectangle 197"/>
          <p:cNvSpPr>
            <a:spLocks noChangeArrowheads="1"/>
          </p:cNvSpPr>
          <p:nvPr/>
        </p:nvSpPr>
        <p:spPr bwMode="auto">
          <a:xfrm>
            <a:off x="5026025"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4933" name="Rectangle 198"/>
          <p:cNvSpPr>
            <a:spLocks noChangeArrowheads="1"/>
          </p:cNvSpPr>
          <p:nvPr/>
        </p:nvSpPr>
        <p:spPr bwMode="auto">
          <a:xfrm>
            <a:off x="5024438" y="415925"/>
            <a:ext cx="4694237"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27947" name="Rectangle 203"/>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4935" name="Text Box 205"/>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57</a:t>
            </a:r>
          </a:p>
        </p:txBody>
      </p:sp>
      <p:sp>
        <p:nvSpPr>
          <p:cNvPr id="927951" name="Rectangle 207"/>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4937" name="Text Box 515"/>
          <p:cNvSpPr txBox="1">
            <a:spLocks noChangeArrowheads="1"/>
          </p:cNvSpPr>
          <p:nvPr/>
        </p:nvSpPr>
        <p:spPr bwMode="auto">
          <a:xfrm>
            <a:off x="9575800" y="72802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235330" name="Rectangle 386"/>
          <p:cNvSpPr>
            <a:spLocks noChangeArrowheads="1"/>
          </p:cNvSpPr>
          <p:nvPr/>
        </p:nvSpPr>
        <p:spPr bwMode="auto">
          <a:xfrm>
            <a:off x="7612063" y="1785938"/>
            <a:ext cx="1314450" cy="5340350"/>
          </a:xfrm>
          <a:prstGeom prst="rect">
            <a:avLst/>
          </a:prstGeom>
          <a:gradFill rotWithShape="0">
            <a:gsLst>
              <a:gs pos="0">
                <a:schemeClr val="hlink">
                  <a:gamma/>
                  <a:shade val="0"/>
                  <a:invGamma/>
                </a:schemeClr>
              </a:gs>
              <a:gs pos="50000">
                <a:schemeClr val="hlink"/>
              </a:gs>
              <a:gs pos="100000">
                <a:schemeClr val="hlink">
                  <a:gamma/>
                  <a:shade val="0"/>
                  <a:invGamma/>
                </a:schemeClr>
              </a:gs>
            </a:gsLst>
            <a:lin ang="5400000" scaled="1"/>
          </a:gradFill>
          <a:ln w="76200">
            <a:solidFill>
              <a:schemeClr val="hlink"/>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35332" name="Rectangle 388"/>
          <p:cNvSpPr>
            <a:spLocks noChangeArrowheads="1"/>
          </p:cNvSpPr>
          <p:nvPr/>
        </p:nvSpPr>
        <p:spPr bwMode="auto">
          <a:xfrm>
            <a:off x="5635625" y="3552825"/>
            <a:ext cx="1314450" cy="620713"/>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76200">
            <a:solidFill>
              <a:schemeClr val="accent2"/>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27952" name="Text Box 208"/>
          <p:cNvSpPr txBox="1">
            <a:spLocks noChangeArrowheads="1"/>
          </p:cNvSpPr>
          <p:nvPr/>
        </p:nvSpPr>
        <p:spPr bwMode="auto">
          <a:xfrm>
            <a:off x="4948238" y="4249738"/>
            <a:ext cx="2755900" cy="255454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NksVs</a:t>
            </a:r>
          </a:p>
          <a:p>
            <a:pPr algn="ctr">
              <a:spcBef>
                <a:spcPts val="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Hkfo";oDrk %</a:t>
            </a:r>
            <a:br>
              <a:rPr lang="en-US" sz="4000" b="1" dirty="0">
                <a:ln>
                  <a:solidFill>
                    <a:srgbClr val="00FFFF"/>
                  </a:solidFill>
                </a:ln>
                <a:solidFill>
                  <a:schemeClr val="bg1"/>
                </a:solidFill>
                <a:latin typeface="Kruti Dev 010" pitchFamily="2" charset="0"/>
                <a:ea typeface="ＭＳ Ｐゴシック" pitchFamily="-84" charset="-128"/>
                <a:cs typeface="+mn-cs"/>
              </a:rPr>
            </a:br>
            <a:r>
              <a:rPr lang="en-US" sz="4000" b="1" u="sng" dirty="0">
                <a:ln>
                  <a:solidFill>
                    <a:srgbClr val="FFFFFF"/>
                  </a:solidFill>
                </a:ln>
                <a:solidFill>
                  <a:schemeClr val="bg1"/>
                </a:solidFill>
                <a:latin typeface="Kruti Dev 010" pitchFamily="2" charset="0"/>
                <a:ea typeface="ＭＳ Ｐゴシック" pitchFamily="-84" charset="-128"/>
                <a:cs typeface="+mn-cs"/>
              </a:rPr>
              <a:t>NksVs</a:t>
            </a:r>
          </a:p>
          <a:p>
            <a:pPr algn="ctr">
              <a:spcBef>
                <a:spcPts val="0"/>
              </a:spcBef>
              <a:defRPr/>
            </a:pPr>
            <a:r>
              <a:rPr lang="en-US" sz="4000" b="1" dirty="0">
                <a:ln>
                  <a:solidFill>
                    <a:srgbClr val="FFFFFF"/>
                  </a:solidFill>
                </a:ln>
                <a:solidFill>
                  <a:schemeClr val="bg1"/>
                </a:solidFill>
                <a:latin typeface="Kruti Dev 010" pitchFamily="2" charset="0"/>
                <a:ea typeface="ＭＳ Ｐゴシック" pitchFamily="-84" charset="-128"/>
                <a:cs typeface="+mn-cs"/>
              </a:rPr>
              <a:t>dk;Z-</a:t>
            </a:r>
            <a:endParaRPr lang="en-US" sz="4400" b="1" dirty="0">
              <a:ln>
                <a:solidFill>
                  <a:srgbClr val="FFFFFF"/>
                </a:solidFill>
              </a:ln>
              <a:solidFill>
                <a:schemeClr val="bg1"/>
              </a:solidFill>
              <a:latin typeface="Kruti Dev 010" pitchFamily="2" charset="0"/>
              <a:ea typeface="ＭＳ Ｐゴシック" pitchFamily="-84" charset="-128"/>
              <a:cs typeface="+mn-cs"/>
            </a:endParaRPr>
          </a:p>
        </p:txBody>
      </p:sp>
      <p:sp>
        <p:nvSpPr>
          <p:cNvPr id="1235333" name="Line 389"/>
          <p:cNvSpPr>
            <a:spLocks noChangeShapeType="1"/>
          </p:cNvSpPr>
          <p:nvPr/>
        </p:nvSpPr>
        <p:spPr bwMode="auto">
          <a:xfrm flipH="1" flipV="1">
            <a:off x="9132888" y="1708150"/>
            <a:ext cx="0" cy="5402263"/>
          </a:xfrm>
          <a:prstGeom prst="line">
            <a:avLst/>
          </a:prstGeom>
          <a:noFill/>
          <a:ln w="57150">
            <a:solidFill>
              <a:srgbClr val="FFEA18"/>
            </a:solidFill>
            <a:round/>
            <a:headEnd type="stealth" w="med" len="med"/>
            <a:tailEnd type="stealth" w="med" len="me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35334" name="Line 390"/>
          <p:cNvSpPr>
            <a:spLocks noChangeShapeType="1"/>
          </p:cNvSpPr>
          <p:nvPr/>
        </p:nvSpPr>
        <p:spPr bwMode="auto">
          <a:xfrm flipH="1" flipV="1">
            <a:off x="5445125" y="3543300"/>
            <a:ext cx="0" cy="663575"/>
          </a:xfrm>
          <a:prstGeom prst="line">
            <a:avLst/>
          </a:prstGeom>
          <a:noFill/>
          <a:ln w="57150">
            <a:solidFill>
              <a:srgbClr val="FFEA18"/>
            </a:solidFill>
            <a:round/>
            <a:headEnd type="stealth" w="med" len="med"/>
            <a:tailEnd type="stealth" w="med" len="me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35336" name="Text Box 392"/>
          <p:cNvSpPr txBox="1">
            <a:spLocks noChangeArrowheads="1"/>
          </p:cNvSpPr>
          <p:nvPr/>
        </p:nvSpPr>
        <p:spPr bwMode="auto">
          <a:xfrm>
            <a:off x="7313613" y="1827213"/>
            <a:ext cx="1882775" cy="584775"/>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3200" b="1" i="1" dirty="0">
                <a:ln>
                  <a:solidFill>
                    <a:srgbClr val="FFFF00"/>
                  </a:solidFill>
                </a:ln>
                <a:solidFill>
                  <a:srgbClr val="FFEA18"/>
                </a:solidFill>
                <a:latin typeface="Kruti Dev 010" pitchFamily="2" charset="0"/>
                <a:ea typeface="+mn-ea"/>
                <a:cs typeface="+mn-cs"/>
              </a:rPr>
              <a:t>¼;’kk;kg½</a:t>
            </a:r>
          </a:p>
        </p:txBody>
      </p:sp>
      <p:sp>
        <p:nvSpPr>
          <p:cNvPr id="1235337" name="Text Box 393"/>
          <p:cNvSpPr txBox="1">
            <a:spLocks noChangeArrowheads="1"/>
          </p:cNvSpPr>
          <p:nvPr/>
        </p:nvSpPr>
        <p:spPr bwMode="auto">
          <a:xfrm>
            <a:off x="5384800" y="3649663"/>
            <a:ext cx="1778000" cy="584775"/>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3200" b="1" i="1" dirty="0">
                <a:ln>
                  <a:solidFill>
                    <a:srgbClr val="FFFF00"/>
                  </a:solidFill>
                </a:ln>
                <a:solidFill>
                  <a:srgbClr val="FFEA18"/>
                </a:solidFill>
                <a:latin typeface="Kruti Dev 010" pitchFamily="2" charset="0"/>
                <a:ea typeface="+mn-ea"/>
                <a:cs typeface="+mn-cs"/>
              </a:rPr>
              <a:t>¼;ksuk½</a:t>
            </a:r>
          </a:p>
        </p:txBody>
      </p:sp>
      <p:sp>
        <p:nvSpPr>
          <p:cNvPr id="927944" name="Rectangle 200"/>
          <p:cNvSpPr>
            <a:spLocks noChangeArrowheads="1"/>
          </p:cNvSpPr>
          <p:nvPr/>
        </p:nvSpPr>
        <p:spPr bwMode="auto">
          <a:xfrm>
            <a:off x="6985000" y="2247900"/>
            <a:ext cx="2576513" cy="3167534"/>
          </a:xfrm>
          <a:prstGeom prst="rect">
            <a:avLst/>
          </a:prstGeom>
          <a:noFill/>
          <a:ln w="12700">
            <a:noFill/>
            <a:miter lim="800000"/>
            <a:headEnd/>
            <a:tailEnd/>
          </a:ln>
          <a:effectLst>
            <a:outerShdw blurRad="63500" dist="71842" dir="2700000" algn="ctr" rotWithShape="0">
              <a:schemeClr val="tx1">
                <a:alpha val="74998"/>
              </a:schemeClr>
            </a:outerShdw>
          </a:effectLst>
        </p:spPr>
        <p:txBody>
          <a:bodyPr lIns="90487" tIns="44450" rIns="90487" bIns="44450">
            <a:spAutoFit/>
          </a:bodyPr>
          <a:lstStyle/>
          <a:p>
            <a:pPr algn="ctr">
              <a:spcBef>
                <a:spcPts val="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cMs</a:t>
            </a:r>
          </a:p>
          <a:p>
            <a:pPr algn="ctr">
              <a:spcBef>
                <a:spcPts val="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Hkfo";oDrk %</a:t>
            </a:r>
            <a:br>
              <a:rPr lang="en-US" sz="4000" b="1" dirty="0">
                <a:solidFill>
                  <a:schemeClr val="bg1"/>
                </a:solidFill>
                <a:latin typeface="Kruti Dev 010" pitchFamily="2" charset="0"/>
                <a:ea typeface="ＭＳ Ｐゴシック" pitchFamily="-84" charset="-128"/>
                <a:cs typeface="+mn-cs"/>
              </a:rPr>
            </a:br>
            <a:r>
              <a:rPr lang="en-US" sz="4000" b="1" dirty="0">
                <a:ln>
                  <a:solidFill>
                    <a:srgbClr val="FFFFFF"/>
                  </a:solidFill>
                </a:ln>
                <a:solidFill>
                  <a:schemeClr val="bg1"/>
                </a:solidFill>
                <a:latin typeface="Kruti Dev 010" pitchFamily="2" charset="0"/>
                <a:ea typeface="ＭＳ Ｐゴシック" pitchFamily="-84" charset="-128"/>
                <a:cs typeface="+mn-cs"/>
              </a:rPr>
              <a:t>cgqr </a:t>
            </a:r>
          </a:p>
          <a:p>
            <a:pPr algn="ctr">
              <a:spcBef>
                <a:spcPts val="0"/>
              </a:spcBef>
              <a:defRPr/>
            </a:pPr>
            <a:r>
              <a:rPr lang="en-US" sz="4000" b="1" u="sng" dirty="0">
                <a:ln>
                  <a:solidFill>
                    <a:srgbClr val="FFFFFF"/>
                  </a:solidFill>
                </a:ln>
                <a:solidFill>
                  <a:schemeClr val="bg1"/>
                </a:solidFill>
                <a:latin typeface="Kruti Dev 010" pitchFamily="2" charset="0"/>
                <a:ea typeface="ＭＳ Ｐゴシック" pitchFamily="-84" charset="-128"/>
                <a:cs typeface="+mn-cs"/>
              </a:rPr>
              <a:t>yac</a:t>
            </a:r>
            <a:r>
              <a:rPr lang="en-US" sz="4000" b="1" dirty="0">
                <a:ln>
                  <a:solidFill>
                    <a:srgbClr val="FFFFFF"/>
                  </a:solidFill>
                </a:ln>
                <a:solidFill>
                  <a:schemeClr val="bg1"/>
                </a:solidFill>
                <a:latin typeface="Kruti Dev 010" pitchFamily="2" charset="0"/>
                <a:ea typeface="ＭＳ Ｐゴシック" pitchFamily="-84" charset="-128"/>
                <a:cs typeface="+mn-cs"/>
              </a:rPr>
              <a:t>s</a:t>
            </a:r>
          </a:p>
          <a:p>
            <a:pPr algn="ctr">
              <a:spcBef>
                <a:spcPts val="0"/>
              </a:spcBef>
              <a:defRPr/>
            </a:pPr>
            <a:r>
              <a:rPr lang="en-US" sz="4000" b="1" dirty="0">
                <a:ln>
                  <a:solidFill>
                    <a:srgbClr val="FFFFFF"/>
                  </a:solidFill>
                </a:ln>
                <a:solidFill>
                  <a:schemeClr val="bg1"/>
                </a:solidFill>
                <a:latin typeface="Kruti Dev 010" pitchFamily="2" charset="0"/>
                <a:ea typeface="ＭＳ Ｐゴシック" pitchFamily="-84" charset="-128"/>
                <a:cs typeface="+mn-cs"/>
              </a:rPr>
              <a:t>dk;Z-</a:t>
            </a:r>
            <a:endParaRPr lang="en-US" sz="4400" b="1" dirty="0">
              <a:ln>
                <a:solidFill>
                  <a:srgbClr val="FFFFFF"/>
                </a:solidFill>
              </a:ln>
              <a:solidFill>
                <a:schemeClr val="bg1"/>
              </a:solidFill>
              <a:latin typeface="Kruti Dev 010" pitchFamily="2" charset="0"/>
              <a:ea typeface="ＭＳ Ｐゴシック" pitchFamily="-84" charset="-128"/>
              <a:cs typeface="+mn-cs"/>
            </a:endParaRPr>
          </a:p>
        </p:txBody>
      </p:sp>
      <p:sp>
        <p:nvSpPr>
          <p:cNvPr id="124946"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47"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48"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49"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0"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1"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2"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3"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4"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5"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6"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7"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8"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9"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0"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1"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2"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3"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4"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5"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6"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7"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8"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4969"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4970"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24971"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4972"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4973"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4974"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75"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76"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77"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24978"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79"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980"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81"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82"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83"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84"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24985"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86"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87"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4988"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24989"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4990"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91"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92"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93"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94"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95"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96"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97"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998"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24999"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25000"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25001"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5002"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03"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04"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05"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06"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07"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08"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5009"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5010"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5011"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5012"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5013"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4"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5"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6"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7"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8"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9"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25020"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21"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5022"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23"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024"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025"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026"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27"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5028"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29"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30"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5031"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5032"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5033"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034"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5035"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5036"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5037"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5038"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5039"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5040"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5041"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5042"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5043"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5044"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45"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46"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47"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48"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49"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50"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51"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5052"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53"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54"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55"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56"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57"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58"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59"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060"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5061"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5062"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250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25064"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25065"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25066"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25067"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25068"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25069"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25070"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25071"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25072"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25073"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25074"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25075"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25076"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25077"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25078"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25079"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5080"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26"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25082"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5083"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25084" name="Group 185"/>
          <p:cNvGrpSpPr>
            <a:grpSpLocks/>
          </p:cNvGrpSpPr>
          <p:nvPr/>
        </p:nvGrpSpPr>
        <p:grpSpPr bwMode="auto">
          <a:xfrm>
            <a:off x="3511550" y="3548063"/>
            <a:ext cx="433388" cy="974725"/>
            <a:chOff x="5924548" y="2946412"/>
            <a:chExt cx="1130302" cy="1844685"/>
          </a:xfrm>
        </p:grpSpPr>
        <p:grpSp>
          <p:nvGrpSpPr>
            <p:cNvPr id="125087" name="Group 85"/>
            <p:cNvGrpSpPr>
              <a:grpSpLocks/>
            </p:cNvGrpSpPr>
            <p:nvPr/>
          </p:nvGrpSpPr>
          <p:grpSpPr bwMode="auto">
            <a:xfrm>
              <a:off x="6153150" y="3681413"/>
              <a:ext cx="901700" cy="947736"/>
              <a:chOff x="1557" y="1007"/>
              <a:chExt cx="2105" cy="1949"/>
            </a:xfrm>
          </p:grpSpPr>
          <p:grpSp>
            <p:nvGrpSpPr>
              <p:cNvPr id="125091" name="Group 87"/>
              <p:cNvGrpSpPr>
                <a:grpSpLocks/>
              </p:cNvGrpSpPr>
              <p:nvPr/>
            </p:nvGrpSpPr>
            <p:grpSpPr bwMode="auto">
              <a:xfrm>
                <a:off x="1557" y="1209"/>
                <a:ext cx="2105" cy="1421"/>
                <a:chOff x="578" y="2316"/>
                <a:chExt cx="2105" cy="1421"/>
              </a:xfrm>
            </p:grpSpPr>
            <p:sp>
              <p:nvSpPr>
                <p:cNvPr id="12509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2509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2509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509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509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509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509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25088" name="Group 98"/>
            <p:cNvGrpSpPr>
              <a:grpSpLocks/>
            </p:cNvGrpSpPr>
            <p:nvPr/>
          </p:nvGrpSpPr>
          <p:grpSpPr bwMode="auto">
            <a:xfrm>
              <a:off x="5924559" y="2946409"/>
              <a:ext cx="1019178" cy="1844683"/>
              <a:chOff x="3756" y="1840"/>
              <a:chExt cx="642" cy="1162"/>
            </a:xfrm>
          </p:grpSpPr>
          <p:sp>
            <p:nvSpPr>
              <p:cNvPr id="332"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33"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5" name="Rectangle 291"/>
          <p:cNvSpPr>
            <a:spLocks noChangeArrowheads="1"/>
          </p:cNvSpPr>
          <p:nvPr/>
        </p:nvSpPr>
        <p:spPr bwMode="auto">
          <a:xfrm>
            <a:off x="6430963" y="22618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2508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428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35330"/>
                                        </p:tgtEl>
                                        <p:attrNameLst>
                                          <p:attrName>style.visibility</p:attrName>
                                        </p:attrNameLst>
                                      </p:cBhvr>
                                      <p:to>
                                        <p:strVal val="visible"/>
                                      </p:to>
                                    </p:set>
                                    <p:animEffect transition="in" filter="wipe(up)">
                                      <p:cBhvr>
                                        <p:cTn id="7" dur="500"/>
                                        <p:tgtEl>
                                          <p:spTgt spid="123533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35333"/>
                                        </p:tgtEl>
                                        <p:attrNameLst>
                                          <p:attrName>style.visibility</p:attrName>
                                        </p:attrNameLst>
                                      </p:cBhvr>
                                      <p:to>
                                        <p:strVal val="visible"/>
                                      </p:to>
                                    </p:set>
                                    <p:animEffect transition="in" filter="wipe(up)">
                                      <p:cBhvr>
                                        <p:cTn id="11" dur="500"/>
                                        <p:tgtEl>
                                          <p:spTgt spid="123533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7944"/>
                                        </p:tgtEl>
                                        <p:attrNameLst>
                                          <p:attrName>style.visibility</p:attrName>
                                        </p:attrNameLst>
                                      </p:cBhvr>
                                      <p:to>
                                        <p:strVal val="visible"/>
                                      </p:to>
                                    </p:set>
                                    <p:animEffect transition="in" filter="fade">
                                      <p:cBhvr>
                                        <p:cTn id="15" dur="1000"/>
                                        <p:tgtEl>
                                          <p:spTgt spid="927944"/>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35336"/>
                                        </p:tgtEl>
                                        <p:attrNameLst>
                                          <p:attrName>style.visibility</p:attrName>
                                        </p:attrNameLst>
                                      </p:cBhvr>
                                      <p:to>
                                        <p:strVal val="visible"/>
                                      </p:to>
                                    </p:set>
                                    <p:animEffect transition="in" filter="fade">
                                      <p:cBhvr>
                                        <p:cTn id="19" dur="1000"/>
                                        <p:tgtEl>
                                          <p:spTgt spid="12353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927952"/>
                                        </p:tgtEl>
                                        <p:attrNameLst>
                                          <p:attrName>style.visibility</p:attrName>
                                        </p:attrNameLst>
                                      </p:cBhvr>
                                      <p:to>
                                        <p:strVal val="visible"/>
                                      </p:to>
                                    </p:set>
                                    <p:animEffect transition="in" filter="fade">
                                      <p:cBhvr>
                                        <p:cTn id="24" dur="1000"/>
                                        <p:tgtEl>
                                          <p:spTgt spid="927952"/>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235332"/>
                                        </p:tgtEl>
                                        <p:attrNameLst>
                                          <p:attrName>style.visibility</p:attrName>
                                        </p:attrNameLst>
                                      </p:cBhvr>
                                      <p:to>
                                        <p:strVal val="visible"/>
                                      </p:to>
                                    </p:set>
                                    <p:animEffect transition="in" filter="wipe(up)">
                                      <p:cBhvr>
                                        <p:cTn id="28" dur="500"/>
                                        <p:tgtEl>
                                          <p:spTgt spid="1235332"/>
                                        </p:tgtEl>
                                      </p:cBhvr>
                                    </p:animEffect>
                                  </p:childTnLst>
                                </p:cTn>
                              </p:par>
                            </p:childTnLst>
                          </p:cTn>
                        </p:par>
                        <p:par>
                          <p:cTn id="29" fill="hold" nodeType="afterGroup">
                            <p:stCondLst>
                              <p:cond delay="1500"/>
                            </p:stCondLst>
                            <p:childTnLst>
                              <p:par>
                                <p:cTn id="30" presetID="22" presetClass="entr" presetSubtype="1" fill="hold" nodeType="afterEffect">
                                  <p:stCondLst>
                                    <p:cond delay="0"/>
                                  </p:stCondLst>
                                  <p:childTnLst>
                                    <p:set>
                                      <p:cBhvr>
                                        <p:cTn id="31" dur="1" fill="hold">
                                          <p:stCondLst>
                                            <p:cond delay="0"/>
                                          </p:stCondLst>
                                        </p:cTn>
                                        <p:tgtEl>
                                          <p:spTgt spid="1235334"/>
                                        </p:tgtEl>
                                        <p:attrNameLst>
                                          <p:attrName>style.visibility</p:attrName>
                                        </p:attrNameLst>
                                      </p:cBhvr>
                                      <p:to>
                                        <p:strVal val="visible"/>
                                      </p:to>
                                    </p:set>
                                    <p:animEffect transition="in" filter="wipe(up)">
                                      <p:cBhvr>
                                        <p:cTn id="32" dur="500"/>
                                        <p:tgtEl>
                                          <p:spTgt spid="1235334"/>
                                        </p:tgtEl>
                                      </p:cBhvr>
                                    </p:animEffect>
                                  </p:childTnLst>
                                </p:cTn>
                              </p:par>
                            </p:childTnLst>
                          </p:cTn>
                        </p:par>
                        <p:par>
                          <p:cTn id="33" fill="hold" nodeType="afterGroup">
                            <p:stCondLst>
                              <p:cond delay="2000"/>
                            </p:stCondLst>
                            <p:childTnLst>
                              <p:par>
                                <p:cTn id="34" presetID="10" presetClass="entr" presetSubtype="0" fill="hold" nodeType="afterEffect">
                                  <p:stCondLst>
                                    <p:cond delay="0"/>
                                  </p:stCondLst>
                                  <p:childTnLst>
                                    <p:set>
                                      <p:cBhvr>
                                        <p:cTn id="35" dur="1" fill="hold">
                                          <p:stCondLst>
                                            <p:cond delay="0"/>
                                          </p:stCondLst>
                                        </p:cTn>
                                        <p:tgtEl>
                                          <p:spTgt spid="1235337"/>
                                        </p:tgtEl>
                                        <p:attrNameLst>
                                          <p:attrName>style.visibility</p:attrName>
                                        </p:attrNameLst>
                                      </p:cBhvr>
                                      <p:to>
                                        <p:strVal val="visible"/>
                                      </p:to>
                                    </p:set>
                                    <p:animEffect transition="in" filter="fade">
                                      <p:cBhvr>
                                        <p:cTn id="36" dur="1000"/>
                                        <p:tgtEl>
                                          <p:spTgt spid="1235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330" grpId="0" animBg="1"/>
      <p:bldP spid="123533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6978"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26979"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80"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6981"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29994" name="Rectangle 202"/>
          <p:cNvSpPr>
            <a:spLocks noChangeArrowheads="1"/>
          </p:cNvSpPr>
          <p:nvPr/>
        </p:nvSpPr>
        <p:spPr bwMode="auto">
          <a:xfrm>
            <a:off x="4683765" y="3616325"/>
            <a:ext cx="5327322" cy="378308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800" b="1" dirty="0">
                <a:ln>
                  <a:solidFill>
                    <a:srgbClr val="FFFFFF"/>
                  </a:solidFill>
                </a:ln>
                <a:solidFill>
                  <a:srgbClr val="FFFFFF"/>
                </a:solidFill>
                <a:latin typeface="Kruti Dev 010" pitchFamily="2" charset="0"/>
                <a:ea typeface="+mn-ea"/>
                <a:cs typeface="+mn-cs"/>
              </a:rPr>
              <a:t>btjk;y ds bfrgkl dh </a:t>
            </a:r>
            <a:r>
              <a:rPr lang="en-US" sz="4800" b="1" dirty="0" err="1">
                <a:ln>
                  <a:solidFill>
                    <a:srgbClr val="FFFFFF"/>
                  </a:solidFill>
                </a:ln>
                <a:solidFill>
                  <a:srgbClr val="FFFFFF"/>
                </a:solidFill>
                <a:latin typeface="Kruti Dev 010" pitchFamily="2" charset="0"/>
                <a:ea typeface="+mn-ea"/>
                <a:cs typeface="+mn-cs"/>
              </a:rPr>
              <a:t>izxfr</a:t>
            </a:r>
            <a:r>
              <a:rPr lang="en-US" sz="4800" b="1" dirty="0">
                <a:ln>
                  <a:solidFill>
                    <a:srgbClr val="FFFFFF"/>
                  </a:solidFill>
                </a:ln>
                <a:solidFill>
                  <a:srgbClr val="FFFFFF"/>
                </a:solidFill>
                <a:latin typeface="Kruti Dev 010" pitchFamily="2" charset="0"/>
                <a:ea typeface="+mn-ea"/>
                <a:cs typeface="+mn-cs"/>
              </a:rPr>
              <a:t> Hkfo";oDrkvksa dh iqLrd ls esy ugha [kkrh</a:t>
            </a:r>
          </a:p>
        </p:txBody>
      </p:sp>
      <p:sp>
        <p:nvSpPr>
          <p:cNvPr id="929995" name="Rectangle 203"/>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929997" name="Rectangle 205"/>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6985" name="Text Box 207"/>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58</a:t>
            </a:r>
          </a:p>
        </p:txBody>
      </p:sp>
      <p:sp>
        <p:nvSpPr>
          <p:cNvPr id="930000" name="Rectangle 20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30001" name="Rectangle 209"/>
          <p:cNvSpPr>
            <a:spLocks noChangeArrowheads="1"/>
          </p:cNvSpPr>
          <p:nvPr/>
        </p:nvSpPr>
        <p:spPr bwMode="auto">
          <a:xfrm>
            <a:off x="5813719" y="2128838"/>
            <a:ext cx="4306887"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800" b="1" dirty="0">
                <a:ln>
                  <a:solidFill>
                    <a:srgbClr val="00FFFF"/>
                  </a:solidFill>
                </a:ln>
                <a:solidFill>
                  <a:srgbClr val="66FFFF"/>
                </a:solidFill>
                <a:latin typeface="Kruti Dev 010" pitchFamily="2" charset="0"/>
                <a:ea typeface="+mn-ea"/>
                <a:cs typeface="+mn-cs"/>
              </a:rPr>
              <a:t>nks leL;k,a ------</a:t>
            </a:r>
          </a:p>
        </p:txBody>
      </p:sp>
      <p:sp>
        <p:nvSpPr>
          <p:cNvPr id="930002" name="Rectangle 210"/>
          <p:cNvSpPr>
            <a:spLocks noChangeArrowheads="1"/>
          </p:cNvSpPr>
          <p:nvPr/>
        </p:nvSpPr>
        <p:spPr bwMode="auto">
          <a:xfrm>
            <a:off x="5166052" y="2968625"/>
            <a:ext cx="4306888" cy="76687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400" b="1" dirty="0" err="1">
                <a:ln>
                  <a:solidFill>
                    <a:srgbClr val="FFFF00"/>
                  </a:solidFill>
                </a:ln>
                <a:solidFill>
                  <a:srgbClr val="FFF819"/>
                </a:solidFill>
                <a:latin typeface="Kruti Dev 010" pitchFamily="2" charset="0"/>
                <a:ea typeface="+mn-ea"/>
                <a:cs typeface="+mn-cs"/>
              </a:rPr>
              <a:t>leL;k</a:t>
            </a:r>
            <a:r>
              <a:rPr lang="en-US" sz="4400" b="1" dirty="0">
                <a:ln>
                  <a:solidFill>
                    <a:srgbClr val="FFFF00"/>
                  </a:solidFill>
                </a:ln>
                <a:solidFill>
                  <a:srgbClr val="FFF819"/>
                </a:solidFill>
                <a:latin typeface="Kruti Dev 010" pitchFamily="2" charset="0"/>
                <a:ea typeface="+mn-ea"/>
                <a:cs typeface="+mn-cs"/>
              </a:rPr>
              <a:t> 2%                     </a:t>
            </a:r>
          </a:p>
        </p:txBody>
      </p:sp>
      <p:sp>
        <p:nvSpPr>
          <p:cNvPr id="126989" name="Text Box 364"/>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latin typeface="Kruti Dev 010" charset="0"/>
            </a:endParaRPr>
          </a:p>
        </p:txBody>
      </p:sp>
      <p:sp>
        <p:nvSpPr>
          <p:cNvPr id="126990"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1"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2"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3"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4"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5"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6"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7"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8"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9"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0"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1"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2"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3"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4"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5"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6"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7"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8"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9"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10"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11"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12"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7013"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7014"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2701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701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701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01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1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2702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7024"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5"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6"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7"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28"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27029"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0"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1"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7032"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27033"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7034"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5"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6"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7"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8"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39"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40"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41"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42"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7043"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7044"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27045"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27046"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27047"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7048"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49"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50"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51"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52"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53"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54"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7055"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7056"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7057"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7058"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7059"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0"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1"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2"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3"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4"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5"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27066"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7"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7068"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9"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070"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071"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072"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73"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7074"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75"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76"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7077"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7078"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7079"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7080"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7081"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7082"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7083"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7084"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7085"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7086"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7087"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7088"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7089"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7090"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7091"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92"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93"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94"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95"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96"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97"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098"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99"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0"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1"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2"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3"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4"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5"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6"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107"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7108"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7109"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27110"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27111"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27112"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27113"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27114"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27115"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27116"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27117"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27118"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27119"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27120"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27121"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27122"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27123"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27124"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27125"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27126"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7127"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25"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27129"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7130"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27131" name="Group 185"/>
          <p:cNvGrpSpPr>
            <a:grpSpLocks/>
          </p:cNvGrpSpPr>
          <p:nvPr/>
        </p:nvGrpSpPr>
        <p:grpSpPr bwMode="auto">
          <a:xfrm>
            <a:off x="3511550" y="3548063"/>
            <a:ext cx="433388" cy="974725"/>
            <a:chOff x="5924548" y="2946412"/>
            <a:chExt cx="1130302" cy="1844685"/>
          </a:xfrm>
        </p:grpSpPr>
        <p:grpSp>
          <p:nvGrpSpPr>
            <p:cNvPr id="127134" name="Group 85"/>
            <p:cNvGrpSpPr>
              <a:grpSpLocks/>
            </p:cNvGrpSpPr>
            <p:nvPr/>
          </p:nvGrpSpPr>
          <p:grpSpPr bwMode="auto">
            <a:xfrm>
              <a:off x="6153150" y="3681413"/>
              <a:ext cx="901700" cy="947736"/>
              <a:chOff x="1557" y="1007"/>
              <a:chExt cx="2105" cy="1949"/>
            </a:xfrm>
          </p:grpSpPr>
          <p:grpSp>
            <p:nvGrpSpPr>
              <p:cNvPr id="127138" name="Group 87"/>
              <p:cNvGrpSpPr>
                <a:grpSpLocks/>
              </p:cNvGrpSpPr>
              <p:nvPr/>
            </p:nvGrpSpPr>
            <p:grpSpPr bwMode="auto">
              <a:xfrm>
                <a:off x="1557" y="1209"/>
                <a:ext cx="2105" cy="1421"/>
                <a:chOff x="578" y="2316"/>
                <a:chExt cx="2105" cy="1421"/>
              </a:xfrm>
            </p:grpSpPr>
            <p:sp>
              <p:nvSpPr>
                <p:cNvPr id="12714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2714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2713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714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714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714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714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27135" name="Group 98"/>
            <p:cNvGrpSpPr>
              <a:grpSpLocks/>
            </p:cNvGrpSpPr>
            <p:nvPr/>
          </p:nvGrpSpPr>
          <p:grpSpPr bwMode="auto">
            <a:xfrm>
              <a:off x="5924559" y="2946409"/>
              <a:ext cx="1019178" cy="1844683"/>
              <a:chOff x="3756" y="1840"/>
              <a:chExt cx="642" cy="1162"/>
            </a:xfrm>
          </p:grpSpPr>
          <p:sp>
            <p:nvSpPr>
              <p:cNvPr id="331"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32"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1"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27133"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30002"/>
                                        </p:tgtEl>
                                        <p:attrNameLst>
                                          <p:attrName>style.visibility</p:attrName>
                                        </p:attrNameLst>
                                      </p:cBhvr>
                                      <p:to>
                                        <p:strVal val="visible"/>
                                      </p:to>
                                    </p:set>
                                    <p:animEffect transition="in" filter="fade">
                                      <p:cBhvr>
                                        <p:cTn id="7" dur="1000"/>
                                        <p:tgtEl>
                                          <p:spTgt spid="93000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929994"/>
                                        </p:tgtEl>
                                        <p:attrNameLst>
                                          <p:attrName>style.visibility</p:attrName>
                                        </p:attrNameLst>
                                      </p:cBhvr>
                                      <p:to>
                                        <p:strVal val="visible"/>
                                      </p:to>
                                    </p:set>
                                    <p:animEffect transition="in" filter="fade">
                                      <p:cBhvr>
                                        <p:cTn id="11" dur="1000"/>
                                        <p:tgtEl>
                                          <p:spTgt spid="929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9026"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29027"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8"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9029"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32040" name="Rectangle 200"/>
          <p:cNvSpPr>
            <a:spLocks noChangeArrowheads="1"/>
          </p:cNvSpPr>
          <p:nvPr/>
        </p:nvSpPr>
        <p:spPr bwMode="auto">
          <a:xfrm>
            <a:off x="4921189" y="2619375"/>
            <a:ext cx="4916487" cy="34753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400" b="1" dirty="0">
                <a:ln>
                  <a:solidFill>
                    <a:srgbClr val="00FFFF"/>
                  </a:solidFill>
                </a:ln>
                <a:solidFill>
                  <a:srgbClr val="66FFFF"/>
                </a:solidFill>
                <a:latin typeface="Kruti Dev 010" pitchFamily="2" charset="0"/>
              </a:rPr>
              <a:t>D;ksa u Hkfo";oDrkvksa dks ckbZcy dh ntZ ?kVukvksa ds </a:t>
            </a:r>
            <a:r>
              <a:rPr lang="en-US" sz="4400" b="1" i="1" dirty="0">
                <a:ln>
                  <a:solidFill>
                    <a:srgbClr val="FFFFFF"/>
                  </a:solidFill>
                </a:ln>
                <a:solidFill>
                  <a:srgbClr val="FFFFFF"/>
                </a:solidFill>
                <a:latin typeface="Kruti Dev 010" pitchFamily="2" charset="0"/>
              </a:rPr>
              <a:t>,sfrgkfld Øe </a:t>
            </a:r>
            <a:r>
              <a:rPr lang="en-US" sz="4400" b="1" dirty="0">
                <a:ln>
                  <a:solidFill>
                    <a:srgbClr val="00FFFF"/>
                  </a:solidFill>
                </a:ln>
                <a:solidFill>
                  <a:srgbClr val="66FFFF"/>
                </a:solidFill>
                <a:latin typeface="Kruti Dev 010" pitchFamily="2" charset="0"/>
              </a:rPr>
              <a:t>¼vkSj vU; bfrgkl½ ds Øe esa tek nsa\</a:t>
            </a:r>
            <a:endParaRPr lang="en-US" sz="4800" b="1" dirty="0">
              <a:ln>
                <a:solidFill>
                  <a:srgbClr val="00FFFF"/>
                </a:solidFill>
              </a:ln>
              <a:solidFill>
                <a:srgbClr val="66FFFF"/>
              </a:solidFill>
              <a:latin typeface="Kruti Dev 010" pitchFamily="2" charset="0"/>
            </a:endParaRPr>
          </a:p>
        </p:txBody>
      </p:sp>
      <p:sp>
        <p:nvSpPr>
          <p:cNvPr id="932041" name="Rectangle 201"/>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932043" name="Rectangle 203"/>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9033" name="Text Box 205"/>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59</a:t>
            </a:r>
          </a:p>
        </p:txBody>
      </p:sp>
      <p:sp>
        <p:nvSpPr>
          <p:cNvPr id="932047" name="Rectangle 207"/>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32048" name="Text Box 208"/>
          <p:cNvSpPr txBox="1">
            <a:spLocks noChangeArrowheads="1"/>
          </p:cNvSpPr>
          <p:nvPr/>
        </p:nvSpPr>
        <p:spPr bwMode="auto">
          <a:xfrm>
            <a:off x="6453188" y="1935163"/>
            <a:ext cx="2289175" cy="769441"/>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4400" b="1" dirty="0">
                <a:ln>
                  <a:solidFill>
                    <a:srgbClr val="FFFF00"/>
                  </a:solidFill>
                </a:ln>
                <a:solidFill>
                  <a:srgbClr val="FFF819"/>
                </a:solidFill>
                <a:latin typeface="Kruti Dev 010" pitchFamily="2" charset="0"/>
                <a:ea typeface="ＭＳ Ｐゴシック" pitchFamily="-84" charset="-128"/>
                <a:cs typeface="+mn-cs"/>
              </a:rPr>
              <a:t>blfy,-----</a:t>
            </a:r>
          </a:p>
        </p:txBody>
      </p:sp>
      <p:sp>
        <p:nvSpPr>
          <p:cNvPr id="129036" name="Text Box 852"/>
          <p:cNvSpPr txBox="1">
            <a:spLocks noChangeArrowheads="1"/>
          </p:cNvSpPr>
          <p:nvPr/>
        </p:nvSpPr>
        <p:spPr bwMode="auto">
          <a:xfrm>
            <a:off x="9578975" y="72802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29037"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38"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39"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0"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1"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2"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3"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4"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5"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6"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7"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8"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9"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0"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1"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2"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3"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4"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5"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7"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8"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9"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9060"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9061"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29062"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9063"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9064"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065"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66"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67"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68"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29069"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70"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071"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72"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73"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74"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75"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29076"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77"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78"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9079"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29080"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9081"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82"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83"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84"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85"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86"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87"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88"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89"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9090"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9091"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29092"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29093"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29094"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9095"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96"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97"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98"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99"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00"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01"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9102"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9103"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9104"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9105"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9106"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07"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08"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09"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10"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11"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12"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29113"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14"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9115"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16"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117"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118"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119"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20"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9121"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22"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23"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9124"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9125"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9126"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9127"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9128"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29129"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9130"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9131"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9132"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9133"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9134"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9135"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9136"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9137"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9138"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39"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40"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41"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42"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43"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44"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45"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146"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47"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48"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49"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50"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51"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52"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53"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154"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9155"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9156"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29157"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29158"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29159"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29160"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29161"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29162"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29163"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29164"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29165"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29166"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29167"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29168"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29169"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29170"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29171"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29172"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29173"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9174"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23"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29176"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9177"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29178" name="Group 185"/>
          <p:cNvGrpSpPr>
            <a:grpSpLocks/>
          </p:cNvGrpSpPr>
          <p:nvPr/>
        </p:nvGrpSpPr>
        <p:grpSpPr bwMode="auto">
          <a:xfrm>
            <a:off x="3511550" y="3548063"/>
            <a:ext cx="433388" cy="974725"/>
            <a:chOff x="5924548" y="2946412"/>
            <a:chExt cx="1130302" cy="1844685"/>
          </a:xfrm>
        </p:grpSpPr>
        <p:grpSp>
          <p:nvGrpSpPr>
            <p:cNvPr id="129181" name="Group 85"/>
            <p:cNvGrpSpPr>
              <a:grpSpLocks/>
            </p:cNvGrpSpPr>
            <p:nvPr/>
          </p:nvGrpSpPr>
          <p:grpSpPr bwMode="auto">
            <a:xfrm>
              <a:off x="6153150" y="3681413"/>
              <a:ext cx="901700" cy="947736"/>
              <a:chOff x="1557" y="1007"/>
              <a:chExt cx="2105" cy="1949"/>
            </a:xfrm>
          </p:grpSpPr>
          <p:grpSp>
            <p:nvGrpSpPr>
              <p:cNvPr id="129185" name="Group 87"/>
              <p:cNvGrpSpPr>
                <a:grpSpLocks/>
              </p:cNvGrpSpPr>
              <p:nvPr/>
            </p:nvGrpSpPr>
            <p:grpSpPr bwMode="auto">
              <a:xfrm>
                <a:off x="1557" y="1209"/>
                <a:ext cx="2105" cy="1421"/>
                <a:chOff x="578" y="2316"/>
                <a:chExt cx="2105" cy="1421"/>
              </a:xfrm>
            </p:grpSpPr>
            <p:sp>
              <p:nvSpPr>
                <p:cNvPr id="12919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2919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2918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918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918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918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919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29182" name="Group 98"/>
            <p:cNvGrpSpPr>
              <a:grpSpLocks/>
            </p:cNvGrpSpPr>
            <p:nvPr/>
          </p:nvGrpSpPr>
          <p:grpSpPr bwMode="auto">
            <a:xfrm>
              <a:off x="5924559" y="2946409"/>
              <a:ext cx="1019178" cy="1844683"/>
              <a:chOff x="3756" y="1840"/>
              <a:chExt cx="642" cy="1162"/>
            </a:xfrm>
          </p:grpSpPr>
          <p:sp>
            <p:nvSpPr>
              <p:cNvPr id="329"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30"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0"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2918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932040"/>
                                        </p:tgtEl>
                                        <p:attrNameLst>
                                          <p:attrName>style.visibility</p:attrName>
                                        </p:attrNameLst>
                                      </p:cBhvr>
                                      <p:to>
                                        <p:strVal val="visible"/>
                                      </p:to>
                                    </p:set>
                                    <p:anim calcmode="lin" valueType="num">
                                      <p:cBhvr>
                                        <p:cTn id="7" dur="500" fill="hold"/>
                                        <p:tgtEl>
                                          <p:spTgt spid="932040"/>
                                        </p:tgtEl>
                                        <p:attrNameLst>
                                          <p:attrName>ppt_x</p:attrName>
                                        </p:attrNameLst>
                                      </p:cBhvr>
                                      <p:tavLst>
                                        <p:tav tm="0">
                                          <p:val>
                                            <p:strVal val="#ppt_x-#ppt_w/2"/>
                                          </p:val>
                                        </p:tav>
                                        <p:tav tm="100000">
                                          <p:val>
                                            <p:strVal val="#ppt_x"/>
                                          </p:val>
                                        </p:tav>
                                      </p:tavLst>
                                    </p:anim>
                                    <p:anim calcmode="lin" valueType="num">
                                      <p:cBhvr>
                                        <p:cTn id="8" dur="500" fill="hold"/>
                                        <p:tgtEl>
                                          <p:spTgt spid="932040"/>
                                        </p:tgtEl>
                                        <p:attrNameLst>
                                          <p:attrName>ppt_y</p:attrName>
                                        </p:attrNameLst>
                                      </p:cBhvr>
                                      <p:tavLst>
                                        <p:tav tm="0">
                                          <p:val>
                                            <p:strVal val="#ppt_y"/>
                                          </p:val>
                                        </p:tav>
                                        <p:tav tm="100000">
                                          <p:val>
                                            <p:strVal val="#ppt_y"/>
                                          </p:val>
                                        </p:tav>
                                      </p:tavLst>
                                    </p:anim>
                                    <p:anim calcmode="lin" valueType="num">
                                      <p:cBhvr>
                                        <p:cTn id="9" dur="500" fill="hold"/>
                                        <p:tgtEl>
                                          <p:spTgt spid="932040"/>
                                        </p:tgtEl>
                                        <p:attrNameLst>
                                          <p:attrName>ppt_w</p:attrName>
                                        </p:attrNameLst>
                                      </p:cBhvr>
                                      <p:tavLst>
                                        <p:tav tm="0">
                                          <p:val>
                                            <p:fltVal val="0"/>
                                          </p:val>
                                        </p:tav>
                                        <p:tav tm="100000">
                                          <p:val>
                                            <p:strVal val="#ppt_w"/>
                                          </p:val>
                                        </p:tav>
                                      </p:tavLst>
                                    </p:anim>
                                    <p:anim calcmode="lin" valueType="num">
                                      <p:cBhvr>
                                        <p:cTn id="10" dur="500" fill="hold"/>
                                        <p:tgtEl>
                                          <p:spTgt spid="9320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1074" name="Rectangle 176"/>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31075"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076" name="Rectangle 178"/>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1077" name="Rectangle 179"/>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31078" name="Text Box 190"/>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60</a:t>
            </a:r>
          </a:p>
        </p:txBody>
      </p:sp>
      <p:grpSp>
        <p:nvGrpSpPr>
          <p:cNvPr id="131079" name="Group 191"/>
          <p:cNvGrpSpPr>
            <a:grpSpLocks/>
          </p:cNvGrpSpPr>
          <p:nvPr/>
        </p:nvGrpSpPr>
        <p:grpSpPr bwMode="auto">
          <a:xfrm>
            <a:off x="5232400" y="6138863"/>
            <a:ext cx="4233863" cy="954087"/>
            <a:chOff x="3468" y="3975"/>
            <a:chExt cx="2667" cy="601"/>
          </a:xfrm>
        </p:grpSpPr>
        <p:sp>
          <p:nvSpPr>
            <p:cNvPr id="1148096" name="Text Box 192"/>
            <p:cNvSpPr txBox="1">
              <a:spLocks noChangeArrowheads="1"/>
            </p:cNvSpPr>
            <p:nvPr/>
          </p:nvSpPr>
          <p:spPr bwMode="auto">
            <a:xfrm>
              <a:off x="3468" y="3975"/>
              <a:ext cx="2667" cy="60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rgbClr val="FFFF00"/>
                    </a:solidFill>
                  </a:ln>
                  <a:solidFill>
                    <a:srgbClr val="FFF819"/>
                  </a:solidFill>
                  <a:latin typeface="Kruti Dev 010" pitchFamily="2" charset="0"/>
                  <a:ea typeface="+mn-ea"/>
                  <a:cs typeface="+mn-cs"/>
                </a:rPr>
                <a:t>vuqekur% dky[kaM %</a:t>
              </a:r>
            </a:p>
            <a:p>
              <a:pPr algn="ctr">
                <a:spcBef>
                  <a:spcPts val="0"/>
                </a:spcBef>
                <a:defRPr/>
              </a:pPr>
              <a:r>
                <a:rPr lang="en-US" sz="2800" b="1" dirty="0">
                  <a:ln>
                    <a:solidFill>
                      <a:srgbClr val="FFFF00"/>
                    </a:solidFill>
                  </a:ln>
                  <a:solidFill>
                    <a:srgbClr val="FFF819"/>
                  </a:solidFill>
                  <a:latin typeface="Kruti Dev 010" pitchFamily="2" charset="0"/>
                  <a:ea typeface="+mn-ea"/>
                  <a:cs typeface="+mn-cs"/>
                </a:rPr>
                <a:t>‰</a:t>
              </a:r>
              <a:r>
                <a:rPr lang="en-US" sz="2800" b="1" dirty="0">
                  <a:ln>
                    <a:solidFill>
                      <a:srgbClr val="FFFF00"/>
                    </a:solidFill>
                  </a:ln>
                  <a:solidFill>
                    <a:srgbClr val="FFF819"/>
                  </a:solidFill>
                  <a:latin typeface="Kruti Dev 010"/>
                  <a:ea typeface="+mn-ea"/>
                  <a:cs typeface="+mn-cs"/>
                </a:rPr>
                <a:t>ˆ</a:t>
              </a:r>
              <a:r>
                <a:rPr lang="en-US" sz="2800" b="1" dirty="0" err="1">
                  <a:ln>
                    <a:solidFill>
                      <a:srgbClr val="FFFF00"/>
                    </a:solidFill>
                  </a:ln>
                  <a:solidFill>
                    <a:srgbClr val="FFF819"/>
                  </a:solidFill>
                  <a:latin typeface="Kruti Dev 010"/>
                  <a:ea typeface="+mn-ea"/>
                  <a:cs typeface="+mn-cs"/>
                </a:rPr>
                <a:t>Œ</a:t>
              </a:r>
              <a:r>
                <a:rPr lang="en-US" sz="2800" b="1" dirty="0" err="1">
                  <a:ln>
                    <a:solidFill>
                      <a:srgbClr val="FFFF00"/>
                    </a:solidFill>
                  </a:ln>
                  <a:solidFill>
                    <a:srgbClr val="FFF819"/>
                  </a:solidFill>
                  <a:latin typeface="Kruti Dev 010" pitchFamily="2" charset="0"/>
                  <a:ea typeface="+mn-ea"/>
                  <a:cs typeface="+mn-cs"/>
                </a:rPr>
                <a:t>ch</a:t>
              </a:r>
              <a:r>
                <a:rPr lang="en-US" sz="2800" b="1" dirty="0">
                  <a:ln>
                    <a:solidFill>
                      <a:srgbClr val="FFFF00"/>
                    </a:solidFill>
                  </a:ln>
                  <a:solidFill>
                    <a:srgbClr val="FFF819"/>
                  </a:solidFill>
                  <a:latin typeface="Kruti Dev 010" pitchFamily="2" charset="0"/>
                  <a:ea typeface="+mn-ea"/>
                  <a:cs typeface="+mn-cs"/>
                </a:rPr>
                <a:t>-lh- ls †</a:t>
              </a:r>
              <a:r>
                <a:rPr lang="en-US" sz="2800" b="1" dirty="0">
                  <a:ln>
                    <a:solidFill>
                      <a:srgbClr val="FFFF00"/>
                    </a:solidFill>
                  </a:ln>
                  <a:solidFill>
                    <a:srgbClr val="FFF819"/>
                  </a:solidFill>
                  <a:latin typeface="Kruti Dev 010"/>
                  <a:ea typeface="+mn-ea"/>
                  <a:cs typeface="+mn-cs"/>
                </a:rPr>
                <a:t>…Œ</a:t>
              </a:r>
              <a:r>
                <a:rPr lang="en-US" sz="2800" b="1" dirty="0">
                  <a:ln>
                    <a:solidFill>
                      <a:srgbClr val="FFFF00"/>
                    </a:solidFill>
                  </a:ln>
                  <a:solidFill>
                    <a:srgbClr val="FFF819"/>
                  </a:solidFill>
                  <a:latin typeface="Kruti Dev 010" pitchFamily="2" charset="0"/>
                  <a:ea typeface="+mn-ea"/>
                  <a:cs typeface="+mn-cs"/>
                </a:rPr>
                <a:t> ch-lh-</a:t>
              </a:r>
            </a:p>
          </p:txBody>
        </p:sp>
        <p:sp>
          <p:nvSpPr>
            <p:cNvPr id="1148097" name="AutoShape 19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148098" name="Rectangle 194"/>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1081" name="Text Box 198"/>
          <p:cNvSpPr txBox="1">
            <a:spLocks noChangeArrowheads="1"/>
          </p:cNvSpPr>
          <p:nvPr/>
        </p:nvSpPr>
        <p:spPr bwMode="auto">
          <a:xfrm>
            <a:off x="9578975" y="72834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148105" name="AutoShape 201"/>
          <p:cNvSpPr>
            <a:spLocks noChangeArrowheads="1"/>
          </p:cNvSpPr>
          <p:nvPr/>
        </p:nvSpPr>
        <p:spPr bwMode="auto">
          <a:xfrm>
            <a:off x="5389563" y="6040438"/>
            <a:ext cx="3971925" cy="1114425"/>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48286" name="Text Box 382"/>
          <p:cNvSpPr txBox="1">
            <a:spLocks noChangeArrowheads="1"/>
          </p:cNvSpPr>
          <p:nvPr/>
        </p:nvSpPr>
        <p:spPr bwMode="auto">
          <a:xfrm>
            <a:off x="5205413" y="1738313"/>
            <a:ext cx="4330700" cy="307161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EA18"/>
                </a:solidFill>
                <a:latin typeface="Kruti Dev 010" pitchFamily="2" charset="0"/>
              </a:rPr>
              <a:t>^^Hkfo</a:t>
            </a:r>
            <a:r>
              <a:rPr lang="en-US" sz="4400" i="1" dirty="0">
                <a:ln>
                  <a:solidFill>
                    <a:srgbClr val="FFFF00"/>
                  </a:solidFill>
                </a:ln>
                <a:solidFill>
                  <a:srgbClr val="FFFF00"/>
                </a:solidFill>
                <a:latin typeface="Kruti Dev 010" pitchFamily="2" charset="0"/>
              </a:rPr>
              <a:t>"</a:t>
            </a:r>
            <a:r>
              <a:rPr lang="en-US" sz="4400" b="1" i="1" dirty="0">
                <a:ln>
                  <a:solidFill>
                    <a:srgbClr val="FFFF00"/>
                  </a:solidFill>
                </a:ln>
                <a:solidFill>
                  <a:srgbClr val="FFEA18"/>
                </a:solidFill>
                <a:latin typeface="Kruti Dev 010" pitchFamily="2" charset="0"/>
              </a:rPr>
              <a:t>;oDrk** dh ƒ</a:t>
            </a:r>
            <a:r>
              <a:rPr lang="en-US" sz="4400" b="1" i="1" dirty="0">
                <a:ln>
                  <a:solidFill>
                    <a:srgbClr val="FFFF00"/>
                  </a:solidFill>
                </a:ln>
                <a:solidFill>
                  <a:srgbClr val="FFEA18"/>
                </a:solidFill>
                <a:latin typeface="Kruti Dev 010"/>
              </a:rPr>
              <a:t>‰</a:t>
            </a:r>
            <a:endParaRPr lang="en-US" sz="4400" b="1" i="1" dirty="0">
              <a:ln>
                <a:solidFill>
                  <a:srgbClr val="FFFF00"/>
                </a:solidFill>
              </a:ln>
              <a:solidFill>
                <a:srgbClr val="FFEA18"/>
              </a:solidFill>
              <a:latin typeface="Kruti Dev 010" pitchFamily="2" charset="0"/>
            </a:endParaRPr>
          </a:p>
          <a:p>
            <a:pPr algn="ctr">
              <a:lnSpc>
                <a:spcPct val="85000"/>
              </a:lnSpc>
              <a:spcBef>
                <a:spcPct val="50000"/>
              </a:spcBef>
              <a:defRPr/>
            </a:pPr>
            <a:r>
              <a:rPr lang="en-US" sz="4400" b="1" i="1" dirty="0">
                <a:ln>
                  <a:solidFill>
                    <a:srgbClr val="FFFF00"/>
                  </a:solidFill>
                </a:ln>
                <a:solidFill>
                  <a:srgbClr val="FFEA18"/>
                </a:solidFill>
                <a:latin typeface="Kruti Dev 010" pitchFamily="2" charset="0"/>
              </a:rPr>
              <a:t>iqLrdksa dks iqu% </a:t>
            </a:r>
          </a:p>
          <a:p>
            <a:pPr algn="ctr">
              <a:lnSpc>
                <a:spcPct val="85000"/>
              </a:lnSpc>
              <a:spcBef>
                <a:spcPct val="50000"/>
              </a:spcBef>
              <a:defRPr/>
            </a:pPr>
            <a:r>
              <a:rPr lang="en-US" sz="4400" b="1" i="1" dirty="0">
                <a:ln>
                  <a:solidFill>
                    <a:srgbClr val="FFFF00"/>
                  </a:solidFill>
                </a:ln>
                <a:solidFill>
                  <a:srgbClr val="FFEA18"/>
                </a:solidFill>
                <a:latin typeface="Kruti Dev 010" pitchFamily="2" charset="0"/>
              </a:rPr>
              <a:t>O;ofLFkr djuk</a:t>
            </a:r>
            <a:endParaRPr lang="en-US" sz="4400" b="1" dirty="0">
              <a:ln>
                <a:solidFill>
                  <a:srgbClr val="FFFF00"/>
                </a:solidFill>
              </a:ln>
              <a:solidFill>
                <a:srgbClr val="FFEA18"/>
              </a:solidFill>
              <a:latin typeface="Kruti Dev 010" pitchFamily="2" charset="0"/>
            </a:endParaRPr>
          </a:p>
        </p:txBody>
      </p:sp>
      <p:sp>
        <p:nvSpPr>
          <p:cNvPr id="1148492" name="Text Box 588"/>
          <p:cNvSpPr txBox="1">
            <a:spLocks noChangeArrowheads="1"/>
          </p:cNvSpPr>
          <p:nvPr/>
        </p:nvSpPr>
        <p:spPr bwMode="auto">
          <a:xfrm>
            <a:off x="5219700" y="4552787"/>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sp>
        <p:nvSpPr>
          <p:cNvPr id="131085"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86"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87"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88"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89"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0"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1"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2"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3"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4"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5"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6"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7"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8"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9"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0"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1"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2"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3"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4"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5"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6"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7"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1108"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1109"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31110"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1111"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1112"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113"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14"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15"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16"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31117"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18"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119"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20"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21"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22"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23"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31124"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25"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26"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1127"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31128"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1129"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30"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31"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32"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33"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34"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35"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36"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37"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1138"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1139"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31140"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31141"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31142"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1143"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44"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45"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46"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47"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48"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49"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1150"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1151"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1152"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1153"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1154"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55"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56"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57"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58"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59"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60"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31161"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62"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1163"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64"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165"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166"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167"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68"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1169"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70"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71"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1172"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1173"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1174"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1175"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31176"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1177"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1178"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1179"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1180"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1181"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1182"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1183"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1184"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1185"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1186"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87"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88"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89"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90"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91"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92"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93"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9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9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9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9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9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9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20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20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202"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1203"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1204"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31205"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31206"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31207"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31208"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31209"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31210"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31211"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31212"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31213"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31214"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31215"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31216"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31217"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31218"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1219"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31220"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3122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1222"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17"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3122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1225"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31226" name="Group 185"/>
          <p:cNvGrpSpPr>
            <a:grpSpLocks/>
          </p:cNvGrpSpPr>
          <p:nvPr/>
        </p:nvGrpSpPr>
        <p:grpSpPr bwMode="auto">
          <a:xfrm>
            <a:off x="3511550" y="3548063"/>
            <a:ext cx="433388" cy="974725"/>
            <a:chOff x="5924548" y="2946412"/>
            <a:chExt cx="1130302" cy="1844685"/>
          </a:xfrm>
        </p:grpSpPr>
        <p:grpSp>
          <p:nvGrpSpPr>
            <p:cNvPr id="131229" name="Group 85"/>
            <p:cNvGrpSpPr>
              <a:grpSpLocks/>
            </p:cNvGrpSpPr>
            <p:nvPr/>
          </p:nvGrpSpPr>
          <p:grpSpPr bwMode="auto">
            <a:xfrm>
              <a:off x="6153150" y="3681413"/>
              <a:ext cx="901700" cy="947736"/>
              <a:chOff x="1557" y="1007"/>
              <a:chExt cx="2105" cy="1949"/>
            </a:xfrm>
          </p:grpSpPr>
          <p:grpSp>
            <p:nvGrpSpPr>
              <p:cNvPr id="131233" name="Group 87"/>
              <p:cNvGrpSpPr>
                <a:grpSpLocks/>
              </p:cNvGrpSpPr>
              <p:nvPr/>
            </p:nvGrpSpPr>
            <p:grpSpPr bwMode="auto">
              <a:xfrm>
                <a:off x="1557" y="1209"/>
                <a:ext cx="2105" cy="1421"/>
                <a:chOff x="578" y="2316"/>
                <a:chExt cx="2105" cy="1421"/>
              </a:xfrm>
            </p:grpSpPr>
            <p:sp>
              <p:nvSpPr>
                <p:cNvPr id="13123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3124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3123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123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123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123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123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31230" name="Group 98"/>
            <p:cNvGrpSpPr>
              <a:grpSpLocks/>
            </p:cNvGrpSpPr>
            <p:nvPr/>
          </p:nvGrpSpPr>
          <p:grpSpPr bwMode="auto">
            <a:xfrm>
              <a:off x="5924559" y="2946409"/>
              <a:ext cx="1019178" cy="1844683"/>
              <a:chOff x="3756" y="1840"/>
              <a:chExt cx="642" cy="1162"/>
            </a:xfrm>
          </p:grpSpPr>
          <p:sp>
            <p:nvSpPr>
              <p:cNvPr id="323"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24"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2" name="Rectangle 291"/>
          <p:cNvSpPr>
            <a:spLocks noChangeArrowheads="1"/>
          </p:cNvSpPr>
          <p:nvPr/>
        </p:nvSpPr>
        <p:spPr bwMode="auto">
          <a:xfrm>
            <a:off x="6430963" y="1309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31228"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48105"/>
                                        </p:tgtEl>
                                        <p:attrNameLst>
                                          <p:attrName>style.visibility</p:attrName>
                                        </p:attrNameLst>
                                      </p:cBhvr>
                                      <p:to>
                                        <p:strVal val="visible"/>
                                      </p:to>
                                    </p:set>
                                    <p:anim calcmode="lin" valueType="num">
                                      <p:cBhvr>
                                        <p:cTn id="7" dur="500" fill="hold"/>
                                        <p:tgtEl>
                                          <p:spTgt spid="1148105"/>
                                        </p:tgtEl>
                                        <p:attrNameLst>
                                          <p:attrName>ppt_w</p:attrName>
                                        </p:attrNameLst>
                                      </p:cBhvr>
                                      <p:tavLst>
                                        <p:tav tm="0">
                                          <p:val>
                                            <p:fltVal val="0"/>
                                          </p:val>
                                        </p:tav>
                                        <p:tav tm="100000">
                                          <p:val>
                                            <p:strVal val="#ppt_w"/>
                                          </p:val>
                                        </p:tav>
                                      </p:tavLst>
                                    </p:anim>
                                    <p:anim calcmode="lin" valueType="num">
                                      <p:cBhvr>
                                        <p:cTn id="8" dur="500" fill="hold"/>
                                        <p:tgtEl>
                                          <p:spTgt spid="1148105"/>
                                        </p:tgtEl>
                                        <p:attrNameLst>
                                          <p:attrName>ppt_h</p:attrName>
                                        </p:attrNameLst>
                                      </p:cBhvr>
                                      <p:tavLst>
                                        <p:tav tm="0">
                                          <p:val>
                                            <p:fltVal val="0"/>
                                          </p:val>
                                        </p:tav>
                                        <p:tav tm="100000">
                                          <p:val>
                                            <p:strVal val="#ppt_h"/>
                                          </p:val>
                                        </p:tav>
                                      </p:tavLst>
                                    </p:anim>
                                    <p:anim calcmode="lin" valueType="num">
                                      <p:cBhvr>
                                        <p:cTn id="9" dur="500" fill="hold"/>
                                        <p:tgtEl>
                                          <p:spTgt spid="1148105"/>
                                        </p:tgtEl>
                                        <p:attrNameLst>
                                          <p:attrName>ppt_x</p:attrName>
                                        </p:attrNameLst>
                                      </p:cBhvr>
                                      <p:tavLst>
                                        <p:tav tm="0">
                                          <p:val>
                                            <p:fltVal val="0.5"/>
                                          </p:val>
                                        </p:tav>
                                        <p:tav tm="100000">
                                          <p:val>
                                            <p:strVal val="#ppt_x"/>
                                          </p:val>
                                        </p:tav>
                                      </p:tavLst>
                                    </p:anim>
                                    <p:anim calcmode="lin" valueType="num">
                                      <p:cBhvr>
                                        <p:cTn id="10" dur="500" fill="hold"/>
                                        <p:tgtEl>
                                          <p:spTgt spid="114810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10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382"/>
          <p:cNvSpPr txBox="1">
            <a:spLocks noChangeArrowheads="1"/>
          </p:cNvSpPr>
          <p:nvPr/>
        </p:nvSpPr>
        <p:spPr bwMode="auto">
          <a:xfrm>
            <a:off x="9578975"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133122"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3123" name="Rectangle 176"/>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33124"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5" name="Rectangle 178"/>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3126" name="Rectangle 179"/>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grpSp>
        <p:nvGrpSpPr>
          <p:cNvPr id="133127" name="Group 191"/>
          <p:cNvGrpSpPr>
            <a:grpSpLocks/>
          </p:cNvGrpSpPr>
          <p:nvPr/>
        </p:nvGrpSpPr>
        <p:grpSpPr bwMode="auto">
          <a:xfrm>
            <a:off x="5232400" y="6122988"/>
            <a:ext cx="4233863" cy="954087"/>
            <a:chOff x="3468" y="3965"/>
            <a:chExt cx="2667" cy="601"/>
          </a:xfrm>
        </p:grpSpPr>
        <p:sp>
          <p:nvSpPr>
            <p:cNvPr id="197" name="Text Box 192"/>
            <p:cNvSpPr txBox="1">
              <a:spLocks noChangeArrowheads="1"/>
            </p:cNvSpPr>
            <p:nvPr/>
          </p:nvSpPr>
          <p:spPr bwMode="auto">
            <a:xfrm>
              <a:off x="3468" y="3965"/>
              <a:ext cx="2667" cy="60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rgbClr val="FFFF00"/>
                    </a:solidFill>
                  </a:ln>
                  <a:solidFill>
                    <a:srgbClr val="FFF819"/>
                  </a:solidFill>
                  <a:latin typeface="Kruti Dev 010" pitchFamily="2" charset="0"/>
                  <a:ea typeface="+mn-ea"/>
                  <a:cs typeface="+mn-cs"/>
                </a:rPr>
                <a:t>vuqekur% dky[kaM %</a:t>
              </a:r>
            </a:p>
            <a:p>
              <a:pPr algn="ctr">
                <a:spcBef>
                  <a:spcPts val="0"/>
                </a:spcBef>
                <a:defRPr/>
              </a:pPr>
              <a:r>
                <a:rPr lang="en-US" sz="2800" b="1" dirty="0">
                  <a:ln>
                    <a:solidFill>
                      <a:srgbClr val="FFFF00"/>
                    </a:solidFill>
                  </a:ln>
                  <a:solidFill>
                    <a:srgbClr val="FFF819"/>
                  </a:solidFill>
                  <a:latin typeface="Kruti Dev 010" pitchFamily="2" charset="0"/>
                  <a:ea typeface="+mn-ea"/>
                  <a:cs typeface="+mn-cs"/>
                </a:rPr>
                <a:t>‰</a:t>
              </a:r>
              <a:r>
                <a:rPr lang="en-US" sz="2800" b="1" dirty="0">
                  <a:ln>
                    <a:solidFill>
                      <a:srgbClr val="FFFF00"/>
                    </a:solidFill>
                  </a:ln>
                  <a:solidFill>
                    <a:srgbClr val="FFF819"/>
                  </a:solidFill>
                  <a:latin typeface="Kruti Dev 010"/>
                  <a:ea typeface="+mn-ea"/>
                  <a:cs typeface="+mn-cs"/>
                </a:rPr>
                <a:t>ˆŒ</a:t>
              </a:r>
              <a:r>
                <a:rPr lang="en-US" sz="2800" b="1" dirty="0">
                  <a:ln>
                    <a:solidFill>
                      <a:srgbClr val="FFFF00"/>
                    </a:solidFill>
                  </a:ln>
                  <a:solidFill>
                    <a:srgbClr val="FFF819"/>
                  </a:solidFill>
                  <a:latin typeface="Kruti Dev 010" pitchFamily="2" charset="0"/>
                  <a:ea typeface="+mn-ea"/>
                  <a:cs typeface="+mn-cs"/>
                </a:rPr>
                <a:t> ch-lh- ls †</a:t>
              </a:r>
              <a:r>
                <a:rPr lang="en-US" sz="2800" b="1" dirty="0">
                  <a:ln>
                    <a:solidFill>
                      <a:srgbClr val="FFFF00"/>
                    </a:solidFill>
                  </a:ln>
                  <a:solidFill>
                    <a:srgbClr val="FFF819"/>
                  </a:solidFill>
                  <a:latin typeface="Kruti Dev 010"/>
                  <a:ea typeface="+mn-ea"/>
                  <a:cs typeface="+mn-cs"/>
                </a:rPr>
                <a:t>…Œ</a:t>
              </a:r>
              <a:r>
                <a:rPr lang="en-US" sz="2800" b="1" dirty="0">
                  <a:ln>
                    <a:solidFill>
                      <a:srgbClr val="FFFF00"/>
                    </a:solidFill>
                  </a:ln>
                  <a:solidFill>
                    <a:srgbClr val="FFF819"/>
                  </a:solidFill>
                  <a:latin typeface="Kruti Dev 010" pitchFamily="2" charset="0"/>
                  <a:ea typeface="+mn-ea"/>
                  <a:cs typeface="+mn-cs"/>
                </a:rPr>
                <a:t> ch-lh-</a:t>
              </a:r>
            </a:p>
          </p:txBody>
        </p:sp>
        <p:sp>
          <p:nvSpPr>
            <p:cNvPr id="198" name="AutoShape 19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99" name="Rectangle 194"/>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200" name="AutoShape 201"/>
          <p:cNvSpPr>
            <a:spLocks noChangeArrowheads="1"/>
          </p:cNvSpPr>
          <p:nvPr/>
        </p:nvSpPr>
        <p:spPr bwMode="auto">
          <a:xfrm>
            <a:off x="5389563" y="6040438"/>
            <a:ext cx="3971925" cy="1114425"/>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03" name="Text Box 588"/>
          <p:cNvSpPr txBox="1">
            <a:spLocks noChangeArrowheads="1"/>
          </p:cNvSpPr>
          <p:nvPr/>
        </p:nvSpPr>
        <p:spPr bwMode="auto">
          <a:xfrm>
            <a:off x="5219700" y="430053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sp>
        <p:nvSpPr>
          <p:cNvPr id="13313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5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5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5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5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315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315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315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315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15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5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3316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16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3316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6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7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317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3317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317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7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7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7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7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7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7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8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8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318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318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3318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3318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3318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318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8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8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9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9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9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9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319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319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319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319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319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19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3320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320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20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21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21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1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321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1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1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321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321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321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1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322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322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322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322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322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322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322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322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322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322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23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4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4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4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4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4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4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324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324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3324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3324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3325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3325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3325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3325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33254"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3325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3325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3325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3325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3325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33260"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3326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326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3326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3326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326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39"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3326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326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33269" name="Group 185"/>
          <p:cNvGrpSpPr>
            <a:grpSpLocks/>
          </p:cNvGrpSpPr>
          <p:nvPr/>
        </p:nvGrpSpPr>
        <p:grpSpPr bwMode="auto">
          <a:xfrm>
            <a:off x="3511550" y="3548063"/>
            <a:ext cx="433388" cy="974725"/>
            <a:chOff x="5924548" y="2946412"/>
            <a:chExt cx="1130302" cy="1844685"/>
          </a:xfrm>
        </p:grpSpPr>
        <p:grpSp>
          <p:nvGrpSpPr>
            <p:cNvPr id="133285" name="Group 85"/>
            <p:cNvGrpSpPr>
              <a:grpSpLocks/>
            </p:cNvGrpSpPr>
            <p:nvPr/>
          </p:nvGrpSpPr>
          <p:grpSpPr bwMode="auto">
            <a:xfrm>
              <a:off x="6153150" y="3681413"/>
              <a:ext cx="901700" cy="947736"/>
              <a:chOff x="1557" y="1007"/>
              <a:chExt cx="2105" cy="1949"/>
            </a:xfrm>
          </p:grpSpPr>
          <p:grpSp>
            <p:nvGrpSpPr>
              <p:cNvPr id="133289" name="Group 87"/>
              <p:cNvGrpSpPr>
                <a:grpSpLocks/>
              </p:cNvGrpSpPr>
              <p:nvPr/>
            </p:nvGrpSpPr>
            <p:grpSpPr bwMode="auto">
              <a:xfrm>
                <a:off x="1557" y="1209"/>
                <a:ext cx="2105" cy="1421"/>
                <a:chOff x="578" y="2316"/>
                <a:chExt cx="2105" cy="1421"/>
              </a:xfrm>
            </p:grpSpPr>
            <p:sp>
              <p:nvSpPr>
                <p:cNvPr id="133295"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33296"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33290"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3291"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3292"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3293"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3294"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33286" name="Group 98"/>
            <p:cNvGrpSpPr>
              <a:grpSpLocks/>
            </p:cNvGrpSpPr>
            <p:nvPr/>
          </p:nvGrpSpPr>
          <p:grpSpPr bwMode="auto">
            <a:xfrm>
              <a:off x="5924559" y="2946409"/>
              <a:ext cx="1019178" cy="1844683"/>
              <a:chOff x="3756" y="1840"/>
              <a:chExt cx="642" cy="1162"/>
            </a:xfrm>
          </p:grpSpPr>
          <p:sp>
            <p:nvSpPr>
              <p:cNvPr id="345"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46"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938192" name="AutoShape 208"/>
          <p:cNvSpPr>
            <a:spLocks noChangeArrowheads="1"/>
          </p:cNvSpPr>
          <p:nvPr/>
        </p:nvSpPr>
        <p:spPr bwMode="auto">
          <a:xfrm>
            <a:off x="2220913" y="2300288"/>
            <a:ext cx="2776537" cy="5180012"/>
          </a:xfrm>
          <a:prstGeom prst="roundRect">
            <a:avLst>
              <a:gd name="adj" fmla="val 16667"/>
            </a:avLst>
          </a:prstGeom>
          <a:noFill/>
          <a:ln w="76200">
            <a:solidFill>
              <a:schemeClr val="accent2"/>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38196" name="Oval 212"/>
          <p:cNvSpPr>
            <a:spLocks noChangeArrowheads="1"/>
          </p:cNvSpPr>
          <p:nvPr/>
        </p:nvSpPr>
        <p:spPr bwMode="auto">
          <a:xfrm>
            <a:off x="4171950" y="3654425"/>
            <a:ext cx="657225" cy="569913"/>
          </a:xfrm>
          <a:prstGeom prst="ellipse">
            <a:avLst/>
          </a:prstGeom>
          <a:noFill/>
          <a:ln w="76200">
            <a:solidFill>
              <a:schemeClr val="accent2"/>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938197" name="Oval 213"/>
          <p:cNvSpPr>
            <a:spLocks noChangeArrowheads="1"/>
          </p:cNvSpPr>
          <p:nvPr/>
        </p:nvSpPr>
        <p:spPr bwMode="auto">
          <a:xfrm>
            <a:off x="4157663" y="5270500"/>
            <a:ext cx="657225" cy="569913"/>
          </a:xfrm>
          <a:prstGeom prst="ellipse">
            <a:avLst/>
          </a:prstGeom>
          <a:noFill/>
          <a:ln w="76200">
            <a:solidFill>
              <a:schemeClr val="accent2"/>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938198" name="Oval 214"/>
          <p:cNvSpPr>
            <a:spLocks noChangeArrowheads="1"/>
          </p:cNvSpPr>
          <p:nvPr/>
        </p:nvSpPr>
        <p:spPr bwMode="auto">
          <a:xfrm>
            <a:off x="4149725" y="6142038"/>
            <a:ext cx="657225" cy="569912"/>
          </a:xfrm>
          <a:prstGeom prst="ellipse">
            <a:avLst/>
          </a:prstGeom>
          <a:noFill/>
          <a:ln w="76200">
            <a:solidFill>
              <a:schemeClr val="accent2"/>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938370" name="AutoShape 386"/>
          <p:cNvSpPr>
            <a:spLocks noChangeArrowheads="1"/>
          </p:cNvSpPr>
          <p:nvPr/>
        </p:nvSpPr>
        <p:spPr bwMode="auto">
          <a:xfrm>
            <a:off x="2120900" y="1089025"/>
            <a:ext cx="2779713" cy="1125538"/>
          </a:xfrm>
          <a:prstGeom prst="roundRect">
            <a:avLst>
              <a:gd name="adj" fmla="val 16667"/>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38371" name="AutoShape 387"/>
          <p:cNvSpPr>
            <a:spLocks noChangeArrowheads="1"/>
          </p:cNvSpPr>
          <p:nvPr/>
        </p:nvSpPr>
        <p:spPr bwMode="auto">
          <a:xfrm rot="9069307">
            <a:off x="4565650" y="1104900"/>
            <a:ext cx="2185988"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38369" name="Oval 385"/>
          <p:cNvSpPr>
            <a:spLocks noChangeArrowheads="1"/>
          </p:cNvSpPr>
          <p:nvPr/>
        </p:nvSpPr>
        <p:spPr bwMode="auto">
          <a:xfrm>
            <a:off x="4178300" y="1760538"/>
            <a:ext cx="657225" cy="569912"/>
          </a:xfrm>
          <a:prstGeom prst="ellipse">
            <a:avLst/>
          </a:prstGeom>
          <a:noFill/>
          <a:ln w="76200">
            <a:solidFill>
              <a:schemeClr val="accent2"/>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938195" name="Oval 211"/>
          <p:cNvSpPr>
            <a:spLocks noChangeArrowheads="1"/>
          </p:cNvSpPr>
          <p:nvPr/>
        </p:nvSpPr>
        <p:spPr bwMode="auto">
          <a:xfrm>
            <a:off x="4178300" y="2189163"/>
            <a:ext cx="657225" cy="569912"/>
          </a:xfrm>
          <a:prstGeom prst="ellipse">
            <a:avLst/>
          </a:prstGeom>
          <a:noFill/>
          <a:ln w="76200">
            <a:solidFill>
              <a:schemeClr val="accent2"/>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938193" name="AutoShape 209"/>
          <p:cNvSpPr>
            <a:spLocks noChangeArrowheads="1"/>
          </p:cNvSpPr>
          <p:nvPr/>
        </p:nvSpPr>
        <p:spPr bwMode="auto">
          <a:xfrm rot="9069307">
            <a:off x="4510088" y="1598613"/>
            <a:ext cx="2185987" cy="8112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77"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33280" name="Group 391"/>
          <p:cNvGrpSpPr>
            <a:grpSpLocks/>
          </p:cNvGrpSpPr>
          <p:nvPr/>
        </p:nvGrpSpPr>
        <p:grpSpPr bwMode="auto">
          <a:xfrm>
            <a:off x="5395913" y="2078038"/>
            <a:ext cx="4400550" cy="1916112"/>
            <a:chOff x="3399" y="1239"/>
            <a:chExt cx="2772" cy="1207"/>
          </a:xfrm>
        </p:grpSpPr>
        <p:sp>
          <p:nvSpPr>
            <p:cNvPr id="179"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80"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81"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33281"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8370"/>
                                        </p:tgtEl>
                                        <p:attrNameLst>
                                          <p:attrName>style.visibility</p:attrName>
                                        </p:attrNameLst>
                                      </p:cBhvr>
                                      <p:to>
                                        <p:strVal val="visible"/>
                                      </p:to>
                                    </p:set>
                                    <p:anim calcmode="lin" valueType="num">
                                      <p:cBhvr additive="base">
                                        <p:cTn id="7" dur="500" fill="hold"/>
                                        <p:tgtEl>
                                          <p:spTgt spid="938370"/>
                                        </p:tgtEl>
                                        <p:attrNameLst>
                                          <p:attrName>ppt_x</p:attrName>
                                        </p:attrNameLst>
                                      </p:cBhvr>
                                      <p:tavLst>
                                        <p:tav tm="0">
                                          <p:val>
                                            <p:strVal val="0-#ppt_w/2"/>
                                          </p:val>
                                        </p:tav>
                                        <p:tav tm="100000">
                                          <p:val>
                                            <p:strVal val="#ppt_x"/>
                                          </p:val>
                                        </p:tav>
                                      </p:tavLst>
                                    </p:anim>
                                    <p:anim calcmode="lin" valueType="num">
                                      <p:cBhvr additive="base">
                                        <p:cTn id="8" dur="500" fill="hold"/>
                                        <p:tgtEl>
                                          <p:spTgt spid="9383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38369"/>
                                        </p:tgtEl>
                                        <p:attrNameLst>
                                          <p:attrName>style.visibility</p:attrName>
                                        </p:attrNameLst>
                                      </p:cBhvr>
                                      <p:to>
                                        <p:strVal val="visible"/>
                                      </p:to>
                                    </p:set>
                                    <p:anim calcmode="lin" valueType="num">
                                      <p:cBhvr additive="base">
                                        <p:cTn id="12" dur="500" fill="hold"/>
                                        <p:tgtEl>
                                          <p:spTgt spid="938369"/>
                                        </p:tgtEl>
                                        <p:attrNameLst>
                                          <p:attrName>ppt_x</p:attrName>
                                        </p:attrNameLst>
                                      </p:cBhvr>
                                      <p:tavLst>
                                        <p:tav tm="0">
                                          <p:val>
                                            <p:strVal val="0-#ppt_w/2"/>
                                          </p:val>
                                        </p:tav>
                                        <p:tav tm="100000">
                                          <p:val>
                                            <p:strVal val="#ppt_x"/>
                                          </p:val>
                                        </p:tav>
                                      </p:tavLst>
                                    </p:anim>
                                    <p:anim calcmode="lin" valueType="num">
                                      <p:cBhvr additive="base">
                                        <p:cTn id="13" dur="500" fill="hold"/>
                                        <p:tgtEl>
                                          <p:spTgt spid="93836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938371"/>
                                        </p:tgtEl>
                                        <p:attrNameLst>
                                          <p:attrName>style.visibility</p:attrName>
                                        </p:attrNameLst>
                                      </p:cBhvr>
                                      <p:to>
                                        <p:strVal val="visible"/>
                                      </p:to>
                                    </p:set>
                                    <p:anim calcmode="lin" valueType="num">
                                      <p:cBhvr additive="base">
                                        <p:cTn id="17" dur="500" fill="hold"/>
                                        <p:tgtEl>
                                          <p:spTgt spid="938371"/>
                                        </p:tgtEl>
                                        <p:attrNameLst>
                                          <p:attrName>ppt_x</p:attrName>
                                        </p:attrNameLst>
                                      </p:cBhvr>
                                      <p:tavLst>
                                        <p:tav tm="0">
                                          <p:val>
                                            <p:strVal val="#ppt_x"/>
                                          </p:val>
                                        </p:tav>
                                        <p:tav tm="100000">
                                          <p:val>
                                            <p:strVal val="#ppt_x"/>
                                          </p:val>
                                        </p:tav>
                                      </p:tavLst>
                                    </p:anim>
                                    <p:anim calcmode="lin" valueType="num">
                                      <p:cBhvr additive="base">
                                        <p:cTn id="18" dur="500" fill="hold"/>
                                        <p:tgtEl>
                                          <p:spTgt spid="938371"/>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938371"/>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38192"/>
                                        </p:tgtEl>
                                        <p:attrNameLst>
                                          <p:attrName>style.visibility</p:attrName>
                                        </p:attrNameLst>
                                      </p:cBhvr>
                                      <p:to>
                                        <p:strVal val="visible"/>
                                      </p:to>
                                    </p:set>
                                    <p:animEffect transition="in" filter="wipe(up)">
                                      <p:cBhvr>
                                        <p:cTn id="23" dur="500"/>
                                        <p:tgtEl>
                                          <p:spTgt spid="938192"/>
                                        </p:tgtEl>
                                      </p:cBhvr>
                                    </p:animEffect>
                                  </p:childTnLst>
                                </p:cTn>
                              </p:par>
                            </p:childTnLst>
                          </p:cTn>
                        </p:par>
                        <p:par>
                          <p:cTn id="24" fill="hold" nodeType="afterGroup">
                            <p:stCondLst>
                              <p:cond delay="500"/>
                            </p:stCondLst>
                            <p:childTnLst>
                              <p:par>
                                <p:cTn id="25" presetID="2" presetClass="entr" presetSubtype="1" fill="hold" nodeType="afterEffect">
                                  <p:stCondLst>
                                    <p:cond delay="0"/>
                                  </p:stCondLst>
                                  <p:childTnLst>
                                    <p:set>
                                      <p:cBhvr>
                                        <p:cTn id="26" dur="1" fill="hold">
                                          <p:stCondLst>
                                            <p:cond delay="0"/>
                                          </p:stCondLst>
                                        </p:cTn>
                                        <p:tgtEl>
                                          <p:spTgt spid="938193"/>
                                        </p:tgtEl>
                                        <p:attrNameLst>
                                          <p:attrName>style.visibility</p:attrName>
                                        </p:attrNameLst>
                                      </p:cBhvr>
                                      <p:to>
                                        <p:strVal val="visible"/>
                                      </p:to>
                                    </p:set>
                                    <p:anim calcmode="lin" valueType="num">
                                      <p:cBhvr additive="base">
                                        <p:cTn id="27" dur="500" fill="hold"/>
                                        <p:tgtEl>
                                          <p:spTgt spid="938193"/>
                                        </p:tgtEl>
                                        <p:attrNameLst>
                                          <p:attrName>ppt_x</p:attrName>
                                        </p:attrNameLst>
                                      </p:cBhvr>
                                      <p:tavLst>
                                        <p:tav tm="0">
                                          <p:val>
                                            <p:strVal val="#ppt_x"/>
                                          </p:val>
                                        </p:tav>
                                        <p:tav tm="100000">
                                          <p:val>
                                            <p:strVal val="#ppt_x"/>
                                          </p:val>
                                        </p:tav>
                                      </p:tavLst>
                                    </p:anim>
                                    <p:anim calcmode="lin" valueType="num">
                                      <p:cBhvr additive="base">
                                        <p:cTn id="28" dur="500" fill="hold"/>
                                        <p:tgtEl>
                                          <p:spTgt spid="938193"/>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938195"/>
                                        </p:tgtEl>
                                        <p:attrNameLst>
                                          <p:attrName>style.visibility</p:attrName>
                                        </p:attrNameLst>
                                      </p:cBhvr>
                                      <p:to>
                                        <p:strVal val="visible"/>
                                      </p:to>
                                    </p:set>
                                    <p:animEffect transition="in" filter="fade">
                                      <p:cBhvr>
                                        <p:cTn id="32" dur="1000"/>
                                        <p:tgtEl>
                                          <p:spTgt spid="938195"/>
                                        </p:tgtEl>
                                      </p:cBhvr>
                                    </p:animEffect>
                                  </p:childTnLst>
                                </p:cTn>
                              </p:par>
                            </p:childTnLst>
                          </p:cTn>
                        </p:par>
                        <p:par>
                          <p:cTn id="33" fill="hold" nodeType="afterGroup">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938196"/>
                                        </p:tgtEl>
                                        <p:attrNameLst>
                                          <p:attrName>style.visibility</p:attrName>
                                        </p:attrNameLst>
                                      </p:cBhvr>
                                      <p:to>
                                        <p:strVal val="visible"/>
                                      </p:to>
                                    </p:set>
                                    <p:animEffect transition="in" filter="fade">
                                      <p:cBhvr>
                                        <p:cTn id="36" dur="1000"/>
                                        <p:tgtEl>
                                          <p:spTgt spid="938196"/>
                                        </p:tgtEl>
                                      </p:cBhvr>
                                    </p:animEffect>
                                  </p:childTnLst>
                                </p:cTn>
                              </p:par>
                            </p:childTnLst>
                          </p:cTn>
                        </p:par>
                        <p:par>
                          <p:cTn id="37" fill="hold" nodeType="afterGroup">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938197"/>
                                        </p:tgtEl>
                                        <p:attrNameLst>
                                          <p:attrName>style.visibility</p:attrName>
                                        </p:attrNameLst>
                                      </p:cBhvr>
                                      <p:to>
                                        <p:strVal val="visible"/>
                                      </p:to>
                                    </p:set>
                                    <p:animEffect transition="in" filter="fade">
                                      <p:cBhvr>
                                        <p:cTn id="40" dur="1000"/>
                                        <p:tgtEl>
                                          <p:spTgt spid="938197"/>
                                        </p:tgtEl>
                                      </p:cBhvr>
                                    </p:animEffect>
                                  </p:childTnLst>
                                </p:cTn>
                              </p:par>
                            </p:childTnLst>
                          </p:cTn>
                        </p:par>
                        <p:par>
                          <p:cTn id="41" fill="hold" nodeType="afterGroup">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938198"/>
                                        </p:tgtEl>
                                        <p:attrNameLst>
                                          <p:attrName>style.visibility</p:attrName>
                                        </p:attrNameLst>
                                      </p:cBhvr>
                                      <p:to>
                                        <p:strVal val="visible"/>
                                      </p:to>
                                    </p:set>
                                    <p:animEffect transition="in" filter="fade">
                                      <p:cBhvr>
                                        <p:cTn id="44" dur="1000"/>
                                        <p:tgtEl>
                                          <p:spTgt spid="9381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200"/>
                                        </p:tgtEl>
                                        <p:attrNameLst>
                                          <p:attrName>style.visibility</p:attrName>
                                        </p:attrNameLst>
                                      </p:cBhvr>
                                      <p:to>
                                        <p:strVal val="visible"/>
                                      </p:to>
                                    </p:set>
                                    <p:anim calcmode="lin" valueType="num">
                                      <p:cBhvr>
                                        <p:cTn id="49" dur="500" fill="hold"/>
                                        <p:tgtEl>
                                          <p:spTgt spid="200"/>
                                        </p:tgtEl>
                                        <p:attrNameLst>
                                          <p:attrName>ppt_w</p:attrName>
                                        </p:attrNameLst>
                                      </p:cBhvr>
                                      <p:tavLst>
                                        <p:tav tm="0">
                                          <p:val>
                                            <p:fltVal val="0"/>
                                          </p:val>
                                        </p:tav>
                                        <p:tav tm="100000">
                                          <p:val>
                                            <p:strVal val="#ppt_w"/>
                                          </p:val>
                                        </p:tav>
                                      </p:tavLst>
                                    </p:anim>
                                    <p:anim calcmode="lin" valueType="num">
                                      <p:cBhvr>
                                        <p:cTn id="50" dur="500" fill="hold"/>
                                        <p:tgtEl>
                                          <p:spTgt spid="200"/>
                                        </p:tgtEl>
                                        <p:attrNameLst>
                                          <p:attrName>ppt_h</p:attrName>
                                        </p:attrNameLst>
                                      </p:cBhvr>
                                      <p:tavLst>
                                        <p:tav tm="0">
                                          <p:val>
                                            <p:fltVal val="0"/>
                                          </p:val>
                                        </p:tav>
                                        <p:tav tm="100000">
                                          <p:val>
                                            <p:strVal val="#ppt_h"/>
                                          </p:val>
                                        </p:tav>
                                      </p:tavLst>
                                    </p:anim>
                                    <p:anim calcmode="lin" valueType="num">
                                      <p:cBhvr>
                                        <p:cTn id="51" dur="500" fill="hold"/>
                                        <p:tgtEl>
                                          <p:spTgt spid="200"/>
                                        </p:tgtEl>
                                        <p:attrNameLst>
                                          <p:attrName>ppt_x</p:attrName>
                                        </p:attrNameLst>
                                      </p:cBhvr>
                                      <p:tavLst>
                                        <p:tav tm="0">
                                          <p:val>
                                            <p:fltVal val="0.5"/>
                                          </p:val>
                                        </p:tav>
                                        <p:tav tm="100000">
                                          <p:val>
                                            <p:strVal val="#ppt_x"/>
                                          </p:val>
                                        </p:tav>
                                      </p:tavLst>
                                    </p:anim>
                                    <p:anim calcmode="lin" valueType="num">
                                      <p:cBhvr>
                                        <p:cTn id="52" dur="500" fill="hold"/>
                                        <p:tgtEl>
                                          <p:spTgt spid="2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38192" grpId="0" animBg="1"/>
      <p:bldP spid="938196" grpId="0" animBg="1"/>
      <p:bldP spid="938197" grpId="0" animBg="1"/>
      <p:bldP spid="938198" grpId="0" animBg="1"/>
      <p:bldP spid="938370" grpId="0" animBg="1"/>
      <p:bldP spid="938369" grpId="0" animBg="1"/>
      <p:bldP spid="93819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5170"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3517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17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517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35174" name="Text Box 233"/>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62</a:t>
            </a:r>
          </a:p>
        </p:txBody>
      </p:sp>
      <p:sp>
        <p:nvSpPr>
          <p:cNvPr id="940270" name="Rectangle 23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135176" name="Group 239"/>
          <p:cNvGrpSpPr>
            <a:grpSpLocks/>
          </p:cNvGrpSpPr>
          <p:nvPr/>
        </p:nvGrpSpPr>
        <p:grpSpPr bwMode="auto">
          <a:xfrm>
            <a:off x="5265738" y="584200"/>
            <a:ext cx="4416425" cy="4008438"/>
            <a:chOff x="3407" y="368"/>
            <a:chExt cx="2782" cy="2525"/>
          </a:xfrm>
        </p:grpSpPr>
        <p:sp>
          <p:nvSpPr>
            <p:cNvPr id="940272" name="Rectangle 240"/>
            <p:cNvSpPr>
              <a:spLocks noChangeArrowheads="1"/>
            </p:cNvSpPr>
            <p:nvPr/>
          </p:nvSpPr>
          <p:spPr bwMode="auto">
            <a:xfrm>
              <a:off x="4301" y="368"/>
              <a:ext cx="1705" cy="394"/>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940273" name="Text Box 241"/>
            <p:cNvSpPr txBox="1">
              <a:spLocks noChangeArrowheads="1"/>
            </p:cNvSpPr>
            <p:nvPr/>
          </p:nvSpPr>
          <p:spPr bwMode="auto">
            <a:xfrm>
              <a:off x="3461" y="2541"/>
              <a:ext cx="2728" cy="352"/>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gn="ctr">
                <a:lnSpc>
                  <a:spcPct val="85000"/>
                </a:lnSpc>
                <a:spcBef>
                  <a:spcPct val="50000"/>
                </a:spcBef>
                <a:defRPr/>
              </a:pPr>
              <a:endParaRPr lang="en-US" sz="3600" b="1" dirty="0">
                <a:solidFill>
                  <a:srgbClr val="FFEA18"/>
                </a:solidFill>
                <a:latin typeface="Kruti Dev 010" pitchFamily="2" charset="0"/>
                <a:ea typeface="+mn-ea"/>
                <a:cs typeface="+mn-cs"/>
              </a:endParaRPr>
            </a:p>
          </p:txBody>
        </p:sp>
        <p:sp>
          <p:nvSpPr>
            <p:cNvPr id="940274" name="Text Box 242"/>
            <p:cNvSpPr txBox="1">
              <a:spLocks noChangeArrowheads="1"/>
            </p:cNvSpPr>
            <p:nvPr/>
          </p:nvSpPr>
          <p:spPr bwMode="auto">
            <a:xfrm>
              <a:off x="3678" y="2199"/>
              <a:ext cx="2281" cy="28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endParaRPr lang="en-US" sz="2400" b="1" dirty="0">
                <a:solidFill>
                  <a:srgbClr val="FFEA18"/>
                </a:solidFill>
                <a:latin typeface="Kruti Dev 010" pitchFamily="2" charset="0"/>
                <a:ea typeface="+mn-ea"/>
                <a:cs typeface="+mn-cs"/>
              </a:endParaRPr>
            </a:p>
          </p:txBody>
        </p:sp>
        <p:sp>
          <p:nvSpPr>
            <p:cNvPr id="940275" name="Rectangle 243"/>
            <p:cNvSpPr>
              <a:spLocks noChangeArrowheads="1"/>
            </p:cNvSpPr>
            <p:nvPr/>
          </p:nvSpPr>
          <p:spPr bwMode="auto">
            <a:xfrm>
              <a:off x="3407" y="1447"/>
              <a:ext cx="2740" cy="24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50000"/>
                </a:lnSpc>
                <a:spcBef>
                  <a:spcPct val="50000"/>
                </a:spcBef>
                <a:defRPr/>
              </a:pPr>
              <a:endParaRPr lang="en-US" sz="4000" b="1" i="1" dirty="0">
                <a:solidFill>
                  <a:schemeClr val="bg1"/>
                </a:solidFill>
                <a:latin typeface="Kruti Dev 010" pitchFamily="2" charset="0"/>
                <a:ea typeface="+mn-ea"/>
                <a:cs typeface="+mn-cs"/>
              </a:endParaRPr>
            </a:p>
          </p:txBody>
        </p:sp>
      </p:grpSp>
      <p:sp>
        <p:nvSpPr>
          <p:cNvPr id="940633"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40252" name="AutoShape 220"/>
          <p:cNvSpPr>
            <a:spLocks noChangeArrowheads="1"/>
          </p:cNvSpPr>
          <p:nvPr/>
        </p:nvSpPr>
        <p:spPr bwMode="auto">
          <a:xfrm rot="9069307">
            <a:off x="3548063" y="476250"/>
            <a:ext cx="2185987"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40634" name="Text Box 602"/>
          <p:cNvSpPr txBox="1">
            <a:spLocks noChangeArrowheads="1"/>
          </p:cNvSpPr>
          <p:nvPr/>
        </p:nvSpPr>
        <p:spPr bwMode="auto">
          <a:xfrm>
            <a:off x="4970946" y="5457825"/>
            <a:ext cx="4787900" cy="175432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3600" b="1" i="1" dirty="0">
                <a:ln>
                  <a:solidFill>
                    <a:srgbClr val="FFFF00"/>
                  </a:solidFill>
                </a:ln>
                <a:solidFill>
                  <a:srgbClr val="FFEA18"/>
                </a:solidFill>
                <a:latin typeface="Kruti Dev 010" pitchFamily="2" charset="0"/>
                <a:ea typeface="ＭＳ Ｐゴシック" pitchFamily="-84" charset="-128"/>
                <a:cs typeface="+mn-cs"/>
              </a:rPr>
              <a:t>izFke ----</a:t>
            </a:r>
          </a:p>
          <a:p>
            <a:pPr algn="ctr">
              <a:spcBef>
                <a:spcPts val="0"/>
              </a:spcBef>
              <a:defRPr/>
            </a:pPr>
            <a:r>
              <a:rPr lang="en-US" sz="3600" b="1" i="1" dirty="0">
                <a:ln>
                  <a:solidFill>
                    <a:srgbClr val="FFFF00"/>
                  </a:solidFill>
                </a:ln>
                <a:solidFill>
                  <a:srgbClr val="FFEA18"/>
                </a:solidFill>
                <a:latin typeface="Kruti Dev 010" pitchFamily="2" charset="0"/>
                <a:ea typeface="ＭＳ Ｐゴシック" pitchFamily="-84" charset="-128"/>
                <a:cs typeface="+mn-cs"/>
              </a:rPr>
              <a:t>btjk;y dh vksj ¼mRrjh jkT;½</a:t>
            </a:r>
          </a:p>
        </p:txBody>
      </p:sp>
      <p:sp>
        <p:nvSpPr>
          <p:cNvPr id="135180"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1"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2"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3"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4"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5"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6"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7"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8"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9"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0"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1"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2"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3"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4"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5"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6"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7"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8"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9"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200"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201"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202"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5203"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5204"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5205"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5206"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5207"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08"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09"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10"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35211"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12"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213"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14"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15"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16"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35217"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18"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19"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5220"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35221"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5222"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23"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24"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25"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26"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27"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28"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29"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30"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5231"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5232"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35233"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35234"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35235"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5236"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37"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38"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39"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40"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41"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42"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5243"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5244"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5245"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5246"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5247"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48"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49"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0"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1"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2"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3"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35254"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5"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5256"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7"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5258"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5259"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5260"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61"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5262"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63"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64"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5265"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5266"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5267"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5268"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5269"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5270"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5271"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5272"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5273"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5274"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5275"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5276"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5277"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5278"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79"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80"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81"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82"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83"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84"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85"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286"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87"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88"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89"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90"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91"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92"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93"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294"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5295"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5296"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35297"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35298"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35299"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35300"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35301"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35302"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35303"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35304"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35305"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35306"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35307"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35308"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35309" name="Rectangle 619"/>
          <p:cNvSpPr>
            <a:spLocks noChangeArrowheads="1"/>
          </p:cNvSpPr>
          <p:nvPr/>
        </p:nvSpPr>
        <p:spPr bwMode="auto">
          <a:xfrm>
            <a:off x="839788" y="352583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5310"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5311"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35312"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35313"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5314"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38"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35316"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5317"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35318" name="Group 185"/>
          <p:cNvGrpSpPr>
            <a:grpSpLocks/>
          </p:cNvGrpSpPr>
          <p:nvPr/>
        </p:nvGrpSpPr>
        <p:grpSpPr bwMode="auto">
          <a:xfrm>
            <a:off x="3511550" y="3548063"/>
            <a:ext cx="433388" cy="974725"/>
            <a:chOff x="5924548" y="2946412"/>
            <a:chExt cx="1130302" cy="1844685"/>
          </a:xfrm>
        </p:grpSpPr>
        <p:grpSp>
          <p:nvGrpSpPr>
            <p:cNvPr id="135331" name="Group 85"/>
            <p:cNvGrpSpPr>
              <a:grpSpLocks/>
            </p:cNvGrpSpPr>
            <p:nvPr/>
          </p:nvGrpSpPr>
          <p:grpSpPr bwMode="auto">
            <a:xfrm>
              <a:off x="6153150" y="3681413"/>
              <a:ext cx="901700" cy="947736"/>
              <a:chOff x="1557" y="1007"/>
              <a:chExt cx="2105" cy="1949"/>
            </a:xfrm>
          </p:grpSpPr>
          <p:grpSp>
            <p:nvGrpSpPr>
              <p:cNvPr id="135335" name="Group 87"/>
              <p:cNvGrpSpPr>
                <a:grpSpLocks/>
              </p:cNvGrpSpPr>
              <p:nvPr/>
            </p:nvGrpSpPr>
            <p:grpSpPr bwMode="auto">
              <a:xfrm>
                <a:off x="1557" y="1209"/>
                <a:ext cx="2105" cy="1421"/>
                <a:chOff x="578" y="2316"/>
                <a:chExt cx="2105" cy="1421"/>
              </a:xfrm>
            </p:grpSpPr>
            <p:sp>
              <p:nvSpPr>
                <p:cNvPr id="13534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3534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3533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533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533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533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534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35332" name="Group 98"/>
            <p:cNvGrpSpPr>
              <a:grpSpLocks/>
            </p:cNvGrpSpPr>
            <p:nvPr/>
          </p:nvGrpSpPr>
          <p:grpSpPr bwMode="auto">
            <a:xfrm>
              <a:off x="5924559" y="2946409"/>
              <a:ext cx="1019178" cy="1844683"/>
              <a:chOff x="3756" y="1840"/>
              <a:chExt cx="642" cy="1162"/>
            </a:xfrm>
          </p:grpSpPr>
          <p:sp>
            <p:nvSpPr>
              <p:cNvPr id="344"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45"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35319"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35320"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35321" name="Group 588"/>
          <p:cNvGrpSpPr>
            <a:grpSpLocks/>
          </p:cNvGrpSpPr>
          <p:nvPr/>
        </p:nvGrpSpPr>
        <p:grpSpPr bwMode="auto">
          <a:xfrm>
            <a:off x="3068638" y="1276350"/>
            <a:ext cx="541337" cy="330200"/>
            <a:chOff x="3106" y="1199"/>
            <a:chExt cx="341" cy="208"/>
          </a:xfrm>
        </p:grpSpPr>
        <p:sp>
          <p:nvSpPr>
            <p:cNvPr id="135329"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35330"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362" name="Text Box 588"/>
          <p:cNvSpPr txBox="1">
            <a:spLocks noChangeArrowheads="1"/>
          </p:cNvSpPr>
          <p:nvPr/>
        </p:nvSpPr>
        <p:spPr bwMode="auto">
          <a:xfrm>
            <a:off x="5219700" y="430053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sp>
        <p:nvSpPr>
          <p:cNvPr id="177"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35324" name="Group 391"/>
          <p:cNvGrpSpPr>
            <a:grpSpLocks/>
          </p:cNvGrpSpPr>
          <p:nvPr/>
        </p:nvGrpSpPr>
        <p:grpSpPr bwMode="auto">
          <a:xfrm>
            <a:off x="5395913" y="2078038"/>
            <a:ext cx="4400550" cy="1916112"/>
            <a:chOff x="3399" y="1239"/>
            <a:chExt cx="2772" cy="1207"/>
          </a:xfrm>
        </p:grpSpPr>
        <p:sp>
          <p:nvSpPr>
            <p:cNvPr id="179"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80"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81"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35325"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
                                  </p:stCondLst>
                                  <p:childTnLst>
                                    <p:set>
                                      <p:cBhvr>
                                        <p:cTn id="6" dur="1" fill="hold">
                                          <p:stCondLst>
                                            <p:cond delay="0"/>
                                          </p:stCondLst>
                                        </p:cTn>
                                        <p:tgtEl>
                                          <p:spTgt spid="940252"/>
                                        </p:tgtEl>
                                        <p:attrNameLst>
                                          <p:attrName>style.visibility</p:attrName>
                                        </p:attrNameLst>
                                      </p:cBhvr>
                                      <p:to>
                                        <p:strVal val="visible"/>
                                      </p:to>
                                    </p:set>
                                    <p:anim calcmode="lin" valueType="num">
                                      <p:cBhvr additive="base">
                                        <p:cTn id="7" dur="500" fill="hold"/>
                                        <p:tgtEl>
                                          <p:spTgt spid="940252"/>
                                        </p:tgtEl>
                                        <p:attrNameLst>
                                          <p:attrName>ppt_x</p:attrName>
                                        </p:attrNameLst>
                                      </p:cBhvr>
                                      <p:tavLst>
                                        <p:tav tm="0">
                                          <p:val>
                                            <p:strVal val="1+#ppt_w/2"/>
                                          </p:val>
                                        </p:tav>
                                        <p:tav tm="100000">
                                          <p:val>
                                            <p:strVal val="#ppt_x"/>
                                          </p:val>
                                        </p:tav>
                                      </p:tavLst>
                                    </p:anim>
                                    <p:anim calcmode="lin" valueType="num">
                                      <p:cBhvr additive="base">
                                        <p:cTn id="8" dur="500" fill="hold"/>
                                        <p:tgtEl>
                                          <p:spTgt spid="9402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nodeType="afterEffect">
                                  <p:stCondLst>
                                    <p:cond delay="0"/>
                                  </p:stCondLst>
                                  <p:childTnLst>
                                    <p:set>
                                      <p:cBhvr>
                                        <p:cTn id="11" dur="1" fill="hold">
                                          <p:stCondLst>
                                            <p:cond delay="0"/>
                                          </p:stCondLst>
                                        </p:cTn>
                                        <p:tgtEl>
                                          <p:spTgt spid="940634"/>
                                        </p:tgtEl>
                                        <p:attrNameLst>
                                          <p:attrName>style.visibility</p:attrName>
                                        </p:attrNameLst>
                                      </p:cBhvr>
                                      <p:to>
                                        <p:strVal val="visible"/>
                                      </p:to>
                                    </p:set>
                                    <p:anim calcmode="lin" valueType="num">
                                      <p:cBhvr additive="base">
                                        <p:cTn id="12" dur="500" fill="hold"/>
                                        <p:tgtEl>
                                          <p:spTgt spid="940634"/>
                                        </p:tgtEl>
                                        <p:attrNameLst>
                                          <p:attrName>ppt_x</p:attrName>
                                        </p:attrNameLst>
                                      </p:cBhvr>
                                      <p:tavLst>
                                        <p:tav tm="0">
                                          <p:val>
                                            <p:strVal val="1+#ppt_w/2"/>
                                          </p:val>
                                        </p:tav>
                                        <p:tav tm="100000">
                                          <p:val>
                                            <p:strVal val="#ppt_x"/>
                                          </p:val>
                                        </p:tav>
                                      </p:tavLst>
                                    </p:anim>
                                    <p:anim calcmode="lin" valueType="num">
                                      <p:cBhvr additive="base">
                                        <p:cTn id="13" dur="500" fill="hold"/>
                                        <p:tgtEl>
                                          <p:spTgt spid="9406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7218"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37219"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20"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7221"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42280" name="Rectangle 200"/>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942282" name="Rectangle 20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7224" name="Text Box 213"/>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63</a:t>
            </a:r>
          </a:p>
        </p:txBody>
      </p:sp>
      <p:sp>
        <p:nvSpPr>
          <p:cNvPr id="942298" name="Rectangle 21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7226" name="Text Box 243"/>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latin typeface="Kruti Dev 010" charset="0"/>
            </a:endParaRPr>
          </a:p>
        </p:txBody>
      </p:sp>
      <p:sp>
        <p:nvSpPr>
          <p:cNvPr id="942683" name="Oval 603"/>
          <p:cNvSpPr>
            <a:spLocks noChangeArrowheads="1"/>
          </p:cNvSpPr>
          <p:nvPr/>
        </p:nvSpPr>
        <p:spPr bwMode="auto">
          <a:xfrm>
            <a:off x="2301875" y="22177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942687" name="Text Box 607"/>
          <p:cNvSpPr txBox="1">
            <a:spLocks noChangeArrowheads="1"/>
          </p:cNvSpPr>
          <p:nvPr/>
        </p:nvSpPr>
        <p:spPr bwMode="auto">
          <a:xfrm>
            <a:off x="5270500" y="5189803"/>
            <a:ext cx="4291013" cy="193899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f}rh; %</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;gwnk dh vksj</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¼nf{k.kh jkT;½</a:t>
            </a:r>
          </a:p>
        </p:txBody>
      </p:sp>
      <p:sp>
        <p:nvSpPr>
          <p:cNvPr id="137229" name="Text Box 608"/>
          <p:cNvSpPr txBox="1">
            <a:spLocks noChangeArrowheads="1"/>
          </p:cNvSpPr>
          <p:nvPr/>
        </p:nvSpPr>
        <p:spPr bwMode="auto">
          <a:xfrm>
            <a:off x="9569450" y="728980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203"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3723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5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5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5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5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725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725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725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725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725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5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6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6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3726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6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726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6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6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6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3726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6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7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727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3727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727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7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7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7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7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7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7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8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8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728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728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3728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3728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3728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728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8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8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9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9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9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9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729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729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729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729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729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29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3730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730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730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731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731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1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731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1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1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731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731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731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731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732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732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732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732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732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732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732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732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732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732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3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3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3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3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3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3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3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33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3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3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4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4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4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4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4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34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734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734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3734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3734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3735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3735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3735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3735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37354"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3735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3735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3735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3735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3735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37360"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3736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736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3736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3736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736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39"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3736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736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37369" name="Group 185"/>
          <p:cNvGrpSpPr>
            <a:grpSpLocks/>
          </p:cNvGrpSpPr>
          <p:nvPr/>
        </p:nvGrpSpPr>
        <p:grpSpPr bwMode="auto">
          <a:xfrm>
            <a:off x="3511550" y="3548063"/>
            <a:ext cx="433388" cy="974725"/>
            <a:chOff x="5924548" y="2946412"/>
            <a:chExt cx="1130302" cy="1844685"/>
          </a:xfrm>
        </p:grpSpPr>
        <p:grpSp>
          <p:nvGrpSpPr>
            <p:cNvPr id="137389" name="Group 85"/>
            <p:cNvGrpSpPr>
              <a:grpSpLocks/>
            </p:cNvGrpSpPr>
            <p:nvPr/>
          </p:nvGrpSpPr>
          <p:grpSpPr bwMode="auto">
            <a:xfrm>
              <a:off x="6153150" y="3681413"/>
              <a:ext cx="901700" cy="947736"/>
              <a:chOff x="1557" y="1007"/>
              <a:chExt cx="2105" cy="1949"/>
            </a:xfrm>
          </p:grpSpPr>
          <p:grpSp>
            <p:nvGrpSpPr>
              <p:cNvPr id="137393" name="Group 87"/>
              <p:cNvGrpSpPr>
                <a:grpSpLocks/>
              </p:cNvGrpSpPr>
              <p:nvPr/>
            </p:nvGrpSpPr>
            <p:grpSpPr bwMode="auto">
              <a:xfrm>
                <a:off x="1557" y="1209"/>
                <a:ext cx="2105" cy="1421"/>
                <a:chOff x="578" y="2316"/>
                <a:chExt cx="2105" cy="1421"/>
              </a:xfrm>
            </p:grpSpPr>
            <p:sp>
              <p:nvSpPr>
                <p:cNvPr id="13739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3740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3739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739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739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739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739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37390" name="Group 98"/>
            <p:cNvGrpSpPr>
              <a:grpSpLocks/>
            </p:cNvGrpSpPr>
            <p:nvPr/>
          </p:nvGrpSpPr>
          <p:grpSpPr bwMode="auto">
            <a:xfrm>
              <a:off x="5924559" y="2946409"/>
              <a:ext cx="1019178" cy="1844683"/>
              <a:chOff x="3756" y="1840"/>
              <a:chExt cx="642" cy="1162"/>
            </a:xfrm>
          </p:grpSpPr>
          <p:sp>
            <p:nvSpPr>
              <p:cNvPr id="345"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46"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37370"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37371"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37372" name="Group 588"/>
          <p:cNvGrpSpPr>
            <a:grpSpLocks/>
          </p:cNvGrpSpPr>
          <p:nvPr/>
        </p:nvGrpSpPr>
        <p:grpSpPr bwMode="auto">
          <a:xfrm>
            <a:off x="3068638" y="1276350"/>
            <a:ext cx="541337" cy="330200"/>
            <a:chOff x="3106" y="1199"/>
            <a:chExt cx="341" cy="208"/>
          </a:xfrm>
        </p:grpSpPr>
        <p:sp>
          <p:nvSpPr>
            <p:cNvPr id="137387"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37388"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37373"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37374"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37375" name="Group 578"/>
          <p:cNvGrpSpPr>
            <a:grpSpLocks/>
          </p:cNvGrpSpPr>
          <p:nvPr/>
        </p:nvGrpSpPr>
        <p:grpSpPr bwMode="auto">
          <a:xfrm>
            <a:off x="2932113" y="2462213"/>
            <a:ext cx="668337" cy="234950"/>
            <a:chOff x="3106" y="1195"/>
            <a:chExt cx="421" cy="148"/>
          </a:xfrm>
        </p:grpSpPr>
        <p:sp>
          <p:nvSpPr>
            <p:cNvPr id="137385"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37386"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942290" name="AutoShape 210"/>
          <p:cNvSpPr>
            <a:spLocks noChangeArrowheads="1"/>
          </p:cNvSpPr>
          <p:nvPr/>
        </p:nvSpPr>
        <p:spPr bwMode="auto">
          <a:xfrm rot="9069307">
            <a:off x="3814763" y="1530350"/>
            <a:ext cx="2185987" cy="6731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42321" name="AutoShape 241"/>
          <p:cNvSpPr>
            <a:spLocks noChangeArrowheads="1"/>
          </p:cNvSpPr>
          <p:nvPr/>
        </p:nvSpPr>
        <p:spPr bwMode="auto">
          <a:xfrm>
            <a:off x="2251075" y="2198688"/>
            <a:ext cx="2495550" cy="5278437"/>
          </a:xfrm>
          <a:prstGeom prst="roundRect">
            <a:avLst>
              <a:gd name="adj" fmla="val 16667"/>
            </a:avLst>
          </a:prstGeom>
          <a:noFill/>
          <a:ln w="76200">
            <a:solidFill>
              <a:schemeClr val="accent2"/>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183"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37379" name="Group 391"/>
          <p:cNvGrpSpPr>
            <a:grpSpLocks/>
          </p:cNvGrpSpPr>
          <p:nvPr/>
        </p:nvGrpSpPr>
        <p:grpSpPr bwMode="auto">
          <a:xfrm>
            <a:off x="5395913" y="2078038"/>
            <a:ext cx="4400550" cy="1916112"/>
            <a:chOff x="3399" y="1239"/>
            <a:chExt cx="2772" cy="1207"/>
          </a:xfrm>
        </p:grpSpPr>
        <p:sp>
          <p:nvSpPr>
            <p:cNvPr id="185"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86"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87"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sp>
        <p:nvSpPr>
          <p:cNvPr id="188" name="Text Box 588"/>
          <p:cNvSpPr txBox="1">
            <a:spLocks noChangeArrowheads="1"/>
          </p:cNvSpPr>
          <p:nvPr/>
        </p:nvSpPr>
        <p:spPr bwMode="auto">
          <a:xfrm>
            <a:off x="5219700" y="390048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pic>
        <p:nvPicPr>
          <p:cNvPr id="137381"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2321"/>
                                        </p:tgtEl>
                                        <p:attrNameLst>
                                          <p:attrName>style.visibility</p:attrName>
                                        </p:attrNameLst>
                                      </p:cBhvr>
                                      <p:to>
                                        <p:strVal val="visible"/>
                                      </p:to>
                                    </p:set>
                                    <p:animEffect transition="in" filter="wipe(up)">
                                      <p:cBhvr>
                                        <p:cTn id="7" dur="500"/>
                                        <p:tgtEl>
                                          <p:spTgt spid="942321"/>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942687"/>
                                        </p:tgtEl>
                                        <p:attrNameLst>
                                          <p:attrName>style.visibility</p:attrName>
                                        </p:attrNameLst>
                                      </p:cBhvr>
                                      <p:to>
                                        <p:strVal val="visible"/>
                                      </p:to>
                                    </p:set>
                                    <p:anim calcmode="lin" valueType="num">
                                      <p:cBhvr additive="base">
                                        <p:cTn id="11" dur="500" fill="hold"/>
                                        <p:tgtEl>
                                          <p:spTgt spid="942687"/>
                                        </p:tgtEl>
                                        <p:attrNameLst>
                                          <p:attrName>ppt_x</p:attrName>
                                        </p:attrNameLst>
                                      </p:cBhvr>
                                      <p:tavLst>
                                        <p:tav tm="0">
                                          <p:val>
                                            <p:strVal val="1+#ppt_w/2"/>
                                          </p:val>
                                        </p:tav>
                                        <p:tav tm="100000">
                                          <p:val>
                                            <p:strVal val="#ppt_x"/>
                                          </p:val>
                                        </p:tav>
                                      </p:tavLst>
                                    </p:anim>
                                    <p:anim calcmode="lin" valueType="num">
                                      <p:cBhvr additive="base">
                                        <p:cTn id="12" dur="500" fill="hold"/>
                                        <p:tgtEl>
                                          <p:spTgt spid="94268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2683"/>
                                        </p:tgtEl>
                                        <p:attrNameLst>
                                          <p:attrName>style.visibility</p:attrName>
                                        </p:attrNameLst>
                                      </p:cBhvr>
                                      <p:to>
                                        <p:strVal val="visible"/>
                                      </p:to>
                                    </p:set>
                                    <p:animEffect transition="in" filter="fade">
                                      <p:cBhvr>
                                        <p:cTn id="17" dur="1000"/>
                                        <p:tgtEl>
                                          <p:spTgt spid="942683"/>
                                        </p:tgtEl>
                                      </p:cBhvr>
                                    </p:animEffect>
                                  </p:childTnLst>
                                </p:cTn>
                              </p:par>
                            </p:childTnLst>
                          </p:cTn>
                        </p:par>
                        <p:par>
                          <p:cTn id="18" fill="hold" nodeType="afterGroup">
                            <p:stCondLst>
                              <p:cond delay="1000"/>
                            </p:stCondLst>
                            <p:childTnLst>
                              <p:par>
                                <p:cTn id="19" presetID="2" presetClass="entr" presetSubtype="2" fill="hold" nodeType="afterEffect">
                                  <p:stCondLst>
                                    <p:cond delay="0"/>
                                  </p:stCondLst>
                                  <p:childTnLst>
                                    <p:set>
                                      <p:cBhvr>
                                        <p:cTn id="20" dur="1" fill="hold">
                                          <p:stCondLst>
                                            <p:cond delay="0"/>
                                          </p:stCondLst>
                                        </p:cTn>
                                        <p:tgtEl>
                                          <p:spTgt spid="942290"/>
                                        </p:tgtEl>
                                        <p:attrNameLst>
                                          <p:attrName>style.visibility</p:attrName>
                                        </p:attrNameLst>
                                      </p:cBhvr>
                                      <p:to>
                                        <p:strVal val="visible"/>
                                      </p:to>
                                    </p:set>
                                    <p:anim calcmode="lin" valueType="num">
                                      <p:cBhvr additive="base">
                                        <p:cTn id="21" dur="500" fill="hold"/>
                                        <p:tgtEl>
                                          <p:spTgt spid="942290"/>
                                        </p:tgtEl>
                                        <p:attrNameLst>
                                          <p:attrName>ppt_x</p:attrName>
                                        </p:attrNameLst>
                                      </p:cBhvr>
                                      <p:tavLst>
                                        <p:tav tm="0">
                                          <p:val>
                                            <p:strVal val="1+#ppt_w/2"/>
                                          </p:val>
                                        </p:tav>
                                        <p:tav tm="100000">
                                          <p:val>
                                            <p:strVal val="#ppt_x"/>
                                          </p:val>
                                        </p:tav>
                                      </p:tavLst>
                                    </p:anim>
                                    <p:anim calcmode="lin" valueType="num">
                                      <p:cBhvr additive="base">
                                        <p:cTn id="22" dur="500" fill="hold"/>
                                        <p:tgtEl>
                                          <p:spTgt spid="94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683" grpId="0" animBg="1" autoUpdateAnimBg="0"/>
      <p:bldP spid="9423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214"/>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64</a:t>
            </a:r>
          </a:p>
        </p:txBody>
      </p:sp>
      <p:sp>
        <p:nvSpPr>
          <p:cNvPr id="139266"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9267"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39268"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9269"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9270"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210" name="Rectangle 200"/>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211" name="Rectangle 20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9273" name="Text Box 213"/>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63</a:t>
            </a:r>
          </a:p>
        </p:txBody>
      </p:sp>
      <p:sp>
        <p:nvSpPr>
          <p:cNvPr id="213" name="Rectangle 21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9275" name="Text Box 243"/>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latin typeface="Kruti Dev 010" charset="0"/>
            </a:endParaRPr>
          </a:p>
        </p:txBody>
      </p:sp>
      <p:sp>
        <p:nvSpPr>
          <p:cNvPr id="217" name="Text Box 607"/>
          <p:cNvSpPr txBox="1">
            <a:spLocks noChangeArrowheads="1"/>
          </p:cNvSpPr>
          <p:nvPr/>
        </p:nvSpPr>
        <p:spPr bwMode="auto">
          <a:xfrm>
            <a:off x="5270500" y="5095207"/>
            <a:ext cx="4291013" cy="193899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f}rh; %</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;gwnk dh vksj</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¼nf{k.kh jkT;½</a:t>
            </a:r>
          </a:p>
        </p:txBody>
      </p:sp>
      <p:sp>
        <p:nvSpPr>
          <p:cNvPr id="139277" name="Text Box 608"/>
          <p:cNvSpPr txBox="1">
            <a:spLocks noChangeArrowheads="1"/>
          </p:cNvSpPr>
          <p:nvPr/>
        </p:nvSpPr>
        <p:spPr bwMode="auto">
          <a:xfrm>
            <a:off x="9569450" y="728980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219"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39279"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0"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1"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2"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3"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4"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5"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6"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7"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8"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9"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0"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1"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2"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3"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4"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5"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6"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7"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8"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9"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300"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301"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9302"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9303"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9304"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9305"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306"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07"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08"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09"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39310"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11"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9312"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13"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14"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15"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39316"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17"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18"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9319"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39320"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9321"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22"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23"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24"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25"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26"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27"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28"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29"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9330"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9331"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39332"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39333"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39334"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9335"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36"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37"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38"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39"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40"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41"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9342"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9343"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9344"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9345"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9346"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47"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48"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49"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50"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51"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52"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39353"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54"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9355"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56"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357"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358"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359"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60"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9361"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62"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63"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9364"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9365"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9366"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9367"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39368"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9369"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9370"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9371"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9372"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9373"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9374"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9375"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9376"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9377"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78"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79"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80"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81"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82"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83"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84"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385"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86"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87"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88"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89"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90"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91"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92"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393"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9394"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9395"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39396"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39397"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39398"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39399"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39400"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39401"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39402"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39403"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39404"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39405"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39406"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39407"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39408"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39409"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9410"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39411"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39412"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9413"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55"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39415"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941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39417" name="Group 185"/>
          <p:cNvGrpSpPr>
            <a:grpSpLocks/>
          </p:cNvGrpSpPr>
          <p:nvPr/>
        </p:nvGrpSpPr>
        <p:grpSpPr bwMode="auto">
          <a:xfrm>
            <a:off x="3511550" y="3548063"/>
            <a:ext cx="433388" cy="974725"/>
            <a:chOff x="5924548" y="2946412"/>
            <a:chExt cx="1130302" cy="1844685"/>
          </a:xfrm>
        </p:grpSpPr>
        <p:grpSp>
          <p:nvGrpSpPr>
            <p:cNvPr id="139443" name="Group 85"/>
            <p:cNvGrpSpPr>
              <a:grpSpLocks/>
            </p:cNvGrpSpPr>
            <p:nvPr/>
          </p:nvGrpSpPr>
          <p:grpSpPr bwMode="auto">
            <a:xfrm>
              <a:off x="6153150" y="3681413"/>
              <a:ext cx="901700" cy="947736"/>
              <a:chOff x="1557" y="1007"/>
              <a:chExt cx="2105" cy="1949"/>
            </a:xfrm>
          </p:grpSpPr>
          <p:grpSp>
            <p:nvGrpSpPr>
              <p:cNvPr id="139447" name="Group 87"/>
              <p:cNvGrpSpPr>
                <a:grpSpLocks/>
              </p:cNvGrpSpPr>
              <p:nvPr/>
            </p:nvGrpSpPr>
            <p:grpSpPr bwMode="auto">
              <a:xfrm>
                <a:off x="1557" y="1209"/>
                <a:ext cx="2105" cy="1421"/>
                <a:chOff x="578" y="2316"/>
                <a:chExt cx="2105" cy="1421"/>
              </a:xfrm>
            </p:grpSpPr>
            <p:sp>
              <p:nvSpPr>
                <p:cNvPr id="13945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3945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3944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944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945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945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945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39444" name="Group 98"/>
            <p:cNvGrpSpPr>
              <a:grpSpLocks/>
            </p:cNvGrpSpPr>
            <p:nvPr/>
          </p:nvGrpSpPr>
          <p:grpSpPr bwMode="auto">
            <a:xfrm>
              <a:off x="5924559" y="2946409"/>
              <a:ext cx="1019178" cy="1844683"/>
              <a:chOff x="3756" y="1840"/>
              <a:chExt cx="642" cy="1162"/>
            </a:xfrm>
          </p:grpSpPr>
          <p:sp>
            <p:nvSpPr>
              <p:cNvPr id="361"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62"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39418"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39419"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39420" name="Group 588"/>
          <p:cNvGrpSpPr>
            <a:grpSpLocks/>
          </p:cNvGrpSpPr>
          <p:nvPr/>
        </p:nvGrpSpPr>
        <p:grpSpPr bwMode="auto">
          <a:xfrm>
            <a:off x="3068638" y="1276350"/>
            <a:ext cx="541337" cy="330200"/>
            <a:chOff x="3106" y="1199"/>
            <a:chExt cx="341" cy="208"/>
          </a:xfrm>
        </p:grpSpPr>
        <p:sp>
          <p:nvSpPr>
            <p:cNvPr id="139441"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39442"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216" name="Oval 603"/>
          <p:cNvSpPr>
            <a:spLocks noChangeArrowheads="1"/>
          </p:cNvSpPr>
          <p:nvPr/>
        </p:nvSpPr>
        <p:spPr bwMode="auto">
          <a:xfrm>
            <a:off x="2301875" y="22177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39422"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39423"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39424" name="Group 578"/>
          <p:cNvGrpSpPr>
            <a:grpSpLocks/>
          </p:cNvGrpSpPr>
          <p:nvPr/>
        </p:nvGrpSpPr>
        <p:grpSpPr bwMode="auto">
          <a:xfrm>
            <a:off x="2932113" y="2462213"/>
            <a:ext cx="668337" cy="234950"/>
            <a:chOff x="3106" y="1195"/>
            <a:chExt cx="421" cy="148"/>
          </a:xfrm>
        </p:grpSpPr>
        <p:sp>
          <p:nvSpPr>
            <p:cNvPr id="139439"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3944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86" name="Oval 603"/>
          <p:cNvSpPr>
            <a:spLocks noChangeArrowheads="1"/>
          </p:cNvSpPr>
          <p:nvPr/>
        </p:nvSpPr>
        <p:spPr bwMode="auto">
          <a:xfrm>
            <a:off x="2320925" y="37036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39426"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39427"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39428" name="Group 578"/>
          <p:cNvGrpSpPr>
            <a:grpSpLocks/>
          </p:cNvGrpSpPr>
          <p:nvPr/>
        </p:nvGrpSpPr>
        <p:grpSpPr bwMode="auto">
          <a:xfrm>
            <a:off x="2951163" y="3948113"/>
            <a:ext cx="668337" cy="406400"/>
            <a:chOff x="3106" y="1195"/>
            <a:chExt cx="421" cy="256"/>
          </a:xfrm>
        </p:grpSpPr>
        <p:sp>
          <p:nvSpPr>
            <p:cNvPr id="139437"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39438"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944338" name="AutoShape 210"/>
          <p:cNvSpPr>
            <a:spLocks noChangeArrowheads="1"/>
          </p:cNvSpPr>
          <p:nvPr/>
        </p:nvSpPr>
        <p:spPr bwMode="auto">
          <a:xfrm rot="9069307">
            <a:off x="3959225" y="3032125"/>
            <a:ext cx="2185988"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89"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39431" name="Group 391"/>
          <p:cNvGrpSpPr>
            <a:grpSpLocks/>
          </p:cNvGrpSpPr>
          <p:nvPr/>
        </p:nvGrpSpPr>
        <p:grpSpPr bwMode="auto">
          <a:xfrm>
            <a:off x="5395913" y="2078038"/>
            <a:ext cx="4400550" cy="1916112"/>
            <a:chOff x="3399" y="1239"/>
            <a:chExt cx="2772" cy="1207"/>
          </a:xfrm>
        </p:grpSpPr>
        <p:sp>
          <p:nvSpPr>
            <p:cNvPr id="191"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92"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3"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sp>
        <p:nvSpPr>
          <p:cNvPr id="194" name="Text Box 588"/>
          <p:cNvSpPr txBox="1">
            <a:spLocks noChangeArrowheads="1"/>
          </p:cNvSpPr>
          <p:nvPr/>
        </p:nvSpPr>
        <p:spPr bwMode="auto">
          <a:xfrm>
            <a:off x="5219700" y="384333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pic>
        <p:nvPicPr>
          <p:cNvPr id="139433"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
                                  </p:stCondLst>
                                  <p:childTnLst>
                                    <p:set>
                                      <p:cBhvr>
                                        <p:cTn id="6" dur="1" fill="hold">
                                          <p:stCondLst>
                                            <p:cond delay="0"/>
                                          </p:stCondLst>
                                        </p:cTn>
                                        <p:tgtEl>
                                          <p:spTgt spid="944338"/>
                                        </p:tgtEl>
                                        <p:attrNameLst>
                                          <p:attrName>style.visibility</p:attrName>
                                        </p:attrNameLst>
                                      </p:cBhvr>
                                      <p:to>
                                        <p:strVal val="visible"/>
                                      </p:to>
                                    </p:set>
                                    <p:anim calcmode="lin" valueType="num">
                                      <p:cBhvr additive="base">
                                        <p:cTn id="7" dur="500" fill="hold"/>
                                        <p:tgtEl>
                                          <p:spTgt spid="944338"/>
                                        </p:tgtEl>
                                        <p:attrNameLst>
                                          <p:attrName>ppt_x</p:attrName>
                                        </p:attrNameLst>
                                      </p:cBhvr>
                                      <p:tavLst>
                                        <p:tav tm="0">
                                          <p:val>
                                            <p:strVal val="1+#ppt_w/2"/>
                                          </p:val>
                                        </p:tav>
                                        <p:tav tm="100000">
                                          <p:val>
                                            <p:strVal val="#ppt_x"/>
                                          </p:val>
                                        </p:tav>
                                      </p:tavLst>
                                    </p:anim>
                                    <p:anim calcmode="lin" valueType="num">
                                      <p:cBhvr additive="base">
                                        <p:cTn id="8" dur="500" fill="hold"/>
                                        <p:tgtEl>
                                          <p:spTgt spid="9443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1+#ppt_w/2"/>
                                          </p:val>
                                        </p:tav>
                                        <p:tav tm="100000">
                                          <p:val>
                                            <p:strVal val="#ppt_x"/>
                                          </p:val>
                                        </p:tav>
                                      </p:tavLst>
                                    </p:anim>
                                    <p:anim calcmode="lin" valueType="num">
                                      <p:cBhvr additive="base">
                                        <p:cTn id="13" dur="500" fill="hold"/>
                                        <p:tgtEl>
                                          <p:spTgt spid="21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6"/>
                                        </p:tgtEl>
                                        <p:attrNameLst>
                                          <p:attrName>style.visibility</p:attrName>
                                        </p:attrNameLst>
                                      </p:cBhvr>
                                      <p:to>
                                        <p:strVal val="visible"/>
                                      </p:to>
                                    </p:set>
                                    <p:animEffect transition="in" filter="fade">
                                      <p:cBhvr>
                                        <p:cTn id="18" dur="1000"/>
                                        <p:tgtEl>
                                          <p:spTgt spid="2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6"/>
                                        </p:tgtEl>
                                        <p:attrNameLst>
                                          <p:attrName>style.visibility</p:attrName>
                                        </p:attrNameLst>
                                      </p:cBhvr>
                                      <p:to>
                                        <p:strVal val="visible"/>
                                      </p:to>
                                    </p:set>
                                    <p:animEffect transition="in" filter="fade">
                                      <p:cBhvr>
                                        <p:cTn id="23"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autoUpdateAnimBg="0"/>
      <p:bldP spid="386"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215"/>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65</a:t>
            </a:r>
          </a:p>
        </p:txBody>
      </p:sp>
      <p:sp>
        <p:nvSpPr>
          <p:cNvPr id="141314"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1315"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41316"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17"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1318"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215" name="Rectangle 200"/>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216" name="Rectangle 20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217" name="Rectangle 21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219" name="Text Box 607"/>
          <p:cNvSpPr txBox="1">
            <a:spLocks noChangeArrowheads="1"/>
          </p:cNvSpPr>
          <p:nvPr/>
        </p:nvSpPr>
        <p:spPr bwMode="auto">
          <a:xfrm>
            <a:off x="5270500" y="5047909"/>
            <a:ext cx="4291013" cy="193899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f}rh; %</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;gwnk dh vksj</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¼nf{k.kh jkT;½</a:t>
            </a:r>
          </a:p>
        </p:txBody>
      </p:sp>
      <p:sp>
        <p:nvSpPr>
          <p:cNvPr id="220"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1324"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25"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26"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27"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28"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29"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0"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1"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2"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3"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4"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5"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6"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7"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8"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9"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0"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1"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2"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3"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4"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5"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6"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1347"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1348"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1349"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1350"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351"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52"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53"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54"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41355"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56"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1357"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58"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59"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60"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41361"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62"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63"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1364"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41365"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1366"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67"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68"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69"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70"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71"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72"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73"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74"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1375"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1376"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41377"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41378"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41379"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1380"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81"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82"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83"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84"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85"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86"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1387"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1388"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1389"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1390"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1391"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2"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3"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4"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5"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6"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7"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41398"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9"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1400"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401"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402"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403"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404"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05"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1406"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407"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08"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1409"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1410"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1411"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1412"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1413"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1414"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1415"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1416"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1417"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1418"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1419"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1420"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1421"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1422"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23"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24"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25"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26"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27"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28"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29"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430"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31"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32"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33"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34"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35"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36"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37"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438"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1439"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1440"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41441"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41442"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41443"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41444"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41445"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41446"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41447"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41448"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41449"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41450"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41451"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41452"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41453"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41454"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41455"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41456"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41457"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1458"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56"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41460"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1461"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41462" name="Group 185"/>
          <p:cNvGrpSpPr>
            <a:grpSpLocks/>
          </p:cNvGrpSpPr>
          <p:nvPr/>
        </p:nvGrpSpPr>
        <p:grpSpPr bwMode="auto">
          <a:xfrm>
            <a:off x="3511550" y="3548063"/>
            <a:ext cx="433388" cy="974725"/>
            <a:chOff x="5924548" y="2946412"/>
            <a:chExt cx="1130302" cy="1844685"/>
          </a:xfrm>
        </p:grpSpPr>
        <p:grpSp>
          <p:nvGrpSpPr>
            <p:cNvPr id="141494" name="Group 85"/>
            <p:cNvGrpSpPr>
              <a:grpSpLocks/>
            </p:cNvGrpSpPr>
            <p:nvPr/>
          </p:nvGrpSpPr>
          <p:grpSpPr bwMode="auto">
            <a:xfrm>
              <a:off x="6153150" y="3681413"/>
              <a:ext cx="901700" cy="947736"/>
              <a:chOff x="1557" y="1007"/>
              <a:chExt cx="2105" cy="1949"/>
            </a:xfrm>
          </p:grpSpPr>
          <p:grpSp>
            <p:nvGrpSpPr>
              <p:cNvPr id="141498" name="Group 87"/>
              <p:cNvGrpSpPr>
                <a:grpSpLocks/>
              </p:cNvGrpSpPr>
              <p:nvPr/>
            </p:nvGrpSpPr>
            <p:grpSpPr bwMode="auto">
              <a:xfrm>
                <a:off x="1557" y="1209"/>
                <a:ext cx="2105" cy="1421"/>
                <a:chOff x="578" y="2316"/>
                <a:chExt cx="2105" cy="1421"/>
              </a:xfrm>
            </p:grpSpPr>
            <p:sp>
              <p:nvSpPr>
                <p:cNvPr id="14150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4150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4149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150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150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150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150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41495" name="Group 98"/>
            <p:cNvGrpSpPr>
              <a:grpSpLocks/>
            </p:cNvGrpSpPr>
            <p:nvPr/>
          </p:nvGrpSpPr>
          <p:grpSpPr bwMode="auto">
            <a:xfrm>
              <a:off x="5924559" y="2946409"/>
              <a:ext cx="1019178" cy="1844683"/>
              <a:chOff x="3756" y="1840"/>
              <a:chExt cx="642" cy="1162"/>
            </a:xfrm>
          </p:grpSpPr>
          <p:sp>
            <p:nvSpPr>
              <p:cNvPr id="362"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63"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41463"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41464"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41465" name="Group 588"/>
          <p:cNvGrpSpPr>
            <a:grpSpLocks/>
          </p:cNvGrpSpPr>
          <p:nvPr/>
        </p:nvGrpSpPr>
        <p:grpSpPr bwMode="auto">
          <a:xfrm>
            <a:off x="3068638" y="1276350"/>
            <a:ext cx="541337" cy="330200"/>
            <a:chOff x="3106" y="1199"/>
            <a:chExt cx="341" cy="208"/>
          </a:xfrm>
        </p:grpSpPr>
        <p:sp>
          <p:nvSpPr>
            <p:cNvPr id="141492"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41493"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380" name="Oval 603"/>
          <p:cNvSpPr>
            <a:spLocks noChangeArrowheads="1"/>
          </p:cNvSpPr>
          <p:nvPr/>
        </p:nvSpPr>
        <p:spPr bwMode="auto">
          <a:xfrm>
            <a:off x="2301875" y="22177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1467"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1468"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1469" name="Group 578"/>
          <p:cNvGrpSpPr>
            <a:grpSpLocks/>
          </p:cNvGrpSpPr>
          <p:nvPr/>
        </p:nvGrpSpPr>
        <p:grpSpPr bwMode="auto">
          <a:xfrm>
            <a:off x="2932113" y="2462213"/>
            <a:ext cx="668337" cy="234950"/>
            <a:chOff x="3106" y="1195"/>
            <a:chExt cx="421" cy="148"/>
          </a:xfrm>
        </p:grpSpPr>
        <p:sp>
          <p:nvSpPr>
            <p:cNvPr id="141490"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4149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86" name="Oval 603"/>
          <p:cNvSpPr>
            <a:spLocks noChangeArrowheads="1"/>
          </p:cNvSpPr>
          <p:nvPr/>
        </p:nvSpPr>
        <p:spPr bwMode="auto">
          <a:xfrm>
            <a:off x="2320925" y="37036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1471"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1472"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1473" name="Group 578"/>
          <p:cNvGrpSpPr>
            <a:grpSpLocks/>
          </p:cNvGrpSpPr>
          <p:nvPr/>
        </p:nvGrpSpPr>
        <p:grpSpPr bwMode="auto">
          <a:xfrm>
            <a:off x="2951163" y="3948113"/>
            <a:ext cx="668337" cy="406400"/>
            <a:chOff x="3106" y="1195"/>
            <a:chExt cx="421" cy="256"/>
          </a:xfrm>
        </p:grpSpPr>
        <p:sp>
          <p:nvSpPr>
            <p:cNvPr id="141488"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41489"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93" name="Oval 603"/>
          <p:cNvSpPr>
            <a:spLocks noChangeArrowheads="1"/>
          </p:cNvSpPr>
          <p:nvPr/>
        </p:nvSpPr>
        <p:spPr bwMode="auto">
          <a:xfrm>
            <a:off x="2263775" y="53800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1475"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1476"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1477" name="Group 578"/>
          <p:cNvGrpSpPr>
            <a:grpSpLocks/>
          </p:cNvGrpSpPr>
          <p:nvPr/>
        </p:nvGrpSpPr>
        <p:grpSpPr bwMode="auto">
          <a:xfrm>
            <a:off x="2894013" y="5624513"/>
            <a:ext cx="668337" cy="234950"/>
            <a:chOff x="3106" y="1195"/>
            <a:chExt cx="421" cy="148"/>
          </a:xfrm>
        </p:grpSpPr>
        <p:sp>
          <p:nvSpPr>
            <p:cNvPr id="14148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4148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946386" name="AutoShape 210"/>
          <p:cNvSpPr>
            <a:spLocks noChangeArrowheads="1"/>
          </p:cNvSpPr>
          <p:nvPr/>
        </p:nvSpPr>
        <p:spPr bwMode="auto">
          <a:xfrm rot="9069307">
            <a:off x="3916363" y="4629150"/>
            <a:ext cx="2185987"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92"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41480" name="Group 391"/>
          <p:cNvGrpSpPr>
            <a:grpSpLocks/>
          </p:cNvGrpSpPr>
          <p:nvPr/>
        </p:nvGrpSpPr>
        <p:grpSpPr bwMode="auto">
          <a:xfrm>
            <a:off x="5395913" y="2078038"/>
            <a:ext cx="4400550" cy="1916112"/>
            <a:chOff x="3399" y="1239"/>
            <a:chExt cx="2772" cy="1207"/>
          </a:xfrm>
        </p:grpSpPr>
        <p:sp>
          <p:nvSpPr>
            <p:cNvPr id="194"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95"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6"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sp>
        <p:nvSpPr>
          <p:cNvPr id="197" name="Text Box 588"/>
          <p:cNvSpPr txBox="1">
            <a:spLocks noChangeArrowheads="1"/>
          </p:cNvSpPr>
          <p:nvPr/>
        </p:nvSpPr>
        <p:spPr bwMode="auto">
          <a:xfrm>
            <a:off x="5219700" y="370998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pic>
        <p:nvPicPr>
          <p:cNvPr id="14148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
                                  </p:stCondLst>
                                  <p:childTnLst>
                                    <p:set>
                                      <p:cBhvr>
                                        <p:cTn id="6" dur="1" fill="hold">
                                          <p:stCondLst>
                                            <p:cond delay="0"/>
                                          </p:stCondLst>
                                        </p:cTn>
                                        <p:tgtEl>
                                          <p:spTgt spid="946386"/>
                                        </p:tgtEl>
                                        <p:attrNameLst>
                                          <p:attrName>style.visibility</p:attrName>
                                        </p:attrNameLst>
                                      </p:cBhvr>
                                      <p:to>
                                        <p:strVal val="visible"/>
                                      </p:to>
                                    </p:set>
                                    <p:anim calcmode="lin" valueType="num">
                                      <p:cBhvr additive="base">
                                        <p:cTn id="7" dur="500" fill="hold"/>
                                        <p:tgtEl>
                                          <p:spTgt spid="946386"/>
                                        </p:tgtEl>
                                        <p:attrNameLst>
                                          <p:attrName>ppt_x</p:attrName>
                                        </p:attrNameLst>
                                      </p:cBhvr>
                                      <p:tavLst>
                                        <p:tav tm="0">
                                          <p:val>
                                            <p:strVal val="1+#ppt_w/2"/>
                                          </p:val>
                                        </p:tav>
                                        <p:tav tm="100000">
                                          <p:val>
                                            <p:strVal val="#ppt_x"/>
                                          </p:val>
                                        </p:tav>
                                      </p:tavLst>
                                    </p:anim>
                                    <p:anim calcmode="lin" valueType="num">
                                      <p:cBhvr additive="base">
                                        <p:cTn id="8" dur="500" fill="hold"/>
                                        <p:tgtEl>
                                          <p:spTgt spid="9463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nodeType="afterEffect">
                                  <p:stCondLst>
                                    <p:cond delay="0"/>
                                  </p:stCondLst>
                                  <p:childTnLst>
                                    <p:set>
                                      <p:cBhvr>
                                        <p:cTn id="11" dur="1" fill="hold">
                                          <p:stCondLst>
                                            <p:cond delay="0"/>
                                          </p:stCondLst>
                                        </p:cTn>
                                        <p:tgtEl>
                                          <p:spTgt spid="219"/>
                                        </p:tgtEl>
                                        <p:attrNameLst>
                                          <p:attrName>style.visibility</p:attrName>
                                        </p:attrNameLst>
                                      </p:cBhvr>
                                      <p:to>
                                        <p:strVal val="visible"/>
                                      </p:to>
                                    </p:set>
                                    <p:anim calcmode="lin" valueType="num">
                                      <p:cBhvr additive="base">
                                        <p:cTn id="12" dur="500" fill="hold"/>
                                        <p:tgtEl>
                                          <p:spTgt spid="219"/>
                                        </p:tgtEl>
                                        <p:attrNameLst>
                                          <p:attrName>ppt_x</p:attrName>
                                        </p:attrNameLst>
                                      </p:cBhvr>
                                      <p:tavLst>
                                        <p:tav tm="0">
                                          <p:val>
                                            <p:strVal val="1+#ppt_w/2"/>
                                          </p:val>
                                        </p:tav>
                                        <p:tav tm="100000">
                                          <p:val>
                                            <p:strVal val="#ppt_x"/>
                                          </p:val>
                                        </p:tav>
                                      </p:tavLst>
                                    </p:anim>
                                    <p:anim calcmode="lin" valueType="num">
                                      <p:cBhvr additive="base">
                                        <p:cTn id="13" dur="500" fill="hold"/>
                                        <p:tgtEl>
                                          <p:spTgt spid="21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0"/>
                                        </p:tgtEl>
                                        <p:attrNameLst>
                                          <p:attrName>style.visibility</p:attrName>
                                        </p:attrNameLst>
                                      </p:cBhvr>
                                      <p:to>
                                        <p:strVal val="visible"/>
                                      </p:to>
                                    </p:set>
                                    <p:animEffect transition="in" filter="fade">
                                      <p:cBhvr>
                                        <p:cTn id="18" dur="1000"/>
                                        <p:tgtEl>
                                          <p:spTgt spid="3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6"/>
                                        </p:tgtEl>
                                        <p:attrNameLst>
                                          <p:attrName>style.visibility</p:attrName>
                                        </p:attrNameLst>
                                      </p:cBhvr>
                                      <p:to>
                                        <p:strVal val="visible"/>
                                      </p:to>
                                    </p:set>
                                    <p:animEffect transition="in" filter="fade">
                                      <p:cBhvr>
                                        <p:cTn id="23" dur="1000"/>
                                        <p:tgtEl>
                                          <p:spTgt spid="3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3"/>
                                        </p:tgtEl>
                                        <p:attrNameLst>
                                          <p:attrName>style.visibility</p:attrName>
                                        </p:attrNameLst>
                                      </p:cBhvr>
                                      <p:to>
                                        <p:strVal val="visible"/>
                                      </p:to>
                                    </p:set>
                                    <p:animEffect transition="in" filter="fade">
                                      <p:cBhvr>
                                        <p:cTn id="28"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animBg="1" autoUpdateAnimBg="0"/>
      <p:bldP spid="386" grpId="0" animBg="1" autoUpdateAnimBg="0"/>
      <p:bldP spid="39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050"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4338" name="Text Box 3"/>
          <p:cNvSpPr txBox="1">
            <a:spLocks noChangeArrowheads="1"/>
          </p:cNvSpPr>
          <p:nvPr/>
        </p:nvSpPr>
        <p:spPr bwMode="auto">
          <a:xfrm>
            <a:off x="9653588" y="6350"/>
            <a:ext cx="273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solidFill>
                  <a:srgbClr val="FFA27C"/>
                </a:solidFill>
                <a:latin typeface="Kruti Dev 010" charset="0"/>
              </a:rPr>
              <a:t> </a:t>
            </a:r>
          </a:p>
        </p:txBody>
      </p:sp>
      <p:sp>
        <p:nvSpPr>
          <p:cNvPr id="14339" name="Rectangle 5"/>
          <p:cNvSpPr>
            <a:spLocks noChangeArrowheads="1"/>
          </p:cNvSpPr>
          <p:nvPr/>
        </p:nvSpPr>
        <p:spPr bwMode="auto">
          <a:xfrm>
            <a:off x="533400" y="606425"/>
            <a:ext cx="9021763"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sp>
        <p:nvSpPr>
          <p:cNvPr id="1026063" name="Text Box 15"/>
          <p:cNvSpPr txBox="1">
            <a:spLocks noChangeArrowheads="1"/>
          </p:cNvSpPr>
          <p:nvPr/>
        </p:nvSpPr>
        <p:spPr bwMode="auto">
          <a:xfrm>
            <a:off x="5534583" y="2882900"/>
            <a:ext cx="4249057" cy="830997"/>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800" b="1" dirty="0">
                <a:ln>
                  <a:solidFill>
                    <a:schemeClr val="bg1"/>
                  </a:solidFill>
                </a:ln>
                <a:solidFill>
                  <a:schemeClr val="bg1"/>
                </a:solidFill>
                <a:latin typeface="Kruti Dev 010" pitchFamily="2" charset="0"/>
                <a:ea typeface="+mn-ea"/>
                <a:cs typeface="+mn-cs"/>
              </a:rPr>
              <a:t>fu;e ,oa bfrgkl</a:t>
            </a:r>
          </a:p>
        </p:txBody>
      </p:sp>
      <p:sp>
        <p:nvSpPr>
          <p:cNvPr id="1026064" name="Text Box 16"/>
          <p:cNvSpPr txBox="1">
            <a:spLocks noChangeArrowheads="1"/>
          </p:cNvSpPr>
          <p:nvPr/>
        </p:nvSpPr>
        <p:spPr bwMode="auto">
          <a:xfrm>
            <a:off x="5444249" y="3888577"/>
            <a:ext cx="4902200"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dfork ,oa Hkfo";oDrk</a:t>
            </a:r>
          </a:p>
        </p:txBody>
      </p:sp>
      <p:sp>
        <p:nvSpPr>
          <p:cNvPr id="1026065" name="Text Box 17"/>
          <p:cNvSpPr txBox="1">
            <a:spLocks noChangeArrowheads="1"/>
          </p:cNvSpPr>
          <p:nvPr/>
        </p:nvSpPr>
        <p:spPr bwMode="auto">
          <a:xfrm>
            <a:off x="5051679" y="4676667"/>
            <a:ext cx="5800271" cy="1569660"/>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800" b="1" dirty="0">
                <a:ln>
                  <a:solidFill>
                    <a:schemeClr val="bg1"/>
                  </a:solidFill>
                </a:ln>
                <a:solidFill>
                  <a:schemeClr val="bg1"/>
                </a:solidFill>
                <a:latin typeface="Kruti Dev 010" pitchFamily="2" charset="0"/>
                <a:ea typeface="+mn-ea"/>
                <a:cs typeface="+mn-cs"/>
              </a:rPr>
              <a:t>Lej.k j[kus ds fy;s gfFk;kj</a:t>
            </a:r>
          </a:p>
        </p:txBody>
      </p:sp>
      <p:sp>
        <p:nvSpPr>
          <p:cNvPr id="14343" name="Text Box 25"/>
          <p:cNvSpPr txBox="1">
            <a:spLocks noChangeArrowheads="1"/>
          </p:cNvSpPr>
          <p:nvPr/>
        </p:nvSpPr>
        <p:spPr bwMode="auto">
          <a:xfrm>
            <a:off x="9202738" y="7488238"/>
            <a:ext cx="23336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 </a:t>
            </a:r>
          </a:p>
        </p:txBody>
      </p:sp>
      <p:sp>
        <p:nvSpPr>
          <p:cNvPr id="14344" name="Text Box 26"/>
          <p:cNvSpPr txBox="1">
            <a:spLocks noChangeArrowheads="1"/>
          </p:cNvSpPr>
          <p:nvPr/>
        </p:nvSpPr>
        <p:spPr bwMode="auto">
          <a:xfrm>
            <a:off x="9015413" y="7348538"/>
            <a:ext cx="28416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06</a:t>
            </a:r>
          </a:p>
        </p:txBody>
      </p:sp>
      <p:pic>
        <p:nvPicPr>
          <p:cNvPr id="14345"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363" y="473075"/>
            <a:ext cx="5013325" cy="692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026067" name="AutoShape 19"/>
          <p:cNvSpPr>
            <a:spLocks noChangeArrowheads="1"/>
          </p:cNvSpPr>
          <p:nvPr/>
        </p:nvSpPr>
        <p:spPr bwMode="auto">
          <a:xfrm>
            <a:off x="757238" y="457200"/>
            <a:ext cx="1665287" cy="6715125"/>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1026062" name="Text Box 14"/>
          <p:cNvSpPr txBox="1">
            <a:spLocks noChangeArrowheads="1"/>
          </p:cNvSpPr>
          <p:nvPr/>
        </p:nvSpPr>
        <p:spPr bwMode="auto">
          <a:xfrm>
            <a:off x="5181600" y="1616532"/>
            <a:ext cx="3683000"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bfrgkl</a:t>
            </a:r>
          </a:p>
        </p:txBody>
      </p:sp>
      <p:sp>
        <p:nvSpPr>
          <p:cNvPr id="1026071" name="AutoShape 23"/>
          <p:cNvSpPr>
            <a:spLocks noChangeArrowheads="1"/>
          </p:cNvSpPr>
          <p:nvPr/>
        </p:nvSpPr>
        <p:spPr bwMode="auto">
          <a:xfrm>
            <a:off x="5459413" y="1698625"/>
            <a:ext cx="4002087" cy="706438"/>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1026072" name="Line 24"/>
          <p:cNvSpPr>
            <a:spLocks noChangeShapeType="1"/>
          </p:cNvSpPr>
          <p:nvPr/>
        </p:nvSpPr>
        <p:spPr bwMode="auto">
          <a:xfrm flipH="1">
            <a:off x="2606675" y="2506663"/>
            <a:ext cx="3573463" cy="2495550"/>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26071"/>
                                        </p:tgtEl>
                                        <p:attrNameLst>
                                          <p:attrName>style.visibility</p:attrName>
                                        </p:attrNameLst>
                                      </p:cBhvr>
                                      <p:to>
                                        <p:strVal val="visible"/>
                                      </p:to>
                                    </p:set>
                                    <p:animEffect transition="in" filter="wipe(right)">
                                      <p:cBhvr>
                                        <p:cTn id="7" dur="500"/>
                                        <p:tgtEl>
                                          <p:spTgt spid="102607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26072"/>
                                        </p:tgtEl>
                                        <p:attrNameLst>
                                          <p:attrName>style.visibility</p:attrName>
                                        </p:attrNameLst>
                                      </p:cBhvr>
                                      <p:to>
                                        <p:strVal val="visible"/>
                                      </p:to>
                                    </p:set>
                                    <p:animEffect transition="in" filter="wipe(right)">
                                      <p:cBhvr>
                                        <p:cTn id="11" dur="500"/>
                                        <p:tgtEl>
                                          <p:spTgt spid="102607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26067"/>
                                        </p:tgtEl>
                                        <p:attrNameLst>
                                          <p:attrName>style.visibility</p:attrName>
                                        </p:attrNameLst>
                                      </p:cBhvr>
                                      <p:to>
                                        <p:strVal val="visible"/>
                                      </p:to>
                                    </p:set>
                                    <p:animEffect transition="in" filter="wipe(up)">
                                      <p:cBhvr>
                                        <p:cTn id="15" dur="500"/>
                                        <p:tgtEl>
                                          <p:spTgt spid="1026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67" grpId="0" animBg="1"/>
      <p:bldP spid="102607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62" name="Text Box 217"/>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66</a:t>
            </a:r>
          </a:p>
        </p:txBody>
      </p:sp>
      <p:sp>
        <p:nvSpPr>
          <p:cNvPr id="143363"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3364"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43365"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366"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4336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3368"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43369"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70"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3371"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222" name="Rectangle 200"/>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223" name="Rectangle 20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224" name="Rectangle 21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226" name="Text Box 607"/>
          <p:cNvSpPr txBox="1">
            <a:spLocks noChangeArrowheads="1"/>
          </p:cNvSpPr>
          <p:nvPr/>
        </p:nvSpPr>
        <p:spPr bwMode="auto">
          <a:xfrm>
            <a:off x="5270500" y="5252867"/>
            <a:ext cx="4291013" cy="193899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f}rh; %</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;gwnk dh vksj</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¼nf{k.kh jkT;½</a:t>
            </a:r>
          </a:p>
        </p:txBody>
      </p:sp>
      <p:sp>
        <p:nvSpPr>
          <p:cNvPr id="227"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3377"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78"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79"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0"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1"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2"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3"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4"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5"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6"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7"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8"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9"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0"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1"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2"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3"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4"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5"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7"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8"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9"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3400"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3401"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3402"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3403"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404"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05"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06"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07"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43408"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09"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3410"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11"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12"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13"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43414"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15"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16"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3417"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43418"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3419"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20"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21"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22"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23"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24"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25"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26"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27"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3428"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3429"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43430"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43431"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43432"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3433"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34"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35"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36"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37"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38"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39"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3440"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3441"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3442"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3443"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3444"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45"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46"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47"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48"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49"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50"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43451"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52"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3453"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54"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455"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456"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457"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58"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3459"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60"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61"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3462"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3463"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3464"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465"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3466"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3467"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3468"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3469"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3470"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3471"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3472"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3473"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3474"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3475"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76"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77"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78"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79"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80"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81"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82"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483"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84"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85"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86"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87"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88"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89"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90"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91"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3492"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3493"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43494"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43495"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43496"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43497"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43498"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43499"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43500"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43501"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43502"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43503"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43504"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43505"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43506"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43507"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43508"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43509"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43510"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3511"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63"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43513"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3514"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43515" name="Group 185"/>
          <p:cNvGrpSpPr>
            <a:grpSpLocks/>
          </p:cNvGrpSpPr>
          <p:nvPr/>
        </p:nvGrpSpPr>
        <p:grpSpPr bwMode="auto">
          <a:xfrm>
            <a:off x="3511550" y="3548063"/>
            <a:ext cx="433388" cy="974725"/>
            <a:chOff x="5924548" y="2946412"/>
            <a:chExt cx="1130302" cy="1844685"/>
          </a:xfrm>
        </p:grpSpPr>
        <p:grpSp>
          <p:nvGrpSpPr>
            <p:cNvPr id="143553" name="Group 85"/>
            <p:cNvGrpSpPr>
              <a:grpSpLocks/>
            </p:cNvGrpSpPr>
            <p:nvPr/>
          </p:nvGrpSpPr>
          <p:grpSpPr bwMode="auto">
            <a:xfrm>
              <a:off x="6153150" y="3681413"/>
              <a:ext cx="901700" cy="947736"/>
              <a:chOff x="1557" y="1007"/>
              <a:chExt cx="2105" cy="1949"/>
            </a:xfrm>
          </p:grpSpPr>
          <p:grpSp>
            <p:nvGrpSpPr>
              <p:cNvPr id="143557" name="Group 87"/>
              <p:cNvGrpSpPr>
                <a:grpSpLocks/>
              </p:cNvGrpSpPr>
              <p:nvPr/>
            </p:nvGrpSpPr>
            <p:grpSpPr bwMode="auto">
              <a:xfrm>
                <a:off x="1557" y="1209"/>
                <a:ext cx="2105" cy="1421"/>
                <a:chOff x="578" y="2316"/>
                <a:chExt cx="2105" cy="1421"/>
              </a:xfrm>
            </p:grpSpPr>
            <p:sp>
              <p:nvSpPr>
                <p:cNvPr id="14356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4356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4355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355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356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356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356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43554" name="Group 98"/>
            <p:cNvGrpSpPr>
              <a:grpSpLocks/>
            </p:cNvGrpSpPr>
            <p:nvPr/>
          </p:nvGrpSpPr>
          <p:grpSpPr bwMode="auto">
            <a:xfrm>
              <a:off x="5924559" y="2946409"/>
              <a:ext cx="1019178" cy="1844683"/>
              <a:chOff x="3756" y="1840"/>
              <a:chExt cx="642" cy="1162"/>
            </a:xfrm>
          </p:grpSpPr>
          <p:sp>
            <p:nvSpPr>
              <p:cNvPr id="369"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70"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43516"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43517"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43518" name="Group 588"/>
          <p:cNvGrpSpPr>
            <a:grpSpLocks/>
          </p:cNvGrpSpPr>
          <p:nvPr/>
        </p:nvGrpSpPr>
        <p:grpSpPr bwMode="auto">
          <a:xfrm>
            <a:off x="3068638" y="1276350"/>
            <a:ext cx="541337" cy="330200"/>
            <a:chOff x="3106" y="1199"/>
            <a:chExt cx="341" cy="208"/>
          </a:xfrm>
        </p:grpSpPr>
        <p:sp>
          <p:nvSpPr>
            <p:cNvPr id="143551"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43552"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387" name="Oval 603"/>
          <p:cNvSpPr>
            <a:spLocks noChangeArrowheads="1"/>
          </p:cNvSpPr>
          <p:nvPr/>
        </p:nvSpPr>
        <p:spPr bwMode="auto">
          <a:xfrm>
            <a:off x="2301875" y="22177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3520"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3521"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3522" name="Group 578"/>
          <p:cNvGrpSpPr>
            <a:grpSpLocks/>
          </p:cNvGrpSpPr>
          <p:nvPr/>
        </p:nvGrpSpPr>
        <p:grpSpPr bwMode="auto">
          <a:xfrm>
            <a:off x="2932113" y="2462213"/>
            <a:ext cx="668337" cy="234950"/>
            <a:chOff x="3106" y="1195"/>
            <a:chExt cx="421" cy="148"/>
          </a:xfrm>
        </p:grpSpPr>
        <p:sp>
          <p:nvSpPr>
            <p:cNvPr id="143549"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4355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93" name="Oval 603"/>
          <p:cNvSpPr>
            <a:spLocks noChangeArrowheads="1"/>
          </p:cNvSpPr>
          <p:nvPr/>
        </p:nvSpPr>
        <p:spPr bwMode="auto">
          <a:xfrm>
            <a:off x="2320925" y="37036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3524"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3525"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3526" name="Group 578"/>
          <p:cNvGrpSpPr>
            <a:grpSpLocks/>
          </p:cNvGrpSpPr>
          <p:nvPr/>
        </p:nvGrpSpPr>
        <p:grpSpPr bwMode="auto">
          <a:xfrm>
            <a:off x="2951163" y="3948113"/>
            <a:ext cx="668337" cy="406400"/>
            <a:chOff x="3106" y="1195"/>
            <a:chExt cx="421" cy="256"/>
          </a:xfrm>
        </p:grpSpPr>
        <p:sp>
          <p:nvSpPr>
            <p:cNvPr id="143547"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43548"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99" name="Oval 603"/>
          <p:cNvSpPr>
            <a:spLocks noChangeArrowheads="1"/>
          </p:cNvSpPr>
          <p:nvPr/>
        </p:nvSpPr>
        <p:spPr bwMode="auto">
          <a:xfrm>
            <a:off x="2263775" y="53800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3528"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3529"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3530" name="Group 578"/>
          <p:cNvGrpSpPr>
            <a:grpSpLocks/>
          </p:cNvGrpSpPr>
          <p:nvPr/>
        </p:nvGrpSpPr>
        <p:grpSpPr bwMode="auto">
          <a:xfrm>
            <a:off x="2894013" y="5624513"/>
            <a:ext cx="668337" cy="234950"/>
            <a:chOff x="3106" y="1195"/>
            <a:chExt cx="421" cy="148"/>
          </a:xfrm>
        </p:grpSpPr>
        <p:sp>
          <p:nvSpPr>
            <p:cNvPr id="143545"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43546"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406" name="Oval 603"/>
          <p:cNvSpPr>
            <a:spLocks noChangeArrowheads="1"/>
          </p:cNvSpPr>
          <p:nvPr/>
        </p:nvSpPr>
        <p:spPr bwMode="auto">
          <a:xfrm>
            <a:off x="2273300" y="62563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3532"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43533" name="Group 578"/>
          <p:cNvGrpSpPr>
            <a:grpSpLocks/>
          </p:cNvGrpSpPr>
          <p:nvPr/>
        </p:nvGrpSpPr>
        <p:grpSpPr bwMode="auto">
          <a:xfrm>
            <a:off x="2903538" y="6500813"/>
            <a:ext cx="668337" cy="234950"/>
            <a:chOff x="3106" y="1195"/>
            <a:chExt cx="421" cy="148"/>
          </a:xfrm>
        </p:grpSpPr>
        <p:sp>
          <p:nvSpPr>
            <p:cNvPr id="143543"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43544"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3534"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948435" name="AutoShape 211"/>
          <p:cNvSpPr>
            <a:spLocks noChangeArrowheads="1"/>
          </p:cNvSpPr>
          <p:nvPr/>
        </p:nvSpPr>
        <p:spPr bwMode="auto">
          <a:xfrm rot="9069307">
            <a:off x="3940175" y="5505450"/>
            <a:ext cx="2185988"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03"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43537" name="Group 391"/>
          <p:cNvGrpSpPr>
            <a:grpSpLocks/>
          </p:cNvGrpSpPr>
          <p:nvPr/>
        </p:nvGrpSpPr>
        <p:grpSpPr bwMode="auto">
          <a:xfrm>
            <a:off x="5395913" y="2078038"/>
            <a:ext cx="4400550" cy="1916112"/>
            <a:chOff x="3399" y="1239"/>
            <a:chExt cx="2772" cy="1207"/>
          </a:xfrm>
        </p:grpSpPr>
        <p:sp>
          <p:nvSpPr>
            <p:cNvPr id="205"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06"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07"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sp>
        <p:nvSpPr>
          <p:cNvPr id="208" name="Text Box 588"/>
          <p:cNvSpPr txBox="1">
            <a:spLocks noChangeArrowheads="1"/>
          </p:cNvSpPr>
          <p:nvPr/>
        </p:nvSpPr>
        <p:spPr bwMode="auto">
          <a:xfrm>
            <a:off x="5276850" y="391953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pic>
        <p:nvPicPr>
          <p:cNvPr id="14353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
                                  </p:stCondLst>
                                  <p:childTnLst>
                                    <p:set>
                                      <p:cBhvr>
                                        <p:cTn id="6" dur="1" fill="hold">
                                          <p:stCondLst>
                                            <p:cond delay="0"/>
                                          </p:stCondLst>
                                        </p:cTn>
                                        <p:tgtEl>
                                          <p:spTgt spid="948435"/>
                                        </p:tgtEl>
                                        <p:attrNameLst>
                                          <p:attrName>style.visibility</p:attrName>
                                        </p:attrNameLst>
                                      </p:cBhvr>
                                      <p:to>
                                        <p:strVal val="visible"/>
                                      </p:to>
                                    </p:set>
                                    <p:anim calcmode="lin" valueType="num">
                                      <p:cBhvr additive="base">
                                        <p:cTn id="7" dur="500" fill="hold"/>
                                        <p:tgtEl>
                                          <p:spTgt spid="948435"/>
                                        </p:tgtEl>
                                        <p:attrNameLst>
                                          <p:attrName>ppt_x</p:attrName>
                                        </p:attrNameLst>
                                      </p:cBhvr>
                                      <p:tavLst>
                                        <p:tav tm="0">
                                          <p:val>
                                            <p:strVal val="1+#ppt_w/2"/>
                                          </p:val>
                                        </p:tav>
                                        <p:tav tm="100000">
                                          <p:val>
                                            <p:strVal val="#ppt_x"/>
                                          </p:val>
                                        </p:tav>
                                      </p:tavLst>
                                    </p:anim>
                                    <p:anim calcmode="lin" valueType="num">
                                      <p:cBhvr additive="base">
                                        <p:cTn id="8" dur="500" fill="hold"/>
                                        <p:tgtEl>
                                          <p:spTgt spid="9484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nodeType="afterEffect">
                                  <p:stCondLst>
                                    <p:cond delay="0"/>
                                  </p:stCondLst>
                                  <p:childTnLst>
                                    <p:set>
                                      <p:cBhvr>
                                        <p:cTn id="11" dur="1" fill="hold">
                                          <p:stCondLst>
                                            <p:cond delay="0"/>
                                          </p:stCondLst>
                                        </p:cTn>
                                        <p:tgtEl>
                                          <p:spTgt spid="226"/>
                                        </p:tgtEl>
                                        <p:attrNameLst>
                                          <p:attrName>style.visibility</p:attrName>
                                        </p:attrNameLst>
                                      </p:cBhvr>
                                      <p:to>
                                        <p:strVal val="visible"/>
                                      </p:to>
                                    </p:set>
                                    <p:anim calcmode="lin" valueType="num">
                                      <p:cBhvr additive="base">
                                        <p:cTn id="12" dur="500" fill="hold"/>
                                        <p:tgtEl>
                                          <p:spTgt spid="226"/>
                                        </p:tgtEl>
                                        <p:attrNameLst>
                                          <p:attrName>ppt_x</p:attrName>
                                        </p:attrNameLst>
                                      </p:cBhvr>
                                      <p:tavLst>
                                        <p:tav tm="0">
                                          <p:val>
                                            <p:strVal val="1+#ppt_w/2"/>
                                          </p:val>
                                        </p:tav>
                                        <p:tav tm="100000">
                                          <p:val>
                                            <p:strVal val="#ppt_x"/>
                                          </p:val>
                                        </p:tav>
                                      </p:tavLst>
                                    </p:anim>
                                    <p:anim calcmode="lin" valueType="num">
                                      <p:cBhvr additive="base">
                                        <p:cTn id="13" dur="500" fill="hold"/>
                                        <p:tgtEl>
                                          <p:spTgt spid="22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7"/>
                                        </p:tgtEl>
                                        <p:attrNameLst>
                                          <p:attrName>style.visibility</p:attrName>
                                        </p:attrNameLst>
                                      </p:cBhvr>
                                      <p:to>
                                        <p:strVal val="visible"/>
                                      </p:to>
                                    </p:set>
                                    <p:animEffect transition="in" filter="fade">
                                      <p:cBhvr>
                                        <p:cTn id="18" dur="1000"/>
                                        <p:tgtEl>
                                          <p:spTgt spid="3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3"/>
                                        </p:tgtEl>
                                        <p:attrNameLst>
                                          <p:attrName>style.visibility</p:attrName>
                                        </p:attrNameLst>
                                      </p:cBhvr>
                                      <p:to>
                                        <p:strVal val="visible"/>
                                      </p:to>
                                    </p:set>
                                    <p:animEffect transition="in" filter="fade">
                                      <p:cBhvr>
                                        <p:cTn id="23" dur="1000"/>
                                        <p:tgtEl>
                                          <p:spTgt spid="3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9"/>
                                        </p:tgtEl>
                                        <p:attrNameLst>
                                          <p:attrName>style.visibility</p:attrName>
                                        </p:attrNameLst>
                                      </p:cBhvr>
                                      <p:to>
                                        <p:strVal val="visible"/>
                                      </p:to>
                                    </p:set>
                                    <p:animEffect transition="in" filter="fade">
                                      <p:cBhvr>
                                        <p:cTn id="28" dur="1000"/>
                                        <p:tgtEl>
                                          <p:spTgt spid="3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6"/>
                                        </p:tgtEl>
                                        <p:attrNameLst>
                                          <p:attrName>style.visibility</p:attrName>
                                        </p:attrNameLst>
                                      </p:cBhvr>
                                      <p:to>
                                        <p:strVal val="visible"/>
                                      </p:to>
                                    </p:set>
                                    <p:animEffect transition="in" filter="fade">
                                      <p:cBhvr>
                                        <p:cTn id="33" dur="10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animBg="1" autoUpdateAnimBg="0"/>
      <p:bldP spid="393" grpId="0" animBg="1" autoUpdateAnimBg="0"/>
      <p:bldP spid="399" grpId="0" animBg="1" autoUpdateAnimBg="0"/>
      <p:bldP spid="406"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5410"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4541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41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541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45414" name="Text Box 212"/>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67</a:t>
            </a:r>
          </a:p>
        </p:txBody>
      </p:sp>
      <p:sp>
        <p:nvSpPr>
          <p:cNvPr id="950486" name="Rectangle 214"/>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50489" name="Text Box 217"/>
          <p:cNvSpPr txBox="1">
            <a:spLocks noChangeArrowheads="1"/>
          </p:cNvSpPr>
          <p:nvPr/>
        </p:nvSpPr>
        <p:spPr bwMode="auto">
          <a:xfrm>
            <a:off x="5137150" y="4755435"/>
            <a:ext cx="4630738" cy="2308324"/>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ts val="1800"/>
              </a:spcBef>
              <a:spcAft>
                <a:spcPts val="1800"/>
              </a:spcAft>
              <a:defRPr/>
            </a:pPr>
            <a:r>
              <a:rPr lang="en-US" sz="3600" b="1" i="1" dirty="0" err="1">
                <a:ln>
                  <a:solidFill>
                    <a:srgbClr val="00FFFF"/>
                  </a:solidFill>
                </a:ln>
                <a:solidFill>
                  <a:srgbClr val="66FFFF"/>
                </a:solidFill>
                <a:latin typeface="Kruti Dev 010" pitchFamily="2" charset="0"/>
              </a:rPr>
              <a:t>vys</a:t>
            </a:r>
            <a:r>
              <a:rPr lang="en-US" sz="3600" b="1" i="1" dirty="0">
                <a:ln>
                  <a:solidFill>
                    <a:srgbClr val="00FFFF"/>
                  </a:solidFill>
                </a:ln>
                <a:solidFill>
                  <a:srgbClr val="66FFFF"/>
                </a:solidFill>
                <a:latin typeface="Kruti Dev 010" pitchFamily="2" charset="0"/>
              </a:rPr>
              <a:t>[</a:t>
            </a:r>
            <a:r>
              <a:rPr lang="en-US" sz="3600" b="1" i="1" dirty="0" err="1">
                <a:ln>
                  <a:solidFill>
                    <a:srgbClr val="00FFFF"/>
                  </a:solidFill>
                </a:ln>
                <a:solidFill>
                  <a:srgbClr val="66FFFF"/>
                </a:solidFill>
                <a:latin typeface="Kruti Dev 010" pitchFamily="2" charset="0"/>
              </a:rPr>
              <a:t>kd</a:t>
            </a:r>
            <a:r>
              <a:rPr lang="en-US" sz="3600" b="1" i="1" dirty="0">
                <a:ln>
                  <a:solidFill>
                    <a:srgbClr val="00FFFF"/>
                  </a:solidFill>
                </a:ln>
                <a:solidFill>
                  <a:srgbClr val="66FFFF"/>
                </a:solidFill>
                <a:latin typeface="Kruti Dev 010" pitchFamily="2" charset="0"/>
              </a:rPr>
              <a:t> Hkfo";</a:t>
            </a:r>
            <a:r>
              <a:rPr lang="en-US" sz="3600" b="1" i="1" dirty="0" err="1">
                <a:ln>
                  <a:solidFill>
                    <a:srgbClr val="00FFFF"/>
                  </a:solidFill>
                </a:ln>
                <a:solidFill>
                  <a:srgbClr val="66FFFF"/>
                </a:solidFill>
                <a:latin typeface="Kruti Dev 010" pitchFamily="2" charset="0"/>
              </a:rPr>
              <a:t>oDrk</a:t>
            </a:r>
            <a:r>
              <a:rPr lang="en-US" sz="3600" b="1" i="1" dirty="0">
                <a:ln>
                  <a:solidFill>
                    <a:srgbClr val="00FFFF"/>
                  </a:solidFill>
                </a:ln>
                <a:solidFill>
                  <a:srgbClr val="66FFFF"/>
                </a:solidFill>
                <a:latin typeface="Kruti Dev 010" pitchFamily="2" charset="0"/>
              </a:rPr>
              <a:t> %                        </a:t>
            </a:r>
            <a:r>
              <a:rPr lang="en-US" sz="3600" b="1" i="1" dirty="0">
                <a:ln>
                  <a:solidFill>
                    <a:srgbClr val="FFFF00"/>
                  </a:solidFill>
                </a:ln>
                <a:solidFill>
                  <a:srgbClr val="FFFF00"/>
                </a:solidFill>
                <a:latin typeface="Kruti Dev 010" pitchFamily="2" charset="0"/>
              </a:rPr>
              <a:t>,fy¸;kg                               ,fy’kk                             ¼vU;½</a:t>
            </a:r>
          </a:p>
        </p:txBody>
      </p:sp>
      <p:sp>
        <p:nvSpPr>
          <p:cNvPr id="950493" name="Oval 221"/>
          <p:cNvSpPr>
            <a:spLocks noChangeArrowheads="1"/>
          </p:cNvSpPr>
          <p:nvPr/>
        </p:nvSpPr>
        <p:spPr bwMode="auto">
          <a:xfrm>
            <a:off x="6043613" y="5292725"/>
            <a:ext cx="2835275" cy="169862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5418" name="Text Box 225"/>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latin typeface="Kruti Dev 010" charset="0"/>
            </a:endParaRPr>
          </a:p>
        </p:txBody>
      </p:sp>
      <p:sp>
        <p:nvSpPr>
          <p:cNvPr id="145419"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20"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5421"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45422"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23"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217"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5425"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26"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27"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28"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29"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0"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1"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2"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3"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4"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5"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6"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7"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8"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9"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0"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1"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2"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3"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4"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5"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6"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7"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5448"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5449"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5450"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5451"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452"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53"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54"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55"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45456"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57"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458"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59"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60"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61"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45462"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63"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64"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5465"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45466"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5467"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68"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69"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70"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71"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72"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73"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74"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75"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5476"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5477"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45478"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45479"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45480"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5481"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82"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83"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84"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85"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86"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87"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5488"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5489"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5490"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5491"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5492"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3"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4"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5"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6"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7"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8"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45499"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500"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5501"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502"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503"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504"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505"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06"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5507"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508"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09"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5510"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5511"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5512"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5513"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5514"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5515"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5516"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5517"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5518"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5519"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5520"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5521"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5522"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5523"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24"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25"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26"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27"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28"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29"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30"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531"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32"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33"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34"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35"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36"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37"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38"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539"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5540"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45541"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45542"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45543"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45544"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45545"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45546"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45547"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45548"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45549"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45550"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45551"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45552"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45553"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45554"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45555"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45556"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45557"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5558"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53"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45560"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5561"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45562" name="Group 185"/>
          <p:cNvGrpSpPr>
            <a:grpSpLocks/>
          </p:cNvGrpSpPr>
          <p:nvPr/>
        </p:nvGrpSpPr>
        <p:grpSpPr bwMode="auto">
          <a:xfrm>
            <a:off x="3511550" y="3548063"/>
            <a:ext cx="433388" cy="974725"/>
            <a:chOff x="5924548" y="2946412"/>
            <a:chExt cx="1130302" cy="1844685"/>
          </a:xfrm>
        </p:grpSpPr>
        <p:grpSp>
          <p:nvGrpSpPr>
            <p:cNvPr id="145600" name="Group 85"/>
            <p:cNvGrpSpPr>
              <a:grpSpLocks/>
            </p:cNvGrpSpPr>
            <p:nvPr/>
          </p:nvGrpSpPr>
          <p:grpSpPr bwMode="auto">
            <a:xfrm>
              <a:off x="6153150" y="3681413"/>
              <a:ext cx="901700" cy="947736"/>
              <a:chOff x="1557" y="1007"/>
              <a:chExt cx="2105" cy="1949"/>
            </a:xfrm>
          </p:grpSpPr>
          <p:grpSp>
            <p:nvGrpSpPr>
              <p:cNvPr id="145604" name="Group 87"/>
              <p:cNvGrpSpPr>
                <a:grpSpLocks/>
              </p:cNvGrpSpPr>
              <p:nvPr/>
            </p:nvGrpSpPr>
            <p:grpSpPr bwMode="auto">
              <a:xfrm>
                <a:off x="1557" y="1209"/>
                <a:ext cx="2105" cy="1421"/>
                <a:chOff x="578" y="2316"/>
                <a:chExt cx="2105" cy="1421"/>
              </a:xfrm>
            </p:grpSpPr>
            <p:sp>
              <p:nvSpPr>
                <p:cNvPr id="145610"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45611"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45605"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5606"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5607"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5608"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5609"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45601" name="Group 98"/>
            <p:cNvGrpSpPr>
              <a:grpSpLocks/>
            </p:cNvGrpSpPr>
            <p:nvPr/>
          </p:nvGrpSpPr>
          <p:grpSpPr bwMode="auto">
            <a:xfrm>
              <a:off x="5924559" y="2946409"/>
              <a:ext cx="1019178" cy="1844683"/>
              <a:chOff x="3756" y="1840"/>
              <a:chExt cx="642" cy="1162"/>
            </a:xfrm>
          </p:grpSpPr>
          <p:sp>
            <p:nvSpPr>
              <p:cNvPr id="359"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60"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45563"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45564"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45565" name="Group 588"/>
          <p:cNvGrpSpPr>
            <a:grpSpLocks/>
          </p:cNvGrpSpPr>
          <p:nvPr/>
        </p:nvGrpSpPr>
        <p:grpSpPr bwMode="auto">
          <a:xfrm>
            <a:off x="3068638" y="1276350"/>
            <a:ext cx="541337" cy="330200"/>
            <a:chOff x="3106" y="1199"/>
            <a:chExt cx="341" cy="208"/>
          </a:xfrm>
        </p:grpSpPr>
        <p:sp>
          <p:nvSpPr>
            <p:cNvPr id="145598"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45599"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374" name="Oval 603"/>
          <p:cNvSpPr>
            <a:spLocks noChangeArrowheads="1"/>
          </p:cNvSpPr>
          <p:nvPr/>
        </p:nvSpPr>
        <p:spPr bwMode="auto">
          <a:xfrm>
            <a:off x="2301875" y="22177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5567"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5568"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5569" name="Group 578"/>
          <p:cNvGrpSpPr>
            <a:grpSpLocks/>
          </p:cNvGrpSpPr>
          <p:nvPr/>
        </p:nvGrpSpPr>
        <p:grpSpPr bwMode="auto">
          <a:xfrm>
            <a:off x="2932113" y="2462213"/>
            <a:ext cx="668337" cy="234950"/>
            <a:chOff x="3106" y="1195"/>
            <a:chExt cx="421" cy="148"/>
          </a:xfrm>
        </p:grpSpPr>
        <p:sp>
          <p:nvSpPr>
            <p:cNvPr id="14559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4559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80" name="Oval 603"/>
          <p:cNvSpPr>
            <a:spLocks noChangeArrowheads="1"/>
          </p:cNvSpPr>
          <p:nvPr/>
        </p:nvSpPr>
        <p:spPr bwMode="auto">
          <a:xfrm>
            <a:off x="2320925" y="37036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5571"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5572"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5573" name="Group 578"/>
          <p:cNvGrpSpPr>
            <a:grpSpLocks/>
          </p:cNvGrpSpPr>
          <p:nvPr/>
        </p:nvGrpSpPr>
        <p:grpSpPr bwMode="auto">
          <a:xfrm>
            <a:off x="2951163" y="3948113"/>
            <a:ext cx="668337" cy="406400"/>
            <a:chOff x="3106" y="1195"/>
            <a:chExt cx="421" cy="256"/>
          </a:xfrm>
        </p:grpSpPr>
        <p:sp>
          <p:nvSpPr>
            <p:cNvPr id="145594"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45595"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86" name="Oval 603"/>
          <p:cNvSpPr>
            <a:spLocks noChangeArrowheads="1"/>
          </p:cNvSpPr>
          <p:nvPr/>
        </p:nvSpPr>
        <p:spPr bwMode="auto">
          <a:xfrm>
            <a:off x="2263775" y="53800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5575"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5576"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5577" name="Group 578"/>
          <p:cNvGrpSpPr>
            <a:grpSpLocks/>
          </p:cNvGrpSpPr>
          <p:nvPr/>
        </p:nvGrpSpPr>
        <p:grpSpPr bwMode="auto">
          <a:xfrm>
            <a:off x="2894013" y="5624513"/>
            <a:ext cx="668337" cy="234950"/>
            <a:chOff x="3106" y="1195"/>
            <a:chExt cx="421" cy="148"/>
          </a:xfrm>
        </p:grpSpPr>
        <p:sp>
          <p:nvSpPr>
            <p:cNvPr id="145592"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4559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92" name="Oval 603"/>
          <p:cNvSpPr>
            <a:spLocks noChangeArrowheads="1"/>
          </p:cNvSpPr>
          <p:nvPr/>
        </p:nvSpPr>
        <p:spPr bwMode="auto">
          <a:xfrm>
            <a:off x="2273300" y="62563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5579"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45580" name="Group 578"/>
          <p:cNvGrpSpPr>
            <a:grpSpLocks/>
          </p:cNvGrpSpPr>
          <p:nvPr/>
        </p:nvGrpSpPr>
        <p:grpSpPr bwMode="auto">
          <a:xfrm>
            <a:off x="2903538" y="6500813"/>
            <a:ext cx="668337" cy="234950"/>
            <a:chOff x="3106" y="1195"/>
            <a:chExt cx="421" cy="148"/>
          </a:xfrm>
        </p:grpSpPr>
        <p:sp>
          <p:nvSpPr>
            <p:cNvPr id="145590"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4559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5581"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950832" name="AutoShape 560"/>
          <p:cNvSpPr>
            <a:spLocks noChangeArrowheads="1"/>
          </p:cNvSpPr>
          <p:nvPr/>
        </p:nvSpPr>
        <p:spPr bwMode="auto">
          <a:xfrm>
            <a:off x="0" y="3457575"/>
            <a:ext cx="1831975" cy="796925"/>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50833" name="Line 561"/>
          <p:cNvSpPr>
            <a:spLocks noChangeShapeType="1"/>
          </p:cNvSpPr>
          <p:nvPr/>
        </p:nvSpPr>
        <p:spPr bwMode="auto">
          <a:xfrm>
            <a:off x="1857375" y="3883025"/>
            <a:ext cx="4217988" cy="2043113"/>
          </a:xfrm>
          <a:prstGeom prst="line">
            <a:avLst/>
          </a:prstGeom>
          <a:noFill/>
          <a:ln w="76200">
            <a:solidFill>
              <a:schemeClr val="hlink"/>
            </a:solidFill>
            <a:round/>
            <a:headEnd type="arrow" w="med" len="med"/>
            <a:tailEnd/>
          </a:ln>
          <a:effectLst>
            <a:outerShdw blurRad="63500" dist="74053" dir="3542175"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03"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45585" name="Group 391"/>
          <p:cNvGrpSpPr>
            <a:grpSpLocks/>
          </p:cNvGrpSpPr>
          <p:nvPr/>
        </p:nvGrpSpPr>
        <p:grpSpPr bwMode="auto">
          <a:xfrm>
            <a:off x="5395913" y="2497138"/>
            <a:ext cx="4400550" cy="1916112"/>
            <a:chOff x="3399" y="1239"/>
            <a:chExt cx="2772" cy="1207"/>
          </a:xfrm>
        </p:grpSpPr>
        <p:sp>
          <p:nvSpPr>
            <p:cNvPr id="205"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06"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07"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4558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50493"/>
                                        </p:tgtEl>
                                        <p:attrNameLst>
                                          <p:attrName>style.visibility</p:attrName>
                                        </p:attrNameLst>
                                      </p:cBhvr>
                                      <p:to>
                                        <p:strVal val="visible"/>
                                      </p:to>
                                    </p:set>
                                    <p:anim calcmode="lin" valueType="num">
                                      <p:cBhvr>
                                        <p:cTn id="7" dur="500" fill="hold"/>
                                        <p:tgtEl>
                                          <p:spTgt spid="950493"/>
                                        </p:tgtEl>
                                        <p:attrNameLst>
                                          <p:attrName>ppt_w</p:attrName>
                                        </p:attrNameLst>
                                      </p:cBhvr>
                                      <p:tavLst>
                                        <p:tav tm="0">
                                          <p:val>
                                            <p:fltVal val="0"/>
                                          </p:val>
                                        </p:tav>
                                        <p:tav tm="100000">
                                          <p:val>
                                            <p:strVal val="#ppt_w"/>
                                          </p:val>
                                        </p:tav>
                                      </p:tavLst>
                                    </p:anim>
                                    <p:anim calcmode="lin" valueType="num">
                                      <p:cBhvr>
                                        <p:cTn id="8" dur="500" fill="hold"/>
                                        <p:tgtEl>
                                          <p:spTgt spid="950493"/>
                                        </p:tgtEl>
                                        <p:attrNameLst>
                                          <p:attrName>ppt_h</p:attrName>
                                        </p:attrNameLst>
                                      </p:cBhvr>
                                      <p:tavLst>
                                        <p:tav tm="0">
                                          <p:val>
                                            <p:fltVal val="0"/>
                                          </p:val>
                                        </p:tav>
                                        <p:tav tm="100000">
                                          <p:val>
                                            <p:strVal val="#ppt_h"/>
                                          </p:val>
                                        </p:tav>
                                      </p:tavLst>
                                    </p:anim>
                                    <p:anim calcmode="lin" valueType="num">
                                      <p:cBhvr>
                                        <p:cTn id="9" dur="500" fill="hold"/>
                                        <p:tgtEl>
                                          <p:spTgt spid="950493"/>
                                        </p:tgtEl>
                                        <p:attrNameLst>
                                          <p:attrName>ppt_x</p:attrName>
                                        </p:attrNameLst>
                                      </p:cBhvr>
                                      <p:tavLst>
                                        <p:tav tm="0">
                                          <p:val>
                                            <p:fltVal val="0.5"/>
                                          </p:val>
                                        </p:tav>
                                        <p:tav tm="100000">
                                          <p:val>
                                            <p:strVal val="#ppt_x"/>
                                          </p:val>
                                        </p:tav>
                                      </p:tavLst>
                                    </p:anim>
                                    <p:anim calcmode="lin" valueType="num">
                                      <p:cBhvr>
                                        <p:cTn id="10" dur="500" fill="hold"/>
                                        <p:tgtEl>
                                          <p:spTgt spid="95049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2" fill="hold" nodeType="afterEffect">
                                  <p:stCondLst>
                                    <p:cond delay="0"/>
                                  </p:stCondLst>
                                  <p:childTnLst>
                                    <p:set>
                                      <p:cBhvr>
                                        <p:cTn id="13" dur="1" fill="hold">
                                          <p:stCondLst>
                                            <p:cond delay="0"/>
                                          </p:stCondLst>
                                        </p:cTn>
                                        <p:tgtEl>
                                          <p:spTgt spid="950833"/>
                                        </p:tgtEl>
                                        <p:attrNameLst>
                                          <p:attrName>style.visibility</p:attrName>
                                        </p:attrNameLst>
                                      </p:cBhvr>
                                      <p:to>
                                        <p:strVal val="visible"/>
                                      </p:to>
                                    </p:set>
                                    <p:animEffect transition="in" filter="wipe(right)">
                                      <p:cBhvr>
                                        <p:cTn id="14" dur="500"/>
                                        <p:tgtEl>
                                          <p:spTgt spid="950833"/>
                                        </p:tgtEl>
                                      </p:cBhvr>
                                    </p:animEffect>
                                  </p:childTnLst>
                                </p:cTn>
                              </p:par>
                            </p:childTnLst>
                          </p:cTn>
                        </p:par>
                        <p:par>
                          <p:cTn id="15" fill="hold" nodeType="afterGroup">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50832"/>
                                        </p:tgtEl>
                                        <p:attrNameLst>
                                          <p:attrName>style.visibility</p:attrName>
                                        </p:attrNameLst>
                                      </p:cBhvr>
                                      <p:to>
                                        <p:strVal val="visible"/>
                                      </p:to>
                                    </p:set>
                                    <p:animEffect transition="in" filter="wipe(right)">
                                      <p:cBhvr>
                                        <p:cTn id="18" dur="500"/>
                                        <p:tgtEl>
                                          <p:spTgt spid="9508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4"/>
                                        </p:tgtEl>
                                        <p:attrNameLst>
                                          <p:attrName>style.visibility</p:attrName>
                                        </p:attrNameLst>
                                      </p:cBhvr>
                                      <p:to>
                                        <p:strVal val="visible"/>
                                      </p:to>
                                    </p:set>
                                    <p:animEffect transition="in" filter="fade">
                                      <p:cBhvr>
                                        <p:cTn id="23" dur="1000"/>
                                        <p:tgtEl>
                                          <p:spTgt spid="3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0"/>
                                        </p:tgtEl>
                                        <p:attrNameLst>
                                          <p:attrName>style.visibility</p:attrName>
                                        </p:attrNameLst>
                                      </p:cBhvr>
                                      <p:to>
                                        <p:strVal val="visible"/>
                                      </p:to>
                                    </p:set>
                                    <p:animEffect transition="in" filter="fade">
                                      <p:cBhvr>
                                        <p:cTn id="28" dur="1000"/>
                                        <p:tgtEl>
                                          <p:spTgt spid="3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6"/>
                                        </p:tgtEl>
                                        <p:attrNameLst>
                                          <p:attrName>style.visibility</p:attrName>
                                        </p:attrNameLst>
                                      </p:cBhvr>
                                      <p:to>
                                        <p:strVal val="visible"/>
                                      </p:to>
                                    </p:set>
                                    <p:animEffect transition="in" filter="fade">
                                      <p:cBhvr>
                                        <p:cTn id="33" dur="1000"/>
                                        <p:tgtEl>
                                          <p:spTgt spid="38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92"/>
                                        </p:tgtEl>
                                        <p:attrNameLst>
                                          <p:attrName>style.visibility</p:attrName>
                                        </p:attrNameLst>
                                      </p:cBhvr>
                                      <p:to>
                                        <p:strVal val="visible"/>
                                      </p:to>
                                    </p:set>
                                    <p:animEffect transition="in" filter="fade">
                                      <p:cBhvr>
                                        <p:cTn id="38" dur="10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493" grpId="0" animBg="1"/>
      <p:bldP spid="374" grpId="0" animBg="1" autoUpdateAnimBg="0"/>
      <p:bldP spid="380" grpId="0" animBg="1" autoUpdateAnimBg="0"/>
      <p:bldP spid="386" grpId="0" animBg="1" autoUpdateAnimBg="0"/>
      <p:bldP spid="392" grpId="0" animBg="1" autoUpdateAnimBg="0"/>
      <p:bldP spid="95083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7458"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47459"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0"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7461"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52537" name="Text Box 217"/>
          <p:cNvSpPr txBox="1">
            <a:spLocks noChangeArrowheads="1"/>
          </p:cNvSpPr>
          <p:nvPr/>
        </p:nvSpPr>
        <p:spPr bwMode="auto">
          <a:xfrm>
            <a:off x="5219700" y="4548188"/>
            <a:ext cx="4291013" cy="1523494"/>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600"/>
              </a:spcBef>
              <a:defRPr/>
            </a:pPr>
            <a:r>
              <a:rPr lang="en-US" sz="4400" b="1" i="1" dirty="0">
                <a:ln>
                  <a:solidFill>
                    <a:srgbClr val="00FFFF"/>
                  </a:solidFill>
                </a:ln>
                <a:solidFill>
                  <a:srgbClr val="66FFFF"/>
                </a:solidFill>
                <a:latin typeface="Kruti Dev 010" pitchFamily="2" charset="0"/>
                <a:ea typeface="+mn-ea"/>
                <a:cs typeface="+mn-cs"/>
              </a:rPr>
              <a:t>rkjk fpUg %</a:t>
            </a:r>
          </a:p>
          <a:p>
            <a:pPr algn="ctr">
              <a:spcBef>
                <a:spcPts val="600"/>
              </a:spcBef>
              <a:defRPr/>
            </a:pPr>
            <a:r>
              <a:rPr lang="en-US" sz="4400" b="1" i="1" dirty="0">
                <a:ln>
                  <a:solidFill>
                    <a:srgbClr val="00FFFF"/>
                  </a:solidFill>
                </a:ln>
                <a:solidFill>
                  <a:srgbClr val="66FFFF"/>
                </a:solidFill>
                <a:latin typeface="Kruti Dev 010" pitchFamily="2" charset="0"/>
                <a:ea typeface="+mn-ea"/>
                <a:cs typeface="+mn-cs"/>
              </a:rPr>
              <a:t>cMs Hkfo";oDrk</a:t>
            </a:r>
          </a:p>
        </p:txBody>
      </p:sp>
      <p:sp>
        <p:nvSpPr>
          <p:cNvPr id="147463" name="Text Box 218"/>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68</a:t>
            </a:r>
          </a:p>
        </p:txBody>
      </p:sp>
      <p:sp>
        <p:nvSpPr>
          <p:cNvPr id="952543" name="Rectangle 223"/>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52545" name="Oval 225"/>
          <p:cNvSpPr>
            <a:spLocks noChangeArrowheads="1"/>
          </p:cNvSpPr>
          <p:nvPr/>
        </p:nvSpPr>
        <p:spPr bwMode="auto">
          <a:xfrm>
            <a:off x="4822825" y="4384675"/>
            <a:ext cx="5080000" cy="1844675"/>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746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67"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7468"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47469"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470"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4747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9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9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9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9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749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749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749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749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749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49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0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0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4750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0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750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0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0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0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4750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0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1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751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4751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751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1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1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1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1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1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1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2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2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752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752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4752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4752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4752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752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2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2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3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3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3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3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753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753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753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753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753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3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4754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754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754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755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755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5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755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5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5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755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755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755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755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756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756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756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756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756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756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756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756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756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756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7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7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7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7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7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7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7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57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7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7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8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8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8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8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8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58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758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758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4758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4758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4759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4759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4759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4759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47594"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4759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4759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4759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4759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4759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47600"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4760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4760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4760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4760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760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62"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4760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760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47609" name="Group 185"/>
          <p:cNvGrpSpPr>
            <a:grpSpLocks/>
          </p:cNvGrpSpPr>
          <p:nvPr/>
        </p:nvGrpSpPr>
        <p:grpSpPr bwMode="auto">
          <a:xfrm>
            <a:off x="3511550" y="3548063"/>
            <a:ext cx="433388" cy="974725"/>
            <a:chOff x="5924548" y="2946412"/>
            <a:chExt cx="1130302" cy="1844685"/>
          </a:xfrm>
        </p:grpSpPr>
        <p:grpSp>
          <p:nvGrpSpPr>
            <p:cNvPr id="147646" name="Group 85"/>
            <p:cNvGrpSpPr>
              <a:grpSpLocks/>
            </p:cNvGrpSpPr>
            <p:nvPr/>
          </p:nvGrpSpPr>
          <p:grpSpPr bwMode="auto">
            <a:xfrm>
              <a:off x="6153150" y="3681413"/>
              <a:ext cx="901700" cy="947736"/>
              <a:chOff x="1557" y="1007"/>
              <a:chExt cx="2105" cy="1949"/>
            </a:xfrm>
          </p:grpSpPr>
          <p:grpSp>
            <p:nvGrpSpPr>
              <p:cNvPr id="147650" name="Group 87"/>
              <p:cNvGrpSpPr>
                <a:grpSpLocks/>
              </p:cNvGrpSpPr>
              <p:nvPr/>
            </p:nvGrpSpPr>
            <p:grpSpPr bwMode="auto">
              <a:xfrm>
                <a:off x="1557" y="1209"/>
                <a:ext cx="2105" cy="1421"/>
                <a:chOff x="578" y="2316"/>
                <a:chExt cx="2105" cy="1421"/>
              </a:xfrm>
            </p:grpSpPr>
            <p:sp>
              <p:nvSpPr>
                <p:cNvPr id="14765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4765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4765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765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765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765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765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47647" name="Group 98"/>
            <p:cNvGrpSpPr>
              <a:grpSpLocks/>
            </p:cNvGrpSpPr>
            <p:nvPr/>
          </p:nvGrpSpPr>
          <p:grpSpPr bwMode="auto">
            <a:xfrm>
              <a:off x="5924559" y="2946409"/>
              <a:ext cx="1019178" cy="1844683"/>
              <a:chOff x="3756" y="1840"/>
              <a:chExt cx="642" cy="1162"/>
            </a:xfrm>
          </p:grpSpPr>
          <p:sp>
            <p:nvSpPr>
              <p:cNvPr id="368"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69"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47610"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47611"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47612" name="Group 588"/>
          <p:cNvGrpSpPr>
            <a:grpSpLocks/>
          </p:cNvGrpSpPr>
          <p:nvPr/>
        </p:nvGrpSpPr>
        <p:grpSpPr bwMode="auto">
          <a:xfrm>
            <a:off x="3068638" y="1276350"/>
            <a:ext cx="541337" cy="330200"/>
            <a:chOff x="3106" y="1199"/>
            <a:chExt cx="341" cy="208"/>
          </a:xfrm>
        </p:grpSpPr>
        <p:sp>
          <p:nvSpPr>
            <p:cNvPr id="147644"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47645"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47613"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7614"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7615" name="Group 578"/>
          <p:cNvGrpSpPr>
            <a:grpSpLocks/>
          </p:cNvGrpSpPr>
          <p:nvPr/>
        </p:nvGrpSpPr>
        <p:grpSpPr bwMode="auto">
          <a:xfrm>
            <a:off x="2932113" y="2462213"/>
            <a:ext cx="668337" cy="234950"/>
            <a:chOff x="3106" y="1195"/>
            <a:chExt cx="421" cy="148"/>
          </a:xfrm>
        </p:grpSpPr>
        <p:sp>
          <p:nvSpPr>
            <p:cNvPr id="147642"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4764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7616"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7617"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7618" name="Group 578"/>
          <p:cNvGrpSpPr>
            <a:grpSpLocks/>
          </p:cNvGrpSpPr>
          <p:nvPr/>
        </p:nvGrpSpPr>
        <p:grpSpPr bwMode="auto">
          <a:xfrm>
            <a:off x="2951163" y="3948113"/>
            <a:ext cx="668337" cy="406400"/>
            <a:chOff x="3106" y="1195"/>
            <a:chExt cx="421" cy="256"/>
          </a:xfrm>
        </p:grpSpPr>
        <p:sp>
          <p:nvSpPr>
            <p:cNvPr id="147640"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4764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7619"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7620"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7621" name="Group 578"/>
          <p:cNvGrpSpPr>
            <a:grpSpLocks/>
          </p:cNvGrpSpPr>
          <p:nvPr/>
        </p:nvGrpSpPr>
        <p:grpSpPr bwMode="auto">
          <a:xfrm>
            <a:off x="2894013" y="5624513"/>
            <a:ext cx="668337" cy="234950"/>
            <a:chOff x="3106" y="1195"/>
            <a:chExt cx="421" cy="148"/>
          </a:xfrm>
        </p:grpSpPr>
        <p:sp>
          <p:nvSpPr>
            <p:cNvPr id="147638"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47639"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7622"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47623" name="Group 578"/>
          <p:cNvGrpSpPr>
            <a:grpSpLocks/>
          </p:cNvGrpSpPr>
          <p:nvPr/>
        </p:nvGrpSpPr>
        <p:grpSpPr bwMode="auto">
          <a:xfrm>
            <a:off x="2903538" y="6500813"/>
            <a:ext cx="668337" cy="234950"/>
            <a:chOff x="3106" y="1195"/>
            <a:chExt cx="421" cy="148"/>
          </a:xfrm>
        </p:grpSpPr>
        <p:sp>
          <p:nvSpPr>
            <p:cNvPr id="14763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4763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7624"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952528" name="Oval 208"/>
          <p:cNvSpPr>
            <a:spLocks noChangeArrowheads="1"/>
          </p:cNvSpPr>
          <p:nvPr/>
        </p:nvSpPr>
        <p:spPr bwMode="auto">
          <a:xfrm>
            <a:off x="2579688" y="2701925"/>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53234" name="Oval 914"/>
          <p:cNvSpPr>
            <a:spLocks noChangeArrowheads="1"/>
          </p:cNvSpPr>
          <p:nvPr/>
        </p:nvSpPr>
        <p:spPr bwMode="auto">
          <a:xfrm>
            <a:off x="2424113" y="4132263"/>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53235" name="Oval 915"/>
          <p:cNvSpPr>
            <a:spLocks noChangeArrowheads="1"/>
          </p:cNvSpPr>
          <p:nvPr/>
        </p:nvSpPr>
        <p:spPr bwMode="auto">
          <a:xfrm>
            <a:off x="2414588" y="4441825"/>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53236" name="Oval 916"/>
          <p:cNvSpPr>
            <a:spLocks noChangeArrowheads="1"/>
          </p:cNvSpPr>
          <p:nvPr/>
        </p:nvSpPr>
        <p:spPr bwMode="auto">
          <a:xfrm>
            <a:off x="2554288" y="5799138"/>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53237" name="Oval 917"/>
          <p:cNvSpPr>
            <a:spLocks noChangeArrowheads="1"/>
          </p:cNvSpPr>
          <p:nvPr/>
        </p:nvSpPr>
        <p:spPr bwMode="auto">
          <a:xfrm>
            <a:off x="2554288" y="6053138"/>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200"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47631" name="Group 391"/>
          <p:cNvGrpSpPr>
            <a:grpSpLocks/>
          </p:cNvGrpSpPr>
          <p:nvPr/>
        </p:nvGrpSpPr>
        <p:grpSpPr bwMode="auto">
          <a:xfrm>
            <a:off x="5395913" y="2306638"/>
            <a:ext cx="4400550" cy="1916112"/>
            <a:chOff x="3399" y="1239"/>
            <a:chExt cx="2772" cy="1207"/>
          </a:xfrm>
        </p:grpSpPr>
        <p:sp>
          <p:nvSpPr>
            <p:cNvPr id="202"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03"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04"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4763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52545"/>
                                        </p:tgtEl>
                                        <p:attrNameLst>
                                          <p:attrName>style.visibility</p:attrName>
                                        </p:attrNameLst>
                                      </p:cBhvr>
                                      <p:to>
                                        <p:strVal val="visible"/>
                                      </p:to>
                                    </p:set>
                                    <p:anim calcmode="lin" valueType="num">
                                      <p:cBhvr>
                                        <p:cTn id="7" dur="500" fill="hold"/>
                                        <p:tgtEl>
                                          <p:spTgt spid="952545"/>
                                        </p:tgtEl>
                                        <p:attrNameLst>
                                          <p:attrName>ppt_w</p:attrName>
                                        </p:attrNameLst>
                                      </p:cBhvr>
                                      <p:tavLst>
                                        <p:tav tm="0">
                                          <p:val>
                                            <p:fltVal val="0"/>
                                          </p:val>
                                        </p:tav>
                                        <p:tav tm="100000">
                                          <p:val>
                                            <p:strVal val="#ppt_w"/>
                                          </p:val>
                                        </p:tav>
                                      </p:tavLst>
                                    </p:anim>
                                    <p:anim calcmode="lin" valueType="num">
                                      <p:cBhvr>
                                        <p:cTn id="8" dur="500" fill="hold"/>
                                        <p:tgtEl>
                                          <p:spTgt spid="952545"/>
                                        </p:tgtEl>
                                        <p:attrNameLst>
                                          <p:attrName>ppt_h</p:attrName>
                                        </p:attrNameLst>
                                      </p:cBhvr>
                                      <p:tavLst>
                                        <p:tav tm="0">
                                          <p:val>
                                            <p:fltVal val="0"/>
                                          </p:val>
                                        </p:tav>
                                        <p:tav tm="100000">
                                          <p:val>
                                            <p:strVal val="#ppt_h"/>
                                          </p:val>
                                        </p:tav>
                                      </p:tavLst>
                                    </p:anim>
                                    <p:anim calcmode="lin" valueType="num">
                                      <p:cBhvr>
                                        <p:cTn id="9" dur="500" fill="hold"/>
                                        <p:tgtEl>
                                          <p:spTgt spid="952545"/>
                                        </p:tgtEl>
                                        <p:attrNameLst>
                                          <p:attrName>ppt_x</p:attrName>
                                        </p:attrNameLst>
                                      </p:cBhvr>
                                      <p:tavLst>
                                        <p:tav tm="0">
                                          <p:val>
                                            <p:fltVal val="0.5"/>
                                          </p:val>
                                        </p:tav>
                                        <p:tav tm="100000">
                                          <p:val>
                                            <p:strVal val="#ppt_x"/>
                                          </p:val>
                                        </p:tav>
                                      </p:tavLst>
                                    </p:anim>
                                    <p:anim calcmode="lin" valueType="num">
                                      <p:cBhvr>
                                        <p:cTn id="10" dur="500" fill="hold"/>
                                        <p:tgtEl>
                                          <p:spTgt spid="95254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1" fill="hold" grpId="0" nodeType="afterEffect">
                                  <p:stCondLst>
                                    <p:cond delay="0"/>
                                  </p:stCondLst>
                                  <p:childTnLst>
                                    <p:set>
                                      <p:cBhvr>
                                        <p:cTn id="13" dur="1" fill="hold">
                                          <p:stCondLst>
                                            <p:cond delay="0"/>
                                          </p:stCondLst>
                                        </p:cTn>
                                        <p:tgtEl>
                                          <p:spTgt spid="952528"/>
                                        </p:tgtEl>
                                        <p:attrNameLst>
                                          <p:attrName>style.visibility</p:attrName>
                                        </p:attrNameLst>
                                      </p:cBhvr>
                                      <p:to>
                                        <p:strVal val="visible"/>
                                      </p:to>
                                    </p:set>
                                    <p:anim calcmode="lin" valueType="num">
                                      <p:cBhvr additive="base">
                                        <p:cTn id="14" dur="500" fill="hold"/>
                                        <p:tgtEl>
                                          <p:spTgt spid="952528"/>
                                        </p:tgtEl>
                                        <p:attrNameLst>
                                          <p:attrName>ppt_x</p:attrName>
                                        </p:attrNameLst>
                                      </p:cBhvr>
                                      <p:tavLst>
                                        <p:tav tm="0">
                                          <p:val>
                                            <p:strVal val="#ppt_x"/>
                                          </p:val>
                                        </p:tav>
                                        <p:tav tm="100000">
                                          <p:val>
                                            <p:strVal val="#ppt_x"/>
                                          </p:val>
                                        </p:tav>
                                      </p:tavLst>
                                    </p:anim>
                                    <p:anim calcmode="lin" valueType="num">
                                      <p:cBhvr additive="base">
                                        <p:cTn id="15" dur="500" fill="hold"/>
                                        <p:tgtEl>
                                          <p:spTgt spid="952528"/>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953234"/>
                                        </p:tgtEl>
                                        <p:attrNameLst>
                                          <p:attrName>style.visibility</p:attrName>
                                        </p:attrNameLst>
                                      </p:cBhvr>
                                      <p:to>
                                        <p:strVal val="visible"/>
                                      </p:to>
                                    </p:set>
                                    <p:anim calcmode="lin" valueType="num">
                                      <p:cBhvr additive="base">
                                        <p:cTn id="19" dur="500" fill="hold"/>
                                        <p:tgtEl>
                                          <p:spTgt spid="953234"/>
                                        </p:tgtEl>
                                        <p:attrNameLst>
                                          <p:attrName>ppt_x</p:attrName>
                                        </p:attrNameLst>
                                      </p:cBhvr>
                                      <p:tavLst>
                                        <p:tav tm="0">
                                          <p:val>
                                            <p:strVal val="#ppt_x"/>
                                          </p:val>
                                        </p:tav>
                                        <p:tav tm="100000">
                                          <p:val>
                                            <p:strVal val="#ppt_x"/>
                                          </p:val>
                                        </p:tav>
                                      </p:tavLst>
                                    </p:anim>
                                    <p:anim calcmode="lin" valueType="num">
                                      <p:cBhvr additive="base">
                                        <p:cTn id="20" dur="500" fill="hold"/>
                                        <p:tgtEl>
                                          <p:spTgt spid="953234"/>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953235"/>
                                        </p:tgtEl>
                                        <p:attrNameLst>
                                          <p:attrName>style.visibility</p:attrName>
                                        </p:attrNameLst>
                                      </p:cBhvr>
                                      <p:to>
                                        <p:strVal val="visible"/>
                                      </p:to>
                                    </p:set>
                                    <p:anim calcmode="lin" valueType="num">
                                      <p:cBhvr additive="base">
                                        <p:cTn id="24" dur="500" fill="hold"/>
                                        <p:tgtEl>
                                          <p:spTgt spid="953235"/>
                                        </p:tgtEl>
                                        <p:attrNameLst>
                                          <p:attrName>ppt_x</p:attrName>
                                        </p:attrNameLst>
                                      </p:cBhvr>
                                      <p:tavLst>
                                        <p:tav tm="0">
                                          <p:val>
                                            <p:strVal val="#ppt_x"/>
                                          </p:val>
                                        </p:tav>
                                        <p:tav tm="100000">
                                          <p:val>
                                            <p:strVal val="#ppt_x"/>
                                          </p:val>
                                        </p:tav>
                                      </p:tavLst>
                                    </p:anim>
                                    <p:anim calcmode="lin" valueType="num">
                                      <p:cBhvr additive="base">
                                        <p:cTn id="25" dur="500" fill="hold"/>
                                        <p:tgtEl>
                                          <p:spTgt spid="953235"/>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953236"/>
                                        </p:tgtEl>
                                        <p:attrNameLst>
                                          <p:attrName>style.visibility</p:attrName>
                                        </p:attrNameLst>
                                      </p:cBhvr>
                                      <p:to>
                                        <p:strVal val="visible"/>
                                      </p:to>
                                    </p:set>
                                    <p:anim calcmode="lin" valueType="num">
                                      <p:cBhvr additive="base">
                                        <p:cTn id="29" dur="500" fill="hold"/>
                                        <p:tgtEl>
                                          <p:spTgt spid="953236"/>
                                        </p:tgtEl>
                                        <p:attrNameLst>
                                          <p:attrName>ppt_x</p:attrName>
                                        </p:attrNameLst>
                                      </p:cBhvr>
                                      <p:tavLst>
                                        <p:tav tm="0">
                                          <p:val>
                                            <p:strVal val="#ppt_x"/>
                                          </p:val>
                                        </p:tav>
                                        <p:tav tm="100000">
                                          <p:val>
                                            <p:strVal val="#ppt_x"/>
                                          </p:val>
                                        </p:tav>
                                      </p:tavLst>
                                    </p:anim>
                                    <p:anim calcmode="lin" valueType="num">
                                      <p:cBhvr additive="base">
                                        <p:cTn id="30" dur="500" fill="hold"/>
                                        <p:tgtEl>
                                          <p:spTgt spid="953236"/>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2500"/>
                            </p:stCondLst>
                            <p:childTnLst>
                              <p:par>
                                <p:cTn id="32" presetID="2" presetClass="entr" presetSubtype="1" fill="hold" grpId="0" nodeType="afterEffect">
                                  <p:stCondLst>
                                    <p:cond delay="0"/>
                                  </p:stCondLst>
                                  <p:childTnLst>
                                    <p:set>
                                      <p:cBhvr>
                                        <p:cTn id="33" dur="1" fill="hold">
                                          <p:stCondLst>
                                            <p:cond delay="0"/>
                                          </p:stCondLst>
                                        </p:cTn>
                                        <p:tgtEl>
                                          <p:spTgt spid="953237"/>
                                        </p:tgtEl>
                                        <p:attrNameLst>
                                          <p:attrName>style.visibility</p:attrName>
                                        </p:attrNameLst>
                                      </p:cBhvr>
                                      <p:to>
                                        <p:strVal val="visible"/>
                                      </p:to>
                                    </p:set>
                                    <p:anim calcmode="lin" valueType="num">
                                      <p:cBhvr additive="base">
                                        <p:cTn id="34" dur="500" fill="hold"/>
                                        <p:tgtEl>
                                          <p:spTgt spid="953237"/>
                                        </p:tgtEl>
                                        <p:attrNameLst>
                                          <p:attrName>ppt_x</p:attrName>
                                        </p:attrNameLst>
                                      </p:cBhvr>
                                      <p:tavLst>
                                        <p:tav tm="0">
                                          <p:val>
                                            <p:strVal val="#ppt_x"/>
                                          </p:val>
                                        </p:tav>
                                        <p:tav tm="100000">
                                          <p:val>
                                            <p:strVal val="#ppt_x"/>
                                          </p:val>
                                        </p:tav>
                                      </p:tavLst>
                                    </p:anim>
                                    <p:anim calcmode="lin" valueType="num">
                                      <p:cBhvr additive="base">
                                        <p:cTn id="35" dur="500" fill="hold"/>
                                        <p:tgtEl>
                                          <p:spTgt spid="9532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45" grpId="0" animBg="1"/>
      <p:bldP spid="952528" grpId="0" animBg="1"/>
      <p:bldP spid="953234" grpId="0" animBg="1"/>
      <p:bldP spid="953235" grpId="0" animBg="1"/>
      <p:bldP spid="953236" grpId="0" animBg="1"/>
      <p:bldP spid="95323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9506"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49507"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8"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9509"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54572" name="Rectangle 204"/>
          <p:cNvSpPr>
            <a:spLocks noChangeArrowheads="1"/>
          </p:cNvSpPr>
          <p:nvPr/>
        </p:nvSpPr>
        <p:spPr bwMode="auto">
          <a:xfrm>
            <a:off x="5400675" y="3911818"/>
            <a:ext cx="4600575" cy="828432"/>
          </a:xfrm>
          <a:prstGeom prst="rect">
            <a:avLst/>
          </a:prstGeom>
          <a:noFill/>
          <a:ln w="508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spcBef>
                <a:spcPts val="0"/>
              </a:spcBef>
              <a:defRPr/>
            </a:pPr>
            <a:r>
              <a:rPr lang="en-US" sz="2400" b="1" dirty="0">
                <a:ln>
                  <a:solidFill>
                    <a:srgbClr val="00FFFF"/>
                  </a:solidFill>
                </a:ln>
                <a:solidFill>
                  <a:srgbClr val="66FFFF"/>
                </a:solidFill>
                <a:latin typeface="Kruti Dev 010" pitchFamily="2" charset="0"/>
                <a:ea typeface="ＭＳ Ｐゴシック" pitchFamily="-84" charset="-128"/>
                <a:cs typeface="+mn-cs"/>
              </a:rPr>
              <a:t>mRrjh jkT;---- btjk;y----- ;gwfn;ksa </a:t>
            </a:r>
          </a:p>
          <a:p>
            <a:pPr algn="ctr">
              <a:spcBef>
                <a:spcPts val="0"/>
              </a:spcBef>
              <a:defRPr/>
            </a:pPr>
            <a:r>
              <a:rPr lang="en-US" sz="2400" b="1" dirty="0">
                <a:ln>
                  <a:solidFill>
                    <a:srgbClr val="00FFFF"/>
                  </a:solidFill>
                </a:ln>
                <a:solidFill>
                  <a:srgbClr val="66FFFF"/>
                </a:solidFill>
                <a:latin typeface="Kruti Dev 010" pitchFamily="2" charset="0"/>
                <a:ea typeface="ＭＳ Ｐゴシック" pitchFamily="-84" charset="-128"/>
                <a:cs typeface="+mn-cs"/>
              </a:rPr>
              <a:t>dk foltZu ------</a:t>
            </a:r>
            <a:endParaRPr lang="en-US" sz="2000" b="1" dirty="0">
              <a:ln>
                <a:solidFill>
                  <a:srgbClr val="00FFFF"/>
                </a:solidFill>
              </a:ln>
              <a:solidFill>
                <a:srgbClr val="66FFFF"/>
              </a:solidFill>
              <a:latin typeface="Kruti Dev 010" pitchFamily="2" charset="0"/>
              <a:ea typeface="ＭＳ Ｐゴシック" pitchFamily="-84" charset="-128"/>
              <a:cs typeface="+mn-cs"/>
            </a:endParaRPr>
          </a:p>
        </p:txBody>
      </p:sp>
      <p:sp>
        <p:nvSpPr>
          <p:cNvPr id="954582" name="Rectangle 214"/>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49512" name="Text Box 220"/>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69</a:t>
            </a:r>
          </a:p>
        </p:txBody>
      </p:sp>
      <p:grpSp>
        <p:nvGrpSpPr>
          <p:cNvPr id="149513" name="Group 221"/>
          <p:cNvGrpSpPr>
            <a:grpSpLocks/>
          </p:cNvGrpSpPr>
          <p:nvPr/>
        </p:nvGrpSpPr>
        <p:grpSpPr bwMode="auto">
          <a:xfrm>
            <a:off x="5568950" y="6367463"/>
            <a:ext cx="3619500" cy="841375"/>
            <a:chOff x="3680" y="4011"/>
            <a:chExt cx="2280" cy="530"/>
          </a:xfrm>
        </p:grpSpPr>
        <p:sp>
          <p:nvSpPr>
            <p:cNvPr id="954590" name="Text Box 222"/>
            <p:cNvSpPr txBox="1">
              <a:spLocks noChangeArrowheads="1"/>
            </p:cNvSpPr>
            <p:nvPr/>
          </p:nvSpPr>
          <p:spPr bwMode="auto">
            <a:xfrm>
              <a:off x="3730" y="4018"/>
              <a:ext cx="2150"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vuqekur% dky[kaM</a:t>
              </a:r>
            </a:p>
            <a:p>
              <a:pPr algn="ctr">
                <a:spcBef>
                  <a:spcPts val="0"/>
                </a:spcBef>
                <a:defRPr/>
              </a:pPr>
              <a:r>
                <a:rPr lang="en-US" sz="2400" b="1" dirty="0">
                  <a:ln>
                    <a:solidFill>
                      <a:srgbClr val="FFFF00"/>
                    </a:solidFill>
                  </a:ln>
                  <a:solidFill>
                    <a:srgbClr val="FFF819"/>
                  </a:solidFill>
                  <a:latin typeface="Kruti Dev 010" pitchFamily="2" charset="0"/>
                  <a:ea typeface="+mn-ea"/>
                  <a:cs typeface="+mn-cs"/>
                </a:rPr>
                <a:t>‰</a:t>
              </a:r>
              <a:r>
                <a:rPr lang="en-US" sz="2400" b="1" dirty="0">
                  <a:ln>
                    <a:solidFill>
                      <a:srgbClr val="FFFF00"/>
                    </a:solidFill>
                  </a:ln>
                  <a:solidFill>
                    <a:srgbClr val="FFF819"/>
                  </a:solidFill>
                  <a:latin typeface="Kruti Dev 010"/>
                  <a:ea typeface="+mn-ea"/>
                  <a:cs typeface="+mn-cs"/>
                </a:rPr>
                <a:t>ˆŒ</a:t>
              </a:r>
              <a:r>
                <a:rPr lang="en-US" sz="2400" b="1" dirty="0">
                  <a:ln>
                    <a:solidFill>
                      <a:srgbClr val="FFFF00"/>
                    </a:solidFill>
                  </a:ln>
                  <a:solidFill>
                    <a:srgbClr val="FFF819"/>
                  </a:solidFill>
                  <a:latin typeface="Kruti Dev 010" pitchFamily="2" charset="0"/>
                  <a:ea typeface="+mn-ea"/>
                  <a:cs typeface="+mn-cs"/>
                </a:rPr>
                <a:t> ch-lh- ls ‰</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a:t>
              </a:r>
            </a:p>
          </p:txBody>
        </p:sp>
        <p:sp>
          <p:nvSpPr>
            <p:cNvPr id="954591" name="AutoShape 22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954593" name="Rectangle 225"/>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54597" name="Text Box 229"/>
          <p:cNvSpPr txBox="1">
            <a:spLocks noChangeArrowheads="1"/>
          </p:cNvSpPr>
          <p:nvPr/>
        </p:nvSpPr>
        <p:spPr bwMode="auto">
          <a:xfrm>
            <a:off x="5861050" y="4565698"/>
            <a:ext cx="2998788" cy="1815882"/>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2800" b="1" dirty="0">
                <a:ln>
                  <a:solidFill>
                    <a:schemeClr val="bg1"/>
                  </a:solidFill>
                </a:ln>
                <a:solidFill>
                  <a:schemeClr val="bg1"/>
                </a:solidFill>
                <a:latin typeface="Kruti Dev 010" pitchFamily="2" charset="0"/>
              </a:rPr>
              <a:t>vkeksl</a:t>
            </a:r>
          </a:p>
          <a:p>
            <a:pPr algn="ctr">
              <a:spcBef>
                <a:spcPct val="50000"/>
              </a:spcBef>
              <a:defRPr/>
            </a:pPr>
            <a:r>
              <a:rPr lang="en-US" sz="2800" b="1" dirty="0">
                <a:ln>
                  <a:solidFill>
                    <a:schemeClr val="bg1"/>
                  </a:solidFill>
                </a:ln>
                <a:solidFill>
                  <a:schemeClr val="bg1"/>
                </a:solidFill>
                <a:latin typeface="Kruti Dev 010" pitchFamily="2" charset="0"/>
              </a:rPr>
              <a:t>gks’ks</a:t>
            </a:r>
          </a:p>
          <a:p>
            <a:pPr algn="ctr">
              <a:spcBef>
                <a:spcPct val="50000"/>
              </a:spcBef>
              <a:defRPr/>
            </a:pPr>
            <a:r>
              <a:rPr lang="en-US" sz="2800" b="1" dirty="0">
                <a:ln>
                  <a:solidFill>
                    <a:schemeClr val="bg1"/>
                  </a:solidFill>
                </a:ln>
                <a:solidFill>
                  <a:schemeClr val="bg1"/>
                </a:solidFill>
                <a:latin typeface="Kruti Dev 010" pitchFamily="2" charset="0"/>
              </a:rPr>
              <a:t>;ksuk ¼uhuos½</a:t>
            </a:r>
            <a:endParaRPr lang="en-US" sz="2400" b="1" dirty="0">
              <a:ln>
                <a:solidFill>
                  <a:schemeClr val="bg1"/>
                </a:solidFill>
              </a:ln>
              <a:solidFill>
                <a:schemeClr val="bg1"/>
              </a:solidFill>
              <a:latin typeface="Kruti Dev 010" pitchFamily="2" charset="0"/>
            </a:endParaRPr>
          </a:p>
        </p:txBody>
      </p:sp>
      <p:sp>
        <p:nvSpPr>
          <p:cNvPr id="149516" name="Text Box 234"/>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a:latin typeface="Kruti Dev 010" charset="0"/>
              </a:rPr>
              <a:t> </a:t>
            </a:r>
          </a:p>
        </p:txBody>
      </p:sp>
      <p:sp>
        <p:nvSpPr>
          <p:cNvPr id="149517"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18"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9519"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49520"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21"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49522"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3"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4"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5"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6"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7"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8"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9"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0"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1"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2"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3"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4"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5"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6"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7"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8"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9"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40"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41"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42"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43"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44"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9545"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9546"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9547"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9548"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549"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50"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51"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52"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49553"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54"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9555"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56"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57"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58"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49559"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60"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61"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9562"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49563"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9564"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65"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66"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67"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68"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69"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70"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71"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72"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9573"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9574"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49575"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49576"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49577"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9578"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79"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80"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81"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82"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83"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584"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9585"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9586"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9587"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9588"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9589"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0"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1"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2"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3"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4"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5"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49596"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7"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9598"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9"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600"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601"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602"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03"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9604"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605"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06"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9607"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9608"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9609"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9610"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49611"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9612"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9613"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9614"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9615"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9616"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9617"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9618"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9619"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9620"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21"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22"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23"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24"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25"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26"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27"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628"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29"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30"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31"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32"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33"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34"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35"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636"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9637"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9638"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49639"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49640"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49641"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49642"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49643"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49644"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49645"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49646"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49647"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49648"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49649"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49650"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49651"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49652"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49653"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49654"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49655"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9656"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60"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49658"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9659"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49660" name="Group 185"/>
          <p:cNvGrpSpPr>
            <a:grpSpLocks/>
          </p:cNvGrpSpPr>
          <p:nvPr/>
        </p:nvGrpSpPr>
        <p:grpSpPr bwMode="auto">
          <a:xfrm>
            <a:off x="3511550" y="3548063"/>
            <a:ext cx="433388" cy="974725"/>
            <a:chOff x="5924548" y="2946412"/>
            <a:chExt cx="1130302" cy="1844685"/>
          </a:xfrm>
        </p:grpSpPr>
        <p:grpSp>
          <p:nvGrpSpPr>
            <p:cNvPr id="149699" name="Group 85"/>
            <p:cNvGrpSpPr>
              <a:grpSpLocks/>
            </p:cNvGrpSpPr>
            <p:nvPr/>
          </p:nvGrpSpPr>
          <p:grpSpPr bwMode="auto">
            <a:xfrm>
              <a:off x="6153150" y="3681413"/>
              <a:ext cx="901700" cy="947736"/>
              <a:chOff x="1557" y="1007"/>
              <a:chExt cx="2105" cy="1949"/>
            </a:xfrm>
          </p:grpSpPr>
          <p:grpSp>
            <p:nvGrpSpPr>
              <p:cNvPr id="149703" name="Group 87"/>
              <p:cNvGrpSpPr>
                <a:grpSpLocks/>
              </p:cNvGrpSpPr>
              <p:nvPr/>
            </p:nvGrpSpPr>
            <p:grpSpPr bwMode="auto">
              <a:xfrm>
                <a:off x="1557" y="1209"/>
                <a:ext cx="2105" cy="1421"/>
                <a:chOff x="578" y="2316"/>
                <a:chExt cx="2105" cy="1421"/>
              </a:xfrm>
            </p:grpSpPr>
            <p:sp>
              <p:nvSpPr>
                <p:cNvPr id="14970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4971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4970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970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970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970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4970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49700" name="Group 98"/>
            <p:cNvGrpSpPr>
              <a:grpSpLocks/>
            </p:cNvGrpSpPr>
            <p:nvPr/>
          </p:nvGrpSpPr>
          <p:grpSpPr bwMode="auto">
            <a:xfrm>
              <a:off x="5924559" y="2946409"/>
              <a:ext cx="1019178" cy="1844683"/>
              <a:chOff x="3756" y="1840"/>
              <a:chExt cx="642" cy="1162"/>
            </a:xfrm>
          </p:grpSpPr>
          <p:sp>
            <p:nvSpPr>
              <p:cNvPr id="366"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67"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49661"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49662"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49663" name="Group 588"/>
          <p:cNvGrpSpPr>
            <a:grpSpLocks/>
          </p:cNvGrpSpPr>
          <p:nvPr/>
        </p:nvGrpSpPr>
        <p:grpSpPr bwMode="auto">
          <a:xfrm>
            <a:off x="3068638" y="1276350"/>
            <a:ext cx="541337" cy="330200"/>
            <a:chOff x="3106" y="1199"/>
            <a:chExt cx="341" cy="208"/>
          </a:xfrm>
        </p:grpSpPr>
        <p:sp>
          <p:nvSpPr>
            <p:cNvPr id="149697"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49698"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49664"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9665"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9666" name="Group 578"/>
          <p:cNvGrpSpPr>
            <a:grpSpLocks/>
          </p:cNvGrpSpPr>
          <p:nvPr/>
        </p:nvGrpSpPr>
        <p:grpSpPr bwMode="auto">
          <a:xfrm>
            <a:off x="2932113" y="2462213"/>
            <a:ext cx="668337" cy="234950"/>
            <a:chOff x="3106" y="1195"/>
            <a:chExt cx="421" cy="148"/>
          </a:xfrm>
        </p:grpSpPr>
        <p:sp>
          <p:nvSpPr>
            <p:cNvPr id="149695"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49696"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9667"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9668"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9669" name="Group 578"/>
          <p:cNvGrpSpPr>
            <a:grpSpLocks/>
          </p:cNvGrpSpPr>
          <p:nvPr/>
        </p:nvGrpSpPr>
        <p:grpSpPr bwMode="auto">
          <a:xfrm>
            <a:off x="2951163" y="3948113"/>
            <a:ext cx="668337" cy="406400"/>
            <a:chOff x="3106" y="1195"/>
            <a:chExt cx="421" cy="256"/>
          </a:xfrm>
        </p:grpSpPr>
        <p:sp>
          <p:nvSpPr>
            <p:cNvPr id="149693"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49694"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9670"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9671"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9672" name="Group 578"/>
          <p:cNvGrpSpPr>
            <a:grpSpLocks/>
          </p:cNvGrpSpPr>
          <p:nvPr/>
        </p:nvGrpSpPr>
        <p:grpSpPr bwMode="auto">
          <a:xfrm>
            <a:off x="2894013" y="5624513"/>
            <a:ext cx="668337" cy="234950"/>
            <a:chOff x="3106" y="1195"/>
            <a:chExt cx="421" cy="148"/>
          </a:xfrm>
        </p:grpSpPr>
        <p:sp>
          <p:nvSpPr>
            <p:cNvPr id="149691"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49692"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9673"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49674" name="Group 578"/>
          <p:cNvGrpSpPr>
            <a:grpSpLocks/>
          </p:cNvGrpSpPr>
          <p:nvPr/>
        </p:nvGrpSpPr>
        <p:grpSpPr bwMode="auto">
          <a:xfrm>
            <a:off x="2903538" y="6500813"/>
            <a:ext cx="668337" cy="234950"/>
            <a:chOff x="3106" y="1195"/>
            <a:chExt cx="421" cy="148"/>
          </a:xfrm>
        </p:grpSpPr>
        <p:sp>
          <p:nvSpPr>
            <p:cNvPr id="149689"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4969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9675"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955100"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vkeksl</a:t>
            </a:r>
          </a:p>
        </p:txBody>
      </p:sp>
      <p:sp>
        <p:nvSpPr>
          <p:cNvPr id="955101"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solidFill>
                  <a:schemeClr val="hlink"/>
                </a:solidFill>
                <a:latin typeface="Kruti Dev 010" charset="0"/>
              </a:rPr>
              <a:t>gks</a:t>
            </a:r>
            <a:r>
              <a:rPr lang="ja-JP" altLang="en-US" sz="1700" b="1">
                <a:solidFill>
                  <a:schemeClr val="hlink"/>
                </a:solidFill>
                <a:latin typeface="Kruti Dev 010" charset="0"/>
              </a:rPr>
              <a:t>’</a:t>
            </a:r>
            <a:r>
              <a:rPr lang="en-US" sz="1700" b="1">
                <a:solidFill>
                  <a:schemeClr val="hlink"/>
                </a:solidFill>
                <a:latin typeface="Kruti Dev 010" charset="0"/>
              </a:rPr>
              <a:t>ks</a:t>
            </a:r>
          </a:p>
        </p:txBody>
      </p:sp>
      <p:sp>
        <p:nvSpPr>
          <p:cNvPr id="955113"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solidFill>
                  <a:schemeClr val="hlink"/>
                </a:solidFill>
                <a:latin typeface="Kruti Dev 010" pitchFamily="2" charset="0"/>
                <a:ea typeface="+mn-ea"/>
                <a:cs typeface="+mn-cs"/>
              </a:rPr>
              <a:t>;kstuk</a:t>
            </a:r>
          </a:p>
        </p:txBody>
      </p:sp>
      <p:sp>
        <p:nvSpPr>
          <p:cNvPr id="955114"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solidFill>
                  <a:srgbClr val="FF0000"/>
                </a:solidFill>
                <a:latin typeface="Kruti Dev 010" charset="0"/>
              </a:rPr>
              <a:t>¼uhuos½</a:t>
            </a:r>
            <a:endParaRPr lang="en-US" sz="800" b="1">
              <a:solidFill>
                <a:srgbClr val="FF0000"/>
              </a:solidFill>
              <a:latin typeface="Kruti Dev 010" charset="0"/>
            </a:endParaRPr>
          </a:p>
        </p:txBody>
      </p:sp>
      <p:grpSp>
        <p:nvGrpSpPr>
          <p:cNvPr id="12" name="Group 803"/>
          <p:cNvGrpSpPr>
            <a:grpSpLocks/>
          </p:cNvGrpSpPr>
          <p:nvPr/>
        </p:nvGrpSpPr>
        <p:grpSpPr bwMode="auto">
          <a:xfrm>
            <a:off x="2414588" y="895350"/>
            <a:ext cx="7319962" cy="5348288"/>
            <a:chOff x="1539" y="564"/>
            <a:chExt cx="4611" cy="3369"/>
          </a:xfrm>
        </p:grpSpPr>
        <p:sp>
          <p:nvSpPr>
            <p:cNvPr id="954595" name="AutoShape 227"/>
            <p:cNvSpPr>
              <a:spLocks noChangeArrowheads="1"/>
            </p:cNvSpPr>
            <p:nvPr/>
          </p:nvSpPr>
          <p:spPr bwMode="auto">
            <a:xfrm>
              <a:off x="3498" y="2415"/>
              <a:ext cx="2652" cy="1518"/>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54988" name="AutoShape 620"/>
            <p:cNvSpPr>
              <a:spLocks noChangeArrowheads="1"/>
            </p:cNvSpPr>
            <p:nvPr/>
          </p:nvSpPr>
          <p:spPr bwMode="auto">
            <a:xfrm>
              <a:off x="1539" y="564"/>
              <a:ext cx="1003" cy="894"/>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07"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49682" name="Group 391"/>
          <p:cNvGrpSpPr>
            <a:grpSpLocks/>
          </p:cNvGrpSpPr>
          <p:nvPr/>
        </p:nvGrpSpPr>
        <p:grpSpPr bwMode="auto">
          <a:xfrm>
            <a:off x="5395913" y="2046288"/>
            <a:ext cx="4400550" cy="1916112"/>
            <a:chOff x="3399" y="1239"/>
            <a:chExt cx="2772" cy="1207"/>
          </a:xfrm>
        </p:grpSpPr>
        <p:sp>
          <p:nvSpPr>
            <p:cNvPr id="209"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10"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11"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49683"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1554"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51555"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556"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1557"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75052" name="Rectangle 204"/>
          <p:cNvSpPr>
            <a:spLocks noChangeArrowheads="1"/>
          </p:cNvSpPr>
          <p:nvPr/>
        </p:nvSpPr>
        <p:spPr bwMode="auto">
          <a:xfrm>
            <a:off x="5491163" y="3848100"/>
            <a:ext cx="3741737" cy="1271630"/>
          </a:xfrm>
          <a:prstGeom prst="rect">
            <a:avLst/>
          </a:prstGeom>
          <a:noFill/>
          <a:ln w="508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lgn="ctr">
              <a:lnSpc>
                <a:spcPct val="80000"/>
              </a:lnSpc>
              <a:spcBef>
                <a:spcPts val="0"/>
              </a:spcBef>
              <a:defRPr/>
            </a:pPr>
            <a:r>
              <a:rPr lang="en-US" sz="3200" b="1" dirty="0">
                <a:ln>
                  <a:solidFill>
                    <a:srgbClr val="00FFFF"/>
                  </a:solidFill>
                </a:ln>
                <a:solidFill>
                  <a:srgbClr val="66FFFF"/>
                </a:solidFill>
                <a:latin typeface="Kruti Dev 010" pitchFamily="2" charset="0"/>
                <a:ea typeface="ＭＳ Ｐゴシック" pitchFamily="-84" charset="-128"/>
                <a:cs typeface="+mn-cs"/>
              </a:rPr>
              <a:t>;gwnk dk nf{k.k jkT; u"V</a:t>
            </a:r>
          </a:p>
          <a:p>
            <a:pPr algn="ctr">
              <a:lnSpc>
                <a:spcPct val="80000"/>
              </a:lnSpc>
              <a:spcBef>
                <a:spcPts val="0"/>
              </a:spcBef>
              <a:defRPr/>
            </a:pPr>
            <a:r>
              <a:rPr lang="en-US" sz="3200" b="1" dirty="0">
                <a:ln>
                  <a:solidFill>
                    <a:srgbClr val="00FFFF"/>
                  </a:solidFill>
                </a:ln>
                <a:solidFill>
                  <a:srgbClr val="66FFFF"/>
                </a:solidFill>
                <a:latin typeface="Kruti Dev 010" pitchFamily="2" charset="0"/>
                <a:ea typeface="ＭＳ Ｐゴシック" pitchFamily="-84" charset="-128"/>
                <a:cs typeface="+mn-cs"/>
              </a:rPr>
              <a:t>gks jgk Fkk ----</a:t>
            </a:r>
          </a:p>
        </p:txBody>
      </p:sp>
      <p:sp>
        <p:nvSpPr>
          <p:cNvPr id="975062" name="Rectangle 214"/>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1560" name="Text Box 219"/>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70</a:t>
            </a:r>
          </a:p>
        </p:txBody>
      </p:sp>
      <p:grpSp>
        <p:nvGrpSpPr>
          <p:cNvPr id="151561" name="Group 220"/>
          <p:cNvGrpSpPr>
            <a:grpSpLocks/>
          </p:cNvGrpSpPr>
          <p:nvPr/>
        </p:nvGrpSpPr>
        <p:grpSpPr bwMode="auto">
          <a:xfrm>
            <a:off x="5232400" y="6367463"/>
            <a:ext cx="4233863" cy="841375"/>
            <a:chOff x="3468" y="4011"/>
            <a:chExt cx="2667" cy="530"/>
          </a:xfrm>
        </p:grpSpPr>
        <p:sp>
          <p:nvSpPr>
            <p:cNvPr id="975069" name="Text Box 221"/>
            <p:cNvSpPr txBox="1">
              <a:spLocks noChangeArrowheads="1"/>
            </p:cNvSpPr>
            <p:nvPr/>
          </p:nvSpPr>
          <p:spPr bwMode="auto">
            <a:xfrm>
              <a:off x="3468" y="4018"/>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vuqekur% dky[kaM</a:t>
              </a:r>
            </a:p>
            <a:p>
              <a:pPr algn="ctr">
                <a:spcBef>
                  <a:spcPts val="0"/>
                </a:spcBef>
                <a:defRPr/>
              </a:pPr>
              <a:r>
                <a:rPr lang="en-US" sz="2400" b="1" dirty="0">
                  <a:ln>
                    <a:solidFill>
                      <a:srgbClr val="FFFF00"/>
                    </a:solidFill>
                  </a:ln>
                  <a:solidFill>
                    <a:srgbClr val="FFF819"/>
                  </a:solidFill>
                  <a:latin typeface="Kruti Dev 010" pitchFamily="2" charset="0"/>
                  <a:ea typeface="+mn-ea"/>
                  <a:cs typeface="+mn-cs"/>
                </a:rPr>
                <a:t>Š</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 ls ‡</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a:t>
              </a:r>
            </a:p>
          </p:txBody>
        </p:sp>
        <p:sp>
          <p:nvSpPr>
            <p:cNvPr id="975070" name="AutoShape 222"/>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975073" name="Rectangle 225"/>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51563" name="Text Box 238"/>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a:latin typeface="Kruti Dev 010" charset="0"/>
              </a:rPr>
              <a:t> </a:t>
            </a:r>
          </a:p>
        </p:txBody>
      </p:sp>
      <p:sp>
        <p:nvSpPr>
          <p:cNvPr id="975657" name="Text Box 809"/>
          <p:cNvSpPr txBox="1">
            <a:spLocks noChangeArrowheads="1"/>
          </p:cNvSpPr>
          <p:nvPr/>
        </p:nvSpPr>
        <p:spPr bwMode="auto">
          <a:xfrm>
            <a:off x="5875338" y="4622800"/>
            <a:ext cx="2998787" cy="150502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0000"/>
              </a:lnSpc>
              <a:spcBef>
                <a:spcPts val="600"/>
              </a:spcBef>
              <a:defRPr/>
            </a:pPr>
            <a:r>
              <a:rPr lang="en-US" sz="2400" b="1" dirty="0">
                <a:ln>
                  <a:solidFill>
                    <a:schemeClr val="bg1"/>
                  </a:solidFill>
                </a:ln>
                <a:solidFill>
                  <a:schemeClr val="bg1"/>
                </a:solidFill>
                <a:latin typeface="Kruti Dev 010" pitchFamily="2" charset="0"/>
              </a:rPr>
              <a:t>;’kk;kg</a:t>
            </a:r>
          </a:p>
          <a:p>
            <a:pPr algn="ctr">
              <a:lnSpc>
                <a:spcPct val="80000"/>
              </a:lnSpc>
              <a:spcBef>
                <a:spcPts val="600"/>
              </a:spcBef>
              <a:defRPr/>
            </a:pPr>
            <a:r>
              <a:rPr lang="en-US" sz="2400" b="1" dirty="0">
                <a:ln>
                  <a:solidFill>
                    <a:schemeClr val="bg1"/>
                  </a:solidFill>
                </a:ln>
                <a:solidFill>
                  <a:schemeClr val="bg1"/>
                </a:solidFill>
                <a:latin typeface="Kruti Dev 010" pitchFamily="2" charset="0"/>
              </a:rPr>
              <a:t>;ks,y</a:t>
            </a:r>
          </a:p>
          <a:p>
            <a:pPr algn="ctr">
              <a:lnSpc>
                <a:spcPct val="80000"/>
              </a:lnSpc>
              <a:spcBef>
                <a:spcPts val="600"/>
              </a:spcBef>
              <a:defRPr/>
            </a:pPr>
            <a:r>
              <a:rPr lang="en-US" sz="2400" b="1" dirty="0">
                <a:ln>
                  <a:solidFill>
                    <a:schemeClr val="bg1"/>
                  </a:solidFill>
                </a:ln>
                <a:solidFill>
                  <a:schemeClr val="bg1"/>
                </a:solidFill>
                <a:latin typeface="Kruti Dev 010" pitchFamily="2" charset="0"/>
              </a:rPr>
              <a:t>ehdk</a:t>
            </a:r>
          </a:p>
          <a:p>
            <a:pPr algn="ctr">
              <a:lnSpc>
                <a:spcPct val="80000"/>
              </a:lnSpc>
              <a:spcBef>
                <a:spcPts val="600"/>
              </a:spcBef>
              <a:defRPr/>
            </a:pPr>
            <a:r>
              <a:rPr lang="en-US" sz="2400" b="1" dirty="0">
                <a:ln>
                  <a:solidFill>
                    <a:schemeClr val="bg1"/>
                  </a:solidFill>
                </a:ln>
                <a:solidFill>
                  <a:schemeClr val="bg1"/>
                </a:solidFill>
                <a:latin typeface="Kruti Dev 010" pitchFamily="2" charset="0"/>
              </a:rPr>
              <a:t>vkscs/kkg ¼,nkse½</a:t>
            </a:r>
            <a:endParaRPr lang="en-US" sz="2000" b="1" dirty="0">
              <a:ln>
                <a:solidFill>
                  <a:schemeClr val="bg1"/>
                </a:solidFill>
              </a:ln>
              <a:solidFill>
                <a:schemeClr val="bg1"/>
              </a:solidFill>
              <a:latin typeface="Kruti Dev 010" pitchFamily="2" charset="0"/>
            </a:endParaRPr>
          </a:p>
        </p:txBody>
      </p:sp>
      <p:sp>
        <p:nvSpPr>
          <p:cNvPr id="151565" name="Text Box 812"/>
          <p:cNvSpPr txBox="1">
            <a:spLocks noChangeArrowheads="1"/>
          </p:cNvSpPr>
          <p:nvPr/>
        </p:nvSpPr>
        <p:spPr bwMode="auto">
          <a:xfrm>
            <a:off x="9572625" y="728980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5156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67"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1568"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51569"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570"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5157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9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9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9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9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159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159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159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159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59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59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0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0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5160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0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60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0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0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0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5160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0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1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161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5161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161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1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1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1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1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1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1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2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2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162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162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5162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5162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5162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162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2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2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3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3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3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3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163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163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163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163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163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3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5164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164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64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65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65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5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165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5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5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165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165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165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165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166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166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166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166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166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166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166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166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166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166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7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7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7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7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7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7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7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67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7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7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8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8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8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8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8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68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168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168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5168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5168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5169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5169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5169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5169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51694"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5169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5169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5169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5169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5169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51700"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5170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5170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5170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5170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170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66"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5170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170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51709" name="Group 185"/>
          <p:cNvGrpSpPr>
            <a:grpSpLocks/>
          </p:cNvGrpSpPr>
          <p:nvPr/>
        </p:nvGrpSpPr>
        <p:grpSpPr bwMode="auto">
          <a:xfrm>
            <a:off x="3511550" y="3548063"/>
            <a:ext cx="433388" cy="974725"/>
            <a:chOff x="5924548" y="2946412"/>
            <a:chExt cx="1130302" cy="1844685"/>
          </a:xfrm>
        </p:grpSpPr>
        <p:grpSp>
          <p:nvGrpSpPr>
            <p:cNvPr id="151753" name="Group 85"/>
            <p:cNvGrpSpPr>
              <a:grpSpLocks/>
            </p:cNvGrpSpPr>
            <p:nvPr/>
          </p:nvGrpSpPr>
          <p:grpSpPr bwMode="auto">
            <a:xfrm>
              <a:off x="6153150" y="3681413"/>
              <a:ext cx="901700" cy="947736"/>
              <a:chOff x="1557" y="1007"/>
              <a:chExt cx="2105" cy="1949"/>
            </a:xfrm>
          </p:grpSpPr>
          <p:grpSp>
            <p:nvGrpSpPr>
              <p:cNvPr id="151757" name="Group 87"/>
              <p:cNvGrpSpPr>
                <a:grpSpLocks/>
              </p:cNvGrpSpPr>
              <p:nvPr/>
            </p:nvGrpSpPr>
            <p:grpSpPr bwMode="auto">
              <a:xfrm>
                <a:off x="1557" y="1209"/>
                <a:ext cx="2105" cy="1421"/>
                <a:chOff x="578" y="2316"/>
                <a:chExt cx="2105" cy="1421"/>
              </a:xfrm>
            </p:grpSpPr>
            <p:sp>
              <p:nvSpPr>
                <p:cNvPr id="15176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176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175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175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176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176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176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1754" name="Group 98"/>
            <p:cNvGrpSpPr>
              <a:grpSpLocks/>
            </p:cNvGrpSpPr>
            <p:nvPr/>
          </p:nvGrpSpPr>
          <p:grpSpPr bwMode="auto">
            <a:xfrm>
              <a:off x="5924559" y="2946409"/>
              <a:ext cx="1019178" cy="1844683"/>
              <a:chOff x="3756" y="1840"/>
              <a:chExt cx="642" cy="1162"/>
            </a:xfrm>
          </p:grpSpPr>
          <p:sp>
            <p:nvSpPr>
              <p:cNvPr id="372"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73"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1710"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51711"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51712" name="Group 588"/>
          <p:cNvGrpSpPr>
            <a:grpSpLocks/>
          </p:cNvGrpSpPr>
          <p:nvPr/>
        </p:nvGrpSpPr>
        <p:grpSpPr bwMode="auto">
          <a:xfrm>
            <a:off x="3068638" y="1276350"/>
            <a:ext cx="541337" cy="330200"/>
            <a:chOff x="3106" y="1199"/>
            <a:chExt cx="341" cy="208"/>
          </a:xfrm>
        </p:grpSpPr>
        <p:sp>
          <p:nvSpPr>
            <p:cNvPr id="151751"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51752"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51713"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1714"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1715" name="Group 578"/>
          <p:cNvGrpSpPr>
            <a:grpSpLocks/>
          </p:cNvGrpSpPr>
          <p:nvPr/>
        </p:nvGrpSpPr>
        <p:grpSpPr bwMode="auto">
          <a:xfrm>
            <a:off x="2932113" y="2462213"/>
            <a:ext cx="668337" cy="234950"/>
            <a:chOff x="3106" y="1195"/>
            <a:chExt cx="421" cy="148"/>
          </a:xfrm>
        </p:grpSpPr>
        <p:sp>
          <p:nvSpPr>
            <p:cNvPr id="151749"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5175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1716"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1717"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1718" name="Group 578"/>
          <p:cNvGrpSpPr>
            <a:grpSpLocks/>
          </p:cNvGrpSpPr>
          <p:nvPr/>
        </p:nvGrpSpPr>
        <p:grpSpPr bwMode="auto">
          <a:xfrm>
            <a:off x="2951163" y="3948113"/>
            <a:ext cx="668337" cy="406400"/>
            <a:chOff x="3106" y="1195"/>
            <a:chExt cx="421" cy="256"/>
          </a:xfrm>
        </p:grpSpPr>
        <p:sp>
          <p:nvSpPr>
            <p:cNvPr id="151747"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51748"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1719"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1720"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1721" name="Group 578"/>
          <p:cNvGrpSpPr>
            <a:grpSpLocks/>
          </p:cNvGrpSpPr>
          <p:nvPr/>
        </p:nvGrpSpPr>
        <p:grpSpPr bwMode="auto">
          <a:xfrm>
            <a:off x="2894013" y="5624513"/>
            <a:ext cx="668337" cy="234950"/>
            <a:chOff x="3106" y="1195"/>
            <a:chExt cx="421" cy="148"/>
          </a:xfrm>
        </p:grpSpPr>
        <p:sp>
          <p:nvSpPr>
            <p:cNvPr id="151745"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51746"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1722"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51723" name="Group 578"/>
          <p:cNvGrpSpPr>
            <a:grpSpLocks/>
          </p:cNvGrpSpPr>
          <p:nvPr/>
        </p:nvGrpSpPr>
        <p:grpSpPr bwMode="auto">
          <a:xfrm>
            <a:off x="2903538" y="6500813"/>
            <a:ext cx="668337" cy="234950"/>
            <a:chOff x="3106" y="1195"/>
            <a:chExt cx="421" cy="148"/>
          </a:xfrm>
        </p:grpSpPr>
        <p:sp>
          <p:nvSpPr>
            <p:cNvPr id="151743"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51744"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1724"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07"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08"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gks</a:t>
            </a:r>
            <a:r>
              <a:rPr lang="ja-JP" altLang="en-US" sz="1700" b="1">
                <a:latin typeface="Kruti Dev 010" charset="0"/>
              </a:rPr>
              <a:t>’</a:t>
            </a:r>
            <a:r>
              <a:rPr lang="en-US" sz="1700" b="1">
                <a:latin typeface="Kruti Dev 010" charset="0"/>
              </a:rPr>
              <a:t>ks</a:t>
            </a:r>
          </a:p>
        </p:txBody>
      </p:sp>
      <p:sp>
        <p:nvSpPr>
          <p:cNvPr id="409"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;kstuk</a:t>
            </a:r>
          </a:p>
        </p:txBody>
      </p:sp>
      <p:sp>
        <p:nvSpPr>
          <p:cNvPr id="410"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975587"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solidFill>
                  <a:schemeClr val="hlink"/>
                </a:solidFill>
                <a:latin typeface="Kruti Dev 010" charset="0"/>
              </a:rPr>
              <a:t>;</a:t>
            </a:r>
            <a:r>
              <a:rPr lang="ja-JP" altLang="en-US" sz="1700" b="1">
                <a:solidFill>
                  <a:schemeClr val="hlink"/>
                </a:solidFill>
                <a:latin typeface="Kruti Dev 010" charset="0"/>
              </a:rPr>
              <a:t>’</a:t>
            </a:r>
            <a:r>
              <a:rPr lang="en-US" sz="1700" b="1">
                <a:solidFill>
                  <a:schemeClr val="hlink"/>
                </a:solidFill>
                <a:latin typeface="Kruti Dev 010" charset="0"/>
              </a:rPr>
              <a:t>kk;kg</a:t>
            </a:r>
          </a:p>
        </p:txBody>
      </p:sp>
      <p:sp>
        <p:nvSpPr>
          <p:cNvPr id="975588"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;ks,y</a:t>
            </a:r>
          </a:p>
        </p:txBody>
      </p:sp>
      <p:sp>
        <p:nvSpPr>
          <p:cNvPr id="975589"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ehdk</a:t>
            </a:r>
          </a:p>
        </p:txBody>
      </p:sp>
      <p:sp>
        <p:nvSpPr>
          <p:cNvPr id="975602"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solidFill>
                  <a:schemeClr val="hlink"/>
                </a:solidFill>
                <a:latin typeface="Kruti Dev 010" pitchFamily="2" charset="0"/>
                <a:ea typeface="+mn-ea"/>
                <a:cs typeface="+mn-cs"/>
              </a:rPr>
              <a:t>vkscS/kkg</a:t>
            </a:r>
          </a:p>
        </p:txBody>
      </p:sp>
      <p:sp>
        <p:nvSpPr>
          <p:cNvPr id="975603"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solidFill>
                  <a:schemeClr val="hlink"/>
                </a:solidFill>
                <a:latin typeface="Kruti Dev 010" charset="0"/>
              </a:rPr>
              <a:t>¼,nkse½</a:t>
            </a:r>
            <a:endParaRPr lang="en-US" sz="800" b="1">
              <a:solidFill>
                <a:schemeClr val="hlink"/>
              </a:solidFill>
              <a:latin typeface="Kruti Dev 010" charset="0"/>
            </a:endParaRPr>
          </a:p>
        </p:txBody>
      </p:sp>
      <p:grpSp>
        <p:nvGrpSpPr>
          <p:cNvPr id="12" name="Group 810"/>
          <p:cNvGrpSpPr>
            <a:grpSpLocks/>
          </p:cNvGrpSpPr>
          <p:nvPr/>
        </p:nvGrpSpPr>
        <p:grpSpPr bwMode="auto">
          <a:xfrm>
            <a:off x="2514600" y="1944688"/>
            <a:ext cx="6694488" cy="3846512"/>
            <a:chOff x="1539" y="1417"/>
            <a:chExt cx="4217" cy="2423"/>
          </a:xfrm>
        </p:grpSpPr>
        <p:sp>
          <p:nvSpPr>
            <p:cNvPr id="975078" name="AutoShape 230"/>
            <p:cNvSpPr>
              <a:spLocks noChangeArrowheads="1"/>
            </p:cNvSpPr>
            <p:nvPr/>
          </p:nvSpPr>
          <p:spPr bwMode="auto">
            <a:xfrm>
              <a:off x="3507" y="2361"/>
              <a:ext cx="2249" cy="1479"/>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75473" name="AutoShape 625"/>
            <p:cNvSpPr>
              <a:spLocks noChangeArrowheads="1"/>
            </p:cNvSpPr>
            <p:nvPr/>
          </p:nvSpPr>
          <p:spPr bwMode="auto">
            <a:xfrm>
              <a:off x="1539" y="1417"/>
              <a:ext cx="1003" cy="1083"/>
            </a:xfrm>
            <a:prstGeom prst="roundRect">
              <a:avLst>
                <a:gd name="adj" fmla="val 16667"/>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13" name="Rectangle 291"/>
          <p:cNvSpPr>
            <a:spLocks noChangeArrowheads="1"/>
          </p:cNvSpPr>
          <p:nvPr/>
        </p:nvSpPr>
        <p:spPr bwMode="auto">
          <a:xfrm>
            <a:off x="6430963" y="2833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51736" name="Group 391"/>
          <p:cNvGrpSpPr>
            <a:grpSpLocks/>
          </p:cNvGrpSpPr>
          <p:nvPr/>
        </p:nvGrpSpPr>
        <p:grpSpPr bwMode="auto">
          <a:xfrm>
            <a:off x="5395913" y="1917700"/>
            <a:ext cx="4400550" cy="1916113"/>
            <a:chOff x="3399" y="1239"/>
            <a:chExt cx="2772" cy="1207"/>
          </a:xfrm>
        </p:grpSpPr>
        <p:sp>
          <p:nvSpPr>
            <p:cNvPr id="215"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16"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17"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51737"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3602"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53603"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4"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3605"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77109" name="Rectangle 213"/>
          <p:cNvSpPr>
            <a:spLocks noChangeArrowheads="1"/>
          </p:cNvSpPr>
          <p:nvPr/>
        </p:nvSpPr>
        <p:spPr bwMode="auto">
          <a:xfrm>
            <a:off x="5290034" y="3887788"/>
            <a:ext cx="4752591" cy="1210075"/>
          </a:xfrm>
          <a:prstGeom prst="rect">
            <a:avLst/>
          </a:prstGeom>
          <a:noFill/>
          <a:ln w="50800">
            <a:noFill/>
            <a:miter lim="800000"/>
            <a:headEnd/>
            <a:tailEnd/>
          </a:ln>
          <a:effectLst>
            <a:outerShdw blurRad="63500" dist="71842" dir="2700000" algn="ctr" rotWithShape="0">
              <a:schemeClr val="tx1">
                <a:alpha val="74998"/>
              </a:schemeClr>
            </a:outerShdw>
          </a:effectLst>
        </p:spPr>
        <p:txBody>
          <a:bodyPr lIns="90487" tIns="44450" rIns="90487" bIns="44450">
            <a:spAutoFit/>
          </a:bodyPr>
          <a:lstStyle/>
          <a:p>
            <a:pPr algn="ctr">
              <a:lnSpc>
                <a:spcPct val="70000"/>
              </a:lnSpc>
              <a:spcBef>
                <a:spcPct val="50000"/>
              </a:spcBef>
              <a:defRPr/>
            </a:pPr>
            <a:r>
              <a:rPr lang="en-US" sz="2800" b="1" dirty="0">
                <a:ln>
                  <a:solidFill>
                    <a:srgbClr val="00FFFF"/>
                  </a:solidFill>
                </a:ln>
                <a:solidFill>
                  <a:srgbClr val="66FFFF"/>
                </a:solidFill>
                <a:latin typeface="Kruti Dev 010" pitchFamily="2" charset="0"/>
                <a:ea typeface="ＭＳ Ｐゴシック" pitchFamily="-84" charset="-128"/>
                <a:cs typeface="+mn-cs"/>
              </a:rPr>
              <a:t>;gwnk----nf{k.kh jkT;---- dfBukbZ esa----</a:t>
            </a:r>
          </a:p>
          <a:p>
            <a:pPr algn="ctr">
              <a:lnSpc>
                <a:spcPct val="70000"/>
              </a:lnSpc>
              <a:spcBef>
                <a:spcPct val="50000"/>
              </a:spcBef>
              <a:defRPr/>
            </a:pPr>
            <a:endParaRPr lang="en-US" sz="2800" b="1" dirty="0">
              <a:ln>
                <a:solidFill>
                  <a:srgbClr val="00FFFF"/>
                </a:solidFill>
              </a:ln>
              <a:solidFill>
                <a:srgbClr val="66FFFF"/>
              </a:solidFill>
              <a:latin typeface="Kruti Dev 010" pitchFamily="2" charset="0"/>
              <a:ea typeface="ＭＳ Ｐゴシック" pitchFamily="-84" charset="-128"/>
              <a:cs typeface="+mn-cs"/>
            </a:endParaRPr>
          </a:p>
        </p:txBody>
      </p:sp>
      <p:sp>
        <p:nvSpPr>
          <p:cNvPr id="977110" name="Rectangle 214"/>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3608" name="Text Box 220"/>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71</a:t>
            </a:r>
          </a:p>
        </p:txBody>
      </p:sp>
      <p:grpSp>
        <p:nvGrpSpPr>
          <p:cNvPr id="153609" name="Group 221"/>
          <p:cNvGrpSpPr>
            <a:grpSpLocks/>
          </p:cNvGrpSpPr>
          <p:nvPr/>
        </p:nvGrpSpPr>
        <p:grpSpPr bwMode="auto">
          <a:xfrm>
            <a:off x="5232400" y="6346825"/>
            <a:ext cx="4233863" cy="842963"/>
            <a:chOff x="3468" y="3998"/>
            <a:chExt cx="2667" cy="531"/>
          </a:xfrm>
        </p:grpSpPr>
        <p:sp>
          <p:nvSpPr>
            <p:cNvPr id="977118" name="Text Box 222"/>
            <p:cNvSpPr txBox="1">
              <a:spLocks noChangeArrowheads="1"/>
            </p:cNvSpPr>
            <p:nvPr/>
          </p:nvSpPr>
          <p:spPr bwMode="auto">
            <a:xfrm>
              <a:off x="3468" y="3998"/>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vuqekfur dky[kaM %</a:t>
              </a:r>
            </a:p>
            <a:p>
              <a:pPr algn="ctr">
                <a:spcBef>
                  <a:spcPts val="0"/>
                </a:spcBef>
                <a:defRPr/>
              </a:pPr>
              <a:r>
                <a:rPr lang="en-US" sz="2400" b="1" dirty="0">
                  <a:ln>
                    <a:solidFill>
                      <a:srgbClr val="FFFF00"/>
                    </a:solidFill>
                  </a:ln>
                  <a:solidFill>
                    <a:srgbClr val="FFF819"/>
                  </a:solidFill>
                  <a:latin typeface="Kruti Dev 010" pitchFamily="2" charset="0"/>
                  <a:ea typeface="+mn-ea"/>
                  <a:cs typeface="+mn-cs"/>
                </a:rPr>
                <a:t>ˆ</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 ls ˆ</a:t>
              </a:r>
              <a:r>
                <a:rPr lang="en-US" sz="2400" b="1" dirty="0">
                  <a:ln>
                    <a:solidFill>
                      <a:srgbClr val="FFFF00"/>
                    </a:solidFill>
                  </a:ln>
                  <a:solidFill>
                    <a:srgbClr val="FFF819"/>
                  </a:solidFill>
                  <a:latin typeface="Kruti Dev 010"/>
                  <a:ea typeface="+mn-ea"/>
                  <a:cs typeface="+mn-cs"/>
                </a:rPr>
                <a:t>ŒŒ</a:t>
              </a:r>
              <a:r>
                <a:rPr lang="en-US" sz="2400" b="1" dirty="0">
                  <a:ln>
                    <a:solidFill>
                      <a:srgbClr val="FFFF00"/>
                    </a:solidFill>
                  </a:ln>
                  <a:solidFill>
                    <a:srgbClr val="FFF819"/>
                  </a:solidFill>
                  <a:latin typeface="Kruti Dev 010" pitchFamily="2" charset="0"/>
                  <a:ea typeface="+mn-ea"/>
                  <a:cs typeface="+mn-cs"/>
                </a:rPr>
                <a:t> ch-lh-</a:t>
              </a:r>
            </a:p>
          </p:txBody>
        </p:sp>
        <p:sp>
          <p:nvSpPr>
            <p:cNvPr id="977119" name="AutoShape 22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977122" name="Rectangle 226"/>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53611" name="Text Box 238"/>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a:latin typeface="Kruti Dev 010" charset="0"/>
              </a:rPr>
              <a:t> </a:t>
            </a:r>
          </a:p>
        </p:txBody>
      </p:sp>
      <p:sp>
        <p:nvSpPr>
          <p:cNvPr id="977705" name="Text Box 809"/>
          <p:cNvSpPr txBox="1">
            <a:spLocks noChangeArrowheads="1"/>
          </p:cNvSpPr>
          <p:nvPr/>
        </p:nvSpPr>
        <p:spPr bwMode="auto">
          <a:xfrm>
            <a:off x="5875338" y="4242393"/>
            <a:ext cx="2998787" cy="2031325"/>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50000"/>
              </a:lnSpc>
              <a:spcBef>
                <a:spcPct val="50000"/>
              </a:spcBef>
              <a:defRPr/>
            </a:pPr>
            <a:r>
              <a:rPr lang="en-US" sz="2800" b="1" dirty="0">
                <a:ln>
                  <a:solidFill>
                    <a:schemeClr val="bg1"/>
                  </a:solidFill>
                </a:ln>
                <a:solidFill>
                  <a:schemeClr val="bg1"/>
                </a:solidFill>
                <a:latin typeface="Kruti Dev 010" pitchFamily="2" charset="0"/>
              </a:rPr>
              <a:t>f;eZ;kg</a:t>
            </a:r>
          </a:p>
          <a:p>
            <a:pPr algn="ctr">
              <a:lnSpc>
                <a:spcPct val="50000"/>
              </a:lnSpc>
              <a:spcBef>
                <a:spcPct val="50000"/>
              </a:spcBef>
              <a:defRPr/>
            </a:pPr>
            <a:r>
              <a:rPr lang="en-US" sz="2800" b="1" dirty="0">
                <a:ln>
                  <a:solidFill>
                    <a:schemeClr val="bg1"/>
                  </a:solidFill>
                </a:ln>
                <a:solidFill>
                  <a:schemeClr val="bg1"/>
                </a:solidFill>
                <a:latin typeface="Kruti Dev 010" pitchFamily="2" charset="0"/>
              </a:rPr>
              <a:t>foykixhr</a:t>
            </a:r>
          </a:p>
          <a:p>
            <a:pPr algn="ctr">
              <a:lnSpc>
                <a:spcPct val="50000"/>
              </a:lnSpc>
              <a:spcBef>
                <a:spcPct val="50000"/>
              </a:spcBef>
              <a:defRPr/>
            </a:pPr>
            <a:r>
              <a:rPr lang="en-US" sz="2800" b="1" dirty="0">
                <a:ln>
                  <a:solidFill>
                    <a:schemeClr val="bg1"/>
                  </a:solidFill>
                </a:ln>
                <a:solidFill>
                  <a:schemeClr val="bg1"/>
                </a:solidFill>
                <a:latin typeface="Kruti Dev 010" pitchFamily="2" charset="0"/>
              </a:rPr>
              <a:t>gcDdwd</a:t>
            </a:r>
          </a:p>
          <a:p>
            <a:pPr algn="ctr">
              <a:lnSpc>
                <a:spcPct val="50000"/>
              </a:lnSpc>
              <a:spcBef>
                <a:spcPct val="50000"/>
              </a:spcBef>
              <a:defRPr/>
            </a:pPr>
            <a:r>
              <a:rPr lang="en-US" sz="2800" b="1" dirty="0">
                <a:ln>
                  <a:solidFill>
                    <a:schemeClr val="bg1"/>
                  </a:solidFill>
                </a:ln>
                <a:solidFill>
                  <a:schemeClr val="bg1"/>
                </a:solidFill>
                <a:latin typeface="Kruti Dev 010" pitchFamily="2" charset="0"/>
              </a:rPr>
              <a:t>uge ¼uhuos½</a:t>
            </a:r>
          </a:p>
          <a:p>
            <a:pPr algn="ctr">
              <a:lnSpc>
                <a:spcPct val="50000"/>
              </a:lnSpc>
              <a:spcBef>
                <a:spcPct val="50000"/>
              </a:spcBef>
              <a:defRPr/>
            </a:pPr>
            <a:r>
              <a:rPr lang="en-US" sz="2800" b="1" dirty="0">
                <a:ln>
                  <a:solidFill>
                    <a:schemeClr val="bg1"/>
                  </a:solidFill>
                </a:ln>
                <a:solidFill>
                  <a:schemeClr val="bg1"/>
                </a:solidFill>
                <a:latin typeface="Kruti Dev 010" pitchFamily="2" charset="0"/>
              </a:rPr>
              <a:t>liU;kg</a:t>
            </a:r>
            <a:endParaRPr lang="en-US" sz="2400" b="1" dirty="0">
              <a:ln>
                <a:solidFill>
                  <a:schemeClr val="bg1"/>
                </a:solidFill>
              </a:ln>
              <a:solidFill>
                <a:schemeClr val="bg1"/>
              </a:solidFill>
              <a:latin typeface="Kruti Dev 010" pitchFamily="2" charset="0"/>
            </a:endParaRPr>
          </a:p>
        </p:txBody>
      </p:sp>
      <p:sp>
        <p:nvSpPr>
          <p:cNvPr id="153613" name="Text Box 811"/>
          <p:cNvSpPr txBox="1">
            <a:spLocks noChangeArrowheads="1"/>
          </p:cNvSpPr>
          <p:nvPr/>
        </p:nvSpPr>
        <p:spPr bwMode="auto">
          <a:xfrm>
            <a:off x="9572625" y="728980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977714"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977665"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5361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17"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3618"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53619"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20"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5362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4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4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4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4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364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364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364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364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4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4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5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5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5365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5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65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5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5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5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5365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5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6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366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5366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366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6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6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6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6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6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6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7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7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367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367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5367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5367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5367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367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7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7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8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8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8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8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368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368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368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368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368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8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5369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369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9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70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70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0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370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70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0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370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370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370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370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371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371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371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371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371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371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371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371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371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371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2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2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2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2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2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2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2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72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2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2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3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3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3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3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3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3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373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373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5373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5373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5374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5374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5374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5374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53744"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5374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5374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5374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5374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5374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53750" name="Rectangle 619"/>
          <p:cNvSpPr>
            <a:spLocks noChangeArrowheads="1"/>
          </p:cNvSpPr>
          <p:nvPr/>
        </p:nvSpPr>
        <p:spPr bwMode="auto">
          <a:xfrm>
            <a:off x="839788" y="352583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5375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5375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5375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5375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375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73"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5375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375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53759" name="Group 185"/>
          <p:cNvGrpSpPr>
            <a:grpSpLocks/>
          </p:cNvGrpSpPr>
          <p:nvPr/>
        </p:nvGrpSpPr>
        <p:grpSpPr bwMode="auto">
          <a:xfrm>
            <a:off x="3511550" y="3548063"/>
            <a:ext cx="433388" cy="974725"/>
            <a:chOff x="5924548" y="2946412"/>
            <a:chExt cx="1130302" cy="1844685"/>
          </a:xfrm>
        </p:grpSpPr>
        <p:grpSp>
          <p:nvGrpSpPr>
            <p:cNvPr id="153807" name="Group 85"/>
            <p:cNvGrpSpPr>
              <a:grpSpLocks/>
            </p:cNvGrpSpPr>
            <p:nvPr/>
          </p:nvGrpSpPr>
          <p:grpSpPr bwMode="auto">
            <a:xfrm>
              <a:off x="6153150" y="3681413"/>
              <a:ext cx="901700" cy="947736"/>
              <a:chOff x="1557" y="1007"/>
              <a:chExt cx="2105" cy="1949"/>
            </a:xfrm>
          </p:grpSpPr>
          <p:grpSp>
            <p:nvGrpSpPr>
              <p:cNvPr id="153811" name="Group 87"/>
              <p:cNvGrpSpPr>
                <a:grpSpLocks/>
              </p:cNvGrpSpPr>
              <p:nvPr/>
            </p:nvGrpSpPr>
            <p:grpSpPr bwMode="auto">
              <a:xfrm>
                <a:off x="1557" y="1209"/>
                <a:ext cx="2105" cy="1421"/>
                <a:chOff x="578" y="2316"/>
                <a:chExt cx="2105" cy="1421"/>
              </a:xfrm>
            </p:grpSpPr>
            <p:sp>
              <p:nvSpPr>
                <p:cNvPr id="15381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381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381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381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381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381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381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3808" name="Group 98"/>
            <p:cNvGrpSpPr>
              <a:grpSpLocks/>
            </p:cNvGrpSpPr>
            <p:nvPr/>
          </p:nvGrpSpPr>
          <p:grpSpPr bwMode="auto">
            <a:xfrm>
              <a:off x="5924559" y="2946409"/>
              <a:ext cx="1019178" cy="1844683"/>
              <a:chOff x="3756" y="1840"/>
              <a:chExt cx="642" cy="1162"/>
            </a:xfrm>
          </p:grpSpPr>
          <p:sp>
            <p:nvSpPr>
              <p:cNvPr id="379"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80"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3760"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53761"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53762" name="Group 588"/>
          <p:cNvGrpSpPr>
            <a:grpSpLocks/>
          </p:cNvGrpSpPr>
          <p:nvPr/>
        </p:nvGrpSpPr>
        <p:grpSpPr bwMode="auto">
          <a:xfrm>
            <a:off x="3068638" y="1276350"/>
            <a:ext cx="541337" cy="330200"/>
            <a:chOff x="3106" y="1199"/>
            <a:chExt cx="341" cy="208"/>
          </a:xfrm>
        </p:grpSpPr>
        <p:sp>
          <p:nvSpPr>
            <p:cNvPr id="153805"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53806"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53763"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3764"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3765" name="Group 578"/>
          <p:cNvGrpSpPr>
            <a:grpSpLocks/>
          </p:cNvGrpSpPr>
          <p:nvPr/>
        </p:nvGrpSpPr>
        <p:grpSpPr bwMode="auto">
          <a:xfrm>
            <a:off x="2932113" y="2462213"/>
            <a:ext cx="668337" cy="234950"/>
            <a:chOff x="3106" y="1195"/>
            <a:chExt cx="421" cy="148"/>
          </a:xfrm>
        </p:grpSpPr>
        <p:sp>
          <p:nvSpPr>
            <p:cNvPr id="153803"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53804"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3766"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3767"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3768" name="Group 578"/>
          <p:cNvGrpSpPr>
            <a:grpSpLocks/>
          </p:cNvGrpSpPr>
          <p:nvPr/>
        </p:nvGrpSpPr>
        <p:grpSpPr bwMode="auto">
          <a:xfrm>
            <a:off x="2951163" y="3948113"/>
            <a:ext cx="668337" cy="406400"/>
            <a:chOff x="3106" y="1195"/>
            <a:chExt cx="421" cy="256"/>
          </a:xfrm>
        </p:grpSpPr>
        <p:sp>
          <p:nvSpPr>
            <p:cNvPr id="153801"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53802"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3769"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3770"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3771" name="Group 578"/>
          <p:cNvGrpSpPr>
            <a:grpSpLocks/>
          </p:cNvGrpSpPr>
          <p:nvPr/>
        </p:nvGrpSpPr>
        <p:grpSpPr bwMode="auto">
          <a:xfrm>
            <a:off x="2894013" y="5624513"/>
            <a:ext cx="668337" cy="234950"/>
            <a:chOff x="3106" y="1195"/>
            <a:chExt cx="421" cy="148"/>
          </a:xfrm>
        </p:grpSpPr>
        <p:sp>
          <p:nvSpPr>
            <p:cNvPr id="153799"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5380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3772"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53773" name="Group 578"/>
          <p:cNvGrpSpPr>
            <a:grpSpLocks/>
          </p:cNvGrpSpPr>
          <p:nvPr/>
        </p:nvGrpSpPr>
        <p:grpSpPr bwMode="auto">
          <a:xfrm>
            <a:off x="2903538" y="6500813"/>
            <a:ext cx="668337" cy="234950"/>
            <a:chOff x="3106" y="1195"/>
            <a:chExt cx="421" cy="148"/>
          </a:xfrm>
        </p:grpSpPr>
        <p:sp>
          <p:nvSpPr>
            <p:cNvPr id="153797"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53798"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3774"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14"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15"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gks</a:t>
            </a:r>
            <a:r>
              <a:rPr lang="ja-JP" altLang="en-US" sz="1700" b="1">
                <a:latin typeface="Kruti Dev 010" charset="0"/>
              </a:rPr>
              <a:t>’</a:t>
            </a:r>
            <a:r>
              <a:rPr lang="en-US" sz="1700" b="1">
                <a:latin typeface="Kruti Dev 010" charset="0"/>
              </a:rPr>
              <a:t>ks</a:t>
            </a:r>
          </a:p>
        </p:txBody>
      </p:sp>
      <p:sp>
        <p:nvSpPr>
          <p:cNvPr id="416"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;kstuk</a:t>
            </a:r>
          </a:p>
        </p:txBody>
      </p:sp>
      <p:sp>
        <p:nvSpPr>
          <p:cNvPr id="417"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418"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a:t>
            </a:r>
            <a:r>
              <a:rPr lang="ja-JP" altLang="en-US" sz="1700" b="1">
                <a:latin typeface="Kruti Dev 010" charset="0"/>
              </a:rPr>
              <a:t>’</a:t>
            </a:r>
            <a:r>
              <a:rPr lang="en-US" sz="1700" b="1">
                <a:latin typeface="Kruti Dev 010" charset="0"/>
              </a:rPr>
              <a:t>kk;kg</a:t>
            </a:r>
          </a:p>
        </p:txBody>
      </p:sp>
      <p:sp>
        <p:nvSpPr>
          <p:cNvPr id="419"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20"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21"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vkscS/kkg</a:t>
            </a:r>
          </a:p>
        </p:txBody>
      </p:sp>
      <p:sp>
        <p:nvSpPr>
          <p:cNvPr id="422"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¼,nkse½</a:t>
            </a:r>
            <a:endParaRPr lang="en-US" sz="800" b="1">
              <a:latin typeface="Kruti Dev 010" charset="0"/>
            </a:endParaRPr>
          </a:p>
        </p:txBody>
      </p:sp>
      <p:sp>
        <p:nvSpPr>
          <p:cNvPr id="977639"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gcDdwd</a:t>
            </a:r>
          </a:p>
        </p:txBody>
      </p:sp>
      <p:sp>
        <p:nvSpPr>
          <p:cNvPr id="977640"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liU;kg</a:t>
            </a:r>
          </a:p>
        </p:txBody>
      </p:sp>
      <p:sp>
        <p:nvSpPr>
          <p:cNvPr id="977649"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solidFill>
                  <a:schemeClr val="hlink"/>
                </a:solidFill>
                <a:latin typeface="Kruti Dev 010" pitchFamily="2" charset="0"/>
                <a:ea typeface="+mn-ea"/>
                <a:cs typeface="+mn-cs"/>
              </a:rPr>
              <a:t>ugwe</a:t>
            </a:r>
          </a:p>
        </p:txBody>
      </p:sp>
      <p:sp>
        <p:nvSpPr>
          <p:cNvPr id="977650"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solidFill>
                  <a:schemeClr val="hlink"/>
                </a:solidFill>
                <a:latin typeface="Kruti Dev 010" charset="0"/>
              </a:rPr>
              <a:t>¼uhuos½</a:t>
            </a:r>
            <a:endParaRPr lang="en-US" sz="800" b="1">
              <a:solidFill>
                <a:schemeClr val="hlink"/>
              </a:solidFill>
              <a:latin typeface="Kruti Dev 010" charset="0"/>
            </a:endParaRPr>
          </a:p>
        </p:txBody>
      </p:sp>
      <p:grpSp>
        <p:nvGrpSpPr>
          <p:cNvPr id="12" name="Group 810"/>
          <p:cNvGrpSpPr>
            <a:grpSpLocks/>
          </p:cNvGrpSpPr>
          <p:nvPr/>
        </p:nvGrpSpPr>
        <p:grpSpPr bwMode="auto">
          <a:xfrm>
            <a:off x="2452688" y="3678238"/>
            <a:ext cx="7337425" cy="2565400"/>
            <a:chOff x="1539" y="2317"/>
            <a:chExt cx="4284" cy="1616"/>
          </a:xfrm>
        </p:grpSpPr>
        <p:sp>
          <p:nvSpPr>
            <p:cNvPr id="977126" name="AutoShape 230"/>
            <p:cNvSpPr>
              <a:spLocks noChangeArrowheads="1"/>
            </p:cNvSpPr>
            <p:nvPr/>
          </p:nvSpPr>
          <p:spPr bwMode="auto">
            <a:xfrm>
              <a:off x="3108" y="2381"/>
              <a:ext cx="2715" cy="1552"/>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77522" name="AutoShape 626"/>
            <p:cNvSpPr>
              <a:spLocks noChangeArrowheads="1"/>
            </p:cNvSpPr>
            <p:nvPr/>
          </p:nvSpPr>
          <p:spPr bwMode="auto">
            <a:xfrm>
              <a:off x="1539" y="2317"/>
              <a:ext cx="1003" cy="1083"/>
            </a:xfrm>
            <a:prstGeom prst="roundRect">
              <a:avLst>
                <a:gd name="adj" fmla="val 16667"/>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19"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53790" name="Group 391"/>
          <p:cNvGrpSpPr>
            <a:grpSpLocks/>
          </p:cNvGrpSpPr>
          <p:nvPr/>
        </p:nvGrpSpPr>
        <p:grpSpPr bwMode="auto">
          <a:xfrm>
            <a:off x="5186363" y="2065338"/>
            <a:ext cx="4552950" cy="1706562"/>
            <a:chOff x="3303" y="1371"/>
            <a:chExt cx="2868" cy="1075"/>
          </a:xfrm>
        </p:grpSpPr>
        <p:sp>
          <p:nvSpPr>
            <p:cNvPr id="221"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22"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23" name="Text Box 394"/>
            <p:cNvSpPr txBox="1">
              <a:spLocks noChangeArrowheads="1"/>
            </p:cNvSpPr>
            <p:nvPr/>
          </p:nvSpPr>
          <p:spPr bwMode="auto">
            <a:xfrm>
              <a:off x="3303" y="1371"/>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53791"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5650"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5565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565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55654" name="Rectangle 204"/>
          <p:cNvSpPr>
            <a:spLocks noChangeArrowheads="1"/>
          </p:cNvSpPr>
          <p:nvPr/>
        </p:nvSpPr>
        <p:spPr bwMode="auto">
          <a:xfrm>
            <a:off x="5529263" y="1582738"/>
            <a:ext cx="4259262" cy="569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979149" name="Rectangle 205"/>
          <p:cNvSpPr>
            <a:spLocks noChangeArrowheads="1"/>
          </p:cNvSpPr>
          <p:nvPr/>
        </p:nvSpPr>
        <p:spPr bwMode="auto">
          <a:xfrm>
            <a:off x="5001606" y="3857128"/>
            <a:ext cx="4495800" cy="532966"/>
          </a:xfrm>
          <a:prstGeom prst="rect">
            <a:avLst/>
          </a:prstGeom>
          <a:noFill/>
          <a:ln w="12700">
            <a:noFill/>
            <a:miter lim="800000"/>
            <a:headEnd/>
            <a:tailEnd/>
          </a:ln>
          <a:effectLst>
            <a:outerShdw blurRad="63500" dist="71842" dir="2700000" algn="ctr" rotWithShape="0">
              <a:schemeClr val="tx1">
                <a:alpha val="74998"/>
              </a:schemeClr>
            </a:outerShdw>
          </a:effectLst>
        </p:spPr>
        <p:txBody>
          <a:bodyPr lIns="90487" tIns="44450" rIns="90487" bIns="44450">
            <a:spAutoFit/>
          </a:bodyPr>
          <a:lstStyle/>
          <a:p>
            <a:pPr algn="ctr">
              <a:lnSpc>
                <a:spcPct val="90000"/>
              </a:lnSpc>
              <a:spcBef>
                <a:spcPct val="50000"/>
              </a:spcBef>
              <a:defRPr/>
            </a:pPr>
            <a:r>
              <a:rPr lang="en-US" sz="3200" b="1" dirty="0">
                <a:ln>
                  <a:solidFill>
                    <a:srgbClr val="00FFFF"/>
                  </a:solidFill>
                </a:ln>
                <a:solidFill>
                  <a:srgbClr val="66FFFF"/>
                </a:solidFill>
                <a:latin typeface="Kruti Dev 010" pitchFamily="2" charset="0"/>
                <a:ea typeface="ＭＳ Ｐゴシック" pitchFamily="-84" charset="-128"/>
                <a:cs typeface="+mn-cs"/>
              </a:rPr>
              <a:t>^^nf{k.kh** jkT; ds fy;s</a:t>
            </a:r>
          </a:p>
        </p:txBody>
      </p:sp>
      <p:sp>
        <p:nvSpPr>
          <p:cNvPr id="979150" name="Rectangle 206"/>
          <p:cNvSpPr>
            <a:spLocks noChangeArrowheads="1"/>
          </p:cNvSpPr>
          <p:nvPr/>
        </p:nvSpPr>
        <p:spPr bwMode="auto">
          <a:xfrm>
            <a:off x="6019800" y="4554538"/>
            <a:ext cx="3386138" cy="1795462"/>
          </a:xfrm>
          <a:prstGeom prst="rect">
            <a:avLst/>
          </a:prstGeom>
          <a:noFill/>
          <a:ln w="50800">
            <a:no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55657" name="Text Box 211"/>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979162" name="Rectangle 218"/>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5659" name="Text Box 223"/>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72</a:t>
            </a:r>
          </a:p>
        </p:txBody>
      </p:sp>
      <p:grpSp>
        <p:nvGrpSpPr>
          <p:cNvPr id="155660" name="Group 224"/>
          <p:cNvGrpSpPr>
            <a:grpSpLocks/>
          </p:cNvGrpSpPr>
          <p:nvPr/>
        </p:nvGrpSpPr>
        <p:grpSpPr bwMode="auto">
          <a:xfrm>
            <a:off x="5232400" y="6367463"/>
            <a:ext cx="4233863" cy="857250"/>
            <a:chOff x="3468" y="4011"/>
            <a:chExt cx="2667" cy="540"/>
          </a:xfrm>
        </p:grpSpPr>
        <p:sp>
          <p:nvSpPr>
            <p:cNvPr id="979169" name="Text Box 225"/>
            <p:cNvSpPr txBox="1">
              <a:spLocks noChangeArrowheads="1"/>
            </p:cNvSpPr>
            <p:nvPr/>
          </p:nvSpPr>
          <p:spPr bwMode="auto">
            <a:xfrm>
              <a:off x="3468" y="4028"/>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vuqekfur dky[kaM</a:t>
              </a:r>
            </a:p>
            <a:p>
              <a:pPr algn="ctr">
                <a:spcBef>
                  <a:spcPts val="0"/>
                </a:spcBef>
                <a:defRPr/>
              </a:pPr>
              <a:r>
                <a:rPr lang="en-US" sz="2400" b="1" dirty="0" err="1">
                  <a:ln>
                    <a:solidFill>
                      <a:srgbClr val="FFFF00"/>
                    </a:solidFill>
                  </a:ln>
                  <a:solidFill>
                    <a:srgbClr val="FFF819"/>
                  </a:solidFill>
                  <a:latin typeface="Kruti Dev 010" pitchFamily="2" charset="0"/>
                  <a:ea typeface="+mn-ea"/>
                  <a:cs typeface="+mn-cs"/>
                </a:rPr>
                <a:t>yxHkx</a:t>
              </a:r>
              <a:r>
                <a:rPr lang="en-US" sz="2400" b="1" dirty="0">
                  <a:ln>
                    <a:solidFill>
                      <a:srgbClr val="FFFF00"/>
                    </a:solidFill>
                  </a:ln>
                  <a:solidFill>
                    <a:srgbClr val="FFF819"/>
                  </a:solidFill>
                  <a:latin typeface="Kruti Dev 010" pitchFamily="2" charset="0"/>
                  <a:ea typeface="+mn-ea"/>
                  <a:cs typeface="+mn-cs"/>
                </a:rPr>
                <a:t>  </a:t>
              </a:r>
              <a:r>
                <a:rPr lang="en-US" sz="2400" b="1" dirty="0">
                  <a:ln>
                    <a:solidFill>
                      <a:srgbClr val="FFFF00"/>
                    </a:solidFill>
                  </a:ln>
                  <a:solidFill>
                    <a:srgbClr val="FFF819"/>
                  </a:solidFill>
                  <a:latin typeface="Kruti Dev 010"/>
                  <a:ea typeface="+mn-ea"/>
                  <a:cs typeface="+mn-cs"/>
                </a:rPr>
                <a:t>‡‹‡ </a:t>
              </a:r>
              <a:r>
                <a:rPr lang="en-US" sz="2400" b="1" dirty="0">
                  <a:ln>
                    <a:solidFill>
                      <a:srgbClr val="FFFF00"/>
                    </a:solidFill>
                  </a:ln>
                  <a:solidFill>
                    <a:srgbClr val="FFF819"/>
                  </a:solidFill>
                  <a:latin typeface="Kruti Dev 010" pitchFamily="2" charset="0"/>
                  <a:ea typeface="+mn-ea"/>
                  <a:cs typeface="+mn-cs"/>
                </a:rPr>
                <a:t>ch-lh-</a:t>
              </a:r>
            </a:p>
          </p:txBody>
        </p:sp>
        <p:sp>
          <p:nvSpPr>
            <p:cNvPr id="979170" name="AutoShape 226"/>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979173" name="Rectangle 229"/>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3" name="Group 813"/>
          <p:cNvGrpSpPr>
            <a:grpSpLocks/>
          </p:cNvGrpSpPr>
          <p:nvPr/>
        </p:nvGrpSpPr>
        <p:grpSpPr bwMode="auto">
          <a:xfrm>
            <a:off x="5572125" y="4291013"/>
            <a:ext cx="4191000" cy="1509712"/>
            <a:chOff x="3510" y="2703"/>
            <a:chExt cx="2640" cy="951"/>
          </a:xfrm>
        </p:grpSpPr>
        <p:sp>
          <p:nvSpPr>
            <p:cNvPr id="979178" name="Text Box 234"/>
            <p:cNvSpPr txBox="1">
              <a:spLocks noChangeArrowheads="1"/>
            </p:cNvSpPr>
            <p:nvPr/>
          </p:nvSpPr>
          <p:spPr bwMode="auto">
            <a:xfrm>
              <a:off x="3584" y="2703"/>
              <a:ext cx="2139" cy="37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90000"/>
                </a:lnSpc>
                <a:spcBef>
                  <a:spcPct val="50000"/>
                </a:spcBef>
                <a:defRPr/>
              </a:pPr>
              <a:r>
                <a:rPr lang="en-US" sz="3600" b="1" dirty="0">
                  <a:ln>
                    <a:solidFill>
                      <a:schemeClr val="bg1"/>
                    </a:solidFill>
                  </a:ln>
                  <a:solidFill>
                    <a:schemeClr val="bg1"/>
                  </a:solidFill>
                  <a:latin typeface="Kruti Dev 010" pitchFamily="2" charset="0"/>
                  <a:ea typeface="+mn-ea"/>
                  <a:cs typeface="+mn-cs"/>
                </a:rPr>
                <a:t>ubZ okpk</a:t>
              </a:r>
              <a:endParaRPr lang="en-US" sz="3600" b="1" dirty="0">
                <a:ln>
                  <a:solidFill>
                    <a:schemeClr val="bg1"/>
                  </a:solidFill>
                </a:ln>
                <a:solidFill>
                  <a:srgbClr val="66FFFF"/>
                </a:solidFill>
                <a:latin typeface="Kruti Dev 010" pitchFamily="2" charset="0"/>
                <a:ea typeface="+mn-ea"/>
                <a:cs typeface="+mn-cs"/>
              </a:endParaRPr>
            </a:p>
          </p:txBody>
        </p:sp>
        <p:sp>
          <p:nvSpPr>
            <p:cNvPr id="979179" name="Text Box 235"/>
            <p:cNvSpPr txBox="1">
              <a:spLocks noChangeArrowheads="1"/>
            </p:cNvSpPr>
            <p:nvPr/>
          </p:nvSpPr>
          <p:spPr bwMode="auto">
            <a:xfrm>
              <a:off x="3662" y="2982"/>
              <a:ext cx="2121" cy="33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90000"/>
                </a:lnSpc>
                <a:spcBef>
                  <a:spcPct val="50000"/>
                </a:spcBef>
                <a:defRPr/>
              </a:pPr>
              <a:r>
                <a:rPr lang="en-US" sz="3200" b="1" dirty="0">
                  <a:ln>
                    <a:solidFill>
                      <a:srgbClr val="00FFFF"/>
                    </a:solidFill>
                  </a:ln>
                  <a:solidFill>
                    <a:srgbClr val="66FFFF"/>
                  </a:solidFill>
                  <a:latin typeface="Kruti Dev 010" pitchFamily="2" charset="0"/>
                  <a:ea typeface="ＭＳ Ｐゴシック" pitchFamily="-84" charset="-128"/>
                  <a:cs typeface="+mn-cs"/>
                </a:rPr>
                <a:t>mn~?kksf"kr dh xbZ</a:t>
              </a:r>
            </a:p>
          </p:txBody>
        </p:sp>
        <p:sp>
          <p:nvSpPr>
            <p:cNvPr id="979180" name="Text Box 236"/>
            <p:cNvSpPr txBox="1">
              <a:spLocks noChangeArrowheads="1"/>
            </p:cNvSpPr>
            <p:nvPr/>
          </p:nvSpPr>
          <p:spPr bwMode="auto">
            <a:xfrm>
              <a:off x="3510" y="3313"/>
              <a:ext cx="2640" cy="34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90000"/>
                </a:lnSpc>
                <a:spcBef>
                  <a:spcPct val="50000"/>
                </a:spcBef>
                <a:defRPr/>
              </a:pPr>
              <a:r>
                <a:rPr lang="en-US" sz="3200" b="1" dirty="0" err="1">
                  <a:ln>
                    <a:solidFill>
                      <a:schemeClr val="bg1"/>
                    </a:solidFill>
                  </a:ln>
                  <a:solidFill>
                    <a:schemeClr val="bg1"/>
                  </a:solidFill>
                  <a:latin typeface="Kruti Dev 010" pitchFamily="2" charset="0"/>
                  <a:ea typeface="+mn-ea"/>
                  <a:cs typeface="+mn-cs"/>
                </a:rPr>
                <a:t>f;eZ;kg</a:t>
              </a:r>
              <a:r>
                <a:rPr lang="en-US" sz="3200" b="1" dirty="0">
                  <a:ln>
                    <a:solidFill>
                      <a:schemeClr val="bg1"/>
                    </a:solidFill>
                  </a:ln>
                  <a:solidFill>
                    <a:schemeClr val="bg1"/>
                  </a:solidFill>
                  <a:latin typeface="Kruti Dev 010" pitchFamily="2" charset="0"/>
                  <a:ea typeface="+mn-ea"/>
                  <a:cs typeface="+mn-cs"/>
                </a:rPr>
                <a:t> …</a:t>
              </a:r>
              <a:r>
                <a:rPr lang="en-US" sz="3200" b="1" dirty="0">
                  <a:ln>
                    <a:solidFill>
                      <a:schemeClr val="bg1"/>
                    </a:solidFill>
                  </a:ln>
                  <a:solidFill>
                    <a:schemeClr val="bg1"/>
                  </a:solidFill>
                  <a:latin typeface="Kruti Dev 010"/>
                  <a:ea typeface="+mn-ea"/>
                  <a:cs typeface="+mn-cs"/>
                </a:rPr>
                <a:t>ƒ</a:t>
              </a:r>
              <a:r>
                <a:rPr lang="en-US" sz="3200" b="1" dirty="0">
                  <a:ln>
                    <a:solidFill>
                      <a:schemeClr val="bg1"/>
                    </a:solidFill>
                  </a:ln>
                  <a:solidFill>
                    <a:schemeClr val="bg1"/>
                  </a:solidFill>
                  <a:latin typeface="Kruti Dev 010" pitchFamily="2" charset="0"/>
                  <a:ea typeface="+mn-ea"/>
                  <a:cs typeface="+mn-cs"/>
                </a:rPr>
                <a:t>%</a:t>
              </a:r>
              <a:r>
                <a:rPr lang="en-US" sz="3200" b="1" dirty="0">
                  <a:ln>
                    <a:solidFill>
                      <a:schemeClr val="bg1"/>
                    </a:solidFill>
                  </a:ln>
                  <a:solidFill>
                    <a:schemeClr val="bg1"/>
                  </a:solidFill>
                  <a:latin typeface="Kruti Dev 010"/>
                  <a:ea typeface="+mn-ea"/>
                  <a:cs typeface="+mn-cs"/>
                </a:rPr>
                <a:t>…ƒ</a:t>
              </a:r>
              <a:endParaRPr lang="en-US" sz="3200" b="1" dirty="0">
                <a:ln>
                  <a:solidFill>
                    <a:schemeClr val="bg1"/>
                  </a:solidFill>
                </a:ln>
                <a:solidFill>
                  <a:schemeClr val="bg1"/>
                </a:solidFill>
                <a:latin typeface="Kruti Dev 010" pitchFamily="2" charset="0"/>
                <a:ea typeface="+mn-ea"/>
                <a:cs typeface="+mn-cs"/>
              </a:endParaRPr>
            </a:p>
          </p:txBody>
        </p:sp>
      </p:grpSp>
      <p:sp>
        <p:nvSpPr>
          <p:cNvPr id="979716" name="Text Box 772"/>
          <p:cNvSpPr txBox="1">
            <a:spLocks noChangeArrowheads="1"/>
          </p:cNvSpPr>
          <p:nvPr/>
        </p:nvSpPr>
        <p:spPr bwMode="auto">
          <a:xfrm>
            <a:off x="2570163"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246"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247"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5566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67"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5668"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55669"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670"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5567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9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9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9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9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569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569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569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569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9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69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0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0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5570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0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570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0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0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0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5570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0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1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571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5571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571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1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1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1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1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1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1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2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2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572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572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5572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5572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5572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572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2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2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3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3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3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3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573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573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573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573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573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3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5574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574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74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75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75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5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575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5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5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575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575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575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575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576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576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576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576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576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576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576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576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576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576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7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7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7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7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7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7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7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77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7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7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8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8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8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8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8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78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578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578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5578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5578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5579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5579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5579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5579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55794" name="Rectangle 613"/>
          <p:cNvSpPr>
            <a:spLocks noChangeArrowheads="1"/>
          </p:cNvSpPr>
          <p:nvPr/>
        </p:nvSpPr>
        <p:spPr bwMode="auto">
          <a:xfrm>
            <a:off x="730250" y="4578350"/>
            <a:ext cx="711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2bfrgkl</a:t>
            </a:r>
            <a:endParaRPr lang="en-US" sz="1800">
              <a:latin typeface="Kruti Dev 010" charset="0"/>
            </a:endParaRPr>
          </a:p>
        </p:txBody>
      </p:sp>
      <p:sp>
        <p:nvSpPr>
          <p:cNvPr id="15579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5579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5579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5579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5579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55800"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5580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5580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5580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¼17½</a:t>
            </a:r>
          </a:p>
        </p:txBody>
      </p:sp>
      <p:sp>
        <p:nvSpPr>
          <p:cNvPr id="15580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580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88"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5580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580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55809" name="Group 185"/>
          <p:cNvGrpSpPr>
            <a:grpSpLocks/>
          </p:cNvGrpSpPr>
          <p:nvPr/>
        </p:nvGrpSpPr>
        <p:grpSpPr bwMode="auto">
          <a:xfrm>
            <a:off x="3511550" y="3548063"/>
            <a:ext cx="433388" cy="974725"/>
            <a:chOff x="5924548" y="2946412"/>
            <a:chExt cx="1130302" cy="1844685"/>
          </a:xfrm>
        </p:grpSpPr>
        <p:grpSp>
          <p:nvGrpSpPr>
            <p:cNvPr id="155860" name="Group 85"/>
            <p:cNvGrpSpPr>
              <a:grpSpLocks/>
            </p:cNvGrpSpPr>
            <p:nvPr/>
          </p:nvGrpSpPr>
          <p:grpSpPr bwMode="auto">
            <a:xfrm>
              <a:off x="6153150" y="3681413"/>
              <a:ext cx="901700" cy="947736"/>
              <a:chOff x="1557" y="1007"/>
              <a:chExt cx="2105" cy="1949"/>
            </a:xfrm>
          </p:grpSpPr>
          <p:grpSp>
            <p:nvGrpSpPr>
              <p:cNvPr id="155864" name="Group 87"/>
              <p:cNvGrpSpPr>
                <a:grpSpLocks/>
              </p:cNvGrpSpPr>
              <p:nvPr/>
            </p:nvGrpSpPr>
            <p:grpSpPr bwMode="auto">
              <a:xfrm>
                <a:off x="1557" y="1209"/>
                <a:ext cx="2105" cy="1421"/>
                <a:chOff x="578" y="2316"/>
                <a:chExt cx="2105" cy="1421"/>
              </a:xfrm>
            </p:grpSpPr>
            <p:sp>
              <p:nvSpPr>
                <p:cNvPr id="155870"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5871"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5865"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5866"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5867"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5868"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5869"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5861" name="Group 98"/>
            <p:cNvGrpSpPr>
              <a:grpSpLocks/>
            </p:cNvGrpSpPr>
            <p:nvPr/>
          </p:nvGrpSpPr>
          <p:grpSpPr bwMode="auto">
            <a:xfrm>
              <a:off x="5924559" y="2946409"/>
              <a:ext cx="1019178" cy="1844683"/>
              <a:chOff x="3756" y="1840"/>
              <a:chExt cx="642" cy="1162"/>
            </a:xfrm>
          </p:grpSpPr>
          <p:sp>
            <p:nvSpPr>
              <p:cNvPr id="394"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95"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5810"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55811"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55812" name="Group 588"/>
          <p:cNvGrpSpPr>
            <a:grpSpLocks/>
          </p:cNvGrpSpPr>
          <p:nvPr/>
        </p:nvGrpSpPr>
        <p:grpSpPr bwMode="auto">
          <a:xfrm>
            <a:off x="3068638" y="1276350"/>
            <a:ext cx="541337" cy="330200"/>
            <a:chOff x="3106" y="1199"/>
            <a:chExt cx="341" cy="208"/>
          </a:xfrm>
        </p:grpSpPr>
        <p:sp>
          <p:nvSpPr>
            <p:cNvPr id="155858"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55859"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55813"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5814"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5815" name="Group 578"/>
          <p:cNvGrpSpPr>
            <a:grpSpLocks/>
          </p:cNvGrpSpPr>
          <p:nvPr/>
        </p:nvGrpSpPr>
        <p:grpSpPr bwMode="auto">
          <a:xfrm>
            <a:off x="2932113" y="2462213"/>
            <a:ext cx="668337" cy="234950"/>
            <a:chOff x="3106" y="1195"/>
            <a:chExt cx="421" cy="148"/>
          </a:xfrm>
        </p:grpSpPr>
        <p:sp>
          <p:nvSpPr>
            <p:cNvPr id="15585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5585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5816"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5817"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5818" name="Group 578"/>
          <p:cNvGrpSpPr>
            <a:grpSpLocks/>
          </p:cNvGrpSpPr>
          <p:nvPr/>
        </p:nvGrpSpPr>
        <p:grpSpPr bwMode="auto">
          <a:xfrm>
            <a:off x="2951163" y="3948113"/>
            <a:ext cx="668337" cy="406400"/>
            <a:chOff x="3106" y="1195"/>
            <a:chExt cx="421" cy="256"/>
          </a:xfrm>
        </p:grpSpPr>
        <p:sp>
          <p:nvSpPr>
            <p:cNvPr id="155854"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55855"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5819"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5820"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5821" name="Group 578"/>
          <p:cNvGrpSpPr>
            <a:grpSpLocks/>
          </p:cNvGrpSpPr>
          <p:nvPr/>
        </p:nvGrpSpPr>
        <p:grpSpPr bwMode="auto">
          <a:xfrm>
            <a:off x="2894013" y="5624513"/>
            <a:ext cx="668337" cy="234950"/>
            <a:chOff x="3106" y="1195"/>
            <a:chExt cx="421" cy="148"/>
          </a:xfrm>
        </p:grpSpPr>
        <p:sp>
          <p:nvSpPr>
            <p:cNvPr id="155852"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5585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5822"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55823" name="Group 578"/>
          <p:cNvGrpSpPr>
            <a:grpSpLocks/>
          </p:cNvGrpSpPr>
          <p:nvPr/>
        </p:nvGrpSpPr>
        <p:grpSpPr bwMode="auto">
          <a:xfrm>
            <a:off x="2903538" y="6500813"/>
            <a:ext cx="668337" cy="234950"/>
            <a:chOff x="3106" y="1195"/>
            <a:chExt cx="421" cy="148"/>
          </a:xfrm>
        </p:grpSpPr>
        <p:sp>
          <p:nvSpPr>
            <p:cNvPr id="155850"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5585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5824"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29"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30"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gks</a:t>
            </a:r>
            <a:r>
              <a:rPr lang="ja-JP" altLang="en-US" sz="1700" b="1">
                <a:latin typeface="Kruti Dev 010" charset="0"/>
              </a:rPr>
              <a:t>’</a:t>
            </a:r>
            <a:r>
              <a:rPr lang="en-US" sz="1700" b="1">
                <a:latin typeface="Kruti Dev 010" charset="0"/>
              </a:rPr>
              <a:t>ks</a:t>
            </a:r>
          </a:p>
        </p:txBody>
      </p:sp>
      <p:sp>
        <p:nvSpPr>
          <p:cNvPr id="431"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;kstuk</a:t>
            </a:r>
          </a:p>
        </p:txBody>
      </p:sp>
      <p:sp>
        <p:nvSpPr>
          <p:cNvPr id="432"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433"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a:t>
            </a:r>
            <a:r>
              <a:rPr lang="ja-JP" altLang="en-US" sz="1700" b="1">
                <a:latin typeface="Kruti Dev 010" charset="0"/>
              </a:rPr>
              <a:t>’</a:t>
            </a:r>
            <a:r>
              <a:rPr lang="en-US" sz="1700" b="1">
                <a:latin typeface="Kruti Dev 010" charset="0"/>
              </a:rPr>
              <a:t>kk;kg</a:t>
            </a:r>
          </a:p>
        </p:txBody>
      </p:sp>
      <p:sp>
        <p:nvSpPr>
          <p:cNvPr id="434"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35"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36"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vkscS/kkg</a:t>
            </a:r>
          </a:p>
        </p:txBody>
      </p:sp>
      <p:sp>
        <p:nvSpPr>
          <p:cNvPr id="437"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¼,nkse½</a:t>
            </a:r>
            <a:endParaRPr lang="en-US" sz="800" b="1">
              <a:latin typeface="Kruti Dev 010" charset="0"/>
            </a:endParaRPr>
          </a:p>
        </p:txBody>
      </p:sp>
      <p:sp>
        <p:nvSpPr>
          <p:cNvPr id="438"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gcDdwd</a:t>
            </a:r>
          </a:p>
        </p:txBody>
      </p:sp>
      <p:sp>
        <p:nvSpPr>
          <p:cNvPr id="439"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liU;kg</a:t>
            </a:r>
          </a:p>
        </p:txBody>
      </p:sp>
      <p:sp>
        <p:nvSpPr>
          <p:cNvPr id="440"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ugwe</a:t>
            </a:r>
          </a:p>
        </p:txBody>
      </p:sp>
      <p:sp>
        <p:nvSpPr>
          <p:cNvPr id="441"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grpSp>
        <p:nvGrpSpPr>
          <p:cNvPr id="155838" name="Group 821"/>
          <p:cNvGrpSpPr>
            <a:grpSpLocks/>
          </p:cNvGrpSpPr>
          <p:nvPr/>
        </p:nvGrpSpPr>
        <p:grpSpPr bwMode="auto">
          <a:xfrm>
            <a:off x="3941763" y="2665413"/>
            <a:ext cx="1544637" cy="1101725"/>
            <a:chOff x="2719" y="1444"/>
            <a:chExt cx="973" cy="694"/>
          </a:xfrm>
        </p:grpSpPr>
        <p:sp>
          <p:nvSpPr>
            <p:cNvPr id="979161" name="AutoShape 217"/>
            <p:cNvSpPr>
              <a:spLocks noChangeArrowheads="1"/>
            </p:cNvSpPr>
            <p:nvPr/>
          </p:nvSpPr>
          <p:spPr bwMode="auto">
            <a:xfrm>
              <a:off x="2719" y="1444"/>
              <a:ext cx="967" cy="694"/>
            </a:xfrm>
            <a:prstGeom prst="roundRect">
              <a:avLst>
                <a:gd name="adj" fmla="val 16667"/>
              </a:avLst>
            </a:prstGeom>
            <a:gradFill rotWithShape="0">
              <a:gsLst>
                <a:gs pos="0">
                  <a:srgbClr val="1822CD">
                    <a:gamma/>
                    <a:shade val="0"/>
                    <a:invGamma/>
                  </a:srgbClr>
                </a:gs>
                <a:gs pos="100000">
                  <a:srgbClr val="1822CD"/>
                </a:gs>
              </a:gsLst>
              <a:lin ang="5400000" scaled="1"/>
            </a:gradFill>
            <a:ln w="57150">
              <a:solidFill>
                <a:schemeClr val="hlink"/>
              </a:solidFill>
              <a:round/>
              <a:headEnd/>
              <a:tailEnd/>
            </a:ln>
            <a:effectLst>
              <a:outerShdw blurRad="63500" dist="107763" dir="2700000" algn="ctr" rotWithShape="0">
                <a:schemeClr val="tx1">
                  <a:alpha val="74998"/>
                </a:schemeClr>
              </a:outerShdw>
            </a:effectLst>
          </p:spPr>
          <p:txBody>
            <a:bodyPr wrap="none" anchor="ctr"/>
            <a:lstStyle/>
            <a:p>
              <a:pPr algn="ctr">
                <a:defRPr/>
              </a:pPr>
              <a:endParaRPr lang="en-US" sz="1800" dirty="0">
                <a:solidFill>
                  <a:schemeClr val="tx2"/>
                </a:solidFill>
                <a:latin typeface="Kruti Dev 010" pitchFamily="2" charset="0"/>
                <a:ea typeface="+mn-ea"/>
                <a:cs typeface="+mn-cs"/>
              </a:endParaRPr>
            </a:p>
          </p:txBody>
        </p:sp>
        <p:sp>
          <p:nvSpPr>
            <p:cNvPr id="979160" name="Text Box 216"/>
            <p:cNvSpPr txBox="1">
              <a:spLocks noChangeArrowheads="1"/>
            </p:cNvSpPr>
            <p:nvPr/>
          </p:nvSpPr>
          <p:spPr bwMode="auto">
            <a:xfrm>
              <a:off x="2814" y="1504"/>
              <a:ext cx="878" cy="582"/>
            </a:xfrm>
            <a:prstGeom prst="rect">
              <a:avLst/>
            </a:prstGeom>
            <a:noFill/>
            <a:ln w="12700">
              <a:noFill/>
              <a:miter lim="800000"/>
              <a:headEnd/>
              <a:tailEnd/>
            </a:ln>
            <a:effectLst>
              <a:outerShdw blurRad="63500" dist="130755" dir="3656724"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5400" dirty="0">
                  <a:ln>
                    <a:solidFill>
                      <a:srgbClr val="FFFF00"/>
                    </a:solidFill>
                  </a:ln>
                  <a:solidFill>
                    <a:srgbClr val="FFF819"/>
                  </a:solidFill>
                  <a:latin typeface="Kruti Dev 010" pitchFamily="2" charset="0"/>
                </a:rPr>
                <a:t>,ulh</a:t>
              </a:r>
              <a:endParaRPr lang="en-US" sz="800" dirty="0">
                <a:ln>
                  <a:solidFill>
                    <a:srgbClr val="FFFF00"/>
                  </a:solidFill>
                </a:ln>
                <a:solidFill>
                  <a:srgbClr val="FFF819"/>
                </a:solidFill>
                <a:latin typeface="Kruti Dev 010" pitchFamily="2" charset="0"/>
              </a:endParaRPr>
            </a:p>
          </p:txBody>
        </p:sp>
      </p:grpSp>
      <p:grpSp>
        <p:nvGrpSpPr>
          <p:cNvPr id="14" name="Group 812"/>
          <p:cNvGrpSpPr>
            <a:grpSpLocks/>
          </p:cNvGrpSpPr>
          <p:nvPr/>
        </p:nvGrpSpPr>
        <p:grpSpPr bwMode="auto">
          <a:xfrm>
            <a:off x="2379663" y="3662363"/>
            <a:ext cx="6967537" cy="2335212"/>
            <a:chOff x="1535" y="2307"/>
            <a:chExt cx="4389" cy="1471"/>
          </a:xfrm>
        </p:grpSpPr>
        <p:sp>
          <p:nvSpPr>
            <p:cNvPr id="979176" name="AutoShape 232"/>
            <p:cNvSpPr>
              <a:spLocks noChangeArrowheads="1"/>
            </p:cNvSpPr>
            <p:nvPr/>
          </p:nvSpPr>
          <p:spPr bwMode="auto">
            <a:xfrm>
              <a:off x="3355" y="2420"/>
              <a:ext cx="2569" cy="1358"/>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79175" name="AutoShape 231"/>
            <p:cNvSpPr>
              <a:spLocks noChangeArrowheads="1"/>
            </p:cNvSpPr>
            <p:nvPr/>
          </p:nvSpPr>
          <p:spPr bwMode="auto">
            <a:xfrm>
              <a:off x="1535" y="2307"/>
              <a:ext cx="1040" cy="469"/>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27"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55841" name="Group 391"/>
          <p:cNvGrpSpPr>
            <a:grpSpLocks/>
          </p:cNvGrpSpPr>
          <p:nvPr/>
        </p:nvGrpSpPr>
        <p:grpSpPr bwMode="auto">
          <a:xfrm>
            <a:off x="5395913" y="2039938"/>
            <a:ext cx="4400550" cy="1763712"/>
            <a:chOff x="3399" y="1335"/>
            <a:chExt cx="2772" cy="1111"/>
          </a:xfrm>
        </p:grpSpPr>
        <p:sp>
          <p:nvSpPr>
            <p:cNvPr id="229"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30"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31" name="Text Box 394"/>
            <p:cNvSpPr txBox="1">
              <a:spLocks noChangeArrowheads="1"/>
            </p:cNvSpPr>
            <p:nvPr/>
          </p:nvSpPr>
          <p:spPr bwMode="auto">
            <a:xfrm>
              <a:off x="3399" y="1335"/>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5584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4" presetClass="entr" presetSubtype="3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ou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7698"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57699"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7700"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7701"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981196" name="Rectangle 204"/>
          <p:cNvSpPr>
            <a:spLocks noChangeArrowheads="1"/>
          </p:cNvSpPr>
          <p:nvPr/>
        </p:nvSpPr>
        <p:spPr bwMode="auto">
          <a:xfrm>
            <a:off x="5160963" y="3746548"/>
            <a:ext cx="4437062" cy="1197764"/>
          </a:xfrm>
          <a:prstGeom prst="rect">
            <a:avLst/>
          </a:prstGeom>
          <a:noFill/>
          <a:ln w="50800">
            <a:noFill/>
            <a:miter lim="800000"/>
            <a:headEnd/>
            <a:tailEnd/>
          </a:ln>
          <a:effectLst>
            <a:outerShdw blurRad="63500" dist="38099" dir="2700000" algn="ctr" rotWithShape="0">
              <a:schemeClr val="tx2">
                <a:alpha val="74998"/>
              </a:schemeClr>
            </a:outerShdw>
          </a:effectLst>
        </p:spPr>
        <p:txBody>
          <a:bodyPr lIns="90487" tIns="44450" rIns="90487" bIns="44450">
            <a:spAutoFit/>
          </a:bodyPr>
          <a:lstStyle/>
          <a:p>
            <a:pPr algn="ctr">
              <a:spcBef>
                <a:spcPts val="0"/>
              </a:spcBef>
              <a:defRPr/>
            </a:pPr>
            <a:r>
              <a:rPr lang="en-US" sz="3600" b="1" dirty="0">
                <a:ln>
                  <a:solidFill>
                    <a:srgbClr val="00FFFF"/>
                  </a:solidFill>
                </a:ln>
                <a:solidFill>
                  <a:srgbClr val="66FFFF"/>
                </a:solidFill>
                <a:latin typeface="Kruti Dev 010" pitchFamily="2" charset="0"/>
                <a:ea typeface="ＭＳ Ｐゴシック" pitchFamily="-84" charset="-128"/>
                <a:cs typeface="+mn-cs"/>
              </a:rPr>
              <a:t>^^nf{k.kh** jkT;</a:t>
            </a:r>
          </a:p>
          <a:p>
            <a:pPr algn="ctr">
              <a:spcBef>
                <a:spcPts val="0"/>
              </a:spcBef>
              <a:defRPr/>
            </a:pPr>
            <a:r>
              <a:rPr lang="en-US" sz="3600" b="1" dirty="0">
                <a:ln>
                  <a:solidFill>
                    <a:srgbClr val="00FFFF"/>
                  </a:solidFill>
                </a:ln>
                <a:solidFill>
                  <a:srgbClr val="66FFFF"/>
                </a:solidFill>
                <a:latin typeface="Kruti Dev 010" pitchFamily="2" charset="0"/>
                <a:ea typeface="ＭＳ Ｐゴシック" pitchFamily="-84" charset="-128"/>
                <a:cs typeface="+mn-cs"/>
              </a:rPr>
              <a:t>;gwnk nklrk esa -----</a:t>
            </a:r>
          </a:p>
        </p:txBody>
      </p:sp>
      <p:sp>
        <p:nvSpPr>
          <p:cNvPr id="157703" name="Text Box 208"/>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solidFill>
                  <a:srgbClr val="FEF800"/>
                </a:solidFill>
                <a:latin typeface="Kruti Dev 010" charset="0"/>
              </a:rPr>
              <a:t> </a:t>
            </a:r>
          </a:p>
        </p:txBody>
      </p:sp>
      <p:sp>
        <p:nvSpPr>
          <p:cNvPr id="981208" name="Rectangle 216"/>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7705" name="Text Box 221"/>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73</a:t>
            </a:r>
          </a:p>
        </p:txBody>
      </p:sp>
      <p:grpSp>
        <p:nvGrpSpPr>
          <p:cNvPr id="157706" name="Group 222"/>
          <p:cNvGrpSpPr>
            <a:grpSpLocks/>
          </p:cNvGrpSpPr>
          <p:nvPr/>
        </p:nvGrpSpPr>
        <p:grpSpPr bwMode="auto">
          <a:xfrm>
            <a:off x="5232400" y="6367463"/>
            <a:ext cx="4233863" cy="873125"/>
            <a:chOff x="3468" y="4011"/>
            <a:chExt cx="2667" cy="550"/>
          </a:xfrm>
        </p:grpSpPr>
        <p:sp>
          <p:nvSpPr>
            <p:cNvPr id="981215" name="Text Box 223"/>
            <p:cNvSpPr txBox="1">
              <a:spLocks noChangeArrowheads="1"/>
            </p:cNvSpPr>
            <p:nvPr/>
          </p:nvSpPr>
          <p:spPr bwMode="auto">
            <a:xfrm>
              <a:off x="3468" y="4038"/>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vuqekfur dky[kaM</a:t>
              </a:r>
            </a:p>
            <a:p>
              <a:pPr algn="ctr">
                <a:spcBef>
                  <a:spcPts val="0"/>
                </a:spcBef>
                <a:defRPr/>
              </a:pPr>
              <a:r>
                <a:rPr lang="en-US" sz="2400" b="1" dirty="0" err="1">
                  <a:ln>
                    <a:solidFill>
                      <a:srgbClr val="FFFF00"/>
                    </a:solidFill>
                  </a:ln>
                  <a:solidFill>
                    <a:srgbClr val="FFF819"/>
                  </a:solidFill>
                  <a:latin typeface="Kruti Dev 010" pitchFamily="2" charset="0"/>
                  <a:ea typeface="+mn-ea"/>
                  <a:cs typeface="+mn-cs"/>
                </a:rPr>
                <a:t>yxHkx</a:t>
              </a:r>
              <a:r>
                <a:rPr lang="en-US" sz="2400" b="1" dirty="0">
                  <a:ln>
                    <a:solidFill>
                      <a:srgbClr val="FFFF00"/>
                    </a:solidFill>
                  </a:ln>
                  <a:solidFill>
                    <a:srgbClr val="FFF819"/>
                  </a:solidFill>
                  <a:latin typeface="Kruti Dev 010" pitchFamily="2" charset="0"/>
                  <a:ea typeface="+mn-ea"/>
                  <a:cs typeface="+mn-cs"/>
                </a:rPr>
                <a:t> ˆ</a:t>
              </a:r>
              <a:r>
                <a:rPr lang="en-US" sz="2400" b="1" dirty="0">
                  <a:ln>
                    <a:solidFill>
                      <a:srgbClr val="FFFF00"/>
                    </a:solidFill>
                  </a:ln>
                  <a:solidFill>
                    <a:srgbClr val="FFF819"/>
                  </a:solidFill>
                  <a:latin typeface="Kruti Dev 010"/>
                  <a:ea typeface="+mn-ea"/>
                  <a:cs typeface="+mn-cs"/>
                </a:rPr>
                <a:t>ŒŒ</a:t>
              </a:r>
              <a:r>
                <a:rPr lang="en-US" sz="2400" b="1" dirty="0">
                  <a:ln>
                    <a:solidFill>
                      <a:srgbClr val="FFFF00"/>
                    </a:solidFill>
                  </a:ln>
                  <a:solidFill>
                    <a:srgbClr val="FFF819"/>
                  </a:solidFill>
                  <a:latin typeface="Kruti Dev 010" pitchFamily="2" charset="0"/>
                  <a:ea typeface="+mn-ea"/>
                  <a:cs typeface="+mn-cs"/>
                </a:rPr>
                <a:t> ch-lh-</a:t>
              </a:r>
            </a:p>
          </p:txBody>
        </p:sp>
        <p:sp>
          <p:nvSpPr>
            <p:cNvPr id="981216" name="AutoShape 224"/>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981219" name="Rectangle 227"/>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57708" name="Text Box 236"/>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a:latin typeface="Kruti Dev 010" charset="0"/>
              </a:rPr>
              <a:t> </a:t>
            </a:r>
          </a:p>
        </p:txBody>
      </p:sp>
      <p:sp>
        <p:nvSpPr>
          <p:cNvPr id="981796" name="Text Box 804"/>
          <p:cNvSpPr txBox="1">
            <a:spLocks noChangeArrowheads="1"/>
          </p:cNvSpPr>
          <p:nvPr/>
        </p:nvSpPr>
        <p:spPr bwMode="auto">
          <a:xfrm>
            <a:off x="5861050" y="4906465"/>
            <a:ext cx="2998788" cy="1034129"/>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0000"/>
              </a:lnSpc>
              <a:spcBef>
                <a:spcPct val="50000"/>
              </a:spcBef>
              <a:defRPr/>
            </a:pPr>
            <a:r>
              <a:rPr lang="en-US" sz="3600" b="1" dirty="0">
                <a:ln>
                  <a:solidFill>
                    <a:schemeClr val="bg1"/>
                  </a:solidFill>
                </a:ln>
                <a:solidFill>
                  <a:schemeClr val="bg1"/>
                </a:solidFill>
                <a:latin typeface="Kruti Dev 010" pitchFamily="2" charset="0"/>
              </a:rPr>
              <a:t>f;tdsy</a:t>
            </a:r>
          </a:p>
          <a:p>
            <a:pPr algn="ctr">
              <a:lnSpc>
                <a:spcPct val="60000"/>
              </a:lnSpc>
              <a:spcBef>
                <a:spcPct val="50000"/>
              </a:spcBef>
              <a:defRPr/>
            </a:pPr>
            <a:r>
              <a:rPr lang="en-US" sz="3600" b="1" dirty="0">
                <a:ln>
                  <a:solidFill>
                    <a:schemeClr val="bg1"/>
                  </a:solidFill>
                </a:ln>
                <a:solidFill>
                  <a:schemeClr val="bg1"/>
                </a:solidFill>
                <a:latin typeface="Kruti Dev 010" pitchFamily="2" charset="0"/>
              </a:rPr>
              <a:t>nkfu;sy</a:t>
            </a:r>
            <a:endParaRPr lang="en-US" sz="3200" b="1" dirty="0">
              <a:ln>
                <a:solidFill>
                  <a:schemeClr val="bg1"/>
                </a:solidFill>
              </a:ln>
              <a:solidFill>
                <a:schemeClr val="bg1"/>
              </a:solidFill>
              <a:latin typeface="Kruti Dev 010" pitchFamily="2" charset="0"/>
            </a:endParaRPr>
          </a:p>
        </p:txBody>
      </p:sp>
      <p:sp>
        <p:nvSpPr>
          <p:cNvPr id="236" name="Text Box 772"/>
          <p:cNvSpPr txBox="1">
            <a:spLocks noChangeArrowheads="1"/>
          </p:cNvSpPr>
          <p:nvPr/>
        </p:nvSpPr>
        <p:spPr bwMode="auto">
          <a:xfrm>
            <a:off x="2570163"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237"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238"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57713"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14"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7715"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57716"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17"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57718"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19"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0"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1"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2"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3"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4"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5"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6"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7"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8"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9"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0"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1"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2"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3"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4"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5"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6"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7"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8"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9"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40"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7741"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7742"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7743"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7744"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45"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46"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47"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48"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57749"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50"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51"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52"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53"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54"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57755"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56"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57"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7758"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57759"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7760"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1"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2"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3"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4"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5"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6"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7"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8"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7769"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7770"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57771"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57772"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57773"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7774"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5"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6"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7"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8"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9"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80"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7781"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7782"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7783"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7784"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7785"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86"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87"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88"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89"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90"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91"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57792"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93"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7794"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95"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96"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97"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98"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99"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7800"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801"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02"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7803"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7804"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7805"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7806"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7807"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7808"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7809"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7810"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7811"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7812"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7813"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7814"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7815"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7816"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17"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18"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19"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0"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1"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2"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3"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82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3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3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32"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7833"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7834"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57835"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57836"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57837"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57838"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57839"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57840" name="Rectangle 612"/>
          <p:cNvSpPr>
            <a:spLocks noChangeArrowheads="1"/>
          </p:cNvSpPr>
          <p:nvPr/>
        </p:nvSpPr>
        <p:spPr bwMode="auto">
          <a:xfrm>
            <a:off x="725488" y="4286250"/>
            <a:ext cx="800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57841" name="Rectangle 613"/>
          <p:cNvSpPr>
            <a:spLocks noChangeArrowheads="1"/>
          </p:cNvSpPr>
          <p:nvPr/>
        </p:nvSpPr>
        <p:spPr bwMode="auto">
          <a:xfrm>
            <a:off x="730250" y="4578350"/>
            <a:ext cx="8191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bfrgkl</a:t>
            </a:r>
            <a:endParaRPr lang="en-US" sz="1800">
              <a:latin typeface="Kruti Dev 010" charset="0"/>
            </a:endParaRPr>
          </a:p>
        </p:txBody>
      </p:sp>
      <p:sp>
        <p:nvSpPr>
          <p:cNvPr id="157842"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57843"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57844"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57845" name="Rectangle 617"/>
          <p:cNvSpPr>
            <a:spLocks noChangeArrowheads="1"/>
          </p:cNvSpPr>
          <p:nvPr/>
        </p:nvSpPr>
        <p:spPr bwMode="auto">
          <a:xfrm>
            <a:off x="788988" y="2874963"/>
            <a:ext cx="7826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57846" name="Rectangle 618"/>
          <p:cNvSpPr>
            <a:spLocks noChangeArrowheads="1"/>
          </p:cNvSpPr>
          <p:nvPr/>
        </p:nvSpPr>
        <p:spPr bwMode="auto">
          <a:xfrm>
            <a:off x="725488" y="3271838"/>
            <a:ext cx="708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57847" name="Rectangle 619"/>
          <p:cNvSpPr>
            <a:spLocks noChangeArrowheads="1"/>
          </p:cNvSpPr>
          <p:nvPr/>
        </p:nvSpPr>
        <p:spPr bwMode="auto">
          <a:xfrm>
            <a:off x="839788" y="3525838"/>
            <a:ext cx="5270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57848" name="Rectangle 620"/>
          <p:cNvSpPr>
            <a:spLocks noChangeArrowheads="1"/>
          </p:cNvSpPr>
          <p:nvPr/>
        </p:nvSpPr>
        <p:spPr bwMode="auto">
          <a:xfrm>
            <a:off x="860425" y="3887788"/>
            <a:ext cx="54451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57849"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57850"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5785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7852"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79"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5785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7855"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57856" name="Group 185"/>
          <p:cNvGrpSpPr>
            <a:grpSpLocks/>
          </p:cNvGrpSpPr>
          <p:nvPr/>
        </p:nvGrpSpPr>
        <p:grpSpPr bwMode="auto">
          <a:xfrm>
            <a:off x="3511550" y="3548063"/>
            <a:ext cx="433388" cy="974725"/>
            <a:chOff x="5924548" y="2946412"/>
            <a:chExt cx="1130302" cy="1844685"/>
          </a:xfrm>
        </p:grpSpPr>
        <p:grpSp>
          <p:nvGrpSpPr>
            <p:cNvPr id="157906" name="Group 85"/>
            <p:cNvGrpSpPr>
              <a:grpSpLocks/>
            </p:cNvGrpSpPr>
            <p:nvPr/>
          </p:nvGrpSpPr>
          <p:grpSpPr bwMode="auto">
            <a:xfrm>
              <a:off x="6153150" y="3681413"/>
              <a:ext cx="901700" cy="947736"/>
              <a:chOff x="1557" y="1007"/>
              <a:chExt cx="2105" cy="1949"/>
            </a:xfrm>
          </p:grpSpPr>
          <p:grpSp>
            <p:nvGrpSpPr>
              <p:cNvPr id="157910" name="Group 87"/>
              <p:cNvGrpSpPr>
                <a:grpSpLocks/>
              </p:cNvGrpSpPr>
              <p:nvPr/>
            </p:nvGrpSpPr>
            <p:grpSpPr bwMode="auto">
              <a:xfrm>
                <a:off x="1557" y="1209"/>
                <a:ext cx="2105" cy="1421"/>
                <a:chOff x="578" y="2316"/>
                <a:chExt cx="2105" cy="1421"/>
              </a:xfrm>
            </p:grpSpPr>
            <p:sp>
              <p:nvSpPr>
                <p:cNvPr id="15791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791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791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91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91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91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91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7907" name="Group 98"/>
            <p:cNvGrpSpPr>
              <a:grpSpLocks/>
            </p:cNvGrpSpPr>
            <p:nvPr/>
          </p:nvGrpSpPr>
          <p:grpSpPr bwMode="auto">
            <a:xfrm>
              <a:off x="5924559" y="2946409"/>
              <a:ext cx="1019178" cy="1844683"/>
              <a:chOff x="3756" y="1840"/>
              <a:chExt cx="642" cy="1162"/>
            </a:xfrm>
          </p:grpSpPr>
          <p:sp>
            <p:nvSpPr>
              <p:cNvPr id="385"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86"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7857"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57858"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57859" name="Group 588"/>
          <p:cNvGrpSpPr>
            <a:grpSpLocks/>
          </p:cNvGrpSpPr>
          <p:nvPr/>
        </p:nvGrpSpPr>
        <p:grpSpPr bwMode="auto">
          <a:xfrm>
            <a:off x="3068638" y="1276350"/>
            <a:ext cx="541337" cy="330200"/>
            <a:chOff x="3106" y="1199"/>
            <a:chExt cx="341" cy="208"/>
          </a:xfrm>
        </p:grpSpPr>
        <p:sp>
          <p:nvSpPr>
            <p:cNvPr id="157904"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57905"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57860"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7861"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7862" name="Group 578"/>
          <p:cNvGrpSpPr>
            <a:grpSpLocks/>
          </p:cNvGrpSpPr>
          <p:nvPr/>
        </p:nvGrpSpPr>
        <p:grpSpPr bwMode="auto">
          <a:xfrm>
            <a:off x="2932113" y="2462213"/>
            <a:ext cx="668337" cy="234950"/>
            <a:chOff x="3106" y="1195"/>
            <a:chExt cx="421" cy="148"/>
          </a:xfrm>
        </p:grpSpPr>
        <p:sp>
          <p:nvSpPr>
            <p:cNvPr id="157902"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5790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7863"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7864"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7865" name="Group 578"/>
          <p:cNvGrpSpPr>
            <a:grpSpLocks/>
          </p:cNvGrpSpPr>
          <p:nvPr/>
        </p:nvGrpSpPr>
        <p:grpSpPr bwMode="auto">
          <a:xfrm>
            <a:off x="2951163" y="3948113"/>
            <a:ext cx="668337" cy="406400"/>
            <a:chOff x="3106" y="1195"/>
            <a:chExt cx="421" cy="256"/>
          </a:xfrm>
        </p:grpSpPr>
        <p:sp>
          <p:nvSpPr>
            <p:cNvPr id="157900"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5790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7866"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7867"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7868" name="Group 578"/>
          <p:cNvGrpSpPr>
            <a:grpSpLocks/>
          </p:cNvGrpSpPr>
          <p:nvPr/>
        </p:nvGrpSpPr>
        <p:grpSpPr bwMode="auto">
          <a:xfrm>
            <a:off x="2894013" y="5624513"/>
            <a:ext cx="668337" cy="234950"/>
            <a:chOff x="3106" y="1195"/>
            <a:chExt cx="421" cy="148"/>
          </a:xfrm>
        </p:grpSpPr>
        <p:sp>
          <p:nvSpPr>
            <p:cNvPr id="157898"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57899"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7869"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57870" name="Group 578"/>
          <p:cNvGrpSpPr>
            <a:grpSpLocks/>
          </p:cNvGrpSpPr>
          <p:nvPr/>
        </p:nvGrpSpPr>
        <p:grpSpPr bwMode="auto">
          <a:xfrm>
            <a:off x="2903538" y="6500813"/>
            <a:ext cx="668337" cy="234950"/>
            <a:chOff x="3106" y="1195"/>
            <a:chExt cx="421" cy="148"/>
          </a:xfrm>
        </p:grpSpPr>
        <p:sp>
          <p:nvSpPr>
            <p:cNvPr id="15789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5789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7871"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20"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21"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gks</a:t>
            </a:r>
            <a:r>
              <a:rPr lang="ja-JP" altLang="en-US" sz="1700" b="1">
                <a:latin typeface="Kruti Dev 010" charset="0"/>
              </a:rPr>
              <a:t>’</a:t>
            </a:r>
            <a:r>
              <a:rPr lang="en-US" sz="1700" b="1">
                <a:latin typeface="Kruti Dev 010" charset="0"/>
              </a:rPr>
              <a:t>ks</a:t>
            </a:r>
          </a:p>
        </p:txBody>
      </p:sp>
      <p:sp>
        <p:nvSpPr>
          <p:cNvPr id="422"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;kstuk</a:t>
            </a:r>
          </a:p>
        </p:txBody>
      </p:sp>
      <p:sp>
        <p:nvSpPr>
          <p:cNvPr id="423"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424"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a:t>
            </a:r>
            <a:r>
              <a:rPr lang="ja-JP" altLang="en-US" sz="1700" b="1">
                <a:latin typeface="Kruti Dev 010" charset="0"/>
              </a:rPr>
              <a:t>’</a:t>
            </a:r>
            <a:r>
              <a:rPr lang="en-US" sz="1700" b="1">
                <a:latin typeface="Kruti Dev 010" charset="0"/>
              </a:rPr>
              <a:t>kk;kg</a:t>
            </a:r>
          </a:p>
        </p:txBody>
      </p:sp>
      <p:sp>
        <p:nvSpPr>
          <p:cNvPr id="425"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26"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27"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vkscS/kkg</a:t>
            </a:r>
          </a:p>
        </p:txBody>
      </p:sp>
      <p:sp>
        <p:nvSpPr>
          <p:cNvPr id="428"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¼,nkse½</a:t>
            </a:r>
            <a:endParaRPr lang="en-US" sz="800" b="1">
              <a:latin typeface="Kruti Dev 010" charset="0"/>
            </a:endParaRPr>
          </a:p>
        </p:txBody>
      </p:sp>
      <p:sp>
        <p:nvSpPr>
          <p:cNvPr id="429"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gcDdwd</a:t>
            </a:r>
          </a:p>
        </p:txBody>
      </p:sp>
      <p:sp>
        <p:nvSpPr>
          <p:cNvPr id="430"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liU;kg</a:t>
            </a:r>
          </a:p>
        </p:txBody>
      </p:sp>
      <p:sp>
        <p:nvSpPr>
          <p:cNvPr id="431"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ugwe</a:t>
            </a:r>
          </a:p>
        </p:txBody>
      </p:sp>
      <p:sp>
        <p:nvSpPr>
          <p:cNvPr id="432"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981732" name="Text Box 740"/>
          <p:cNvSpPr txBox="1">
            <a:spLocks noChangeArrowheads="1"/>
          </p:cNvSpPr>
          <p:nvPr/>
        </p:nvSpPr>
        <p:spPr bwMode="auto">
          <a:xfrm>
            <a:off x="2751138" y="5751513"/>
            <a:ext cx="998537"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f;tdsy</a:t>
            </a:r>
          </a:p>
        </p:txBody>
      </p:sp>
      <p:sp>
        <p:nvSpPr>
          <p:cNvPr id="981733" name="Text Box 741"/>
          <p:cNvSpPr txBox="1">
            <a:spLocks noChangeArrowheads="1"/>
          </p:cNvSpPr>
          <p:nvPr/>
        </p:nvSpPr>
        <p:spPr bwMode="auto">
          <a:xfrm>
            <a:off x="2708275" y="59912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nkfu;sy</a:t>
            </a:r>
          </a:p>
        </p:txBody>
      </p:sp>
      <p:grpSp>
        <p:nvGrpSpPr>
          <p:cNvPr id="12" name="Group 805"/>
          <p:cNvGrpSpPr>
            <a:grpSpLocks/>
          </p:cNvGrpSpPr>
          <p:nvPr/>
        </p:nvGrpSpPr>
        <p:grpSpPr bwMode="auto">
          <a:xfrm>
            <a:off x="2463800" y="3798888"/>
            <a:ext cx="7004050" cy="2457450"/>
            <a:chOff x="1576" y="2393"/>
            <a:chExt cx="4412" cy="1548"/>
          </a:xfrm>
        </p:grpSpPr>
        <p:sp>
          <p:nvSpPr>
            <p:cNvPr id="981430" name="AutoShape 438"/>
            <p:cNvSpPr>
              <a:spLocks noChangeArrowheads="1"/>
            </p:cNvSpPr>
            <p:nvPr/>
          </p:nvSpPr>
          <p:spPr bwMode="auto">
            <a:xfrm>
              <a:off x="3339" y="2393"/>
              <a:ext cx="2649" cy="1414"/>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81222" name="AutoShape 230"/>
            <p:cNvSpPr>
              <a:spLocks noChangeArrowheads="1"/>
            </p:cNvSpPr>
            <p:nvPr/>
          </p:nvSpPr>
          <p:spPr bwMode="auto">
            <a:xfrm>
              <a:off x="1576" y="3369"/>
              <a:ext cx="941" cy="572"/>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22" name="Rectangle 291"/>
          <p:cNvSpPr>
            <a:spLocks noChangeArrowheads="1"/>
          </p:cNvSpPr>
          <p:nvPr/>
        </p:nvSpPr>
        <p:spPr bwMode="auto">
          <a:xfrm>
            <a:off x="6488113" y="285750"/>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57889" name="Group 391"/>
          <p:cNvGrpSpPr>
            <a:grpSpLocks/>
          </p:cNvGrpSpPr>
          <p:nvPr/>
        </p:nvGrpSpPr>
        <p:grpSpPr bwMode="auto">
          <a:xfrm>
            <a:off x="5395913" y="1901825"/>
            <a:ext cx="4400550" cy="1916113"/>
            <a:chOff x="3399" y="1239"/>
            <a:chExt cx="2772" cy="1207"/>
          </a:xfrm>
        </p:grpSpPr>
        <p:sp>
          <p:nvSpPr>
            <p:cNvPr id="224"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25"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26"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5789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6"/>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9746" name="Rectangle 2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59747" name="Picture 2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748" name="Rectangle 2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9749" name="Rectangle 2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08349" name="Rectangle 29"/>
          <p:cNvSpPr>
            <a:spLocks noChangeArrowheads="1"/>
          </p:cNvSpPr>
          <p:nvPr/>
        </p:nvSpPr>
        <p:spPr bwMode="auto">
          <a:xfrm>
            <a:off x="5230813" y="3862824"/>
            <a:ext cx="4378325" cy="779188"/>
          </a:xfrm>
          <a:prstGeom prst="rect">
            <a:avLst/>
          </a:prstGeom>
          <a:noFill/>
          <a:ln w="508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lgn="ctr">
              <a:lnSpc>
                <a:spcPct val="80000"/>
              </a:lnSpc>
              <a:spcBef>
                <a:spcPts val="0"/>
              </a:spcBef>
              <a:defRPr/>
            </a:pPr>
            <a:r>
              <a:rPr lang="en-US" sz="2800" b="1" dirty="0">
                <a:ln>
                  <a:solidFill>
                    <a:srgbClr val="00FFFF"/>
                  </a:solidFill>
                </a:ln>
                <a:solidFill>
                  <a:srgbClr val="66FFFF"/>
                </a:solidFill>
                <a:latin typeface="Kruti Dev 010" pitchFamily="2" charset="0"/>
                <a:ea typeface="ＭＳ Ｐゴシック" pitchFamily="-84" charset="-128"/>
                <a:cs typeface="+mn-cs"/>
              </a:rPr>
              <a:t>nf{k.kh jkT;----</a:t>
            </a:r>
          </a:p>
          <a:p>
            <a:pPr algn="ctr">
              <a:lnSpc>
                <a:spcPct val="80000"/>
              </a:lnSpc>
              <a:spcBef>
                <a:spcPts val="0"/>
              </a:spcBef>
              <a:defRPr/>
            </a:pPr>
            <a:r>
              <a:rPr lang="en-US" sz="2800" b="1" dirty="0">
                <a:ln>
                  <a:solidFill>
                    <a:srgbClr val="00FFFF"/>
                  </a:solidFill>
                </a:ln>
                <a:solidFill>
                  <a:srgbClr val="66FFFF"/>
                </a:solidFill>
                <a:latin typeface="Kruti Dev 010" pitchFamily="2" charset="0"/>
                <a:ea typeface="ＭＳ Ｐゴシック" pitchFamily="-84" charset="-128"/>
                <a:cs typeface="+mn-cs"/>
              </a:rPr>
              <a:t>;gwnk ykSVrk gS ----</a:t>
            </a:r>
          </a:p>
        </p:txBody>
      </p:sp>
      <p:sp>
        <p:nvSpPr>
          <p:cNvPr id="159751" name="Text Box 30"/>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1208351" name="Rectangle 31"/>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9753" name="Text Box 34"/>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74</a:t>
            </a:r>
          </a:p>
        </p:txBody>
      </p:sp>
      <p:grpSp>
        <p:nvGrpSpPr>
          <p:cNvPr id="159754" name="Group 35"/>
          <p:cNvGrpSpPr>
            <a:grpSpLocks/>
          </p:cNvGrpSpPr>
          <p:nvPr/>
        </p:nvGrpSpPr>
        <p:grpSpPr bwMode="auto">
          <a:xfrm>
            <a:off x="5232400" y="6365875"/>
            <a:ext cx="4233863" cy="830263"/>
            <a:chOff x="3468" y="4010"/>
            <a:chExt cx="2667" cy="523"/>
          </a:xfrm>
        </p:grpSpPr>
        <p:sp>
          <p:nvSpPr>
            <p:cNvPr id="1208356" name="Text Box 36"/>
            <p:cNvSpPr txBox="1">
              <a:spLocks noChangeArrowheads="1"/>
            </p:cNvSpPr>
            <p:nvPr/>
          </p:nvSpPr>
          <p:spPr bwMode="auto">
            <a:xfrm>
              <a:off x="3468" y="4010"/>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vuqekfur dky[k.M %</a:t>
              </a:r>
            </a:p>
            <a:p>
              <a:pPr algn="ctr">
                <a:spcBef>
                  <a:spcPts val="0"/>
                </a:spcBef>
                <a:defRPr/>
              </a:pPr>
              <a:r>
                <a:rPr lang="en-US" sz="2400" b="1" dirty="0">
                  <a:ln>
                    <a:solidFill>
                      <a:srgbClr val="FFFF00"/>
                    </a:solidFill>
                  </a:ln>
                  <a:solidFill>
                    <a:srgbClr val="FFF819"/>
                  </a:solidFill>
                  <a:latin typeface="Kruti Dev 010" pitchFamily="2" charset="0"/>
                  <a:ea typeface="+mn-ea"/>
                  <a:cs typeface="+mn-cs"/>
                </a:rPr>
                <a:t>‡„Œ ch-lh- ls †…Œ ch-lh-</a:t>
              </a:r>
            </a:p>
          </p:txBody>
        </p:sp>
        <p:sp>
          <p:nvSpPr>
            <p:cNvPr id="1208357" name="AutoShape 37"/>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208358" name="Rectangle 3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59756" name="Text Box 46"/>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a:latin typeface="Kruti Dev 010" charset="0"/>
              </a:rPr>
              <a:t> </a:t>
            </a:r>
          </a:p>
        </p:txBody>
      </p:sp>
      <p:sp>
        <p:nvSpPr>
          <p:cNvPr id="159757" name="Rectangle 147"/>
          <p:cNvSpPr>
            <a:spLocks noChangeArrowheads="1"/>
          </p:cNvSpPr>
          <p:nvPr/>
        </p:nvSpPr>
        <p:spPr bwMode="auto">
          <a:xfrm>
            <a:off x="4260850" y="11953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(N)</a:t>
            </a:r>
          </a:p>
        </p:txBody>
      </p:sp>
      <p:sp>
        <p:nvSpPr>
          <p:cNvPr id="1209011" name="Text Box 691"/>
          <p:cNvSpPr txBox="1">
            <a:spLocks noChangeArrowheads="1"/>
          </p:cNvSpPr>
          <p:nvPr/>
        </p:nvSpPr>
        <p:spPr bwMode="auto">
          <a:xfrm>
            <a:off x="5861050" y="4556173"/>
            <a:ext cx="2998788" cy="152041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0000"/>
              </a:lnSpc>
              <a:spcBef>
                <a:spcPct val="50000"/>
              </a:spcBef>
              <a:defRPr/>
            </a:pPr>
            <a:r>
              <a:rPr lang="en-US" sz="3200" b="1" dirty="0">
                <a:ln>
                  <a:solidFill>
                    <a:schemeClr val="bg1"/>
                  </a:solidFill>
                </a:ln>
                <a:solidFill>
                  <a:schemeClr val="bg1"/>
                </a:solidFill>
                <a:latin typeface="Kruti Dev 010" pitchFamily="2" charset="0"/>
              </a:rPr>
              <a:t>gkXxS</a:t>
            </a:r>
          </a:p>
          <a:p>
            <a:pPr algn="ctr">
              <a:lnSpc>
                <a:spcPct val="60000"/>
              </a:lnSpc>
              <a:spcBef>
                <a:spcPct val="50000"/>
              </a:spcBef>
              <a:defRPr/>
            </a:pPr>
            <a:r>
              <a:rPr lang="en-US" sz="3200" b="1" dirty="0">
                <a:ln>
                  <a:solidFill>
                    <a:schemeClr val="bg1"/>
                  </a:solidFill>
                </a:ln>
                <a:solidFill>
                  <a:schemeClr val="bg1"/>
                </a:solidFill>
                <a:latin typeface="Kruti Dev 010" pitchFamily="2" charset="0"/>
              </a:rPr>
              <a:t>td;kZg</a:t>
            </a:r>
          </a:p>
          <a:p>
            <a:pPr algn="ctr">
              <a:lnSpc>
                <a:spcPct val="60000"/>
              </a:lnSpc>
              <a:spcBef>
                <a:spcPct val="50000"/>
              </a:spcBef>
              <a:defRPr/>
            </a:pPr>
            <a:r>
              <a:rPr lang="en-US" sz="3200" b="1" dirty="0">
                <a:ln>
                  <a:solidFill>
                    <a:schemeClr val="bg1"/>
                  </a:solidFill>
                </a:ln>
                <a:solidFill>
                  <a:schemeClr val="bg1"/>
                </a:solidFill>
                <a:latin typeface="Kruti Dev 010" pitchFamily="2" charset="0"/>
              </a:rPr>
              <a:t>eykdh</a:t>
            </a:r>
            <a:endParaRPr lang="en-US" sz="2800" b="1" dirty="0">
              <a:ln>
                <a:solidFill>
                  <a:schemeClr val="bg1"/>
                </a:solidFill>
              </a:ln>
              <a:solidFill>
                <a:schemeClr val="bg1"/>
              </a:solidFill>
              <a:latin typeface="Kruti Dev 010" pitchFamily="2" charset="0"/>
            </a:endParaRPr>
          </a:p>
        </p:txBody>
      </p:sp>
      <p:sp>
        <p:nvSpPr>
          <p:cNvPr id="244" name="Text Box 772"/>
          <p:cNvSpPr txBox="1">
            <a:spLocks noChangeArrowheads="1"/>
          </p:cNvSpPr>
          <p:nvPr/>
        </p:nvSpPr>
        <p:spPr bwMode="auto">
          <a:xfrm>
            <a:off x="2570163"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245"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246"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59762"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63"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9764"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59765"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766"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59767"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68"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69"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0"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1"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2"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3"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4"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5"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6"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7"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8"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9"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0"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1"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2"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3"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4"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5"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7"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8"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9"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9790"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9791"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9792"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9793"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794"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795"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796"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797"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59798"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799"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9800"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01"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02"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03"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59804"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05"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06"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9807"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59808"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9809"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10"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11"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12"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13"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14"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15"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16"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17"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9818"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9819"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59820"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59821"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59822"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9823"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24"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25"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26"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27"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28"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29"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9830"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9831"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9832"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9833"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9834"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35"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36"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37"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38"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39"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40"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59841"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42"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9843"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44"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845"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846"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847"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48"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9849"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50"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51"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9852"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9853"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9854"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9855"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59856"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9857"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9858"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9859"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9860"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9861"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9862"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9863"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9864"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9865"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66"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67"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68"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69"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0"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1"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2"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873"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4"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5"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6"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7"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8"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79"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80"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881"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9882"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9883"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59884"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59885"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59886"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59887"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59888"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59889" name="Rectangle 612"/>
          <p:cNvSpPr>
            <a:spLocks noChangeArrowheads="1"/>
          </p:cNvSpPr>
          <p:nvPr/>
        </p:nvSpPr>
        <p:spPr bwMode="auto">
          <a:xfrm>
            <a:off x="725488" y="4286250"/>
            <a:ext cx="800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59890" name="Rectangle 613"/>
          <p:cNvSpPr>
            <a:spLocks noChangeArrowheads="1"/>
          </p:cNvSpPr>
          <p:nvPr/>
        </p:nvSpPr>
        <p:spPr bwMode="auto">
          <a:xfrm>
            <a:off x="730250" y="4578350"/>
            <a:ext cx="8191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bfrgkl</a:t>
            </a:r>
            <a:endParaRPr lang="en-US" sz="1800">
              <a:latin typeface="Kruti Dev 010" charset="0"/>
            </a:endParaRPr>
          </a:p>
        </p:txBody>
      </p:sp>
      <p:sp>
        <p:nvSpPr>
          <p:cNvPr id="159891"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59892"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59893"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59894" name="Rectangle 617"/>
          <p:cNvSpPr>
            <a:spLocks noChangeArrowheads="1"/>
          </p:cNvSpPr>
          <p:nvPr/>
        </p:nvSpPr>
        <p:spPr bwMode="auto">
          <a:xfrm>
            <a:off x="788988" y="2874963"/>
            <a:ext cx="690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59895" name="Rectangle 618"/>
          <p:cNvSpPr>
            <a:spLocks noChangeArrowheads="1"/>
          </p:cNvSpPr>
          <p:nvPr/>
        </p:nvSpPr>
        <p:spPr bwMode="auto">
          <a:xfrm>
            <a:off x="725488" y="3271838"/>
            <a:ext cx="7080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59896" name="Rectangle 619"/>
          <p:cNvSpPr>
            <a:spLocks noChangeArrowheads="1"/>
          </p:cNvSpPr>
          <p:nvPr/>
        </p:nvSpPr>
        <p:spPr bwMode="auto">
          <a:xfrm>
            <a:off x="839788" y="3525838"/>
            <a:ext cx="54451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59897" name="Rectangle 620"/>
          <p:cNvSpPr>
            <a:spLocks noChangeArrowheads="1"/>
          </p:cNvSpPr>
          <p:nvPr/>
        </p:nvSpPr>
        <p:spPr bwMode="auto">
          <a:xfrm>
            <a:off x="860425" y="3887788"/>
            <a:ext cx="54451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59898"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59899"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59900"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9901"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87"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59903"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9904"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59905" name="Group 185"/>
          <p:cNvGrpSpPr>
            <a:grpSpLocks/>
          </p:cNvGrpSpPr>
          <p:nvPr/>
        </p:nvGrpSpPr>
        <p:grpSpPr bwMode="auto">
          <a:xfrm>
            <a:off x="3511550" y="3548063"/>
            <a:ext cx="433388" cy="974725"/>
            <a:chOff x="5924548" y="2946412"/>
            <a:chExt cx="1130302" cy="1844685"/>
          </a:xfrm>
        </p:grpSpPr>
        <p:grpSp>
          <p:nvGrpSpPr>
            <p:cNvPr id="159958" name="Group 85"/>
            <p:cNvGrpSpPr>
              <a:grpSpLocks/>
            </p:cNvGrpSpPr>
            <p:nvPr/>
          </p:nvGrpSpPr>
          <p:grpSpPr bwMode="auto">
            <a:xfrm>
              <a:off x="6153150" y="3681413"/>
              <a:ext cx="901700" cy="947736"/>
              <a:chOff x="1557" y="1007"/>
              <a:chExt cx="2105" cy="1949"/>
            </a:xfrm>
          </p:grpSpPr>
          <p:grpSp>
            <p:nvGrpSpPr>
              <p:cNvPr id="159962" name="Group 87"/>
              <p:cNvGrpSpPr>
                <a:grpSpLocks/>
              </p:cNvGrpSpPr>
              <p:nvPr/>
            </p:nvGrpSpPr>
            <p:grpSpPr bwMode="auto">
              <a:xfrm>
                <a:off x="1557" y="1209"/>
                <a:ext cx="2105" cy="1421"/>
                <a:chOff x="578" y="2316"/>
                <a:chExt cx="2105" cy="1421"/>
              </a:xfrm>
            </p:grpSpPr>
            <p:sp>
              <p:nvSpPr>
                <p:cNvPr id="15996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996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996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996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996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996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996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9959" name="Group 98"/>
            <p:cNvGrpSpPr>
              <a:grpSpLocks/>
            </p:cNvGrpSpPr>
            <p:nvPr/>
          </p:nvGrpSpPr>
          <p:grpSpPr bwMode="auto">
            <a:xfrm>
              <a:off x="5924559" y="2946409"/>
              <a:ext cx="1019178" cy="1844683"/>
              <a:chOff x="3756" y="1840"/>
              <a:chExt cx="642" cy="1162"/>
            </a:xfrm>
          </p:grpSpPr>
          <p:sp>
            <p:nvSpPr>
              <p:cNvPr id="393"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94"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9906"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59907"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59908" name="Group 588"/>
          <p:cNvGrpSpPr>
            <a:grpSpLocks/>
          </p:cNvGrpSpPr>
          <p:nvPr/>
        </p:nvGrpSpPr>
        <p:grpSpPr bwMode="auto">
          <a:xfrm>
            <a:off x="3068638" y="1276350"/>
            <a:ext cx="541337" cy="330200"/>
            <a:chOff x="3106" y="1199"/>
            <a:chExt cx="341" cy="208"/>
          </a:xfrm>
        </p:grpSpPr>
        <p:sp>
          <p:nvSpPr>
            <p:cNvPr id="159956"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59957"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59909"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9910"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9911" name="Group 578"/>
          <p:cNvGrpSpPr>
            <a:grpSpLocks/>
          </p:cNvGrpSpPr>
          <p:nvPr/>
        </p:nvGrpSpPr>
        <p:grpSpPr bwMode="auto">
          <a:xfrm>
            <a:off x="2932113" y="2462213"/>
            <a:ext cx="668337" cy="234950"/>
            <a:chOff x="3106" y="1195"/>
            <a:chExt cx="421" cy="148"/>
          </a:xfrm>
        </p:grpSpPr>
        <p:sp>
          <p:nvSpPr>
            <p:cNvPr id="159954"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59955"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9912"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9913"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9914" name="Group 578"/>
          <p:cNvGrpSpPr>
            <a:grpSpLocks/>
          </p:cNvGrpSpPr>
          <p:nvPr/>
        </p:nvGrpSpPr>
        <p:grpSpPr bwMode="auto">
          <a:xfrm>
            <a:off x="2951163" y="3948113"/>
            <a:ext cx="668337" cy="406400"/>
            <a:chOff x="3106" y="1195"/>
            <a:chExt cx="421" cy="256"/>
          </a:xfrm>
        </p:grpSpPr>
        <p:sp>
          <p:nvSpPr>
            <p:cNvPr id="159952"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5995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9915"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9916"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9917" name="Group 578"/>
          <p:cNvGrpSpPr>
            <a:grpSpLocks/>
          </p:cNvGrpSpPr>
          <p:nvPr/>
        </p:nvGrpSpPr>
        <p:grpSpPr bwMode="auto">
          <a:xfrm>
            <a:off x="2894013" y="5624513"/>
            <a:ext cx="668337" cy="234950"/>
            <a:chOff x="3106" y="1195"/>
            <a:chExt cx="421" cy="148"/>
          </a:xfrm>
        </p:grpSpPr>
        <p:sp>
          <p:nvSpPr>
            <p:cNvPr id="159950"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5995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9918"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59919" name="Group 578"/>
          <p:cNvGrpSpPr>
            <a:grpSpLocks/>
          </p:cNvGrpSpPr>
          <p:nvPr/>
        </p:nvGrpSpPr>
        <p:grpSpPr bwMode="auto">
          <a:xfrm>
            <a:off x="2903538" y="6500813"/>
            <a:ext cx="668337" cy="234950"/>
            <a:chOff x="3106" y="1195"/>
            <a:chExt cx="421" cy="148"/>
          </a:xfrm>
        </p:grpSpPr>
        <p:sp>
          <p:nvSpPr>
            <p:cNvPr id="159948"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59949"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9920"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28"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29"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gks</a:t>
            </a:r>
            <a:r>
              <a:rPr lang="ja-JP" altLang="en-US" sz="1700" b="1">
                <a:latin typeface="Kruti Dev 010" charset="0"/>
              </a:rPr>
              <a:t>’</a:t>
            </a:r>
            <a:r>
              <a:rPr lang="en-US" sz="1700" b="1">
                <a:latin typeface="Kruti Dev 010" charset="0"/>
              </a:rPr>
              <a:t>ks</a:t>
            </a:r>
          </a:p>
        </p:txBody>
      </p:sp>
      <p:sp>
        <p:nvSpPr>
          <p:cNvPr id="430"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;kstuk</a:t>
            </a:r>
          </a:p>
        </p:txBody>
      </p:sp>
      <p:sp>
        <p:nvSpPr>
          <p:cNvPr id="431"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432"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a:t>
            </a:r>
            <a:r>
              <a:rPr lang="ja-JP" altLang="en-US" sz="1700" b="1">
                <a:latin typeface="Kruti Dev 010" charset="0"/>
              </a:rPr>
              <a:t>’</a:t>
            </a:r>
            <a:r>
              <a:rPr lang="en-US" sz="1700" b="1">
                <a:latin typeface="Kruti Dev 010" charset="0"/>
              </a:rPr>
              <a:t>kk;kg</a:t>
            </a:r>
          </a:p>
        </p:txBody>
      </p:sp>
      <p:sp>
        <p:nvSpPr>
          <p:cNvPr id="433"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34"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35"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vkscS/kkg</a:t>
            </a:r>
          </a:p>
        </p:txBody>
      </p:sp>
      <p:sp>
        <p:nvSpPr>
          <p:cNvPr id="436"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¼,nkse½</a:t>
            </a:r>
            <a:endParaRPr lang="en-US" sz="800" b="1">
              <a:latin typeface="Kruti Dev 010" charset="0"/>
            </a:endParaRPr>
          </a:p>
        </p:txBody>
      </p:sp>
      <p:sp>
        <p:nvSpPr>
          <p:cNvPr id="437"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gcDdwd</a:t>
            </a:r>
          </a:p>
        </p:txBody>
      </p:sp>
      <p:sp>
        <p:nvSpPr>
          <p:cNvPr id="438"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liU;kg</a:t>
            </a:r>
          </a:p>
        </p:txBody>
      </p:sp>
      <p:sp>
        <p:nvSpPr>
          <p:cNvPr id="439"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ugwe</a:t>
            </a:r>
          </a:p>
        </p:txBody>
      </p:sp>
      <p:sp>
        <p:nvSpPr>
          <p:cNvPr id="440"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441" name="Text Box 740"/>
          <p:cNvSpPr txBox="1">
            <a:spLocks noChangeArrowheads="1"/>
          </p:cNvSpPr>
          <p:nvPr/>
        </p:nvSpPr>
        <p:spPr bwMode="auto">
          <a:xfrm>
            <a:off x="2751138" y="5751513"/>
            <a:ext cx="998537"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f;tdsy</a:t>
            </a:r>
          </a:p>
        </p:txBody>
      </p:sp>
      <p:sp>
        <p:nvSpPr>
          <p:cNvPr id="442" name="Text Box 741"/>
          <p:cNvSpPr txBox="1">
            <a:spLocks noChangeArrowheads="1"/>
          </p:cNvSpPr>
          <p:nvPr/>
        </p:nvSpPr>
        <p:spPr bwMode="auto">
          <a:xfrm>
            <a:off x="2708275" y="59912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nkfu;sy</a:t>
            </a:r>
          </a:p>
        </p:txBody>
      </p:sp>
      <p:sp>
        <p:nvSpPr>
          <p:cNvPr id="1208948" name="Text Box 628"/>
          <p:cNvSpPr txBox="1">
            <a:spLocks noChangeArrowheads="1"/>
          </p:cNvSpPr>
          <p:nvPr/>
        </p:nvSpPr>
        <p:spPr bwMode="auto">
          <a:xfrm>
            <a:off x="2732088" y="6607175"/>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gkXxS</a:t>
            </a:r>
          </a:p>
        </p:txBody>
      </p:sp>
      <p:sp>
        <p:nvSpPr>
          <p:cNvPr id="1208949" name="Text Box 629"/>
          <p:cNvSpPr txBox="1">
            <a:spLocks noChangeArrowheads="1"/>
          </p:cNvSpPr>
          <p:nvPr/>
        </p:nvSpPr>
        <p:spPr bwMode="auto">
          <a:xfrm>
            <a:off x="2574925" y="6870700"/>
            <a:ext cx="130968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td;kZg</a:t>
            </a:r>
          </a:p>
        </p:txBody>
      </p:sp>
      <p:sp>
        <p:nvSpPr>
          <p:cNvPr id="1208950" name="Text Box 630"/>
          <p:cNvSpPr txBox="1">
            <a:spLocks noChangeArrowheads="1"/>
          </p:cNvSpPr>
          <p:nvPr/>
        </p:nvSpPr>
        <p:spPr bwMode="auto">
          <a:xfrm>
            <a:off x="2743200" y="7154863"/>
            <a:ext cx="9985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eykdh</a:t>
            </a:r>
          </a:p>
        </p:txBody>
      </p:sp>
      <p:grpSp>
        <p:nvGrpSpPr>
          <p:cNvPr id="12" name="Group 692"/>
          <p:cNvGrpSpPr>
            <a:grpSpLocks/>
          </p:cNvGrpSpPr>
          <p:nvPr/>
        </p:nvGrpSpPr>
        <p:grpSpPr bwMode="auto">
          <a:xfrm>
            <a:off x="2535238" y="3798888"/>
            <a:ext cx="6961187" cy="3662362"/>
            <a:chOff x="1603" y="2393"/>
            <a:chExt cx="4385" cy="2307"/>
          </a:xfrm>
        </p:grpSpPr>
        <p:sp>
          <p:nvSpPr>
            <p:cNvPr id="1208569" name="AutoShape 249"/>
            <p:cNvSpPr>
              <a:spLocks noChangeArrowheads="1"/>
            </p:cNvSpPr>
            <p:nvPr/>
          </p:nvSpPr>
          <p:spPr bwMode="auto">
            <a:xfrm>
              <a:off x="3339" y="2393"/>
              <a:ext cx="2649" cy="1414"/>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08568" name="AutoShape 248"/>
            <p:cNvSpPr>
              <a:spLocks noChangeArrowheads="1"/>
            </p:cNvSpPr>
            <p:nvPr/>
          </p:nvSpPr>
          <p:spPr bwMode="auto">
            <a:xfrm>
              <a:off x="1603" y="3895"/>
              <a:ext cx="876" cy="805"/>
            </a:xfrm>
            <a:prstGeom prst="roundRect">
              <a:avLst>
                <a:gd name="adj" fmla="val 16667"/>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26"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59941" name="Group 391"/>
          <p:cNvGrpSpPr>
            <a:grpSpLocks/>
          </p:cNvGrpSpPr>
          <p:nvPr/>
        </p:nvGrpSpPr>
        <p:grpSpPr bwMode="auto">
          <a:xfrm>
            <a:off x="5270500" y="1825625"/>
            <a:ext cx="4400550" cy="1916113"/>
            <a:chOff x="3399" y="1239"/>
            <a:chExt cx="2772" cy="1207"/>
          </a:xfrm>
        </p:grpSpPr>
        <p:sp>
          <p:nvSpPr>
            <p:cNvPr id="228"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29"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 iqLrdsa</a:t>
              </a:r>
            </a:p>
          </p:txBody>
        </p:sp>
        <p:sp>
          <p:nvSpPr>
            <p:cNvPr id="230"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5994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593"/>
          <p:cNvSpPr txBox="1">
            <a:spLocks noChangeArrowheads="1"/>
          </p:cNvSpPr>
          <p:nvPr/>
        </p:nvSpPr>
        <p:spPr bwMode="auto">
          <a:xfrm>
            <a:off x="4094163" y="1895475"/>
            <a:ext cx="7953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800" b="1">
              <a:latin typeface="Kruti Dev 010" charset="0"/>
            </a:endParaRPr>
          </a:p>
        </p:txBody>
      </p:sp>
      <p:sp>
        <p:nvSpPr>
          <p:cNvPr id="161794"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61795" name="Rectangle 194"/>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61796" name="Picture 19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7" name="Rectangle 196"/>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pPr algn="ctr"/>
            <a:endParaRPr lang="en-US" sz="1800">
              <a:solidFill>
                <a:srgbClr val="66FFFF"/>
              </a:solidFill>
              <a:latin typeface="Kruti Dev 010" charset="0"/>
            </a:endParaRPr>
          </a:p>
        </p:txBody>
      </p:sp>
      <p:sp>
        <p:nvSpPr>
          <p:cNvPr id="161798" name="Rectangle 197"/>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20455" name="Rectangle 199"/>
          <p:cNvSpPr>
            <a:spLocks noChangeArrowheads="1"/>
          </p:cNvSpPr>
          <p:nvPr/>
        </p:nvSpPr>
        <p:spPr bwMode="auto">
          <a:xfrm>
            <a:off x="5575300" y="4243388"/>
            <a:ext cx="3548063" cy="1370012"/>
          </a:xfrm>
          <a:prstGeom prst="rect">
            <a:avLst/>
          </a:prstGeom>
          <a:noFill/>
          <a:ln w="50800">
            <a:noFill/>
            <a:miter lim="800000"/>
            <a:headEnd/>
            <a:tailEnd/>
          </a:ln>
          <a:effectLst>
            <a:outerShdw blurRad="63500" dist="12700" algn="ctr" rotWithShape="0">
              <a:schemeClr val="tx1">
                <a:alpha val="74998"/>
              </a:schemeClr>
            </a:outerShdw>
          </a:effectLst>
        </p:spPr>
        <p:txBody>
          <a:bodyPr lIns="90487" tIns="44450" rIns="90487" bIns="44450">
            <a:spAutoFit/>
          </a:bodyPr>
          <a:lstStyle/>
          <a:p>
            <a:pPr algn="ctr">
              <a:lnSpc>
                <a:spcPct val="70000"/>
              </a:lnSpc>
              <a:spcBef>
                <a:spcPct val="50000"/>
              </a:spcBef>
              <a:defRPr/>
            </a:pPr>
            <a:endParaRPr lang="en-US" sz="2400" b="1" dirty="0">
              <a:solidFill>
                <a:srgbClr val="66FFFF"/>
              </a:solidFill>
              <a:latin typeface="Kruti Dev 010" pitchFamily="2" charset="0"/>
            </a:endParaRPr>
          </a:p>
          <a:p>
            <a:pPr algn="ctr">
              <a:lnSpc>
                <a:spcPct val="70000"/>
              </a:lnSpc>
              <a:spcBef>
                <a:spcPct val="50000"/>
              </a:spcBef>
              <a:defRPr/>
            </a:pPr>
            <a:endParaRPr lang="en-US" sz="1800" b="1" dirty="0">
              <a:solidFill>
                <a:srgbClr val="66FFFF"/>
              </a:solidFill>
              <a:latin typeface="Kruti Dev 010" pitchFamily="2" charset="0"/>
            </a:endParaRPr>
          </a:p>
          <a:p>
            <a:pPr algn="ctr">
              <a:lnSpc>
                <a:spcPct val="70000"/>
              </a:lnSpc>
              <a:spcBef>
                <a:spcPct val="50000"/>
              </a:spcBef>
              <a:defRPr/>
            </a:pPr>
            <a:endParaRPr lang="en-US" sz="1800" b="1" dirty="0">
              <a:solidFill>
                <a:srgbClr val="66FFFF"/>
              </a:solidFill>
              <a:latin typeface="Kruti Dev 010" pitchFamily="2" charset="0"/>
            </a:endParaRPr>
          </a:p>
          <a:p>
            <a:pPr algn="ctr">
              <a:lnSpc>
                <a:spcPct val="70000"/>
              </a:lnSpc>
              <a:spcBef>
                <a:spcPct val="50000"/>
              </a:spcBef>
              <a:defRPr/>
            </a:pPr>
            <a:endParaRPr lang="en-US" sz="2000" b="1" dirty="0">
              <a:solidFill>
                <a:srgbClr val="66FFFF"/>
              </a:solidFill>
              <a:latin typeface="Kruti Dev 010" pitchFamily="2" charset="0"/>
            </a:endParaRPr>
          </a:p>
        </p:txBody>
      </p:sp>
      <p:sp>
        <p:nvSpPr>
          <p:cNvPr id="1120456" name="Rectangle 200"/>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20468" name="AutoShape 212"/>
          <p:cNvSpPr>
            <a:spLocks noChangeArrowheads="1"/>
          </p:cNvSpPr>
          <p:nvPr/>
        </p:nvSpPr>
        <p:spPr bwMode="auto">
          <a:xfrm>
            <a:off x="5245100" y="5938838"/>
            <a:ext cx="4521200" cy="1120775"/>
          </a:xfrm>
          <a:prstGeom prst="roundRect">
            <a:avLst>
              <a:gd name="adj" fmla="val 16667"/>
            </a:avLst>
          </a:prstGeom>
          <a:noFill/>
          <a:ln>
            <a:noFill/>
          </a:ln>
          <a:effectLst>
            <a:outerShdw blurRad="63500" dist="46662" dir="2115817" algn="ctr" rotWithShape="0">
              <a:srgbClr val="080808">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round/>
                <a:headEnd/>
                <a:tailEnd/>
              </a14:hiddenLine>
            </a:ext>
          </a:extLst>
        </p:spPr>
        <p:txBody>
          <a:bodyPr wrap="none" anchor="ctr"/>
          <a:lstStyle/>
          <a:p>
            <a:pPr>
              <a:defRPr/>
            </a:pPr>
            <a:endParaRPr lang="en-US" dirty="0">
              <a:latin typeface="Kruti Dev 010" pitchFamily="2" charset="0"/>
              <a:ea typeface="+mn-ea"/>
              <a:cs typeface="+mn-cs"/>
            </a:endParaRPr>
          </a:p>
        </p:txBody>
      </p:sp>
      <p:sp>
        <p:nvSpPr>
          <p:cNvPr id="161802" name="Text Box 213"/>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75</a:t>
            </a:r>
          </a:p>
        </p:txBody>
      </p:sp>
      <p:sp>
        <p:nvSpPr>
          <p:cNvPr id="1120473" name="Rectangle 217"/>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61804" name="Text Box 218"/>
          <p:cNvSpPr txBox="1">
            <a:spLocks noChangeArrowheads="1"/>
          </p:cNvSpPr>
          <p:nvPr/>
        </p:nvSpPr>
        <p:spPr bwMode="auto">
          <a:xfrm>
            <a:off x="9575800" y="72834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121043" name="Text Box 787"/>
          <p:cNvSpPr txBox="1">
            <a:spLocks noChangeArrowheads="1"/>
          </p:cNvSpPr>
          <p:nvPr/>
        </p:nvSpPr>
        <p:spPr bwMode="auto">
          <a:xfrm>
            <a:off x="4979988" y="3735388"/>
            <a:ext cx="4730750" cy="1400383"/>
          </a:xfrm>
          <a:prstGeom prst="rect">
            <a:avLst/>
          </a:prstGeom>
          <a:noFill/>
          <a:ln w="12700">
            <a:noFill/>
            <a:miter lim="800000"/>
            <a:headEnd/>
            <a:tailEnd/>
          </a:ln>
          <a:effectLst>
            <a:outerShdw blurRad="63500" dist="63500" dir="3187806" algn="ctr" rotWithShape="0">
              <a:srgbClr val="080808">
                <a:alpha val="74998"/>
              </a:srgbClr>
            </a:outerShdw>
          </a:effectLst>
        </p:spPr>
        <p:txBody>
          <a:bodyPr>
            <a:spAutoFit/>
          </a:bodyPr>
          <a:lstStyle/>
          <a:p>
            <a:pPr algn="ctr">
              <a:spcBef>
                <a:spcPts val="600"/>
              </a:spcBef>
              <a:defRPr/>
            </a:pPr>
            <a:r>
              <a:rPr lang="en-US" sz="4000" b="1" dirty="0">
                <a:ln>
                  <a:solidFill>
                    <a:srgbClr val="00FFFF"/>
                  </a:solidFill>
                </a:ln>
                <a:solidFill>
                  <a:srgbClr val="66FFFF"/>
                </a:solidFill>
                <a:latin typeface="Kruti Dev 010" pitchFamily="2" charset="0"/>
                <a:ea typeface="+mn-ea"/>
                <a:cs typeface="+mn-cs"/>
              </a:rPr>
              <a:t>mRrjh jkT;</a:t>
            </a:r>
          </a:p>
          <a:p>
            <a:pPr algn="ctr">
              <a:spcBef>
                <a:spcPts val="600"/>
              </a:spcBef>
              <a:defRPr/>
            </a:pPr>
            <a:r>
              <a:rPr lang="en-US" sz="4000" b="1" dirty="0">
                <a:ln>
                  <a:solidFill>
                    <a:srgbClr val="00FFFF"/>
                  </a:solidFill>
                </a:ln>
                <a:solidFill>
                  <a:srgbClr val="66FFFF"/>
                </a:solidFill>
                <a:latin typeface="Kruti Dev 010" pitchFamily="2" charset="0"/>
                <a:ea typeface="+mn-ea"/>
                <a:cs typeface="+mn-cs"/>
              </a:rPr>
              <a:t>… iqLrdsa</a:t>
            </a:r>
          </a:p>
        </p:txBody>
      </p:sp>
      <p:sp>
        <p:nvSpPr>
          <p:cNvPr id="1121046" name="Line 790"/>
          <p:cNvSpPr>
            <a:spLocks noChangeShapeType="1"/>
          </p:cNvSpPr>
          <p:nvPr/>
        </p:nvSpPr>
        <p:spPr bwMode="auto">
          <a:xfrm>
            <a:off x="3941763" y="4700588"/>
            <a:ext cx="1282700" cy="1804987"/>
          </a:xfrm>
          <a:prstGeom prst="line">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76200">
                <a:solidFill>
                  <a:srgbClr val="000000"/>
                </a:solidFill>
                <a:prstDash val="sysDot"/>
                <a:round/>
                <a:headEnd/>
                <a:tailEnd/>
              </a14:hiddenLine>
            </a:ext>
          </a:extLst>
        </p:spPr>
        <p:txBody>
          <a:bodyPr wrap="none" anchor="ctr"/>
          <a:lstStyle/>
          <a:p>
            <a:pPr>
              <a:defRPr/>
            </a:pPr>
            <a:endParaRPr lang="en-US"/>
          </a:p>
        </p:txBody>
      </p:sp>
      <p:sp>
        <p:nvSpPr>
          <p:cNvPr id="1121049" name="Text Box 793"/>
          <p:cNvSpPr txBox="1">
            <a:spLocks noChangeArrowheads="1"/>
          </p:cNvSpPr>
          <p:nvPr/>
        </p:nvSpPr>
        <p:spPr bwMode="auto">
          <a:xfrm>
            <a:off x="4970463" y="5313581"/>
            <a:ext cx="4730750" cy="1523494"/>
          </a:xfrm>
          <a:prstGeom prst="rect">
            <a:avLst/>
          </a:prstGeom>
          <a:noFill/>
          <a:ln w="12700">
            <a:noFill/>
            <a:miter lim="800000"/>
            <a:headEnd/>
            <a:tailEnd/>
          </a:ln>
          <a:effectLst>
            <a:outerShdw blurRad="63500" dist="63500" dir="3187806" algn="ctr" rotWithShape="0">
              <a:srgbClr val="080808">
                <a:alpha val="74998"/>
              </a:srgbClr>
            </a:outerShdw>
          </a:effectLst>
        </p:spPr>
        <p:txBody>
          <a:bodyPr>
            <a:spAutoFit/>
          </a:bodyPr>
          <a:lstStyle/>
          <a:p>
            <a:pPr algn="ctr">
              <a:spcBef>
                <a:spcPts val="600"/>
              </a:spcBef>
              <a:defRPr/>
            </a:pPr>
            <a:r>
              <a:rPr lang="en-US" sz="4400" b="1" dirty="0">
                <a:ln>
                  <a:solidFill>
                    <a:srgbClr val="00FFFF"/>
                  </a:solidFill>
                </a:ln>
                <a:solidFill>
                  <a:srgbClr val="66FFFF"/>
                </a:solidFill>
                <a:latin typeface="Kruti Dev 010" pitchFamily="2" charset="0"/>
                <a:ea typeface="+mn-ea"/>
                <a:cs typeface="+mn-cs"/>
              </a:rPr>
              <a:t>nf{k.kh jkT;</a:t>
            </a:r>
          </a:p>
          <a:p>
            <a:pPr algn="ctr">
              <a:spcBef>
                <a:spcPts val="600"/>
              </a:spcBef>
              <a:defRPr/>
            </a:pPr>
            <a:r>
              <a:rPr lang="en-US" sz="4400" b="1" dirty="0">
                <a:ln>
                  <a:solidFill>
                    <a:srgbClr val="00FFFF"/>
                  </a:solidFill>
                </a:ln>
                <a:solidFill>
                  <a:srgbClr val="66FFFF"/>
                </a:solidFill>
                <a:latin typeface="Kruti Dev 010" pitchFamily="2" charset="0"/>
                <a:ea typeface="+mn-ea"/>
                <a:cs typeface="+mn-cs"/>
              </a:rPr>
              <a:t>ƒ</a:t>
            </a:r>
            <a:r>
              <a:rPr lang="en-US" sz="4400" b="1" dirty="0">
                <a:ln>
                  <a:solidFill>
                    <a:srgbClr val="00FFFF"/>
                  </a:solidFill>
                </a:ln>
                <a:solidFill>
                  <a:srgbClr val="66FFFF"/>
                </a:solidFill>
                <a:latin typeface="Kruti Dev 010"/>
                <a:ea typeface="+mn-ea"/>
                <a:cs typeface="+mn-cs"/>
              </a:rPr>
              <a:t>†</a:t>
            </a:r>
            <a:r>
              <a:rPr lang="en-US" sz="4400" b="1" dirty="0">
                <a:ln>
                  <a:solidFill>
                    <a:srgbClr val="00FFFF"/>
                  </a:solidFill>
                </a:ln>
                <a:solidFill>
                  <a:srgbClr val="66FFFF"/>
                </a:solidFill>
                <a:latin typeface="Kruti Dev 010" pitchFamily="2" charset="0"/>
                <a:ea typeface="+mn-ea"/>
                <a:cs typeface="+mn-cs"/>
              </a:rPr>
              <a:t> iqLrdsa</a:t>
            </a:r>
          </a:p>
        </p:txBody>
      </p:sp>
      <p:sp>
        <p:nvSpPr>
          <p:cNvPr id="161808" name="Rectangle 147"/>
          <p:cNvSpPr>
            <a:spLocks noChangeArrowheads="1"/>
          </p:cNvSpPr>
          <p:nvPr/>
        </p:nvSpPr>
        <p:spPr bwMode="auto">
          <a:xfrm>
            <a:off x="4260850" y="11953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(N)</a:t>
            </a:r>
          </a:p>
        </p:txBody>
      </p:sp>
      <p:sp>
        <p:nvSpPr>
          <p:cNvPr id="248" name="Text Box 772"/>
          <p:cNvSpPr txBox="1">
            <a:spLocks noChangeArrowheads="1"/>
          </p:cNvSpPr>
          <p:nvPr/>
        </p:nvSpPr>
        <p:spPr bwMode="auto">
          <a:xfrm>
            <a:off x="2570163"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249"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250"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61812"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13"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61814"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61815"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16"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61817"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18"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19"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0"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1"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2"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3"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4"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5"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6"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7"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8"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9"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0"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1"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2"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3"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4"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5"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7"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8"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9"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61840"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61841"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61842"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61843"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1844"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45"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46"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47"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61848"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49"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1850"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51"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52"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53"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61854"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55"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56"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61857"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61858"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61859"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60"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61"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62"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63"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64"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65"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66"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67"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61868"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61869"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61870"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61871"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61872"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61873"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74"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75"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76"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77"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78"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79"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61880"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61881"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61882"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61883"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61884"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85"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86"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87"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88"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89"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90"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61891"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92"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61893"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94"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1895"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1896"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1897"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898"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61899"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900"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01"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61902"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61903"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61904"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1905"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61906"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61907"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61908"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61909"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61910"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61911"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61912"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61913"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61914"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61915"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16"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17"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18"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19"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20"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21"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22"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923"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24"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25"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26"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27"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28"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29"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30"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931"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61932"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61933"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61934"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61935"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61936"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61937"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61938"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61939" name="Rectangle 612"/>
          <p:cNvSpPr>
            <a:spLocks noChangeArrowheads="1"/>
          </p:cNvSpPr>
          <p:nvPr/>
        </p:nvSpPr>
        <p:spPr bwMode="auto">
          <a:xfrm>
            <a:off x="725488" y="4286250"/>
            <a:ext cx="800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61940" name="Rectangle 613"/>
          <p:cNvSpPr>
            <a:spLocks noChangeArrowheads="1"/>
          </p:cNvSpPr>
          <p:nvPr/>
        </p:nvSpPr>
        <p:spPr bwMode="auto">
          <a:xfrm>
            <a:off x="730250" y="4578350"/>
            <a:ext cx="8191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bfrgkl</a:t>
            </a:r>
            <a:endParaRPr lang="en-US" sz="1800">
              <a:latin typeface="Kruti Dev 010" charset="0"/>
            </a:endParaRPr>
          </a:p>
        </p:txBody>
      </p:sp>
      <p:sp>
        <p:nvSpPr>
          <p:cNvPr id="161941"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61942"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61943"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61944" name="Rectangle 617"/>
          <p:cNvSpPr>
            <a:spLocks noChangeArrowheads="1"/>
          </p:cNvSpPr>
          <p:nvPr/>
        </p:nvSpPr>
        <p:spPr bwMode="auto">
          <a:xfrm>
            <a:off x="788988" y="2874963"/>
            <a:ext cx="690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61945" name="Rectangle 618"/>
          <p:cNvSpPr>
            <a:spLocks noChangeArrowheads="1"/>
          </p:cNvSpPr>
          <p:nvPr/>
        </p:nvSpPr>
        <p:spPr bwMode="auto">
          <a:xfrm>
            <a:off x="725488" y="3271838"/>
            <a:ext cx="8001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61946" name="Rectangle 619"/>
          <p:cNvSpPr>
            <a:spLocks noChangeArrowheads="1"/>
          </p:cNvSpPr>
          <p:nvPr/>
        </p:nvSpPr>
        <p:spPr bwMode="auto">
          <a:xfrm>
            <a:off x="839788" y="3525838"/>
            <a:ext cx="5270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61947" name="Rectangle 620"/>
          <p:cNvSpPr>
            <a:spLocks noChangeArrowheads="1"/>
          </p:cNvSpPr>
          <p:nvPr/>
        </p:nvSpPr>
        <p:spPr bwMode="auto">
          <a:xfrm>
            <a:off x="860425" y="3887788"/>
            <a:ext cx="54451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61948"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61949"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61950"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61951"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91"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61953"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61954"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61955" name="Group 185"/>
          <p:cNvGrpSpPr>
            <a:grpSpLocks/>
          </p:cNvGrpSpPr>
          <p:nvPr/>
        </p:nvGrpSpPr>
        <p:grpSpPr bwMode="auto">
          <a:xfrm>
            <a:off x="3511550" y="3548063"/>
            <a:ext cx="433388" cy="974725"/>
            <a:chOff x="5924548" y="2946412"/>
            <a:chExt cx="1130302" cy="1844685"/>
          </a:xfrm>
        </p:grpSpPr>
        <p:grpSp>
          <p:nvGrpSpPr>
            <p:cNvPr id="162015" name="Group 85"/>
            <p:cNvGrpSpPr>
              <a:grpSpLocks/>
            </p:cNvGrpSpPr>
            <p:nvPr/>
          </p:nvGrpSpPr>
          <p:grpSpPr bwMode="auto">
            <a:xfrm>
              <a:off x="6153150" y="3681413"/>
              <a:ext cx="901700" cy="947736"/>
              <a:chOff x="1557" y="1007"/>
              <a:chExt cx="2105" cy="1949"/>
            </a:xfrm>
          </p:grpSpPr>
          <p:grpSp>
            <p:nvGrpSpPr>
              <p:cNvPr id="162019" name="Group 87"/>
              <p:cNvGrpSpPr>
                <a:grpSpLocks/>
              </p:cNvGrpSpPr>
              <p:nvPr/>
            </p:nvGrpSpPr>
            <p:grpSpPr bwMode="auto">
              <a:xfrm>
                <a:off x="1557" y="1209"/>
                <a:ext cx="2105" cy="1421"/>
                <a:chOff x="578" y="2316"/>
                <a:chExt cx="2105" cy="1421"/>
              </a:xfrm>
            </p:grpSpPr>
            <p:sp>
              <p:nvSpPr>
                <p:cNvPr id="162025"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62026"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62020"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2021"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2022"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2023"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2024"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62016" name="Group 98"/>
            <p:cNvGrpSpPr>
              <a:grpSpLocks/>
            </p:cNvGrpSpPr>
            <p:nvPr/>
          </p:nvGrpSpPr>
          <p:grpSpPr bwMode="auto">
            <a:xfrm>
              <a:off x="5924559" y="2946409"/>
              <a:ext cx="1019178" cy="1844683"/>
              <a:chOff x="3756" y="1840"/>
              <a:chExt cx="642" cy="1162"/>
            </a:xfrm>
          </p:grpSpPr>
          <p:sp>
            <p:nvSpPr>
              <p:cNvPr id="397"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98"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61956"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61957"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61958" name="Group 588"/>
          <p:cNvGrpSpPr>
            <a:grpSpLocks/>
          </p:cNvGrpSpPr>
          <p:nvPr/>
        </p:nvGrpSpPr>
        <p:grpSpPr bwMode="auto">
          <a:xfrm>
            <a:off x="3068638" y="1276350"/>
            <a:ext cx="541337" cy="330200"/>
            <a:chOff x="3106" y="1199"/>
            <a:chExt cx="341" cy="208"/>
          </a:xfrm>
        </p:grpSpPr>
        <p:sp>
          <p:nvSpPr>
            <p:cNvPr id="162013"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62014"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61959"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61960"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61961" name="Group 578"/>
          <p:cNvGrpSpPr>
            <a:grpSpLocks/>
          </p:cNvGrpSpPr>
          <p:nvPr/>
        </p:nvGrpSpPr>
        <p:grpSpPr bwMode="auto">
          <a:xfrm>
            <a:off x="2932113" y="2462213"/>
            <a:ext cx="668337" cy="234950"/>
            <a:chOff x="3106" y="1195"/>
            <a:chExt cx="421" cy="148"/>
          </a:xfrm>
        </p:grpSpPr>
        <p:sp>
          <p:nvSpPr>
            <p:cNvPr id="162011"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62012"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61962"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61963"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61964" name="Group 578"/>
          <p:cNvGrpSpPr>
            <a:grpSpLocks/>
          </p:cNvGrpSpPr>
          <p:nvPr/>
        </p:nvGrpSpPr>
        <p:grpSpPr bwMode="auto">
          <a:xfrm>
            <a:off x="2951163" y="3948113"/>
            <a:ext cx="668337" cy="406400"/>
            <a:chOff x="3106" y="1195"/>
            <a:chExt cx="421" cy="256"/>
          </a:xfrm>
        </p:grpSpPr>
        <p:sp>
          <p:nvSpPr>
            <p:cNvPr id="162009"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6201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61965"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61966"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61967" name="Group 578"/>
          <p:cNvGrpSpPr>
            <a:grpSpLocks/>
          </p:cNvGrpSpPr>
          <p:nvPr/>
        </p:nvGrpSpPr>
        <p:grpSpPr bwMode="auto">
          <a:xfrm>
            <a:off x="2894013" y="5624513"/>
            <a:ext cx="668337" cy="234950"/>
            <a:chOff x="3106" y="1195"/>
            <a:chExt cx="421" cy="148"/>
          </a:xfrm>
        </p:grpSpPr>
        <p:sp>
          <p:nvSpPr>
            <p:cNvPr id="162007"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62008"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61968"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61969" name="Group 578"/>
          <p:cNvGrpSpPr>
            <a:grpSpLocks/>
          </p:cNvGrpSpPr>
          <p:nvPr/>
        </p:nvGrpSpPr>
        <p:grpSpPr bwMode="auto">
          <a:xfrm>
            <a:off x="2903538" y="6500813"/>
            <a:ext cx="668337" cy="234950"/>
            <a:chOff x="3106" y="1195"/>
            <a:chExt cx="421" cy="148"/>
          </a:xfrm>
        </p:grpSpPr>
        <p:sp>
          <p:nvSpPr>
            <p:cNvPr id="162005"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62006"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61970"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32"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33"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gks</a:t>
            </a:r>
            <a:r>
              <a:rPr lang="ja-JP" altLang="en-US" sz="1700" b="1">
                <a:latin typeface="Kruti Dev 010" charset="0"/>
              </a:rPr>
              <a:t>’</a:t>
            </a:r>
            <a:r>
              <a:rPr lang="en-US" sz="1700" b="1">
                <a:latin typeface="Kruti Dev 010" charset="0"/>
              </a:rPr>
              <a:t>ks</a:t>
            </a:r>
          </a:p>
        </p:txBody>
      </p:sp>
      <p:sp>
        <p:nvSpPr>
          <p:cNvPr id="434"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;kstuk</a:t>
            </a:r>
          </a:p>
        </p:txBody>
      </p:sp>
      <p:sp>
        <p:nvSpPr>
          <p:cNvPr id="435"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436"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a:t>
            </a:r>
            <a:r>
              <a:rPr lang="ja-JP" altLang="en-US" sz="1700" b="1">
                <a:latin typeface="Kruti Dev 010" charset="0"/>
              </a:rPr>
              <a:t>’</a:t>
            </a:r>
            <a:r>
              <a:rPr lang="en-US" sz="1700" b="1">
                <a:latin typeface="Kruti Dev 010" charset="0"/>
              </a:rPr>
              <a:t>kk;kg</a:t>
            </a:r>
          </a:p>
        </p:txBody>
      </p:sp>
      <p:sp>
        <p:nvSpPr>
          <p:cNvPr id="437"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38"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39"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vkscS/kkg</a:t>
            </a:r>
          </a:p>
        </p:txBody>
      </p:sp>
      <p:sp>
        <p:nvSpPr>
          <p:cNvPr id="440"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¼,nkse½</a:t>
            </a:r>
            <a:endParaRPr lang="en-US" sz="800" b="1">
              <a:latin typeface="Kruti Dev 010" charset="0"/>
            </a:endParaRPr>
          </a:p>
        </p:txBody>
      </p:sp>
      <p:sp>
        <p:nvSpPr>
          <p:cNvPr id="441"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gcDdwd</a:t>
            </a:r>
          </a:p>
        </p:txBody>
      </p:sp>
      <p:sp>
        <p:nvSpPr>
          <p:cNvPr id="442"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liU;kg</a:t>
            </a:r>
          </a:p>
        </p:txBody>
      </p:sp>
      <p:sp>
        <p:nvSpPr>
          <p:cNvPr id="443"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ugwe</a:t>
            </a:r>
          </a:p>
        </p:txBody>
      </p:sp>
      <p:sp>
        <p:nvSpPr>
          <p:cNvPr id="444"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445" name="Text Box 740"/>
          <p:cNvSpPr txBox="1">
            <a:spLocks noChangeArrowheads="1"/>
          </p:cNvSpPr>
          <p:nvPr/>
        </p:nvSpPr>
        <p:spPr bwMode="auto">
          <a:xfrm>
            <a:off x="2751138" y="5751513"/>
            <a:ext cx="998537"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f;tdsy</a:t>
            </a:r>
          </a:p>
        </p:txBody>
      </p:sp>
      <p:sp>
        <p:nvSpPr>
          <p:cNvPr id="446" name="Text Box 741"/>
          <p:cNvSpPr txBox="1">
            <a:spLocks noChangeArrowheads="1"/>
          </p:cNvSpPr>
          <p:nvPr/>
        </p:nvSpPr>
        <p:spPr bwMode="auto">
          <a:xfrm>
            <a:off x="2708275" y="59912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nkfu;sy</a:t>
            </a:r>
          </a:p>
        </p:txBody>
      </p:sp>
      <p:sp>
        <p:nvSpPr>
          <p:cNvPr id="447" name="Text Box 628"/>
          <p:cNvSpPr txBox="1">
            <a:spLocks noChangeArrowheads="1"/>
          </p:cNvSpPr>
          <p:nvPr/>
        </p:nvSpPr>
        <p:spPr bwMode="auto">
          <a:xfrm>
            <a:off x="2732088" y="6607175"/>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gkXxS</a:t>
            </a:r>
          </a:p>
        </p:txBody>
      </p:sp>
      <p:sp>
        <p:nvSpPr>
          <p:cNvPr id="448" name="Text Box 629"/>
          <p:cNvSpPr txBox="1">
            <a:spLocks noChangeArrowheads="1"/>
          </p:cNvSpPr>
          <p:nvPr/>
        </p:nvSpPr>
        <p:spPr bwMode="auto">
          <a:xfrm>
            <a:off x="2574925" y="6870700"/>
            <a:ext cx="130968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td;kZg</a:t>
            </a:r>
          </a:p>
        </p:txBody>
      </p:sp>
      <p:sp>
        <p:nvSpPr>
          <p:cNvPr id="449" name="Text Box 630"/>
          <p:cNvSpPr txBox="1">
            <a:spLocks noChangeArrowheads="1"/>
          </p:cNvSpPr>
          <p:nvPr/>
        </p:nvSpPr>
        <p:spPr bwMode="auto">
          <a:xfrm>
            <a:off x="2743200" y="7154863"/>
            <a:ext cx="9985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eykdh</a:t>
            </a:r>
          </a:p>
        </p:txBody>
      </p:sp>
      <p:grpSp>
        <p:nvGrpSpPr>
          <p:cNvPr id="161989" name="Group 449"/>
          <p:cNvGrpSpPr>
            <a:grpSpLocks/>
          </p:cNvGrpSpPr>
          <p:nvPr/>
        </p:nvGrpSpPr>
        <p:grpSpPr bwMode="auto">
          <a:xfrm>
            <a:off x="2220913" y="854075"/>
            <a:ext cx="6953250" cy="6761163"/>
            <a:chOff x="-7485923" y="854075"/>
            <a:chExt cx="6953250" cy="6761163"/>
          </a:xfrm>
        </p:grpSpPr>
        <p:grpSp>
          <p:nvGrpSpPr>
            <p:cNvPr id="161996" name="Group 795"/>
            <p:cNvGrpSpPr>
              <a:grpSpLocks/>
            </p:cNvGrpSpPr>
            <p:nvPr/>
          </p:nvGrpSpPr>
          <p:grpSpPr bwMode="auto">
            <a:xfrm>
              <a:off x="-7200173" y="1017588"/>
              <a:ext cx="6648450" cy="4089400"/>
              <a:chOff x="1588" y="651"/>
              <a:chExt cx="4188" cy="2576"/>
            </a:xfrm>
          </p:grpSpPr>
          <p:sp>
            <p:nvSpPr>
              <p:cNvPr id="1120462" name="AutoShape 206"/>
              <p:cNvSpPr>
                <a:spLocks noChangeArrowheads="1"/>
              </p:cNvSpPr>
              <p:nvPr/>
            </p:nvSpPr>
            <p:spPr bwMode="auto">
              <a:xfrm>
                <a:off x="1588" y="651"/>
                <a:ext cx="881" cy="772"/>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20463" name="Line 207"/>
              <p:cNvSpPr>
                <a:spLocks noChangeShapeType="1"/>
              </p:cNvSpPr>
              <p:nvPr/>
            </p:nvSpPr>
            <p:spPr bwMode="auto">
              <a:xfrm>
                <a:off x="2482" y="1036"/>
                <a:ext cx="1016" cy="1729"/>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1121036" name="AutoShape 780"/>
              <p:cNvSpPr>
                <a:spLocks noChangeArrowheads="1"/>
              </p:cNvSpPr>
              <p:nvPr/>
            </p:nvSpPr>
            <p:spPr bwMode="auto">
              <a:xfrm>
                <a:off x="3497" y="2326"/>
                <a:ext cx="2279" cy="901"/>
              </a:xfrm>
              <a:prstGeom prst="roundRect">
                <a:avLst>
                  <a:gd name="adj" fmla="val 16667"/>
                </a:avLst>
              </a:prstGeom>
              <a:noFill/>
              <a:ln w="76200">
                <a:solidFill>
                  <a:schemeClr val="hlink"/>
                </a:solidFill>
                <a:round/>
                <a:headEnd/>
                <a:tailEnd/>
              </a:ln>
              <a:effectLst>
                <a:outerShdw blurRad="63500" dist="46662" dir="2115817" algn="ctr" rotWithShape="0">
                  <a:srgbClr val="080808">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lgn="ctr">
                  <a:defRPr/>
                </a:pPr>
                <a:endParaRPr lang="en-US" sz="1800" dirty="0">
                  <a:latin typeface="Kruti Dev 010" pitchFamily="2" charset="0"/>
                  <a:ea typeface="+mn-ea"/>
                  <a:cs typeface="+mn-cs"/>
                </a:endParaRPr>
              </a:p>
            </p:txBody>
          </p:sp>
        </p:grpSp>
        <p:grpSp>
          <p:nvGrpSpPr>
            <p:cNvPr id="161997" name="Group 801"/>
            <p:cNvGrpSpPr>
              <a:grpSpLocks/>
            </p:cNvGrpSpPr>
            <p:nvPr/>
          </p:nvGrpSpPr>
          <p:grpSpPr bwMode="auto">
            <a:xfrm>
              <a:off x="-7211285" y="2259013"/>
              <a:ext cx="6678612" cy="5175250"/>
              <a:chOff x="1602" y="1415"/>
              <a:chExt cx="4207" cy="3260"/>
            </a:xfrm>
          </p:grpSpPr>
          <p:sp>
            <p:nvSpPr>
              <p:cNvPr id="1121058" name="Line 802"/>
              <p:cNvSpPr>
                <a:spLocks noChangeShapeType="1"/>
              </p:cNvSpPr>
              <p:nvPr/>
            </p:nvSpPr>
            <p:spPr bwMode="auto">
              <a:xfrm>
                <a:off x="2491" y="3220"/>
                <a:ext cx="1035" cy="584"/>
              </a:xfrm>
              <a:prstGeom prst="line">
                <a:avLst/>
              </a:prstGeom>
              <a:noFill/>
              <a:ln w="76200">
                <a:solidFill>
                  <a:srgbClr val="66FFFF"/>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1121059" name="AutoShape 803"/>
              <p:cNvSpPr>
                <a:spLocks noChangeArrowheads="1"/>
              </p:cNvSpPr>
              <p:nvPr/>
            </p:nvSpPr>
            <p:spPr bwMode="auto">
              <a:xfrm>
                <a:off x="1602" y="1415"/>
                <a:ext cx="881" cy="3260"/>
              </a:xfrm>
              <a:prstGeom prst="roundRect">
                <a:avLst>
                  <a:gd name="adj" fmla="val 16667"/>
                </a:avLst>
              </a:prstGeom>
              <a:noFill/>
              <a:ln w="76200">
                <a:solidFill>
                  <a:srgbClr val="66FFFF"/>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21060" name="AutoShape 804"/>
              <p:cNvSpPr>
                <a:spLocks noChangeArrowheads="1"/>
              </p:cNvSpPr>
              <p:nvPr/>
            </p:nvSpPr>
            <p:spPr bwMode="auto">
              <a:xfrm>
                <a:off x="3530" y="3336"/>
                <a:ext cx="2279" cy="901"/>
              </a:xfrm>
              <a:prstGeom prst="roundRect">
                <a:avLst>
                  <a:gd name="adj" fmla="val 16667"/>
                </a:avLst>
              </a:prstGeom>
              <a:noFill/>
              <a:ln w="76200">
                <a:solidFill>
                  <a:srgbClr val="66FFFF"/>
                </a:solidFill>
                <a:round/>
                <a:headEnd/>
                <a:tailEnd/>
              </a:ln>
              <a:effectLst>
                <a:outerShdw blurRad="63500" dist="46662" dir="2115817" algn="ctr" rotWithShape="0">
                  <a:srgbClr val="080808">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lgn="ctr">
                  <a:defRPr/>
                </a:pPr>
                <a:endParaRPr lang="en-US" sz="1800" dirty="0">
                  <a:latin typeface="Kruti Dev 010" pitchFamily="2" charset="0"/>
                  <a:ea typeface="+mn-ea"/>
                  <a:cs typeface="+mn-cs"/>
                </a:endParaRPr>
              </a:p>
            </p:txBody>
          </p:sp>
        </p:grpSp>
        <p:sp>
          <p:nvSpPr>
            <p:cNvPr id="1120470" name="Rectangle 214"/>
            <p:cNvSpPr>
              <a:spLocks noChangeArrowheads="1"/>
            </p:cNvSpPr>
            <p:nvPr/>
          </p:nvSpPr>
          <p:spPr bwMode="auto">
            <a:xfrm>
              <a:off x="-7485923" y="854075"/>
              <a:ext cx="2195512" cy="6761163"/>
            </a:xfrm>
            <a:prstGeom prst="rect">
              <a:avLst/>
            </a:prstGeom>
            <a:noFill/>
            <a:ln w="203200" cmpd="tri">
              <a:solidFill>
                <a:schemeClr val="hlink"/>
              </a:solidFill>
              <a:miter lim="800000"/>
              <a:headEnd/>
              <a:tailEnd/>
            </a:ln>
            <a:effectLst>
              <a:outerShdw blurRad="63500" dist="53882" dir="2700000" algn="ctr" rotWithShape="0">
                <a:schemeClr val="tx1">
                  <a:alpha val="74998"/>
                </a:schemeClr>
              </a:outerShdw>
            </a:effectLst>
          </p:spPr>
          <p:txBody>
            <a:bodyPr wrap="none" anchor="ctr"/>
            <a:lstStyle/>
            <a:p>
              <a:pPr algn="ctr">
                <a:defRPr/>
              </a:pPr>
              <a:endParaRPr lang="en-US" sz="1800" b="1" dirty="0">
                <a:solidFill>
                  <a:schemeClr val="hlink"/>
                </a:solidFill>
                <a:latin typeface="Kruti Dev 010" pitchFamily="2" charset="0"/>
                <a:ea typeface="+mn-ea"/>
                <a:cs typeface="+mn-cs"/>
              </a:endParaRPr>
            </a:p>
          </p:txBody>
        </p:sp>
      </p:grpSp>
      <p:sp>
        <p:nvSpPr>
          <p:cNvPr id="233" name="Rectangle 291"/>
          <p:cNvSpPr>
            <a:spLocks noChangeArrowheads="1"/>
          </p:cNvSpPr>
          <p:nvPr/>
        </p:nvSpPr>
        <p:spPr bwMode="auto">
          <a:xfrm>
            <a:off x="6430963" y="2071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61991" name="Group 391"/>
          <p:cNvGrpSpPr>
            <a:grpSpLocks/>
          </p:cNvGrpSpPr>
          <p:nvPr/>
        </p:nvGrpSpPr>
        <p:grpSpPr bwMode="auto">
          <a:xfrm>
            <a:off x="5284788" y="1809750"/>
            <a:ext cx="4400550" cy="1916113"/>
            <a:chOff x="3399" y="1239"/>
            <a:chExt cx="2772" cy="1207"/>
          </a:xfrm>
        </p:grpSpPr>
        <p:sp>
          <p:nvSpPr>
            <p:cNvPr id="235"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36"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37"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6199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21043"/>
                                        </p:tgtEl>
                                        <p:attrNameLst>
                                          <p:attrName>style.visibility</p:attrName>
                                        </p:attrNameLst>
                                      </p:cBhvr>
                                      <p:to>
                                        <p:strVal val="visible"/>
                                      </p:to>
                                    </p:set>
                                    <p:animEffect transition="in" filter="fade">
                                      <p:cBhvr>
                                        <p:cTn id="7" dur="1000"/>
                                        <p:tgtEl>
                                          <p:spTgt spid="1121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1049"/>
                                        </p:tgtEl>
                                        <p:attrNameLst>
                                          <p:attrName>style.visibility</p:attrName>
                                        </p:attrNameLst>
                                      </p:cBhvr>
                                      <p:to>
                                        <p:strVal val="visible"/>
                                      </p:to>
                                    </p:set>
                                    <p:animEffect transition="in" filter="fade">
                                      <p:cBhvr>
                                        <p:cTn id="12" dur="1000"/>
                                        <p:tgtEl>
                                          <p:spTgt spid="112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42"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6386"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pic>
        <p:nvPicPr>
          <p:cNvPr id="16387"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988" y="441325"/>
            <a:ext cx="5013325" cy="692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6388" name="Text Box 3"/>
          <p:cNvSpPr txBox="1">
            <a:spLocks noChangeArrowheads="1"/>
          </p:cNvSpPr>
          <p:nvPr/>
        </p:nvSpPr>
        <p:spPr bwMode="auto">
          <a:xfrm>
            <a:off x="9653588" y="6350"/>
            <a:ext cx="273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solidFill>
                  <a:srgbClr val="FFA27C"/>
                </a:solidFill>
                <a:latin typeface="Kruti Dev 010" charset="0"/>
              </a:rPr>
              <a:t> </a:t>
            </a:r>
          </a:p>
        </p:txBody>
      </p:sp>
      <p:sp>
        <p:nvSpPr>
          <p:cNvPr id="16389" name="Text Box 4"/>
          <p:cNvSpPr txBox="1">
            <a:spLocks noChangeArrowheads="1"/>
          </p:cNvSpPr>
          <p:nvPr/>
        </p:nvSpPr>
        <p:spPr bwMode="auto">
          <a:xfrm>
            <a:off x="9050338" y="7342188"/>
            <a:ext cx="23336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 </a:t>
            </a:r>
          </a:p>
        </p:txBody>
      </p:sp>
      <p:sp>
        <p:nvSpPr>
          <p:cNvPr id="1034261" name="AutoShape 21"/>
          <p:cNvSpPr>
            <a:spLocks noChangeArrowheads="1"/>
          </p:cNvSpPr>
          <p:nvPr/>
        </p:nvSpPr>
        <p:spPr bwMode="auto">
          <a:xfrm>
            <a:off x="5424488" y="2244725"/>
            <a:ext cx="3619500" cy="706438"/>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16391" name="Text Box 23"/>
          <p:cNvSpPr txBox="1">
            <a:spLocks noChangeArrowheads="1"/>
          </p:cNvSpPr>
          <p:nvPr/>
        </p:nvSpPr>
        <p:spPr bwMode="auto">
          <a:xfrm>
            <a:off x="9015413" y="7348538"/>
            <a:ext cx="28416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07</a:t>
            </a:r>
          </a:p>
        </p:txBody>
      </p:sp>
      <p:sp>
        <p:nvSpPr>
          <p:cNvPr id="15" name="Text Box 14"/>
          <p:cNvSpPr txBox="1">
            <a:spLocks noChangeArrowheads="1"/>
          </p:cNvSpPr>
          <p:nvPr/>
        </p:nvSpPr>
        <p:spPr bwMode="auto">
          <a:xfrm>
            <a:off x="5323490" y="1207376"/>
            <a:ext cx="3683000"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bfrgkl</a:t>
            </a:r>
          </a:p>
        </p:txBody>
      </p:sp>
      <p:sp>
        <p:nvSpPr>
          <p:cNvPr id="16" name="Text Box 15"/>
          <p:cNvSpPr txBox="1">
            <a:spLocks noChangeArrowheads="1"/>
          </p:cNvSpPr>
          <p:nvPr/>
        </p:nvSpPr>
        <p:spPr bwMode="auto">
          <a:xfrm>
            <a:off x="5438230" y="2169762"/>
            <a:ext cx="36195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fu;e ,oa bfrgkl</a:t>
            </a:r>
          </a:p>
        </p:txBody>
      </p:sp>
      <p:sp>
        <p:nvSpPr>
          <p:cNvPr id="17" name="Text Box 16"/>
          <p:cNvSpPr txBox="1">
            <a:spLocks noChangeArrowheads="1"/>
          </p:cNvSpPr>
          <p:nvPr/>
        </p:nvSpPr>
        <p:spPr bwMode="auto">
          <a:xfrm>
            <a:off x="5314357" y="3593296"/>
            <a:ext cx="5090886"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dfork ,oa Hkfo";oDrk</a:t>
            </a:r>
          </a:p>
        </p:txBody>
      </p:sp>
      <p:sp>
        <p:nvSpPr>
          <p:cNvPr id="18" name="Text Box 17"/>
          <p:cNvSpPr txBox="1">
            <a:spLocks noChangeArrowheads="1"/>
          </p:cNvSpPr>
          <p:nvPr/>
        </p:nvSpPr>
        <p:spPr bwMode="auto">
          <a:xfrm>
            <a:off x="5497859" y="4373117"/>
            <a:ext cx="4318000" cy="1446550"/>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Lej.k j[kus ds fy;s gfFk;kj</a:t>
            </a:r>
          </a:p>
        </p:txBody>
      </p:sp>
      <p:sp>
        <p:nvSpPr>
          <p:cNvPr id="1034260" name="AutoShape 20"/>
          <p:cNvSpPr>
            <a:spLocks noChangeArrowheads="1"/>
          </p:cNvSpPr>
          <p:nvPr/>
        </p:nvSpPr>
        <p:spPr bwMode="auto">
          <a:xfrm>
            <a:off x="2033588" y="425450"/>
            <a:ext cx="1577975" cy="6700838"/>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1034262" name="Line 22"/>
          <p:cNvSpPr>
            <a:spLocks noChangeShapeType="1"/>
          </p:cNvSpPr>
          <p:nvPr/>
        </p:nvSpPr>
        <p:spPr bwMode="auto">
          <a:xfrm flipH="1">
            <a:off x="3759200" y="3074988"/>
            <a:ext cx="3303588" cy="1243012"/>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34261"/>
                                        </p:tgtEl>
                                        <p:attrNameLst>
                                          <p:attrName>style.visibility</p:attrName>
                                        </p:attrNameLst>
                                      </p:cBhvr>
                                      <p:to>
                                        <p:strVal val="visible"/>
                                      </p:to>
                                    </p:set>
                                    <p:animEffect transition="in" filter="wipe(right)">
                                      <p:cBhvr>
                                        <p:cTn id="7" dur="500"/>
                                        <p:tgtEl>
                                          <p:spTgt spid="103426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34262"/>
                                        </p:tgtEl>
                                        <p:attrNameLst>
                                          <p:attrName>style.visibility</p:attrName>
                                        </p:attrNameLst>
                                      </p:cBhvr>
                                      <p:to>
                                        <p:strVal val="visible"/>
                                      </p:to>
                                    </p:set>
                                    <p:animEffect transition="in" filter="wipe(right)">
                                      <p:cBhvr>
                                        <p:cTn id="11" dur="500"/>
                                        <p:tgtEl>
                                          <p:spTgt spid="103426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34260"/>
                                        </p:tgtEl>
                                        <p:attrNameLst>
                                          <p:attrName>style.visibility</p:attrName>
                                        </p:attrNameLst>
                                      </p:cBhvr>
                                      <p:to>
                                        <p:strVal val="visible"/>
                                      </p:to>
                                    </p:set>
                                    <p:animEffect transition="in" filter="wipe(up)">
                                      <p:cBhvr>
                                        <p:cTn id="15" dur="500"/>
                                        <p:tgtEl>
                                          <p:spTgt spid="103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1" grpId="0" animBg="1"/>
      <p:bldP spid="103426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7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63842"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048757" name="Rectangle 181"/>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048758" name="Rectangle 182"/>
          <p:cNvSpPr>
            <a:spLocks noChangeArrowheads="1"/>
          </p:cNvSpPr>
          <p:nvPr/>
        </p:nvSpPr>
        <p:spPr bwMode="auto">
          <a:xfrm>
            <a:off x="5792788" y="4436238"/>
            <a:ext cx="3690937" cy="1040285"/>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ts val="0"/>
              </a:spcBef>
              <a:defRPr/>
            </a:pPr>
            <a:r>
              <a:rPr lang="en-US" sz="4400" b="1" dirty="0">
                <a:ln>
                  <a:solidFill>
                    <a:schemeClr val="bg1"/>
                  </a:solidFill>
                </a:ln>
                <a:solidFill>
                  <a:schemeClr val="bg1"/>
                </a:solidFill>
                <a:latin typeface="Kruti Dev 010" pitchFamily="2" charset="0"/>
              </a:rPr>
              <a:t>Lej.k ds fy;s </a:t>
            </a:r>
          </a:p>
          <a:p>
            <a:pPr algn="ctr">
              <a:lnSpc>
                <a:spcPct val="70000"/>
              </a:lnSpc>
              <a:spcBef>
                <a:spcPts val="0"/>
              </a:spcBef>
              <a:defRPr/>
            </a:pPr>
            <a:r>
              <a:rPr lang="en-US" sz="4400" b="1" dirty="0">
                <a:ln>
                  <a:solidFill>
                    <a:schemeClr val="bg1"/>
                  </a:solidFill>
                </a:ln>
                <a:solidFill>
                  <a:schemeClr val="bg1"/>
                </a:solidFill>
                <a:latin typeface="Kruti Dev 010" pitchFamily="2" charset="0"/>
              </a:rPr>
              <a:t>lgk;d vkStkj %</a:t>
            </a:r>
          </a:p>
        </p:txBody>
      </p:sp>
      <p:sp>
        <p:nvSpPr>
          <p:cNvPr id="1048770" name="Text Box 194"/>
          <p:cNvSpPr txBox="1">
            <a:spLocks noChangeArrowheads="1"/>
          </p:cNvSpPr>
          <p:nvPr/>
        </p:nvSpPr>
        <p:spPr bwMode="auto">
          <a:xfrm>
            <a:off x="5461000" y="5260260"/>
            <a:ext cx="4365625" cy="1323439"/>
          </a:xfrm>
          <a:prstGeom prst="rect">
            <a:avLst/>
          </a:prstGeom>
          <a:noFill/>
          <a:ln w="12700">
            <a:noFill/>
            <a:miter lim="800000"/>
            <a:headEnd/>
            <a:tailEnd/>
          </a:ln>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ＭＳ Ｐゴシック" pitchFamily="-84" charset="-128"/>
                <a:cs typeface="+mn-cs"/>
              </a:rPr>
              <a:t>Hkfo";oDrkvksa dks</a:t>
            </a:r>
          </a:p>
          <a:p>
            <a:pPr algn="ctr">
              <a:spcBef>
                <a:spcPts val="0"/>
              </a:spcBef>
              <a:defRPr/>
            </a:pPr>
            <a:r>
              <a:rPr lang="en-US" sz="4000" b="1" dirty="0">
                <a:ln>
                  <a:solidFill>
                    <a:srgbClr val="FFFF00"/>
                  </a:solidFill>
                </a:ln>
                <a:solidFill>
                  <a:srgbClr val="FFFF00"/>
                </a:solidFill>
                <a:latin typeface="Kruti Dev 010" pitchFamily="2" charset="0"/>
                <a:ea typeface="ＭＳ Ｐゴシック" pitchFamily="-84" charset="-128"/>
                <a:cs typeface="+mn-cs"/>
              </a:rPr>
              <a:t>O;ofLFkr djuk</a:t>
            </a:r>
          </a:p>
        </p:txBody>
      </p:sp>
      <p:sp>
        <p:nvSpPr>
          <p:cNvPr id="104877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163847" name="Group 396"/>
          <p:cNvGrpSpPr>
            <a:grpSpLocks/>
          </p:cNvGrpSpPr>
          <p:nvPr/>
        </p:nvGrpSpPr>
        <p:grpSpPr bwMode="auto">
          <a:xfrm>
            <a:off x="122238" y="679450"/>
            <a:ext cx="1416050" cy="6334125"/>
            <a:chOff x="38" y="450"/>
            <a:chExt cx="892" cy="3990"/>
          </a:xfrm>
        </p:grpSpPr>
        <p:sp>
          <p:nvSpPr>
            <p:cNvPr id="1048973"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1048974"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1048975" name="Rectangle 399"/>
            <p:cNvSpPr>
              <a:spLocks noChangeArrowheads="1"/>
            </p:cNvSpPr>
            <p:nvPr/>
          </p:nvSpPr>
          <p:spPr bwMode="auto">
            <a:xfrm>
              <a:off x="38" y="450"/>
              <a:ext cx="830" cy="3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1048976"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1048977"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63848"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63849"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50"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51"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852"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3853"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854"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63855"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856"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857"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858"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859"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860"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861"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862"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63"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64"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65"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66"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67"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68"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69"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70"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71"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72"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3873"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3874"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63875"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63876"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63877" name="Rectangle 435"/>
          <p:cNvSpPr>
            <a:spLocks noChangeArrowheads="1"/>
          </p:cNvSpPr>
          <p:nvPr/>
        </p:nvSpPr>
        <p:spPr bwMode="auto">
          <a:xfrm>
            <a:off x="1635125" y="1312863"/>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3878"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79"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80"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881"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3882"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3883"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3884"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3885"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886"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3887"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3888"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63889"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63890"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63891"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63892"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63893"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63894"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63895"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63896"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63897"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63898" name="Rectangle 456"/>
          <p:cNvSpPr>
            <a:spLocks noChangeArrowheads="1"/>
          </p:cNvSpPr>
          <p:nvPr/>
        </p:nvSpPr>
        <p:spPr bwMode="auto">
          <a:xfrm>
            <a:off x="2065338" y="1036638"/>
            <a:ext cx="3762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;ksuk</a:t>
            </a:r>
          </a:p>
        </p:txBody>
      </p:sp>
      <p:sp>
        <p:nvSpPr>
          <p:cNvPr id="163899"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63900"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63901"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63902"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63903"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63904"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63905"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63906"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63907"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08"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09"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63910"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911"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912"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913"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914"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915"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63916"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17"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63918" name="Group 488"/>
          <p:cNvGrpSpPr>
            <a:grpSpLocks/>
          </p:cNvGrpSpPr>
          <p:nvPr/>
        </p:nvGrpSpPr>
        <p:grpSpPr bwMode="auto">
          <a:xfrm>
            <a:off x="1800225" y="6081713"/>
            <a:ext cx="930275" cy="327025"/>
            <a:chOff x="2836" y="3844"/>
            <a:chExt cx="586" cy="206"/>
          </a:xfrm>
        </p:grpSpPr>
        <p:sp>
          <p:nvSpPr>
            <p:cNvPr id="164008"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4009" name="Group 490"/>
            <p:cNvGrpSpPr>
              <a:grpSpLocks/>
            </p:cNvGrpSpPr>
            <p:nvPr/>
          </p:nvGrpSpPr>
          <p:grpSpPr bwMode="auto">
            <a:xfrm>
              <a:off x="2981" y="3844"/>
              <a:ext cx="441" cy="206"/>
              <a:chOff x="2981" y="3904"/>
              <a:chExt cx="441" cy="206"/>
            </a:xfrm>
          </p:grpSpPr>
          <p:sp>
            <p:nvSpPr>
              <p:cNvPr id="164010"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4011"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4012"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63919" name="Group 495"/>
          <p:cNvGrpSpPr>
            <a:grpSpLocks/>
          </p:cNvGrpSpPr>
          <p:nvPr/>
        </p:nvGrpSpPr>
        <p:grpSpPr bwMode="auto">
          <a:xfrm>
            <a:off x="2101850" y="1590675"/>
            <a:ext cx="885825" cy="312738"/>
            <a:chOff x="3005" y="1049"/>
            <a:chExt cx="558" cy="197"/>
          </a:xfrm>
        </p:grpSpPr>
        <p:sp>
          <p:nvSpPr>
            <p:cNvPr id="164005"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64006"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4007"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63920" name="Group 502"/>
          <p:cNvGrpSpPr>
            <a:grpSpLocks/>
          </p:cNvGrpSpPr>
          <p:nvPr/>
        </p:nvGrpSpPr>
        <p:grpSpPr bwMode="auto">
          <a:xfrm>
            <a:off x="2057400" y="3070225"/>
            <a:ext cx="825500" cy="287338"/>
            <a:chOff x="3035" y="2008"/>
            <a:chExt cx="520" cy="181"/>
          </a:xfrm>
        </p:grpSpPr>
        <p:sp>
          <p:nvSpPr>
            <p:cNvPr id="164002"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4003"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64004"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63921" name="Group 507"/>
          <p:cNvGrpSpPr>
            <a:grpSpLocks/>
          </p:cNvGrpSpPr>
          <p:nvPr/>
        </p:nvGrpSpPr>
        <p:grpSpPr bwMode="auto">
          <a:xfrm>
            <a:off x="2000250" y="5035550"/>
            <a:ext cx="762000" cy="342900"/>
            <a:chOff x="2948" y="3186"/>
            <a:chExt cx="480" cy="216"/>
          </a:xfrm>
        </p:grpSpPr>
        <p:sp>
          <p:nvSpPr>
            <p:cNvPr id="163998"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3999" name="Group 509"/>
            <p:cNvGrpSpPr>
              <a:grpSpLocks/>
            </p:cNvGrpSpPr>
            <p:nvPr/>
          </p:nvGrpSpPr>
          <p:grpSpPr bwMode="auto">
            <a:xfrm>
              <a:off x="3082" y="3186"/>
              <a:ext cx="346" cy="216"/>
              <a:chOff x="3082" y="3242"/>
              <a:chExt cx="346" cy="216"/>
            </a:xfrm>
          </p:grpSpPr>
          <p:sp>
            <p:nvSpPr>
              <p:cNvPr id="164000"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4001"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63922" name="Text Box 513"/>
          <p:cNvSpPr txBox="1">
            <a:spLocks noChangeArrowheads="1"/>
          </p:cNvSpPr>
          <p:nvPr/>
        </p:nvSpPr>
        <p:spPr bwMode="auto">
          <a:xfrm>
            <a:off x="9563100" y="74866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63923"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63924" name="Text Box 517"/>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76</a:t>
            </a:r>
          </a:p>
        </p:txBody>
      </p:sp>
      <p:sp>
        <p:nvSpPr>
          <p:cNvPr id="163925" name="Text Box 519"/>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63926" name="Rectangle 521"/>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grpSp>
        <p:nvGrpSpPr>
          <p:cNvPr id="163927" name="Group 590"/>
          <p:cNvGrpSpPr>
            <a:grpSpLocks/>
          </p:cNvGrpSpPr>
          <p:nvPr/>
        </p:nvGrpSpPr>
        <p:grpSpPr bwMode="auto">
          <a:xfrm>
            <a:off x="3636963" y="49213"/>
            <a:ext cx="1722437" cy="7265987"/>
            <a:chOff x="2291" y="31"/>
            <a:chExt cx="1085" cy="4577"/>
          </a:xfrm>
        </p:grpSpPr>
        <p:sp>
          <p:nvSpPr>
            <p:cNvPr id="163948" name="Rectangle 102"/>
            <p:cNvSpPr>
              <a:spLocks noChangeArrowheads="1"/>
            </p:cNvSpPr>
            <p:nvPr/>
          </p:nvSpPr>
          <p:spPr bwMode="auto">
            <a:xfrm>
              <a:off x="2404" y="4166"/>
              <a:ext cx="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Kruti Dev 010" charset="0"/>
              </a:endParaRPr>
            </a:p>
          </p:txBody>
        </p:sp>
        <p:sp>
          <p:nvSpPr>
            <p:cNvPr id="163949" name="Rectangle 522"/>
            <p:cNvSpPr>
              <a:spLocks noChangeArrowheads="1"/>
            </p:cNvSpPr>
            <p:nvPr/>
          </p:nvSpPr>
          <p:spPr bwMode="auto">
            <a:xfrm>
              <a:off x="2949" y="765"/>
              <a:ext cx="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3950" name="Rectangle 523"/>
            <p:cNvSpPr>
              <a:spLocks noChangeArrowheads="1"/>
            </p:cNvSpPr>
            <p:nvPr/>
          </p:nvSpPr>
          <p:spPr bwMode="auto">
            <a:xfrm>
              <a:off x="2523" y="275"/>
              <a:ext cx="94"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a:t>
              </a:r>
              <a:endParaRPr lang="en-US" sz="2400" b="1">
                <a:latin typeface="Kruti Dev 010" charset="0"/>
              </a:endParaRPr>
            </a:p>
          </p:txBody>
        </p:sp>
        <p:sp>
          <p:nvSpPr>
            <p:cNvPr id="163951" name="Rectangle 525"/>
            <p:cNvSpPr>
              <a:spLocks noChangeArrowheads="1"/>
            </p:cNvSpPr>
            <p:nvPr/>
          </p:nvSpPr>
          <p:spPr bwMode="auto">
            <a:xfrm>
              <a:off x="2516" y="31"/>
              <a:ext cx="74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63952" name="Line 527"/>
            <p:cNvSpPr>
              <a:spLocks noChangeShapeType="1"/>
            </p:cNvSpPr>
            <p:nvPr/>
          </p:nvSpPr>
          <p:spPr bwMode="auto">
            <a:xfrm>
              <a:off x="2483" y="659"/>
              <a:ext cx="809"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53" name="Line 528"/>
            <p:cNvSpPr>
              <a:spLocks noChangeShapeType="1"/>
            </p:cNvSpPr>
            <p:nvPr/>
          </p:nvSpPr>
          <p:spPr bwMode="auto">
            <a:xfrm flipV="1">
              <a:off x="2494" y="868"/>
              <a:ext cx="836"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54" name="Rectangle 529"/>
            <p:cNvSpPr>
              <a:spLocks noChangeArrowheads="1"/>
            </p:cNvSpPr>
            <p:nvPr/>
          </p:nvSpPr>
          <p:spPr bwMode="auto">
            <a:xfrm>
              <a:off x="2644" y="3372"/>
              <a:ext cx="218"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55" name="Rectangle 530"/>
            <p:cNvSpPr>
              <a:spLocks noChangeArrowheads="1"/>
            </p:cNvSpPr>
            <p:nvPr/>
          </p:nvSpPr>
          <p:spPr bwMode="auto">
            <a:xfrm>
              <a:off x="2599" y="1042"/>
              <a:ext cx="8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56" name="Rectangle 531"/>
            <p:cNvSpPr>
              <a:spLocks noChangeArrowheads="1"/>
            </p:cNvSpPr>
            <p:nvPr/>
          </p:nvSpPr>
          <p:spPr bwMode="auto">
            <a:xfrm>
              <a:off x="2599" y="1132"/>
              <a:ext cx="218"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57" name="Rectangle 532"/>
            <p:cNvSpPr>
              <a:spLocks noChangeArrowheads="1"/>
            </p:cNvSpPr>
            <p:nvPr/>
          </p:nvSpPr>
          <p:spPr bwMode="auto">
            <a:xfrm>
              <a:off x="2532" y="3987"/>
              <a:ext cx="218"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58" name="Rectangle 533"/>
            <p:cNvSpPr>
              <a:spLocks noChangeArrowheads="1"/>
            </p:cNvSpPr>
            <p:nvPr/>
          </p:nvSpPr>
          <p:spPr bwMode="auto">
            <a:xfrm>
              <a:off x="2655" y="2017"/>
              <a:ext cx="2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59" name="Rectangle 534"/>
            <p:cNvSpPr>
              <a:spLocks noChangeArrowheads="1"/>
            </p:cNvSpPr>
            <p:nvPr/>
          </p:nvSpPr>
          <p:spPr bwMode="auto">
            <a:xfrm>
              <a:off x="2655" y="2095"/>
              <a:ext cx="354"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60" name="Freeform 535"/>
            <p:cNvSpPr>
              <a:spLocks/>
            </p:cNvSpPr>
            <p:nvPr/>
          </p:nvSpPr>
          <p:spPr bwMode="auto">
            <a:xfrm>
              <a:off x="2483" y="970"/>
              <a:ext cx="111" cy="34"/>
            </a:xfrm>
            <a:custGeom>
              <a:avLst/>
              <a:gdLst>
                <a:gd name="T0" fmla="*/ 0 w 111"/>
                <a:gd name="T1" fmla="*/ 0 h 34"/>
                <a:gd name="T2" fmla="*/ 111 w 111"/>
                <a:gd name="T3" fmla="*/ 0 h 34"/>
                <a:gd name="T4" fmla="*/ 111 w 111"/>
                <a:gd name="T5" fmla="*/ 23 h 34"/>
                <a:gd name="T6" fmla="*/ 111 w 111"/>
                <a:gd name="T7" fmla="*/ 34 h 34"/>
                <a:gd name="T8" fmla="*/ 0 w 111"/>
                <a:gd name="T9" fmla="*/ 34 h 34"/>
                <a:gd name="T10" fmla="*/ 0 w 111"/>
                <a:gd name="T11" fmla="*/ 23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1" name="Freeform 536"/>
            <p:cNvSpPr>
              <a:spLocks/>
            </p:cNvSpPr>
            <p:nvPr/>
          </p:nvSpPr>
          <p:spPr bwMode="auto">
            <a:xfrm>
              <a:off x="2650" y="970"/>
              <a:ext cx="112" cy="34"/>
            </a:xfrm>
            <a:custGeom>
              <a:avLst/>
              <a:gdLst>
                <a:gd name="T0" fmla="*/ 0 w 112"/>
                <a:gd name="T1" fmla="*/ 0 h 34"/>
                <a:gd name="T2" fmla="*/ 112 w 112"/>
                <a:gd name="T3" fmla="*/ 0 h 34"/>
                <a:gd name="T4" fmla="*/ 112 w 112"/>
                <a:gd name="T5" fmla="*/ 23 h 34"/>
                <a:gd name="T6" fmla="*/ 112 w 112"/>
                <a:gd name="T7" fmla="*/ 34 h 34"/>
                <a:gd name="T8" fmla="*/ 0 w 112"/>
                <a:gd name="T9" fmla="*/ 34 h 34"/>
                <a:gd name="T10" fmla="*/ 0 w 112"/>
                <a:gd name="T11" fmla="*/ 23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2" name="Freeform 537"/>
            <p:cNvSpPr>
              <a:spLocks/>
            </p:cNvSpPr>
            <p:nvPr/>
          </p:nvSpPr>
          <p:spPr bwMode="auto">
            <a:xfrm>
              <a:off x="2817" y="970"/>
              <a:ext cx="112" cy="34"/>
            </a:xfrm>
            <a:custGeom>
              <a:avLst/>
              <a:gdLst>
                <a:gd name="T0" fmla="*/ 0 w 112"/>
                <a:gd name="T1" fmla="*/ 0 h 34"/>
                <a:gd name="T2" fmla="*/ 112 w 112"/>
                <a:gd name="T3" fmla="*/ 0 h 34"/>
                <a:gd name="T4" fmla="*/ 112 w 112"/>
                <a:gd name="T5" fmla="*/ 23 h 34"/>
                <a:gd name="T6" fmla="*/ 112 w 112"/>
                <a:gd name="T7" fmla="*/ 34 h 34"/>
                <a:gd name="T8" fmla="*/ 0 w 112"/>
                <a:gd name="T9" fmla="*/ 34 h 34"/>
                <a:gd name="T10" fmla="*/ 0 w 112"/>
                <a:gd name="T11" fmla="*/ 23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3" name="Freeform 538"/>
            <p:cNvSpPr>
              <a:spLocks/>
            </p:cNvSpPr>
            <p:nvPr/>
          </p:nvSpPr>
          <p:spPr bwMode="auto">
            <a:xfrm>
              <a:off x="2974" y="970"/>
              <a:ext cx="111" cy="34"/>
            </a:xfrm>
            <a:custGeom>
              <a:avLst/>
              <a:gdLst>
                <a:gd name="T0" fmla="*/ 0 w 111"/>
                <a:gd name="T1" fmla="*/ 0 h 34"/>
                <a:gd name="T2" fmla="*/ 111 w 111"/>
                <a:gd name="T3" fmla="*/ 0 h 34"/>
                <a:gd name="T4" fmla="*/ 111 w 111"/>
                <a:gd name="T5" fmla="*/ 23 h 34"/>
                <a:gd name="T6" fmla="*/ 111 w 111"/>
                <a:gd name="T7" fmla="*/ 34 h 34"/>
                <a:gd name="T8" fmla="*/ 0 w 111"/>
                <a:gd name="T9" fmla="*/ 34 h 34"/>
                <a:gd name="T10" fmla="*/ 0 w 111"/>
                <a:gd name="T11" fmla="*/ 23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4" name="Freeform 539"/>
            <p:cNvSpPr>
              <a:spLocks/>
            </p:cNvSpPr>
            <p:nvPr/>
          </p:nvSpPr>
          <p:spPr bwMode="auto">
            <a:xfrm>
              <a:off x="3141" y="970"/>
              <a:ext cx="112" cy="34"/>
            </a:xfrm>
            <a:custGeom>
              <a:avLst/>
              <a:gdLst>
                <a:gd name="T0" fmla="*/ 0 w 112"/>
                <a:gd name="T1" fmla="*/ 0 h 34"/>
                <a:gd name="T2" fmla="*/ 112 w 112"/>
                <a:gd name="T3" fmla="*/ 0 h 34"/>
                <a:gd name="T4" fmla="*/ 112 w 112"/>
                <a:gd name="T5" fmla="*/ 23 h 34"/>
                <a:gd name="T6" fmla="*/ 112 w 112"/>
                <a:gd name="T7" fmla="*/ 34 h 34"/>
                <a:gd name="T8" fmla="*/ 0 w 112"/>
                <a:gd name="T9" fmla="*/ 34 h 34"/>
                <a:gd name="T10" fmla="*/ 0 w 112"/>
                <a:gd name="T11" fmla="*/ 23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5" name="Line 540"/>
            <p:cNvSpPr>
              <a:spLocks noChangeShapeType="1"/>
            </p:cNvSpPr>
            <p:nvPr/>
          </p:nvSpPr>
          <p:spPr bwMode="auto">
            <a:xfrm>
              <a:off x="2483" y="1328"/>
              <a:ext cx="781"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66" name="Line 541"/>
            <p:cNvSpPr>
              <a:spLocks noChangeShapeType="1"/>
            </p:cNvSpPr>
            <p:nvPr/>
          </p:nvSpPr>
          <p:spPr bwMode="auto">
            <a:xfrm flipV="1">
              <a:off x="2471" y="1516"/>
              <a:ext cx="785" cy="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67" name="Line 542"/>
            <p:cNvSpPr>
              <a:spLocks noChangeShapeType="1"/>
            </p:cNvSpPr>
            <p:nvPr/>
          </p:nvSpPr>
          <p:spPr bwMode="auto">
            <a:xfrm>
              <a:off x="2475" y="1727"/>
              <a:ext cx="802"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68" name="Line 543"/>
            <p:cNvSpPr>
              <a:spLocks noChangeShapeType="1"/>
            </p:cNvSpPr>
            <p:nvPr/>
          </p:nvSpPr>
          <p:spPr bwMode="auto">
            <a:xfrm>
              <a:off x="2463" y="1931"/>
              <a:ext cx="804"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69" name="Line 544"/>
            <p:cNvSpPr>
              <a:spLocks noChangeShapeType="1"/>
            </p:cNvSpPr>
            <p:nvPr/>
          </p:nvSpPr>
          <p:spPr bwMode="auto">
            <a:xfrm flipV="1">
              <a:off x="2472" y="2320"/>
              <a:ext cx="809"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70" name="Line 545"/>
            <p:cNvSpPr>
              <a:spLocks noChangeShapeType="1"/>
            </p:cNvSpPr>
            <p:nvPr/>
          </p:nvSpPr>
          <p:spPr bwMode="auto">
            <a:xfrm flipV="1">
              <a:off x="2458" y="2961"/>
              <a:ext cx="80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71" name="Line 546"/>
            <p:cNvSpPr>
              <a:spLocks noChangeShapeType="1"/>
            </p:cNvSpPr>
            <p:nvPr/>
          </p:nvSpPr>
          <p:spPr bwMode="auto">
            <a:xfrm>
              <a:off x="2460" y="3184"/>
              <a:ext cx="782"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72" name="Line 547"/>
            <p:cNvSpPr>
              <a:spLocks noChangeShapeType="1"/>
            </p:cNvSpPr>
            <p:nvPr/>
          </p:nvSpPr>
          <p:spPr bwMode="auto">
            <a:xfrm>
              <a:off x="2463" y="3557"/>
              <a:ext cx="804" cy="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73" name="Line 548"/>
            <p:cNvSpPr>
              <a:spLocks noChangeShapeType="1"/>
            </p:cNvSpPr>
            <p:nvPr/>
          </p:nvSpPr>
          <p:spPr bwMode="auto">
            <a:xfrm>
              <a:off x="2471" y="3769"/>
              <a:ext cx="782"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74" name="Line 549"/>
            <p:cNvSpPr>
              <a:spLocks noChangeShapeType="1"/>
            </p:cNvSpPr>
            <p:nvPr/>
          </p:nvSpPr>
          <p:spPr bwMode="auto">
            <a:xfrm>
              <a:off x="2483" y="4172"/>
              <a:ext cx="781"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75" name="Line 550"/>
            <p:cNvSpPr>
              <a:spLocks noChangeShapeType="1"/>
            </p:cNvSpPr>
            <p:nvPr/>
          </p:nvSpPr>
          <p:spPr bwMode="auto">
            <a:xfrm>
              <a:off x="2483" y="4563"/>
              <a:ext cx="781"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76" name="Rectangle 551"/>
            <p:cNvSpPr>
              <a:spLocks noChangeArrowheads="1"/>
            </p:cNvSpPr>
            <p:nvPr/>
          </p:nvSpPr>
          <p:spPr bwMode="auto">
            <a:xfrm>
              <a:off x="2532" y="1825"/>
              <a:ext cx="364"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63977" name="Rectangle 552"/>
            <p:cNvSpPr>
              <a:spLocks noChangeArrowheads="1"/>
            </p:cNvSpPr>
            <p:nvPr/>
          </p:nvSpPr>
          <p:spPr bwMode="auto">
            <a:xfrm>
              <a:off x="2410" y="776"/>
              <a:ext cx="35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3978" name="Line 553"/>
            <p:cNvSpPr>
              <a:spLocks noChangeShapeType="1"/>
            </p:cNvSpPr>
            <p:nvPr/>
          </p:nvSpPr>
          <p:spPr bwMode="auto">
            <a:xfrm>
              <a:off x="2473" y="478"/>
              <a:ext cx="903" cy="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79" name="Line 568"/>
            <p:cNvSpPr>
              <a:spLocks noChangeShapeType="1"/>
            </p:cNvSpPr>
            <p:nvPr/>
          </p:nvSpPr>
          <p:spPr bwMode="auto">
            <a:xfrm>
              <a:off x="2457" y="2728"/>
              <a:ext cx="8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80" name="Line 569"/>
            <p:cNvSpPr>
              <a:spLocks noChangeShapeType="1"/>
            </p:cNvSpPr>
            <p:nvPr/>
          </p:nvSpPr>
          <p:spPr bwMode="auto">
            <a:xfrm flipV="1">
              <a:off x="2478" y="4362"/>
              <a:ext cx="789"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81" name="Line 571"/>
            <p:cNvSpPr>
              <a:spLocks noChangeShapeType="1"/>
            </p:cNvSpPr>
            <p:nvPr/>
          </p:nvSpPr>
          <p:spPr bwMode="auto">
            <a:xfrm>
              <a:off x="2463" y="2523"/>
              <a:ext cx="799" cy="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82" name="Rectangle 572"/>
            <p:cNvSpPr>
              <a:spLocks noChangeArrowheads="1"/>
            </p:cNvSpPr>
            <p:nvPr/>
          </p:nvSpPr>
          <p:spPr bwMode="auto">
            <a:xfrm>
              <a:off x="2406" y="471"/>
              <a:ext cx="20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,p</a:t>
              </a:r>
            </a:p>
          </p:txBody>
        </p:sp>
        <p:sp>
          <p:nvSpPr>
            <p:cNvPr id="163983" name="Rectangle 573"/>
            <p:cNvSpPr>
              <a:spLocks noChangeArrowheads="1"/>
            </p:cNvSpPr>
            <p:nvPr/>
          </p:nvSpPr>
          <p:spPr bwMode="auto">
            <a:xfrm>
              <a:off x="2462" y="663"/>
              <a:ext cx="13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63984" name="Rectangle 575"/>
            <p:cNvSpPr>
              <a:spLocks noChangeArrowheads="1"/>
            </p:cNvSpPr>
            <p:nvPr/>
          </p:nvSpPr>
          <p:spPr bwMode="auto">
            <a:xfrm>
              <a:off x="2291" y="1115"/>
              <a:ext cx="272"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vkbZ</a:t>
              </a:r>
            </a:p>
          </p:txBody>
        </p:sp>
        <p:sp>
          <p:nvSpPr>
            <p:cNvPr id="163985" name="Rectangle 576"/>
            <p:cNvSpPr>
              <a:spLocks noChangeArrowheads="1"/>
            </p:cNvSpPr>
            <p:nvPr/>
          </p:nvSpPr>
          <p:spPr bwMode="auto">
            <a:xfrm>
              <a:off x="2454" y="1319"/>
              <a:ext cx="13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63986" name="Rectangle 577"/>
            <p:cNvSpPr>
              <a:spLocks noChangeArrowheads="1"/>
            </p:cNvSpPr>
            <p:nvPr/>
          </p:nvSpPr>
          <p:spPr bwMode="auto">
            <a:xfrm>
              <a:off x="2428" y="1527"/>
              <a:ext cx="19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63987" name="Rectangle 578"/>
            <p:cNvSpPr>
              <a:spLocks noChangeArrowheads="1"/>
            </p:cNvSpPr>
            <p:nvPr/>
          </p:nvSpPr>
          <p:spPr bwMode="auto">
            <a:xfrm>
              <a:off x="2434" y="1735"/>
              <a:ext cx="17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63988" name="Rectangle 579"/>
            <p:cNvSpPr>
              <a:spLocks noChangeArrowheads="1"/>
            </p:cNvSpPr>
            <p:nvPr/>
          </p:nvSpPr>
          <p:spPr bwMode="auto">
            <a:xfrm>
              <a:off x="2467" y="2123"/>
              <a:ext cx="13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63989" name="Rectangle 580"/>
            <p:cNvSpPr>
              <a:spLocks noChangeArrowheads="1"/>
            </p:cNvSpPr>
            <p:nvPr/>
          </p:nvSpPr>
          <p:spPr bwMode="auto">
            <a:xfrm>
              <a:off x="2374" y="2327"/>
              <a:ext cx="21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,y</a:t>
              </a:r>
            </a:p>
          </p:txBody>
        </p:sp>
        <p:sp>
          <p:nvSpPr>
            <p:cNvPr id="163990" name="Rectangle 581"/>
            <p:cNvSpPr>
              <a:spLocks noChangeArrowheads="1"/>
            </p:cNvSpPr>
            <p:nvPr/>
          </p:nvSpPr>
          <p:spPr bwMode="auto">
            <a:xfrm>
              <a:off x="2407" y="2539"/>
              <a:ext cx="20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,p</a:t>
              </a:r>
            </a:p>
          </p:txBody>
        </p:sp>
        <p:sp>
          <p:nvSpPr>
            <p:cNvPr id="163991" name="Rectangle 582"/>
            <p:cNvSpPr>
              <a:spLocks noChangeArrowheads="1"/>
            </p:cNvSpPr>
            <p:nvPr/>
          </p:nvSpPr>
          <p:spPr bwMode="auto">
            <a:xfrm>
              <a:off x="2417" y="2771"/>
              <a:ext cx="19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,u</a:t>
              </a:r>
            </a:p>
          </p:txBody>
        </p:sp>
        <p:sp>
          <p:nvSpPr>
            <p:cNvPr id="163992" name="Rectangle 583"/>
            <p:cNvSpPr>
              <a:spLocks noChangeArrowheads="1"/>
            </p:cNvSpPr>
            <p:nvPr/>
          </p:nvSpPr>
          <p:spPr bwMode="auto">
            <a:xfrm>
              <a:off x="2355" y="2995"/>
              <a:ext cx="24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tsM</a:t>
              </a:r>
            </a:p>
          </p:txBody>
        </p:sp>
        <p:sp>
          <p:nvSpPr>
            <p:cNvPr id="163993" name="Rectangle 584"/>
            <p:cNvSpPr>
              <a:spLocks noChangeArrowheads="1"/>
            </p:cNvSpPr>
            <p:nvPr/>
          </p:nvSpPr>
          <p:spPr bwMode="auto">
            <a:xfrm>
              <a:off x="2495" y="3363"/>
              <a:ext cx="10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bZ</a:t>
              </a:r>
            </a:p>
          </p:txBody>
        </p:sp>
        <p:sp>
          <p:nvSpPr>
            <p:cNvPr id="163994" name="Rectangle 585"/>
            <p:cNvSpPr>
              <a:spLocks noChangeArrowheads="1"/>
            </p:cNvSpPr>
            <p:nvPr/>
          </p:nvSpPr>
          <p:spPr bwMode="auto">
            <a:xfrm>
              <a:off x="2452" y="3575"/>
              <a:ext cx="16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Mh</a:t>
              </a:r>
            </a:p>
          </p:txBody>
        </p:sp>
        <p:sp>
          <p:nvSpPr>
            <p:cNvPr id="163995" name="Rectangle 586"/>
            <p:cNvSpPr>
              <a:spLocks noChangeArrowheads="1"/>
            </p:cNvSpPr>
            <p:nvPr/>
          </p:nvSpPr>
          <p:spPr bwMode="auto">
            <a:xfrm>
              <a:off x="2405" y="3979"/>
              <a:ext cx="20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,p</a:t>
              </a:r>
            </a:p>
          </p:txBody>
        </p:sp>
        <p:sp>
          <p:nvSpPr>
            <p:cNvPr id="163996" name="Rectangle 587"/>
            <p:cNvSpPr>
              <a:spLocks noChangeArrowheads="1"/>
            </p:cNvSpPr>
            <p:nvPr/>
          </p:nvSpPr>
          <p:spPr bwMode="auto">
            <a:xfrm>
              <a:off x="2345" y="4171"/>
              <a:ext cx="24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tsM</a:t>
              </a:r>
            </a:p>
          </p:txBody>
        </p:sp>
        <p:sp>
          <p:nvSpPr>
            <p:cNvPr id="163997" name="Rectangle 588"/>
            <p:cNvSpPr>
              <a:spLocks noChangeArrowheads="1"/>
            </p:cNvSpPr>
            <p:nvPr/>
          </p:nvSpPr>
          <p:spPr bwMode="auto">
            <a:xfrm>
              <a:off x="2427" y="4375"/>
              <a:ext cx="19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grpSp>
      <p:sp>
        <p:nvSpPr>
          <p:cNvPr id="1048769" name="AutoShape 193"/>
          <p:cNvSpPr>
            <a:spLocks noChangeArrowheads="1"/>
          </p:cNvSpPr>
          <p:nvPr/>
        </p:nvSpPr>
        <p:spPr bwMode="auto">
          <a:xfrm>
            <a:off x="5622925" y="4305300"/>
            <a:ext cx="4025900" cy="222726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163929" name="Group 186"/>
          <p:cNvGrpSpPr>
            <a:grpSpLocks/>
          </p:cNvGrpSpPr>
          <p:nvPr/>
        </p:nvGrpSpPr>
        <p:grpSpPr bwMode="auto">
          <a:xfrm>
            <a:off x="2736850" y="2903538"/>
            <a:ext cx="417513" cy="974725"/>
            <a:chOff x="5968998" y="2946408"/>
            <a:chExt cx="1085852" cy="1844683"/>
          </a:xfrm>
        </p:grpSpPr>
        <p:grpSp>
          <p:nvGrpSpPr>
            <p:cNvPr id="163936" name="Group 85"/>
            <p:cNvGrpSpPr>
              <a:grpSpLocks/>
            </p:cNvGrpSpPr>
            <p:nvPr/>
          </p:nvGrpSpPr>
          <p:grpSpPr bwMode="auto">
            <a:xfrm>
              <a:off x="6153150" y="3681413"/>
              <a:ext cx="901700" cy="947736"/>
              <a:chOff x="1557" y="1007"/>
              <a:chExt cx="2105" cy="1949"/>
            </a:xfrm>
          </p:grpSpPr>
          <p:grpSp>
            <p:nvGrpSpPr>
              <p:cNvPr id="163940" name="Group 87"/>
              <p:cNvGrpSpPr>
                <a:grpSpLocks/>
              </p:cNvGrpSpPr>
              <p:nvPr/>
            </p:nvGrpSpPr>
            <p:grpSpPr bwMode="auto">
              <a:xfrm>
                <a:off x="1557" y="1209"/>
                <a:ext cx="2105" cy="1421"/>
                <a:chOff x="578" y="2316"/>
                <a:chExt cx="2105" cy="1421"/>
              </a:xfrm>
            </p:grpSpPr>
            <p:sp>
              <p:nvSpPr>
                <p:cNvPr id="16394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6394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6394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394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394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394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394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63937" name="Group 98"/>
            <p:cNvGrpSpPr>
              <a:grpSpLocks/>
            </p:cNvGrpSpPr>
            <p:nvPr/>
          </p:nvGrpSpPr>
          <p:grpSpPr bwMode="auto">
            <a:xfrm>
              <a:off x="5968998" y="2946408"/>
              <a:ext cx="974726" cy="1844683"/>
              <a:chOff x="3784" y="1840"/>
              <a:chExt cx="614" cy="1162"/>
            </a:xfrm>
          </p:grpSpPr>
          <p:sp>
            <p:nvSpPr>
              <p:cNvPr id="190"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91"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6" name="Rectangle 291"/>
          <p:cNvSpPr>
            <a:spLocks noChangeArrowheads="1"/>
          </p:cNvSpPr>
          <p:nvPr/>
        </p:nvSpPr>
        <p:spPr bwMode="auto">
          <a:xfrm>
            <a:off x="6525559" y="426540"/>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63931" name="Group 391"/>
          <p:cNvGrpSpPr>
            <a:grpSpLocks/>
          </p:cNvGrpSpPr>
          <p:nvPr/>
        </p:nvGrpSpPr>
        <p:grpSpPr bwMode="auto">
          <a:xfrm>
            <a:off x="5395913" y="2078038"/>
            <a:ext cx="4400550" cy="1916112"/>
            <a:chOff x="3399" y="1239"/>
            <a:chExt cx="2772" cy="1207"/>
          </a:xfrm>
        </p:grpSpPr>
        <p:sp>
          <p:nvSpPr>
            <p:cNvPr id="178"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79"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80"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6393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373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iterate type="lt">
                                    <p:tmPct val="100000"/>
                                  </p:iterate>
                                  <p:childTnLst>
                                    <p:set>
                                      <p:cBhvr>
                                        <p:cTn id="6" dur="1" fill="hold">
                                          <p:stCondLst>
                                            <p:cond delay="0"/>
                                          </p:stCondLst>
                                        </p:cTn>
                                        <p:tgtEl>
                                          <p:spTgt spid="1048770"/>
                                        </p:tgtEl>
                                        <p:attrNameLst>
                                          <p:attrName>style.visibility</p:attrName>
                                        </p:attrNameLst>
                                      </p:cBhvr>
                                      <p:to>
                                        <p:strVal val="visible"/>
                                      </p:to>
                                    </p:set>
                                    <p:anim calcmode="lin" valueType="num">
                                      <p:cBhvr>
                                        <p:cTn id="7" dur="75" fill="hold"/>
                                        <p:tgtEl>
                                          <p:spTgt spid="1048770"/>
                                        </p:tgtEl>
                                        <p:attrNameLst>
                                          <p:attrName>ppt_w</p:attrName>
                                        </p:attrNameLst>
                                      </p:cBhvr>
                                      <p:tavLst>
                                        <p:tav tm="0">
                                          <p:val>
                                            <p:fltVal val="0"/>
                                          </p:val>
                                        </p:tav>
                                        <p:tav tm="100000">
                                          <p:val>
                                            <p:strVal val="#ppt_w"/>
                                          </p:val>
                                        </p:tav>
                                      </p:tavLst>
                                    </p:anim>
                                    <p:anim calcmode="lin" valueType="num">
                                      <p:cBhvr>
                                        <p:cTn id="8" dur="75" fill="hold"/>
                                        <p:tgtEl>
                                          <p:spTgt spid="1048770"/>
                                        </p:tgtEl>
                                        <p:attrNameLst>
                                          <p:attrName>ppt_h</p:attrName>
                                        </p:attrNameLst>
                                      </p:cBhvr>
                                      <p:tavLst>
                                        <p:tav tm="0">
                                          <p:val>
                                            <p:fltVal val="0"/>
                                          </p:val>
                                        </p:tav>
                                        <p:tav tm="100000">
                                          <p:val>
                                            <p:strVal val="#ppt_h"/>
                                          </p:val>
                                        </p:tav>
                                      </p:tavLst>
                                    </p:anim>
                                    <p:anim calcmode="lin" valueType="num">
                                      <p:cBhvr>
                                        <p:cTn id="9" dur="75" fill="hold"/>
                                        <p:tgtEl>
                                          <p:spTgt spid="1048770"/>
                                        </p:tgtEl>
                                        <p:attrNameLst>
                                          <p:attrName>ppt_x</p:attrName>
                                        </p:attrNameLst>
                                      </p:cBhvr>
                                      <p:tavLst>
                                        <p:tav tm="0">
                                          <p:val>
                                            <p:fltVal val="0.5"/>
                                          </p:val>
                                        </p:tav>
                                        <p:tav tm="100000">
                                          <p:val>
                                            <p:strVal val="#ppt_x"/>
                                          </p:val>
                                        </p:tav>
                                      </p:tavLst>
                                    </p:anim>
                                    <p:anim calcmode="lin" valueType="num">
                                      <p:cBhvr>
                                        <p:cTn id="10" dur="75" fill="hold"/>
                                        <p:tgtEl>
                                          <p:spTgt spid="10487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5890"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65891"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65892"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893"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894"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5895"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896"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897"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898"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899"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5900" name="Line 151"/>
          <p:cNvSpPr>
            <a:spLocks noChangeShapeType="1"/>
          </p:cNvSpPr>
          <p:nvPr/>
        </p:nvSpPr>
        <p:spPr bwMode="auto">
          <a:xfrm>
            <a:off x="3925888" y="758825"/>
            <a:ext cx="1433512" cy="47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01"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65902"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65903"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65904"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65905"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sp>
        <p:nvSpPr>
          <p:cNvPr id="165906" name="Rectangle 205"/>
          <p:cNvSpPr>
            <a:spLocks noChangeArrowheads="1"/>
          </p:cNvSpPr>
          <p:nvPr/>
        </p:nvSpPr>
        <p:spPr bwMode="auto">
          <a:xfrm>
            <a:off x="0" y="1565275"/>
            <a:ext cx="5654675" cy="6207125"/>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1800">
              <a:latin typeface="Kruti Dev 010" charset="0"/>
            </a:endParaRPr>
          </a:p>
        </p:txBody>
      </p:sp>
      <p:sp>
        <p:nvSpPr>
          <p:cNvPr id="1214673" name="Rectangle 209"/>
          <p:cNvSpPr>
            <a:spLocks noChangeArrowheads="1"/>
          </p:cNvSpPr>
          <p:nvPr/>
        </p:nvSpPr>
        <p:spPr bwMode="auto">
          <a:xfrm>
            <a:off x="3829050" y="457200"/>
            <a:ext cx="373063" cy="1025525"/>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65908"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909" name="Rectangle 225"/>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65910" name="Rectangle 341"/>
          <p:cNvSpPr>
            <a:spLocks noChangeArrowheads="1"/>
          </p:cNvSpPr>
          <p:nvPr/>
        </p:nvSpPr>
        <p:spPr bwMode="auto">
          <a:xfrm>
            <a:off x="5654675" y="0"/>
            <a:ext cx="4403725" cy="7772400"/>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65911" name="Rectangle 353"/>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65912" name="Picture 35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214820" name="Text Box 356"/>
          <p:cNvSpPr txBox="1">
            <a:spLocks noChangeArrowheads="1"/>
          </p:cNvSpPr>
          <p:nvPr/>
        </p:nvSpPr>
        <p:spPr bwMode="auto">
          <a:xfrm>
            <a:off x="6743591" y="4884956"/>
            <a:ext cx="1849438" cy="1754326"/>
          </a:xfrm>
          <a:prstGeom prst="rect">
            <a:avLst/>
          </a:prstGeom>
          <a:noFill/>
          <a:ln w="12700">
            <a:noFill/>
            <a:miter lim="800000"/>
            <a:headEnd/>
            <a:tailEnd/>
          </a:ln>
          <a:effectLst/>
        </p:spPr>
        <p:txBody>
          <a:bodyPr>
            <a:spAutoFit/>
          </a:bodyPr>
          <a:lstStyle/>
          <a:p>
            <a:pPr marL="242888" indent="-242888" algn="ctr">
              <a:spcBef>
                <a:spcPts val="0"/>
              </a:spcBef>
              <a:defRPr/>
            </a:pPr>
            <a:r>
              <a:rPr lang="en-US" altLang="en-US" sz="3600" b="1" dirty="0">
                <a:ln>
                  <a:solidFill>
                    <a:srgbClr val="FFFF00"/>
                  </a:solidFill>
                </a:ln>
                <a:solidFill>
                  <a:srgbClr val="FFFF00"/>
                </a:solidFill>
                <a:latin typeface="Kruti Dev 010" pitchFamily="2" charset="0"/>
                <a:ea typeface="ＭＳ Ｐゴシック" pitchFamily="-84" charset="-128"/>
                <a:cs typeface="+mn-cs"/>
              </a:rPr>
              <a:t>^^vjsfc;k</a:t>
            </a:r>
          </a:p>
          <a:p>
            <a:pPr marL="242888" indent="-242888" algn="ctr">
              <a:spcBef>
                <a:spcPts val="0"/>
              </a:spcBef>
              <a:defRPr/>
            </a:pPr>
            <a:r>
              <a:rPr lang="en-US" sz="3600" b="1" dirty="0">
                <a:ln>
                  <a:solidFill>
                    <a:srgbClr val="FFFF00"/>
                  </a:solidFill>
                </a:ln>
                <a:solidFill>
                  <a:srgbClr val="FFFF00"/>
                </a:solidFill>
                <a:latin typeface="Kruti Dev 010" pitchFamily="2" charset="0"/>
                <a:ea typeface="ＭＳ Ｐゴシック" pitchFamily="-84" charset="-128"/>
                <a:cs typeface="+mn-cs"/>
              </a:rPr>
              <a:t>gsM</a:t>
            </a:r>
          </a:p>
          <a:p>
            <a:pPr marL="242888" indent="-242888" algn="ctr">
              <a:spcBef>
                <a:spcPts val="0"/>
              </a:spcBef>
              <a:defRPr/>
            </a:pPr>
            <a:r>
              <a:rPr lang="en-US" sz="3600" b="1" dirty="0">
                <a:ln>
                  <a:solidFill>
                    <a:srgbClr val="FFFF00"/>
                  </a:solidFill>
                </a:ln>
                <a:solidFill>
                  <a:srgbClr val="FFFF00"/>
                </a:solidFill>
                <a:latin typeface="Kruti Dev 010" pitchFamily="2" charset="0"/>
                <a:ea typeface="ＭＳ Ｐゴシック" pitchFamily="-84" charset="-128"/>
                <a:cs typeface="+mn-cs"/>
              </a:rPr>
              <a:t>TosYl**</a:t>
            </a:r>
          </a:p>
        </p:txBody>
      </p:sp>
      <p:sp>
        <p:nvSpPr>
          <p:cNvPr id="1214821" name="Rectangle 357"/>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14823" name="Rectangle 359"/>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65916" name="Rectangle 366"/>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214835" name="Rectangle 371"/>
          <p:cNvSpPr>
            <a:spLocks noChangeArrowheads="1"/>
          </p:cNvSpPr>
          <p:nvPr/>
        </p:nvSpPr>
        <p:spPr bwMode="auto">
          <a:xfrm>
            <a:off x="6810375" y="7080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14837" name="Rectangle 373"/>
          <p:cNvSpPr>
            <a:spLocks noChangeArrowheads="1"/>
          </p:cNvSpPr>
          <p:nvPr/>
        </p:nvSpPr>
        <p:spPr bwMode="auto">
          <a:xfrm>
            <a:off x="6980238" y="7366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65919" name="Text Box 383"/>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77</a:t>
            </a:r>
          </a:p>
        </p:txBody>
      </p:sp>
      <p:sp>
        <p:nvSpPr>
          <p:cNvPr id="165920" name="Text Box 384"/>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214850" name="Rectangle 386"/>
          <p:cNvSpPr>
            <a:spLocks noChangeArrowheads="1"/>
          </p:cNvSpPr>
          <p:nvPr/>
        </p:nvSpPr>
        <p:spPr bwMode="auto">
          <a:xfrm>
            <a:off x="3841750" y="446088"/>
            <a:ext cx="1219200" cy="10477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2" name="Group 385"/>
          <p:cNvGrpSpPr>
            <a:grpSpLocks/>
          </p:cNvGrpSpPr>
          <p:nvPr/>
        </p:nvGrpSpPr>
        <p:grpSpPr bwMode="auto">
          <a:xfrm>
            <a:off x="5792788" y="4319588"/>
            <a:ext cx="3713162" cy="2227262"/>
            <a:chOff x="3649" y="2721"/>
            <a:chExt cx="2339" cy="1403"/>
          </a:xfrm>
        </p:grpSpPr>
        <p:sp>
          <p:nvSpPr>
            <p:cNvPr id="1214819" name="Rectangle 355"/>
            <p:cNvSpPr>
              <a:spLocks noChangeArrowheads="1"/>
            </p:cNvSpPr>
            <p:nvPr/>
          </p:nvSpPr>
          <p:spPr bwMode="auto">
            <a:xfrm>
              <a:off x="3649" y="2808"/>
              <a:ext cx="2325" cy="710"/>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800" b="1" dirty="0">
                  <a:ln>
                    <a:solidFill>
                      <a:srgbClr val="00FF00"/>
                    </a:solidFill>
                  </a:ln>
                  <a:solidFill>
                    <a:srgbClr val="32F04D"/>
                  </a:solidFill>
                  <a:latin typeface="Kruti Dev 010" pitchFamily="2" charset="0"/>
                </a:rPr>
                <a:t>Lej.k dk vkStkj</a:t>
              </a:r>
            </a:p>
          </p:txBody>
        </p:sp>
        <p:sp>
          <p:nvSpPr>
            <p:cNvPr id="1214824" name="AutoShape 360"/>
            <p:cNvSpPr>
              <a:spLocks noChangeArrowheads="1"/>
            </p:cNvSpPr>
            <p:nvPr/>
          </p:nvSpPr>
          <p:spPr bwMode="auto">
            <a:xfrm>
              <a:off x="3657" y="2721"/>
              <a:ext cx="2331" cy="140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nvGrpSpPr>
          <p:cNvPr id="165923" name="Group 396"/>
          <p:cNvGrpSpPr>
            <a:grpSpLocks/>
          </p:cNvGrpSpPr>
          <p:nvPr/>
        </p:nvGrpSpPr>
        <p:grpSpPr bwMode="auto">
          <a:xfrm>
            <a:off x="122238" y="679450"/>
            <a:ext cx="1416050" cy="6334125"/>
            <a:chOff x="38" y="450"/>
            <a:chExt cx="892" cy="3990"/>
          </a:xfrm>
        </p:grpSpPr>
        <p:sp>
          <p:nvSpPr>
            <p:cNvPr id="167"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168"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169"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170"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171"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65924"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65925"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26"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27"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5928"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5929"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5930"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65931"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5932"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5933"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934"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935"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936"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937"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938"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39"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40"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41"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42"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43"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44"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45"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46"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47"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48"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5949"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5950"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65951"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65952"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65953"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5954"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55"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56"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57"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5958"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5959"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5960"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5961"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62"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5963"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5964"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65965"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65966"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65967"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65968"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65969"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65970"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65971"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65972"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65973"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65974"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65975"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65976"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65977"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65978"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65979"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65980"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65981"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65982"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65983"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84"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85"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65986"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87"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88"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89"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90"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91"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65992"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993"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65994" name="Group 488"/>
          <p:cNvGrpSpPr>
            <a:grpSpLocks/>
          </p:cNvGrpSpPr>
          <p:nvPr/>
        </p:nvGrpSpPr>
        <p:grpSpPr bwMode="auto">
          <a:xfrm>
            <a:off x="1800225" y="6081713"/>
            <a:ext cx="930275" cy="327025"/>
            <a:chOff x="2836" y="3844"/>
            <a:chExt cx="586" cy="206"/>
          </a:xfrm>
        </p:grpSpPr>
        <p:sp>
          <p:nvSpPr>
            <p:cNvPr id="166028"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6029" name="Group 490"/>
            <p:cNvGrpSpPr>
              <a:grpSpLocks/>
            </p:cNvGrpSpPr>
            <p:nvPr/>
          </p:nvGrpSpPr>
          <p:grpSpPr bwMode="auto">
            <a:xfrm>
              <a:off x="2981" y="3844"/>
              <a:ext cx="441" cy="206"/>
              <a:chOff x="2981" y="3904"/>
              <a:chExt cx="441" cy="206"/>
            </a:xfrm>
          </p:grpSpPr>
          <p:sp>
            <p:nvSpPr>
              <p:cNvPr id="166030"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6031"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6032"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65995" name="Group 495"/>
          <p:cNvGrpSpPr>
            <a:grpSpLocks/>
          </p:cNvGrpSpPr>
          <p:nvPr/>
        </p:nvGrpSpPr>
        <p:grpSpPr bwMode="auto">
          <a:xfrm>
            <a:off x="2101850" y="1590675"/>
            <a:ext cx="885825" cy="312738"/>
            <a:chOff x="3005" y="1049"/>
            <a:chExt cx="558" cy="197"/>
          </a:xfrm>
        </p:grpSpPr>
        <p:sp>
          <p:nvSpPr>
            <p:cNvPr id="166025"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66026"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6027"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65996" name="Group 502"/>
          <p:cNvGrpSpPr>
            <a:grpSpLocks/>
          </p:cNvGrpSpPr>
          <p:nvPr/>
        </p:nvGrpSpPr>
        <p:grpSpPr bwMode="auto">
          <a:xfrm>
            <a:off x="2057400" y="3070225"/>
            <a:ext cx="825500" cy="287338"/>
            <a:chOff x="3035" y="2008"/>
            <a:chExt cx="520" cy="181"/>
          </a:xfrm>
        </p:grpSpPr>
        <p:sp>
          <p:nvSpPr>
            <p:cNvPr id="166022"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6023"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66024"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65997" name="Group 507"/>
          <p:cNvGrpSpPr>
            <a:grpSpLocks/>
          </p:cNvGrpSpPr>
          <p:nvPr/>
        </p:nvGrpSpPr>
        <p:grpSpPr bwMode="auto">
          <a:xfrm>
            <a:off x="2000250" y="5035550"/>
            <a:ext cx="762000" cy="342900"/>
            <a:chOff x="2948" y="3186"/>
            <a:chExt cx="480" cy="216"/>
          </a:xfrm>
        </p:grpSpPr>
        <p:sp>
          <p:nvSpPr>
            <p:cNvPr id="166018"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6019" name="Group 509"/>
            <p:cNvGrpSpPr>
              <a:grpSpLocks/>
            </p:cNvGrpSpPr>
            <p:nvPr/>
          </p:nvGrpSpPr>
          <p:grpSpPr bwMode="auto">
            <a:xfrm>
              <a:off x="3082" y="3186"/>
              <a:ext cx="346" cy="216"/>
              <a:chOff x="3082" y="3242"/>
              <a:chExt cx="346" cy="216"/>
            </a:xfrm>
          </p:grpSpPr>
          <p:sp>
            <p:nvSpPr>
              <p:cNvPr id="166020"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6021"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65998"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65999" name="Group 186"/>
          <p:cNvGrpSpPr>
            <a:grpSpLocks/>
          </p:cNvGrpSpPr>
          <p:nvPr/>
        </p:nvGrpSpPr>
        <p:grpSpPr bwMode="auto">
          <a:xfrm>
            <a:off x="2736850" y="2903538"/>
            <a:ext cx="417513" cy="974725"/>
            <a:chOff x="5968998" y="2946408"/>
            <a:chExt cx="1085852" cy="1844683"/>
          </a:xfrm>
        </p:grpSpPr>
        <p:grpSp>
          <p:nvGrpSpPr>
            <p:cNvPr id="166006" name="Group 85"/>
            <p:cNvGrpSpPr>
              <a:grpSpLocks/>
            </p:cNvGrpSpPr>
            <p:nvPr/>
          </p:nvGrpSpPr>
          <p:grpSpPr bwMode="auto">
            <a:xfrm>
              <a:off x="6153150" y="3681413"/>
              <a:ext cx="901700" cy="947736"/>
              <a:chOff x="1557" y="1007"/>
              <a:chExt cx="2105" cy="1949"/>
            </a:xfrm>
          </p:grpSpPr>
          <p:grpSp>
            <p:nvGrpSpPr>
              <p:cNvPr id="166010" name="Group 87"/>
              <p:cNvGrpSpPr>
                <a:grpSpLocks/>
              </p:cNvGrpSpPr>
              <p:nvPr/>
            </p:nvGrpSpPr>
            <p:grpSpPr bwMode="auto">
              <a:xfrm>
                <a:off x="1557" y="1209"/>
                <a:ext cx="2105" cy="1421"/>
                <a:chOff x="578" y="2316"/>
                <a:chExt cx="2105" cy="1421"/>
              </a:xfrm>
            </p:grpSpPr>
            <p:sp>
              <p:nvSpPr>
                <p:cNvPr id="16601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6601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6601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601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601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601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601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66007" name="Group 98"/>
            <p:cNvGrpSpPr>
              <a:grpSpLocks/>
            </p:cNvGrpSpPr>
            <p:nvPr/>
          </p:nvGrpSpPr>
          <p:grpSpPr bwMode="auto">
            <a:xfrm>
              <a:off x="5968992" y="2946408"/>
              <a:ext cx="974725" cy="1844683"/>
              <a:chOff x="3784" y="1840"/>
              <a:chExt cx="614" cy="1162"/>
            </a:xfrm>
          </p:grpSpPr>
          <p:sp>
            <p:nvSpPr>
              <p:cNvPr id="265"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266"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0"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66001" name="Group 391"/>
          <p:cNvGrpSpPr>
            <a:grpSpLocks/>
          </p:cNvGrpSpPr>
          <p:nvPr/>
        </p:nvGrpSpPr>
        <p:grpSpPr bwMode="auto">
          <a:xfrm>
            <a:off x="5395913" y="2078038"/>
            <a:ext cx="4400550" cy="1916112"/>
            <a:chOff x="3399" y="1239"/>
            <a:chExt cx="2772" cy="1207"/>
          </a:xfrm>
        </p:grpSpPr>
        <p:sp>
          <p:nvSpPr>
            <p:cNvPr id="152"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53"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a:t>
              </a:r>
              <a:r>
                <a:rPr lang="en-US" sz="4000" b="1" dirty="0">
                  <a:ln>
                    <a:solidFill>
                      <a:srgbClr val="FFFF00"/>
                    </a:solidFill>
                  </a:ln>
                  <a:solidFill>
                    <a:srgbClr val="FFFF00"/>
                  </a:solidFill>
                  <a:latin typeface="Kruti Dev 010" pitchFamily="2" charset="0"/>
                  <a:ea typeface="ＭＳ Ｐゴシック" pitchFamily="34" charset="-128"/>
                  <a:cs typeface="+mn-cs"/>
                </a:rPr>
                <a:t>ƒ</a:t>
              </a:r>
              <a:r>
                <a:rPr lang="en-US" sz="4000" b="1" dirty="0">
                  <a:ln>
                    <a:solidFill>
                      <a:srgbClr val="FFFF00"/>
                    </a:solidFill>
                  </a:ln>
                  <a:solidFill>
                    <a:srgbClr val="FFFF00"/>
                  </a:solidFill>
                  <a:latin typeface="Kruti Dev 010"/>
                  <a:ea typeface="ＭＳ Ｐゴシック" pitchFamily="34" charset="-128"/>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54"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6600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838" y="95250"/>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14850"/>
                                        </p:tgtEl>
                                        <p:attrNameLst>
                                          <p:attrName>style.visibility</p:attrName>
                                        </p:attrNameLst>
                                      </p:cBhvr>
                                      <p:to>
                                        <p:strVal val="visible"/>
                                      </p:to>
                                    </p:set>
                                    <p:anim calcmode="lin" valueType="num">
                                      <p:cBhvr>
                                        <p:cTn id="7" dur="500" fill="hold"/>
                                        <p:tgtEl>
                                          <p:spTgt spid="1214850"/>
                                        </p:tgtEl>
                                        <p:attrNameLst>
                                          <p:attrName>ppt_w</p:attrName>
                                        </p:attrNameLst>
                                      </p:cBhvr>
                                      <p:tavLst>
                                        <p:tav tm="0">
                                          <p:val>
                                            <p:fltVal val="0"/>
                                          </p:val>
                                        </p:tav>
                                        <p:tav tm="100000">
                                          <p:val>
                                            <p:strVal val="#ppt_w"/>
                                          </p:val>
                                        </p:tav>
                                      </p:tavLst>
                                    </p:anim>
                                    <p:anim calcmode="lin" valueType="num">
                                      <p:cBhvr>
                                        <p:cTn id="8" dur="500" fill="hold"/>
                                        <p:tgtEl>
                                          <p:spTgt spid="1214850"/>
                                        </p:tgtEl>
                                        <p:attrNameLst>
                                          <p:attrName>ppt_h</p:attrName>
                                        </p:attrNameLst>
                                      </p:cBhvr>
                                      <p:tavLst>
                                        <p:tav tm="0">
                                          <p:val>
                                            <p:fltVal val="0"/>
                                          </p:val>
                                        </p:tav>
                                        <p:tav tm="100000">
                                          <p:val>
                                            <p:strVal val="#ppt_h"/>
                                          </p:val>
                                        </p:tav>
                                      </p:tavLst>
                                    </p:anim>
                                    <p:anim calcmode="lin" valueType="num">
                                      <p:cBhvr>
                                        <p:cTn id="9" dur="500" fill="hold"/>
                                        <p:tgtEl>
                                          <p:spTgt spid="1214850"/>
                                        </p:tgtEl>
                                        <p:attrNameLst>
                                          <p:attrName>ppt_x</p:attrName>
                                        </p:attrNameLst>
                                      </p:cBhvr>
                                      <p:tavLst>
                                        <p:tav tm="0">
                                          <p:val>
                                            <p:fltVal val="0.5"/>
                                          </p:val>
                                        </p:tav>
                                        <p:tav tm="100000">
                                          <p:val>
                                            <p:strVal val="#ppt_x"/>
                                          </p:val>
                                        </p:tav>
                                      </p:tavLst>
                                    </p:anim>
                                    <p:anim calcmode="lin" valueType="num">
                                      <p:cBhvr>
                                        <p:cTn id="10" dur="500" fill="hold"/>
                                        <p:tgtEl>
                                          <p:spTgt spid="1214850"/>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2" presetClass="entr" presetSubtype="1" fill="hold" nodeType="afterEffect">
                                  <p:stCondLst>
                                    <p:cond delay="0"/>
                                  </p:stCondLst>
                                  <p:iterate type="lt">
                                    <p:tmPct val="0"/>
                                  </p:iterate>
                                  <p:childTnLst>
                                    <p:set>
                                      <p:cBhvr>
                                        <p:cTn id="18" dur="1" fill="hold">
                                          <p:stCondLst>
                                            <p:cond delay="0"/>
                                          </p:stCondLst>
                                        </p:cTn>
                                        <p:tgtEl>
                                          <p:spTgt spid="1214820"/>
                                        </p:tgtEl>
                                        <p:attrNameLst>
                                          <p:attrName>style.visibility</p:attrName>
                                        </p:attrNameLst>
                                      </p:cBhvr>
                                      <p:to>
                                        <p:strVal val="visible"/>
                                      </p:to>
                                    </p:set>
                                    <p:animEffect transition="in" filter="wipe(up)">
                                      <p:cBhvr>
                                        <p:cTn id="19" dur="2000"/>
                                        <p:tgtEl>
                                          <p:spTgt spid="121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85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7" name="Rectangle 349"/>
          <p:cNvSpPr>
            <a:spLocks noChangeArrowheads="1"/>
          </p:cNvSpPr>
          <p:nvPr/>
        </p:nvSpPr>
        <p:spPr bwMode="auto">
          <a:xfrm>
            <a:off x="5556250" y="0"/>
            <a:ext cx="4502150" cy="7772400"/>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67938"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7939"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67940"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41"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42"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43" name="Rectangle 129"/>
          <p:cNvSpPr>
            <a:spLocks noChangeArrowheads="1"/>
          </p:cNvSpPr>
          <p:nvPr/>
        </p:nvSpPr>
        <p:spPr bwMode="auto">
          <a:xfrm>
            <a:off x="4125913" y="1797050"/>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44" name="Rectangle 131"/>
          <p:cNvSpPr>
            <a:spLocks noChangeArrowheads="1"/>
          </p:cNvSpPr>
          <p:nvPr/>
        </p:nvSpPr>
        <p:spPr bwMode="auto">
          <a:xfrm>
            <a:off x="4214813" y="3201988"/>
            <a:ext cx="42862"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45"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7946"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7947"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7948"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7949" name="Line 138"/>
          <p:cNvSpPr>
            <a:spLocks noChangeShapeType="1"/>
          </p:cNvSpPr>
          <p:nvPr/>
        </p:nvSpPr>
        <p:spPr bwMode="auto">
          <a:xfrm>
            <a:off x="3941763" y="2108200"/>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50" name="Line 139"/>
          <p:cNvSpPr>
            <a:spLocks noChangeShapeType="1"/>
          </p:cNvSpPr>
          <p:nvPr/>
        </p:nvSpPr>
        <p:spPr bwMode="auto">
          <a:xfrm flipV="1">
            <a:off x="3922713" y="2406650"/>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51" name="Line 140"/>
          <p:cNvSpPr>
            <a:spLocks noChangeShapeType="1"/>
          </p:cNvSpPr>
          <p:nvPr/>
        </p:nvSpPr>
        <p:spPr bwMode="auto">
          <a:xfrm>
            <a:off x="3929063" y="2741613"/>
            <a:ext cx="127317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52" name="Line 141"/>
          <p:cNvSpPr>
            <a:spLocks noChangeShapeType="1"/>
          </p:cNvSpPr>
          <p:nvPr/>
        </p:nvSpPr>
        <p:spPr bwMode="auto">
          <a:xfrm>
            <a:off x="3910013" y="3065463"/>
            <a:ext cx="12763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53" name="Rectangle 149"/>
          <p:cNvSpPr>
            <a:spLocks noChangeArrowheads="1"/>
          </p:cNvSpPr>
          <p:nvPr/>
        </p:nvSpPr>
        <p:spPr bwMode="auto">
          <a:xfrm>
            <a:off x="4019550" y="2897188"/>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67954"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7955" name="Line 151"/>
          <p:cNvSpPr>
            <a:spLocks noChangeShapeType="1"/>
          </p:cNvSpPr>
          <p:nvPr/>
        </p:nvSpPr>
        <p:spPr bwMode="auto">
          <a:xfrm>
            <a:off x="3925888" y="758825"/>
            <a:ext cx="1433512" cy="47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56" name="Rectangle 152"/>
          <p:cNvSpPr>
            <a:spLocks noChangeArrowheads="1"/>
          </p:cNvSpPr>
          <p:nvPr/>
        </p:nvSpPr>
        <p:spPr bwMode="auto">
          <a:xfrm>
            <a:off x="4308475" y="2754313"/>
            <a:ext cx="161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cs</a:t>
            </a:r>
          </a:p>
        </p:txBody>
      </p:sp>
      <p:sp>
        <p:nvSpPr>
          <p:cNvPr id="167957" name="Rectangle 153"/>
          <p:cNvSpPr>
            <a:spLocks noChangeArrowheads="1"/>
          </p:cNvSpPr>
          <p:nvPr/>
        </p:nvSpPr>
        <p:spPr bwMode="auto">
          <a:xfrm>
            <a:off x="4268788" y="1778000"/>
            <a:ext cx="777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tjk;y</a:t>
            </a:r>
          </a:p>
        </p:txBody>
      </p:sp>
      <p:sp>
        <p:nvSpPr>
          <p:cNvPr id="167958" name="Rectangle 154"/>
          <p:cNvSpPr>
            <a:spLocks noChangeArrowheads="1"/>
          </p:cNvSpPr>
          <p:nvPr/>
        </p:nvSpPr>
        <p:spPr bwMode="auto">
          <a:xfrm>
            <a:off x="4306888" y="2378075"/>
            <a:ext cx="2905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67959" name="Rectangle 155"/>
          <p:cNvSpPr>
            <a:spLocks noChangeArrowheads="1"/>
          </p:cNvSpPr>
          <p:nvPr/>
        </p:nvSpPr>
        <p:spPr bwMode="auto">
          <a:xfrm>
            <a:off x="4300538" y="2093913"/>
            <a:ext cx="2905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67960" name="Rectangle 173"/>
          <p:cNvSpPr>
            <a:spLocks noChangeArrowheads="1"/>
          </p:cNvSpPr>
          <p:nvPr/>
        </p:nvSpPr>
        <p:spPr bwMode="auto">
          <a:xfrm>
            <a:off x="3941763" y="1770063"/>
            <a:ext cx="149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a:t>
            </a:r>
          </a:p>
        </p:txBody>
      </p:sp>
      <p:sp>
        <p:nvSpPr>
          <p:cNvPr id="167961" name="Rectangle 174"/>
          <p:cNvSpPr>
            <a:spLocks noChangeArrowheads="1"/>
          </p:cNvSpPr>
          <p:nvPr/>
        </p:nvSpPr>
        <p:spPr bwMode="auto">
          <a:xfrm>
            <a:off x="3906838" y="2093913"/>
            <a:ext cx="2079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67962" name="Rectangle 175"/>
          <p:cNvSpPr>
            <a:spLocks noChangeArrowheads="1"/>
          </p:cNvSpPr>
          <p:nvPr/>
        </p:nvSpPr>
        <p:spPr bwMode="auto">
          <a:xfrm>
            <a:off x="3948113" y="2386013"/>
            <a:ext cx="1571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67963" name="Rectangle 176"/>
          <p:cNvSpPr>
            <a:spLocks noChangeArrowheads="1"/>
          </p:cNvSpPr>
          <p:nvPr/>
        </p:nvSpPr>
        <p:spPr bwMode="auto">
          <a:xfrm>
            <a:off x="3863975" y="2754313"/>
            <a:ext cx="2809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67964" name="Rectangle 189"/>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67965" name="Picture 1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67966"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16706" name="Rectangle 194"/>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16713"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16700" name="Rectangle 188"/>
          <p:cNvSpPr>
            <a:spLocks noChangeArrowheads="1"/>
          </p:cNvSpPr>
          <p:nvPr/>
        </p:nvSpPr>
        <p:spPr bwMode="auto">
          <a:xfrm>
            <a:off x="3829050" y="457200"/>
            <a:ext cx="373063" cy="2725738"/>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67970" name="Rectangle 231"/>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67971" name="Rectangle 360"/>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67972" name="Text Box 361"/>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78</a:t>
            </a:r>
          </a:p>
        </p:txBody>
      </p:sp>
      <p:sp>
        <p:nvSpPr>
          <p:cNvPr id="167973" name="Text Box 362"/>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216880" name="Rectangle 368"/>
          <p:cNvSpPr>
            <a:spLocks noChangeArrowheads="1"/>
          </p:cNvSpPr>
          <p:nvPr/>
        </p:nvSpPr>
        <p:spPr bwMode="auto">
          <a:xfrm>
            <a:off x="3825875" y="1776413"/>
            <a:ext cx="1439863" cy="13525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67975" name="Rectangle 347"/>
          <p:cNvSpPr>
            <a:spLocks noChangeArrowheads="1"/>
          </p:cNvSpPr>
          <p:nvPr/>
        </p:nvSpPr>
        <p:spPr bwMode="auto">
          <a:xfrm>
            <a:off x="0" y="3106738"/>
            <a:ext cx="5572125" cy="4665662"/>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1800">
              <a:latin typeface="Kruti Dev 010" charset="0"/>
            </a:endParaRPr>
          </a:p>
        </p:txBody>
      </p:sp>
      <p:sp>
        <p:nvSpPr>
          <p:cNvPr id="167976" name="Rectangle 225"/>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grpSp>
        <p:nvGrpSpPr>
          <p:cNvPr id="167977" name="Group 396"/>
          <p:cNvGrpSpPr>
            <a:grpSpLocks/>
          </p:cNvGrpSpPr>
          <p:nvPr/>
        </p:nvGrpSpPr>
        <p:grpSpPr bwMode="auto">
          <a:xfrm>
            <a:off x="122238" y="679450"/>
            <a:ext cx="1416050" cy="6334125"/>
            <a:chOff x="38" y="450"/>
            <a:chExt cx="892" cy="3990"/>
          </a:xfrm>
        </p:grpSpPr>
        <p:sp>
          <p:nvSpPr>
            <p:cNvPr id="184"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185"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186"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187"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188"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67978"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67979"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80"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81"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82"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7983"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84"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67985"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86"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87"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7988"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7989"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7990"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7991"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7992"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93"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94"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95"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96"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97"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98"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999"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000"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001"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002"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8003"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8004"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68005"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68006"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68007"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8008"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009"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010"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8011"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8012"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8013"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8014"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8015"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016"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8017"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8018"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68019"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68020"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68021"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68022"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68023"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68024"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68025"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68026"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68027"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68028"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68029"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68030"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68031"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68032"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68033"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68034"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68035"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68036"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68037"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038"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039"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68040"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8041"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8042"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8043"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8044"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8045"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68046"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047"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68048" name="Group 488"/>
          <p:cNvGrpSpPr>
            <a:grpSpLocks/>
          </p:cNvGrpSpPr>
          <p:nvPr/>
        </p:nvGrpSpPr>
        <p:grpSpPr bwMode="auto">
          <a:xfrm>
            <a:off x="1800225" y="6081713"/>
            <a:ext cx="930275" cy="327025"/>
            <a:chOff x="2836" y="3844"/>
            <a:chExt cx="586" cy="206"/>
          </a:xfrm>
        </p:grpSpPr>
        <p:sp>
          <p:nvSpPr>
            <p:cNvPr id="168093"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8094" name="Group 490"/>
            <p:cNvGrpSpPr>
              <a:grpSpLocks/>
            </p:cNvGrpSpPr>
            <p:nvPr/>
          </p:nvGrpSpPr>
          <p:grpSpPr bwMode="auto">
            <a:xfrm>
              <a:off x="2981" y="3844"/>
              <a:ext cx="441" cy="206"/>
              <a:chOff x="2981" y="3904"/>
              <a:chExt cx="441" cy="206"/>
            </a:xfrm>
          </p:grpSpPr>
          <p:sp>
            <p:nvSpPr>
              <p:cNvPr id="168095"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8096"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8097"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68049" name="Group 495"/>
          <p:cNvGrpSpPr>
            <a:grpSpLocks/>
          </p:cNvGrpSpPr>
          <p:nvPr/>
        </p:nvGrpSpPr>
        <p:grpSpPr bwMode="auto">
          <a:xfrm>
            <a:off x="2101850" y="1590675"/>
            <a:ext cx="885825" cy="312738"/>
            <a:chOff x="3005" y="1049"/>
            <a:chExt cx="558" cy="197"/>
          </a:xfrm>
        </p:grpSpPr>
        <p:sp>
          <p:nvSpPr>
            <p:cNvPr id="168090"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68091"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8092"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68050" name="Group 502"/>
          <p:cNvGrpSpPr>
            <a:grpSpLocks/>
          </p:cNvGrpSpPr>
          <p:nvPr/>
        </p:nvGrpSpPr>
        <p:grpSpPr bwMode="auto">
          <a:xfrm>
            <a:off x="2057400" y="3070225"/>
            <a:ext cx="825500" cy="287338"/>
            <a:chOff x="3035" y="2008"/>
            <a:chExt cx="520" cy="181"/>
          </a:xfrm>
        </p:grpSpPr>
        <p:sp>
          <p:nvSpPr>
            <p:cNvPr id="168087"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8088"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68089"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68051" name="Group 507"/>
          <p:cNvGrpSpPr>
            <a:grpSpLocks/>
          </p:cNvGrpSpPr>
          <p:nvPr/>
        </p:nvGrpSpPr>
        <p:grpSpPr bwMode="auto">
          <a:xfrm>
            <a:off x="2000250" y="5035550"/>
            <a:ext cx="762000" cy="342900"/>
            <a:chOff x="2948" y="3186"/>
            <a:chExt cx="480" cy="216"/>
          </a:xfrm>
        </p:grpSpPr>
        <p:sp>
          <p:nvSpPr>
            <p:cNvPr id="168083"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8084" name="Group 509"/>
            <p:cNvGrpSpPr>
              <a:grpSpLocks/>
            </p:cNvGrpSpPr>
            <p:nvPr/>
          </p:nvGrpSpPr>
          <p:grpSpPr bwMode="auto">
            <a:xfrm>
              <a:off x="3082" y="3186"/>
              <a:ext cx="346" cy="216"/>
              <a:chOff x="3082" y="3242"/>
              <a:chExt cx="346" cy="216"/>
            </a:xfrm>
          </p:grpSpPr>
          <p:sp>
            <p:nvSpPr>
              <p:cNvPr id="168085"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8086"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68052"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68053" name="Group 186"/>
          <p:cNvGrpSpPr>
            <a:grpSpLocks/>
          </p:cNvGrpSpPr>
          <p:nvPr/>
        </p:nvGrpSpPr>
        <p:grpSpPr bwMode="auto">
          <a:xfrm>
            <a:off x="2736850" y="2903538"/>
            <a:ext cx="417513" cy="974725"/>
            <a:chOff x="5968998" y="2946408"/>
            <a:chExt cx="1085852" cy="1844683"/>
          </a:xfrm>
        </p:grpSpPr>
        <p:grpSp>
          <p:nvGrpSpPr>
            <p:cNvPr id="168071" name="Group 85"/>
            <p:cNvGrpSpPr>
              <a:grpSpLocks/>
            </p:cNvGrpSpPr>
            <p:nvPr/>
          </p:nvGrpSpPr>
          <p:grpSpPr bwMode="auto">
            <a:xfrm>
              <a:off x="6153150" y="3681413"/>
              <a:ext cx="901700" cy="947736"/>
              <a:chOff x="1557" y="1007"/>
              <a:chExt cx="2105" cy="1949"/>
            </a:xfrm>
          </p:grpSpPr>
          <p:grpSp>
            <p:nvGrpSpPr>
              <p:cNvPr id="168075" name="Group 87"/>
              <p:cNvGrpSpPr>
                <a:grpSpLocks/>
              </p:cNvGrpSpPr>
              <p:nvPr/>
            </p:nvGrpSpPr>
            <p:grpSpPr bwMode="auto">
              <a:xfrm>
                <a:off x="1557" y="1209"/>
                <a:ext cx="2105" cy="1421"/>
                <a:chOff x="578" y="2316"/>
                <a:chExt cx="2105" cy="1421"/>
              </a:xfrm>
            </p:grpSpPr>
            <p:sp>
              <p:nvSpPr>
                <p:cNvPr id="16808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6808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6807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807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807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807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6808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68072" name="Group 98"/>
            <p:cNvGrpSpPr>
              <a:grpSpLocks/>
            </p:cNvGrpSpPr>
            <p:nvPr/>
          </p:nvGrpSpPr>
          <p:grpSpPr bwMode="auto">
            <a:xfrm>
              <a:off x="5968992" y="2946408"/>
              <a:ext cx="974725" cy="1844683"/>
              <a:chOff x="3784" y="1840"/>
              <a:chExt cx="614" cy="1162"/>
            </a:xfrm>
          </p:grpSpPr>
          <p:sp>
            <p:nvSpPr>
              <p:cNvPr id="282"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283"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68054" name="Rectangle 525"/>
          <p:cNvSpPr>
            <a:spLocks noChangeArrowheads="1"/>
          </p:cNvSpPr>
          <p:nvPr/>
        </p:nvSpPr>
        <p:spPr bwMode="auto">
          <a:xfrm>
            <a:off x="3994150" y="49213"/>
            <a:ext cx="11858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68055"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68056"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68057"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68058"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68059"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68060"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grpSp>
        <p:nvGrpSpPr>
          <p:cNvPr id="13" name="Group 385"/>
          <p:cNvGrpSpPr>
            <a:grpSpLocks/>
          </p:cNvGrpSpPr>
          <p:nvPr/>
        </p:nvGrpSpPr>
        <p:grpSpPr bwMode="auto">
          <a:xfrm>
            <a:off x="5792788" y="4251325"/>
            <a:ext cx="3713162" cy="2795588"/>
            <a:chOff x="3649" y="2721"/>
            <a:chExt cx="2339" cy="1403"/>
          </a:xfrm>
        </p:grpSpPr>
        <p:sp>
          <p:nvSpPr>
            <p:cNvPr id="300" name="Rectangle 355"/>
            <p:cNvSpPr>
              <a:spLocks noChangeArrowheads="1"/>
            </p:cNvSpPr>
            <p:nvPr/>
          </p:nvSpPr>
          <p:spPr bwMode="auto">
            <a:xfrm>
              <a:off x="3649" y="2776"/>
              <a:ext cx="2325" cy="263"/>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000" b="1" dirty="0">
                  <a:ln>
                    <a:solidFill>
                      <a:srgbClr val="00FF00"/>
                    </a:solidFill>
                  </a:ln>
                  <a:solidFill>
                    <a:srgbClr val="32F04D"/>
                  </a:solidFill>
                  <a:latin typeface="Kruti Dev 010" pitchFamily="2" charset="0"/>
                </a:rPr>
                <a:t>Lej.k dk vkStkj</a:t>
              </a:r>
            </a:p>
          </p:txBody>
        </p:sp>
        <p:sp>
          <p:nvSpPr>
            <p:cNvPr id="301" name="AutoShape 360"/>
            <p:cNvSpPr>
              <a:spLocks noChangeArrowheads="1"/>
            </p:cNvSpPr>
            <p:nvPr/>
          </p:nvSpPr>
          <p:spPr bwMode="auto">
            <a:xfrm>
              <a:off x="3657" y="2721"/>
              <a:ext cx="2331" cy="140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304" name="Text Box 356"/>
          <p:cNvSpPr txBox="1">
            <a:spLocks noChangeArrowheads="1"/>
          </p:cNvSpPr>
          <p:nvPr/>
        </p:nvSpPr>
        <p:spPr bwMode="auto">
          <a:xfrm>
            <a:off x="6727825" y="4730750"/>
            <a:ext cx="1849438" cy="2308324"/>
          </a:xfrm>
          <a:prstGeom prst="rect">
            <a:avLst/>
          </a:prstGeom>
          <a:noFill/>
          <a:ln w="12700">
            <a:noFill/>
            <a:miter lim="800000"/>
            <a:headEnd/>
            <a:tailEnd/>
          </a:ln>
          <a:effectLst/>
        </p:spPr>
        <p:txBody>
          <a:bodyPr>
            <a:spAutoFit/>
          </a:bodyPr>
          <a:lstStyle/>
          <a:p>
            <a:pPr marL="242888" indent="-242888" algn="ctr">
              <a:spcBef>
                <a:spcPts val="0"/>
              </a:spcBef>
              <a:defRPr/>
            </a:pPr>
            <a:r>
              <a:rPr lang="en-US" altLang="en-US" sz="3600" b="1" dirty="0">
                <a:ln>
                  <a:solidFill>
                    <a:srgbClr val="FFFF00"/>
                  </a:solidFill>
                </a:ln>
                <a:solidFill>
                  <a:srgbClr val="FFF819"/>
                </a:solidFill>
                <a:latin typeface="Kruti Dev 010" pitchFamily="2" charset="0"/>
                <a:ea typeface="ＭＳ Ｐゴシック" pitchFamily="-84" charset="-128"/>
                <a:cs typeface="+mn-cs"/>
              </a:rPr>
              <a:t>^^btjk;y</a:t>
            </a:r>
          </a:p>
          <a:p>
            <a:pPr marL="242888" indent="-242888" algn="ctr">
              <a:spcBef>
                <a:spcPts val="0"/>
              </a:spcBef>
              <a:defRPr/>
            </a:pPr>
            <a:r>
              <a:rPr lang="en-US" sz="3600" b="1" dirty="0">
                <a:ln>
                  <a:solidFill>
                    <a:srgbClr val="FFFF00"/>
                  </a:solidFill>
                </a:ln>
                <a:solidFill>
                  <a:srgbClr val="FFF819"/>
                </a:solidFill>
                <a:latin typeface="Kruti Dev 010" pitchFamily="2" charset="0"/>
                <a:ea typeface="ＭＳ Ｐゴシック" pitchFamily="-84" charset="-128"/>
                <a:cs typeface="+mn-cs"/>
              </a:rPr>
              <a:t>tLV</a:t>
            </a:r>
          </a:p>
          <a:p>
            <a:pPr marL="242888" indent="-242888" algn="ctr">
              <a:spcBef>
                <a:spcPts val="0"/>
              </a:spcBef>
              <a:defRPr/>
            </a:pPr>
            <a:r>
              <a:rPr lang="en-US" sz="3600" b="1" dirty="0">
                <a:ln>
                  <a:solidFill>
                    <a:srgbClr val="FFFF00"/>
                  </a:solidFill>
                </a:ln>
                <a:solidFill>
                  <a:srgbClr val="FFF819"/>
                </a:solidFill>
                <a:latin typeface="Kruti Dev 010" pitchFamily="2" charset="0"/>
                <a:ea typeface="ＭＳ Ｐゴシック" pitchFamily="-84" charset="-128"/>
                <a:cs typeface="+mn-cs"/>
              </a:rPr>
              <a:t>eLV</a:t>
            </a:r>
          </a:p>
          <a:p>
            <a:pPr marL="242888" indent="-242888" algn="ctr">
              <a:spcBef>
                <a:spcPts val="0"/>
              </a:spcBef>
              <a:defRPr/>
            </a:pPr>
            <a:r>
              <a:rPr lang="en-US" sz="3600" b="1" dirty="0">
                <a:ln>
                  <a:solidFill>
                    <a:srgbClr val="FFFF00"/>
                  </a:solidFill>
                </a:ln>
                <a:solidFill>
                  <a:srgbClr val="FFF819"/>
                </a:solidFill>
                <a:latin typeface="Kruti Dev 010" pitchFamily="2" charset="0"/>
                <a:ea typeface="ＭＳ Ｐゴシック" pitchFamily="-84" charset="-128"/>
                <a:cs typeface="+mn-cs"/>
              </a:rPr>
              <a:t>vkscs**</a:t>
            </a:r>
          </a:p>
        </p:txBody>
      </p:sp>
      <p:sp>
        <p:nvSpPr>
          <p:cNvPr id="165" name="Rectangle 291"/>
          <p:cNvSpPr>
            <a:spLocks noChangeArrowheads="1"/>
          </p:cNvSpPr>
          <p:nvPr/>
        </p:nvSpPr>
        <p:spPr bwMode="auto">
          <a:xfrm>
            <a:off x="6541325" y="31617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68064" name="Group 391"/>
          <p:cNvGrpSpPr>
            <a:grpSpLocks/>
          </p:cNvGrpSpPr>
          <p:nvPr/>
        </p:nvGrpSpPr>
        <p:grpSpPr bwMode="auto">
          <a:xfrm>
            <a:off x="5395913" y="2078038"/>
            <a:ext cx="4400550" cy="1916112"/>
            <a:chOff x="3399" y="1239"/>
            <a:chExt cx="2772" cy="1207"/>
          </a:xfrm>
        </p:grpSpPr>
        <p:sp>
          <p:nvSpPr>
            <p:cNvPr id="167"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68"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a:t>
              </a:r>
              <a:r>
                <a:rPr lang="en-US" sz="4000" b="1" dirty="0">
                  <a:ln>
                    <a:solidFill>
                      <a:srgbClr val="FFFF00"/>
                    </a:solidFill>
                  </a:ln>
                  <a:solidFill>
                    <a:srgbClr val="FFFF00"/>
                  </a:solidFill>
                  <a:latin typeface="Kruti Dev 010" pitchFamily="2" charset="0"/>
                  <a:ea typeface="ＭＳ Ｐゴシック" pitchFamily="34" charset="-128"/>
                  <a:cs typeface="+mn-cs"/>
                </a:rPr>
                <a:t>ƒ</a:t>
              </a:r>
              <a:r>
                <a:rPr lang="en-US" sz="4000" b="1" dirty="0">
                  <a:ln>
                    <a:solidFill>
                      <a:srgbClr val="FFFF00"/>
                    </a:solidFill>
                  </a:ln>
                  <a:solidFill>
                    <a:srgbClr val="FFFF00"/>
                  </a:solidFill>
                  <a:latin typeface="Kruti Dev 010"/>
                  <a:ea typeface="ＭＳ Ｐゴシック" pitchFamily="34" charset="-128"/>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69"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68065"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03788" y="5476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16880"/>
                                        </p:tgtEl>
                                        <p:attrNameLst>
                                          <p:attrName>style.visibility</p:attrName>
                                        </p:attrNameLst>
                                      </p:cBhvr>
                                      <p:to>
                                        <p:strVal val="visible"/>
                                      </p:to>
                                    </p:set>
                                    <p:anim calcmode="lin" valueType="num">
                                      <p:cBhvr>
                                        <p:cTn id="7" dur="500" fill="hold"/>
                                        <p:tgtEl>
                                          <p:spTgt spid="1216880"/>
                                        </p:tgtEl>
                                        <p:attrNameLst>
                                          <p:attrName>ppt_w</p:attrName>
                                        </p:attrNameLst>
                                      </p:cBhvr>
                                      <p:tavLst>
                                        <p:tav tm="0">
                                          <p:val>
                                            <p:fltVal val="0"/>
                                          </p:val>
                                        </p:tav>
                                        <p:tav tm="100000">
                                          <p:val>
                                            <p:strVal val="#ppt_w"/>
                                          </p:val>
                                        </p:tav>
                                      </p:tavLst>
                                    </p:anim>
                                    <p:anim calcmode="lin" valueType="num">
                                      <p:cBhvr>
                                        <p:cTn id="8" dur="500" fill="hold"/>
                                        <p:tgtEl>
                                          <p:spTgt spid="121688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1" fill="hold" nodeType="afterEffect">
                                  <p:stCondLst>
                                    <p:cond delay="0"/>
                                  </p:stCondLst>
                                  <p:iterate type="lt">
                                    <p:tmPct val="0"/>
                                  </p:iterate>
                                  <p:childTnLst>
                                    <p:set>
                                      <p:cBhvr>
                                        <p:cTn id="16" dur="1" fill="hold">
                                          <p:stCondLst>
                                            <p:cond delay="0"/>
                                          </p:stCondLst>
                                        </p:cTn>
                                        <p:tgtEl>
                                          <p:spTgt spid="304"/>
                                        </p:tgtEl>
                                        <p:attrNameLst>
                                          <p:attrName>style.visibility</p:attrName>
                                        </p:attrNameLst>
                                      </p:cBhvr>
                                      <p:to>
                                        <p:strVal val="visible"/>
                                      </p:to>
                                    </p:set>
                                    <p:animEffect transition="in" filter="wipe(up)">
                                      <p:cBhvr>
                                        <p:cTn id="17" dur="2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88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46"/>
          <p:cNvSpPr>
            <a:spLocks noChangeArrowheads="1"/>
          </p:cNvSpPr>
          <p:nvPr/>
        </p:nvSpPr>
        <p:spPr bwMode="auto">
          <a:xfrm>
            <a:off x="5511800" y="0"/>
            <a:ext cx="4548188" cy="7772400"/>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69986"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9987"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69988"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9989"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9990"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9991" name="Rectangle 129"/>
          <p:cNvSpPr>
            <a:spLocks noChangeArrowheads="1"/>
          </p:cNvSpPr>
          <p:nvPr/>
        </p:nvSpPr>
        <p:spPr bwMode="auto">
          <a:xfrm>
            <a:off x="4125913" y="1797050"/>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9992" name="Rectangle 131"/>
          <p:cNvSpPr>
            <a:spLocks noChangeArrowheads="1"/>
          </p:cNvSpPr>
          <p:nvPr/>
        </p:nvSpPr>
        <p:spPr bwMode="auto">
          <a:xfrm>
            <a:off x="4214813" y="3201988"/>
            <a:ext cx="42862"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9993" name="Rectangle 132"/>
          <p:cNvSpPr>
            <a:spLocks noChangeArrowheads="1"/>
          </p:cNvSpPr>
          <p:nvPr/>
        </p:nvSpPr>
        <p:spPr bwMode="auto">
          <a:xfrm>
            <a:off x="4214813" y="3325813"/>
            <a:ext cx="5619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9994"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9995"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9996"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9997" name="Line 138"/>
          <p:cNvSpPr>
            <a:spLocks noChangeShapeType="1"/>
          </p:cNvSpPr>
          <p:nvPr/>
        </p:nvSpPr>
        <p:spPr bwMode="auto">
          <a:xfrm>
            <a:off x="3941763" y="2108200"/>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9998" name="Line 139"/>
          <p:cNvSpPr>
            <a:spLocks noChangeShapeType="1"/>
          </p:cNvSpPr>
          <p:nvPr/>
        </p:nvSpPr>
        <p:spPr bwMode="auto">
          <a:xfrm flipV="1">
            <a:off x="3922713" y="2406650"/>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9999" name="Line 140"/>
          <p:cNvSpPr>
            <a:spLocks noChangeShapeType="1"/>
          </p:cNvSpPr>
          <p:nvPr/>
        </p:nvSpPr>
        <p:spPr bwMode="auto">
          <a:xfrm>
            <a:off x="3929063" y="2741613"/>
            <a:ext cx="127317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00" name="Line 141"/>
          <p:cNvSpPr>
            <a:spLocks noChangeShapeType="1"/>
          </p:cNvSpPr>
          <p:nvPr/>
        </p:nvSpPr>
        <p:spPr bwMode="auto">
          <a:xfrm>
            <a:off x="3910013" y="3065463"/>
            <a:ext cx="12763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01" name="Line 142"/>
          <p:cNvSpPr>
            <a:spLocks noChangeShapeType="1"/>
          </p:cNvSpPr>
          <p:nvPr/>
        </p:nvSpPr>
        <p:spPr bwMode="auto">
          <a:xfrm flipV="1">
            <a:off x="3924300" y="3683000"/>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02" name="Line 143"/>
          <p:cNvSpPr>
            <a:spLocks noChangeShapeType="1"/>
          </p:cNvSpPr>
          <p:nvPr/>
        </p:nvSpPr>
        <p:spPr bwMode="auto">
          <a:xfrm flipV="1">
            <a:off x="3902075" y="4700588"/>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03" name="Line 144"/>
          <p:cNvSpPr>
            <a:spLocks noChangeShapeType="1"/>
          </p:cNvSpPr>
          <p:nvPr/>
        </p:nvSpPr>
        <p:spPr bwMode="auto">
          <a:xfrm>
            <a:off x="3905250" y="50546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04" name="Rectangle 149"/>
          <p:cNvSpPr>
            <a:spLocks noChangeArrowheads="1"/>
          </p:cNvSpPr>
          <p:nvPr/>
        </p:nvSpPr>
        <p:spPr bwMode="auto">
          <a:xfrm>
            <a:off x="4019550" y="2897188"/>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0005"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0006" name="Line 151"/>
          <p:cNvSpPr>
            <a:spLocks noChangeShapeType="1"/>
          </p:cNvSpPr>
          <p:nvPr/>
        </p:nvSpPr>
        <p:spPr bwMode="auto">
          <a:xfrm>
            <a:off x="3925888" y="758825"/>
            <a:ext cx="1433512" cy="47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07" name="Rectangle 156"/>
          <p:cNvSpPr>
            <a:spLocks noChangeArrowheads="1"/>
          </p:cNvSpPr>
          <p:nvPr/>
        </p:nvSpPr>
        <p:spPr bwMode="auto">
          <a:xfrm>
            <a:off x="4300538" y="3989388"/>
            <a:ext cx="174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p>
        </p:txBody>
      </p:sp>
      <p:sp>
        <p:nvSpPr>
          <p:cNvPr id="170008" name="Rectangle 157"/>
          <p:cNvSpPr>
            <a:spLocks noChangeArrowheads="1"/>
          </p:cNvSpPr>
          <p:nvPr/>
        </p:nvSpPr>
        <p:spPr bwMode="auto">
          <a:xfrm>
            <a:off x="4229100" y="4319588"/>
            <a:ext cx="547688"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bth</a:t>
            </a:r>
          </a:p>
        </p:txBody>
      </p:sp>
      <p:sp>
        <p:nvSpPr>
          <p:cNvPr id="170009" name="Rectangle 165"/>
          <p:cNvSpPr>
            <a:spLocks noChangeArrowheads="1"/>
          </p:cNvSpPr>
          <p:nvPr/>
        </p:nvSpPr>
        <p:spPr bwMode="auto">
          <a:xfrm>
            <a:off x="4238625" y="4697413"/>
            <a:ext cx="40957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Ul</a:t>
            </a:r>
          </a:p>
        </p:txBody>
      </p:sp>
      <p:sp>
        <p:nvSpPr>
          <p:cNvPr id="170010" name="Line 166"/>
          <p:cNvSpPr>
            <a:spLocks noChangeShapeType="1"/>
          </p:cNvSpPr>
          <p:nvPr/>
        </p:nvSpPr>
        <p:spPr bwMode="auto">
          <a:xfrm>
            <a:off x="3900488" y="4330700"/>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11" name="Rectangle 168"/>
          <p:cNvSpPr>
            <a:spLocks noChangeArrowheads="1"/>
          </p:cNvSpPr>
          <p:nvPr/>
        </p:nvSpPr>
        <p:spPr bwMode="auto">
          <a:xfrm>
            <a:off x="4291013" y="3676650"/>
            <a:ext cx="5794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Vjsyh</a:t>
            </a:r>
          </a:p>
        </p:txBody>
      </p:sp>
      <p:sp>
        <p:nvSpPr>
          <p:cNvPr id="170012" name="Line 169"/>
          <p:cNvSpPr>
            <a:spLocks noChangeShapeType="1"/>
          </p:cNvSpPr>
          <p:nvPr/>
        </p:nvSpPr>
        <p:spPr bwMode="auto">
          <a:xfrm>
            <a:off x="3910013" y="4005263"/>
            <a:ext cx="1268412" cy="476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13" name="Rectangle 177"/>
          <p:cNvSpPr>
            <a:spLocks noChangeArrowheads="1"/>
          </p:cNvSpPr>
          <p:nvPr/>
        </p:nvSpPr>
        <p:spPr bwMode="auto">
          <a:xfrm>
            <a:off x="3914775" y="3370263"/>
            <a:ext cx="2206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70014" name="Rectangle 178"/>
          <p:cNvSpPr>
            <a:spLocks noChangeArrowheads="1"/>
          </p:cNvSpPr>
          <p:nvPr/>
        </p:nvSpPr>
        <p:spPr bwMode="auto">
          <a:xfrm>
            <a:off x="3895725" y="3646488"/>
            <a:ext cx="276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fy</a:t>
            </a:r>
          </a:p>
        </p:txBody>
      </p:sp>
      <p:sp>
        <p:nvSpPr>
          <p:cNvPr id="170015" name="Rectangle 179"/>
          <p:cNvSpPr>
            <a:spLocks noChangeArrowheads="1"/>
          </p:cNvSpPr>
          <p:nvPr/>
        </p:nvSpPr>
        <p:spPr bwMode="auto">
          <a:xfrm>
            <a:off x="3963988" y="399256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0016" name="Rectangle 180"/>
          <p:cNvSpPr>
            <a:spLocks noChangeArrowheads="1"/>
          </p:cNvSpPr>
          <p:nvPr/>
        </p:nvSpPr>
        <p:spPr bwMode="auto">
          <a:xfrm>
            <a:off x="3889375" y="4341813"/>
            <a:ext cx="2587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ukW</a:t>
            </a:r>
          </a:p>
        </p:txBody>
      </p:sp>
      <p:sp>
        <p:nvSpPr>
          <p:cNvPr id="170017" name="Rectangle 181"/>
          <p:cNvSpPr>
            <a:spLocks noChangeArrowheads="1"/>
          </p:cNvSpPr>
          <p:nvPr/>
        </p:nvSpPr>
        <p:spPr bwMode="auto">
          <a:xfrm>
            <a:off x="3833813" y="4754563"/>
            <a:ext cx="3000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tks</a:t>
            </a:r>
          </a:p>
        </p:txBody>
      </p:sp>
      <p:sp>
        <p:nvSpPr>
          <p:cNvPr id="170018" name="Rectangle 187"/>
          <p:cNvSpPr>
            <a:spLocks noChangeArrowheads="1"/>
          </p:cNvSpPr>
          <p:nvPr/>
        </p:nvSpPr>
        <p:spPr bwMode="auto">
          <a:xfrm>
            <a:off x="4278313" y="3357563"/>
            <a:ext cx="781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a:t>
            </a:r>
            <a:r>
              <a:rPr lang="ja-JP" altLang="en-US" sz="2400" b="1">
                <a:solidFill>
                  <a:srgbClr val="000000"/>
                </a:solidFill>
                <a:latin typeface="Kruti Dev 010" charset="0"/>
              </a:rPr>
              <a:t>’</a:t>
            </a:r>
            <a:r>
              <a:rPr lang="en-US" altLang="ja-JP" sz="2400" b="1">
                <a:solidFill>
                  <a:srgbClr val="000000"/>
                </a:solidFill>
                <a:latin typeface="Kruti Dev 010" charset="0"/>
              </a:rPr>
              <a:t>kyse</a:t>
            </a:r>
            <a:endParaRPr lang="en-US" sz="2400" b="1">
              <a:solidFill>
                <a:srgbClr val="000000"/>
              </a:solidFill>
              <a:latin typeface="Kruti Dev 010" charset="0"/>
            </a:endParaRPr>
          </a:p>
        </p:txBody>
      </p:sp>
      <p:sp>
        <p:nvSpPr>
          <p:cNvPr id="1218748" name="Rectangle 188"/>
          <p:cNvSpPr>
            <a:spLocks noChangeArrowheads="1"/>
          </p:cNvSpPr>
          <p:nvPr/>
        </p:nvSpPr>
        <p:spPr bwMode="auto">
          <a:xfrm>
            <a:off x="3829050" y="457200"/>
            <a:ext cx="373063" cy="4656138"/>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0020" name="Rectangle 189"/>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70021" name="Picture 1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218754" name="Rectangle 194"/>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18761"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70024"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0025"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0026" name="Rectangle 344"/>
          <p:cNvSpPr>
            <a:spLocks noChangeArrowheads="1"/>
          </p:cNvSpPr>
          <p:nvPr/>
        </p:nvSpPr>
        <p:spPr bwMode="auto">
          <a:xfrm>
            <a:off x="15875" y="5103813"/>
            <a:ext cx="5507038" cy="2668587"/>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1800">
              <a:latin typeface="Kruti Dev 010" charset="0"/>
            </a:endParaRPr>
          </a:p>
        </p:txBody>
      </p:sp>
      <p:sp>
        <p:nvSpPr>
          <p:cNvPr id="170027" name="Rectangle 358"/>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70028" name="Text Box 359"/>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79</a:t>
            </a:r>
          </a:p>
        </p:txBody>
      </p:sp>
      <p:sp>
        <p:nvSpPr>
          <p:cNvPr id="170029" name="Text Box 360"/>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218923" name="Text Box 363"/>
          <p:cNvSpPr txBox="1">
            <a:spLocks noChangeArrowheads="1"/>
          </p:cNvSpPr>
          <p:nvPr/>
        </p:nvSpPr>
        <p:spPr bwMode="auto">
          <a:xfrm>
            <a:off x="6446838" y="4221163"/>
            <a:ext cx="3033712" cy="2763834"/>
          </a:xfrm>
          <a:prstGeom prst="rect">
            <a:avLst/>
          </a:prstGeom>
          <a:noFill/>
          <a:ln w="12700">
            <a:noFill/>
            <a:miter lim="800000"/>
            <a:headEnd/>
            <a:tailEnd/>
          </a:ln>
          <a:effectLst/>
        </p:spPr>
        <p:txBody>
          <a:bodyPr>
            <a:spAutoFit/>
          </a:bodyPr>
          <a:lstStyle/>
          <a:p>
            <a:pPr algn="l">
              <a:lnSpc>
                <a:spcPct val="50000"/>
              </a:lnSpc>
              <a:spcBef>
                <a:spcPct val="70000"/>
              </a:spcBef>
              <a:defRPr/>
            </a:pPr>
            <a:endParaRPr lang="en-US" sz="3200" b="1" dirty="0">
              <a:ln>
                <a:solidFill>
                  <a:srgbClr val="FFFF00"/>
                </a:solidFill>
              </a:ln>
              <a:solidFill>
                <a:srgbClr val="FFFF00"/>
              </a:solidFill>
              <a:latin typeface="Kruti Dev 010" pitchFamily="2" charset="0"/>
              <a:ea typeface="ＭＳ Ｐゴシック" pitchFamily="-84" charset="-128"/>
              <a:cs typeface="+mn-cs"/>
            </a:endParaRPr>
          </a:p>
          <a:p>
            <a:pPr algn="l">
              <a:lnSpc>
                <a:spcPct val="50000"/>
              </a:lnSpc>
              <a:spcBef>
                <a:spcPct val="70000"/>
              </a:spcBef>
              <a:defRPr/>
            </a:pPr>
            <a:r>
              <a:rPr lang="en-US" altLang="ja-JP" sz="3200" b="1" dirty="0">
                <a:ln>
                  <a:solidFill>
                    <a:srgbClr val="FFFF00"/>
                  </a:solidFill>
                </a:ln>
                <a:solidFill>
                  <a:srgbClr val="FFFF00"/>
                </a:solidFill>
                <a:latin typeface="Kruti Dev 010" pitchFamily="2" charset="0"/>
                <a:ea typeface="ＭＳ Ｐゴシック" pitchFamily="-84" charset="-128"/>
                <a:cs typeface="+mn-cs"/>
              </a:rPr>
              <a:t>^^ts:’kyse</a:t>
            </a:r>
          </a:p>
          <a:p>
            <a:pPr algn="l">
              <a:lnSpc>
                <a:spcPct val="50000"/>
              </a:lnSpc>
              <a:spcBef>
                <a:spcPct val="70000"/>
              </a:spcBef>
              <a:defRPr/>
            </a:pPr>
            <a:r>
              <a:rPr lang="en-US" sz="3200" b="1" dirty="0">
                <a:ln>
                  <a:solidFill>
                    <a:srgbClr val="FFFF00"/>
                  </a:solidFill>
                </a:ln>
                <a:solidFill>
                  <a:srgbClr val="FFFF00"/>
                </a:solidFill>
                <a:latin typeface="Kruti Dev 010" pitchFamily="2" charset="0"/>
                <a:ea typeface="ＭＳ Ｐゴシック" pitchFamily="-84" charset="-128"/>
                <a:cs typeface="+mn-cs"/>
              </a:rPr>
              <a:t>    gsM</a:t>
            </a:r>
          </a:p>
          <a:p>
            <a:pPr algn="l">
              <a:lnSpc>
                <a:spcPct val="50000"/>
              </a:lnSpc>
              <a:spcBef>
                <a:spcPct val="70000"/>
              </a:spcBef>
              <a:defRPr/>
            </a:pPr>
            <a:r>
              <a:rPr lang="en-US" sz="3200" b="1" dirty="0">
                <a:ln>
                  <a:solidFill>
                    <a:srgbClr val="FFFF00"/>
                  </a:solidFill>
                </a:ln>
                <a:solidFill>
                  <a:srgbClr val="FFFF00"/>
                </a:solidFill>
                <a:latin typeface="Kruti Dev 010" pitchFamily="2" charset="0"/>
                <a:ea typeface="ＭＳ Ｐゴシック" pitchFamily="-84" charset="-128"/>
                <a:cs typeface="+mn-cs"/>
              </a:rPr>
              <a:t>      ukWbth</a:t>
            </a:r>
          </a:p>
          <a:p>
            <a:pPr algn="l">
              <a:lnSpc>
                <a:spcPct val="50000"/>
              </a:lnSpc>
              <a:spcBef>
                <a:spcPct val="70000"/>
              </a:spcBef>
              <a:defRPr/>
            </a:pPr>
            <a:r>
              <a:rPr lang="en-US" sz="3200" b="1" dirty="0">
                <a:ln>
                  <a:solidFill>
                    <a:srgbClr val="FFFF00"/>
                  </a:solidFill>
                </a:ln>
                <a:solidFill>
                  <a:srgbClr val="FFFF00"/>
                </a:solidFill>
                <a:latin typeface="Kruti Dev 010" pitchFamily="2" charset="0"/>
                <a:ea typeface="ＭＳ Ｐゴシック" pitchFamily="-84" charset="-128"/>
                <a:cs typeface="+mn-cs"/>
              </a:rPr>
              <a:t>        tksUl**</a:t>
            </a:r>
          </a:p>
        </p:txBody>
      </p:sp>
      <p:sp>
        <p:nvSpPr>
          <p:cNvPr id="1218924" name="Rectangle 364"/>
          <p:cNvSpPr>
            <a:spLocks noChangeArrowheads="1"/>
          </p:cNvSpPr>
          <p:nvPr/>
        </p:nvSpPr>
        <p:spPr bwMode="auto">
          <a:xfrm>
            <a:off x="3822700" y="3322638"/>
            <a:ext cx="1625600" cy="1792287"/>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2" name="Group 361"/>
          <p:cNvGrpSpPr>
            <a:grpSpLocks/>
          </p:cNvGrpSpPr>
          <p:nvPr/>
        </p:nvGrpSpPr>
        <p:grpSpPr bwMode="auto">
          <a:xfrm>
            <a:off x="5792788" y="4024313"/>
            <a:ext cx="3713162" cy="2803525"/>
            <a:chOff x="3649" y="2535"/>
            <a:chExt cx="2339" cy="1766"/>
          </a:xfrm>
        </p:grpSpPr>
        <p:sp>
          <p:nvSpPr>
            <p:cNvPr id="1218764" name="Rectangle 204"/>
            <p:cNvSpPr>
              <a:spLocks noChangeArrowheads="1"/>
            </p:cNvSpPr>
            <p:nvPr/>
          </p:nvSpPr>
          <p:spPr bwMode="auto">
            <a:xfrm>
              <a:off x="3649" y="2620"/>
              <a:ext cx="2325" cy="330"/>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000" b="1" dirty="0">
                  <a:ln>
                    <a:solidFill>
                      <a:srgbClr val="00FF00"/>
                    </a:solidFill>
                  </a:ln>
                  <a:solidFill>
                    <a:srgbClr val="32F04D"/>
                  </a:solidFill>
                  <a:latin typeface="Kruti Dev 010" pitchFamily="2" charset="0"/>
                </a:rPr>
                <a:t>Lej.k dk vkStkj %</a:t>
              </a:r>
              <a:endParaRPr lang="en-US" sz="5400" b="1" dirty="0">
                <a:ln>
                  <a:solidFill>
                    <a:srgbClr val="00FF00"/>
                  </a:solidFill>
                </a:ln>
                <a:solidFill>
                  <a:srgbClr val="32F04D"/>
                </a:solidFill>
                <a:latin typeface="Kruti Dev 010" pitchFamily="2" charset="0"/>
              </a:endParaRPr>
            </a:p>
          </p:txBody>
        </p:sp>
        <p:sp>
          <p:nvSpPr>
            <p:cNvPr id="1218772" name="AutoShape 212"/>
            <p:cNvSpPr>
              <a:spLocks noChangeArrowheads="1"/>
            </p:cNvSpPr>
            <p:nvPr/>
          </p:nvSpPr>
          <p:spPr bwMode="auto">
            <a:xfrm>
              <a:off x="3657" y="2535"/>
              <a:ext cx="2331" cy="1766"/>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170033" name="Rectangle 231"/>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70034" name="Rectangle 225"/>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grpSp>
        <p:nvGrpSpPr>
          <p:cNvPr id="170035" name="Group 396"/>
          <p:cNvGrpSpPr>
            <a:grpSpLocks/>
          </p:cNvGrpSpPr>
          <p:nvPr/>
        </p:nvGrpSpPr>
        <p:grpSpPr bwMode="auto">
          <a:xfrm>
            <a:off x="122238" y="679450"/>
            <a:ext cx="1416050" cy="6334125"/>
            <a:chOff x="38" y="450"/>
            <a:chExt cx="892" cy="3990"/>
          </a:xfrm>
        </p:grpSpPr>
        <p:sp>
          <p:nvSpPr>
            <p:cNvPr id="201"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202"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203"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204"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205"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70036"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70037"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38"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39"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0040"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0041"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0042"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70043"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0044"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0045"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0046"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0047"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0048"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0049"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0050"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51"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52"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53"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54"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55"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56"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57"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58"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59"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60"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0061"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0062"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70063"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70064"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0065"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0066"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67"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68"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69"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0070"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0071"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0072"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0073"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74"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0075"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0076"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70077"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70078"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70079"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70080"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70081"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70082"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70083"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70084"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70085"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70086"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70087"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70088"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70089"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70090"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70091"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70092"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70093"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70094"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70095"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96"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097"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70098"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99"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100"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101"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102"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103"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70104"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0105"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70106" name="Group 488"/>
          <p:cNvGrpSpPr>
            <a:grpSpLocks/>
          </p:cNvGrpSpPr>
          <p:nvPr/>
        </p:nvGrpSpPr>
        <p:grpSpPr bwMode="auto">
          <a:xfrm>
            <a:off x="1800225" y="6081713"/>
            <a:ext cx="930275" cy="327025"/>
            <a:chOff x="2836" y="3844"/>
            <a:chExt cx="586" cy="206"/>
          </a:xfrm>
        </p:grpSpPr>
        <p:sp>
          <p:nvSpPr>
            <p:cNvPr id="170155"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0156" name="Group 490"/>
            <p:cNvGrpSpPr>
              <a:grpSpLocks/>
            </p:cNvGrpSpPr>
            <p:nvPr/>
          </p:nvGrpSpPr>
          <p:grpSpPr bwMode="auto">
            <a:xfrm>
              <a:off x="2981" y="3844"/>
              <a:ext cx="441" cy="206"/>
              <a:chOff x="2981" y="3904"/>
              <a:chExt cx="441" cy="206"/>
            </a:xfrm>
          </p:grpSpPr>
          <p:sp>
            <p:nvSpPr>
              <p:cNvPr id="170157"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0158"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0159"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70107" name="Group 495"/>
          <p:cNvGrpSpPr>
            <a:grpSpLocks/>
          </p:cNvGrpSpPr>
          <p:nvPr/>
        </p:nvGrpSpPr>
        <p:grpSpPr bwMode="auto">
          <a:xfrm>
            <a:off x="2101850" y="1590675"/>
            <a:ext cx="885825" cy="312738"/>
            <a:chOff x="3005" y="1049"/>
            <a:chExt cx="558" cy="197"/>
          </a:xfrm>
        </p:grpSpPr>
        <p:sp>
          <p:nvSpPr>
            <p:cNvPr id="170152"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70153"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0154"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70108" name="Group 502"/>
          <p:cNvGrpSpPr>
            <a:grpSpLocks/>
          </p:cNvGrpSpPr>
          <p:nvPr/>
        </p:nvGrpSpPr>
        <p:grpSpPr bwMode="auto">
          <a:xfrm>
            <a:off x="2057400" y="3070225"/>
            <a:ext cx="825500" cy="287338"/>
            <a:chOff x="3035" y="2008"/>
            <a:chExt cx="520" cy="181"/>
          </a:xfrm>
        </p:grpSpPr>
        <p:sp>
          <p:nvSpPr>
            <p:cNvPr id="170149"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0150"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70151"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70109" name="Group 507"/>
          <p:cNvGrpSpPr>
            <a:grpSpLocks/>
          </p:cNvGrpSpPr>
          <p:nvPr/>
        </p:nvGrpSpPr>
        <p:grpSpPr bwMode="auto">
          <a:xfrm>
            <a:off x="2000250" y="5035550"/>
            <a:ext cx="762000" cy="342900"/>
            <a:chOff x="2948" y="3186"/>
            <a:chExt cx="480" cy="216"/>
          </a:xfrm>
        </p:grpSpPr>
        <p:sp>
          <p:nvSpPr>
            <p:cNvPr id="170145"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0146" name="Group 509"/>
            <p:cNvGrpSpPr>
              <a:grpSpLocks/>
            </p:cNvGrpSpPr>
            <p:nvPr/>
          </p:nvGrpSpPr>
          <p:grpSpPr bwMode="auto">
            <a:xfrm>
              <a:off x="3082" y="3186"/>
              <a:ext cx="346" cy="216"/>
              <a:chOff x="3082" y="3242"/>
              <a:chExt cx="346" cy="216"/>
            </a:xfrm>
          </p:grpSpPr>
          <p:sp>
            <p:nvSpPr>
              <p:cNvPr id="170147"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0148"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70110"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70111" name="Group 186"/>
          <p:cNvGrpSpPr>
            <a:grpSpLocks/>
          </p:cNvGrpSpPr>
          <p:nvPr/>
        </p:nvGrpSpPr>
        <p:grpSpPr bwMode="auto">
          <a:xfrm>
            <a:off x="2736850" y="2903538"/>
            <a:ext cx="417513" cy="974725"/>
            <a:chOff x="5968998" y="2946408"/>
            <a:chExt cx="1085852" cy="1844683"/>
          </a:xfrm>
        </p:grpSpPr>
        <p:grpSp>
          <p:nvGrpSpPr>
            <p:cNvPr id="170133" name="Group 85"/>
            <p:cNvGrpSpPr>
              <a:grpSpLocks/>
            </p:cNvGrpSpPr>
            <p:nvPr/>
          </p:nvGrpSpPr>
          <p:grpSpPr bwMode="auto">
            <a:xfrm>
              <a:off x="6153150" y="3681413"/>
              <a:ext cx="901700" cy="947736"/>
              <a:chOff x="1557" y="1007"/>
              <a:chExt cx="2105" cy="1949"/>
            </a:xfrm>
          </p:grpSpPr>
          <p:grpSp>
            <p:nvGrpSpPr>
              <p:cNvPr id="170137" name="Group 87"/>
              <p:cNvGrpSpPr>
                <a:grpSpLocks/>
              </p:cNvGrpSpPr>
              <p:nvPr/>
            </p:nvGrpSpPr>
            <p:grpSpPr bwMode="auto">
              <a:xfrm>
                <a:off x="1557" y="1209"/>
                <a:ext cx="2105" cy="1421"/>
                <a:chOff x="578" y="2316"/>
                <a:chExt cx="2105" cy="1421"/>
              </a:xfrm>
            </p:grpSpPr>
            <p:sp>
              <p:nvSpPr>
                <p:cNvPr id="17014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014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7013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013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014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014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014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70134" name="Group 98"/>
            <p:cNvGrpSpPr>
              <a:grpSpLocks/>
            </p:cNvGrpSpPr>
            <p:nvPr/>
          </p:nvGrpSpPr>
          <p:grpSpPr bwMode="auto">
            <a:xfrm>
              <a:off x="5968992" y="2946408"/>
              <a:ext cx="974725" cy="1844683"/>
              <a:chOff x="3784" y="1840"/>
              <a:chExt cx="614" cy="1162"/>
            </a:xfrm>
          </p:grpSpPr>
          <p:sp>
            <p:nvSpPr>
              <p:cNvPr id="299"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00"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0112" name="Rectangle 152"/>
          <p:cNvSpPr>
            <a:spLocks noChangeArrowheads="1"/>
          </p:cNvSpPr>
          <p:nvPr/>
        </p:nvSpPr>
        <p:spPr bwMode="auto">
          <a:xfrm>
            <a:off x="4308475" y="2754313"/>
            <a:ext cx="161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cs</a:t>
            </a:r>
          </a:p>
        </p:txBody>
      </p:sp>
      <p:sp>
        <p:nvSpPr>
          <p:cNvPr id="170113" name="Rectangle 153"/>
          <p:cNvSpPr>
            <a:spLocks noChangeArrowheads="1"/>
          </p:cNvSpPr>
          <p:nvPr/>
        </p:nvSpPr>
        <p:spPr bwMode="auto">
          <a:xfrm>
            <a:off x="4268788" y="1778000"/>
            <a:ext cx="777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tjk;y</a:t>
            </a:r>
          </a:p>
        </p:txBody>
      </p:sp>
      <p:sp>
        <p:nvSpPr>
          <p:cNvPr id="170114" name="Rectangle 154"/>
          <p:cNvSpPr>
            <a:spLocks noChangeArrowheads="1"/>
          </p:cNvSpPr>
          <p:nvPr/>
        </p:nvSpPr>
        <p:spPr bwMode="auto">
          <a:xfrm>
            <a:off x="4306888" y="2378075"/>
            <a:ext cx="2905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0115" name="Rectangle 155"/>
          <p:cNvSpPr>
            <a:spLocks noChangeArrowheads="1"/>
          </p:cNvSpPr>
          <p:nvPr/>
        </p:nvSpPr>
        <p:spPr bwMode="auto">
          <a:xfrm>
            <a:off x="4300538" y="2093913"/>
            <a:ext cx="2905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0116" name="Rectangle 173"/>
          <p:cNvSpPr>
            <a:spLocks noChangeArrowheads="1"/>
          </p:cNvSpPr>
          <p:nvPr/>
        </p:nvSpPr>
        <p:spPr bwMode="auto">
          <a:xfrm>
            <a:off x="3941763" y="1770063"/>
            <a:ext cx="149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a:t>
            </a:r>
          </a:p>
        </p:txBody>
      </p:sp>
      <p:sp>
        <p:nvSpPr>
          <p:cNvPr id="170117" name="Rectangle 174"/>
          <p:cNvSpPr>
            <a:spLocks noChangeArrowheads="1"/>
          </p:cNvSpPr>
          <p:nvPr/>
        </p:nvSpPr>
        <p:spPr bwMode="auto">
          <a:xfrm>
            <a:off x="3906838" y="2093913"/>
            <a:ext cx="2079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0118" name="Rectangle 175"/>
          <p:cNvSpPr>
            <a:spLocks noChangeArrowheads="1"/>
          </p:cNvSpPr>
          <p:nvPr/>
        </p:nvSpPr>
        <p:spPr bwMode="auto">
          <a:xfrm>
            <a:off x="3948113" y="2386013"/>
            <a:ext cx="1571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70119" name="Rectangle 176"/>
          <p:cNvSpPr>
            <a:spLocks noChangeArrowheads="1"/>
          </p:cNvSpPr>
          <p:nvPr/>
        </p:nvSpPr>
        <p:spPr bwMode="auto">
          <a:xfrm>
            <a:off x="3863975" y="2754313"/>
            <a:ext cx="2809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70120" name="Rectangle 525"/>
          <p:cNvSpPr>
            <a:spLocks noChangeArrowheads="1"/>
          </p:cNvSpPr>
          <p:nvPr/>
        </p:nvSpPr>
        <p:spPr bwMode="auto">
          <a:xfrm>
            <a:off x="3994150" y="49213"/>
            <a:ext cx="11858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70121"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70122"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70123"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70124"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0125"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0126"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sp>
        <p:nvSpPr>
          <p:cNvPr id="181" name="Rectangle 291"/>
          <p:cNvSpPr>
            <a:spLocks noChangeArrowheads="1"/>
          </p:cNvSpPr>
          <p:nvPr/>
        </p:nvSpPr>
        <p:spPr bwMode="auto">
          <a:xfrm>
            <a:off x="6494027" y="363476"/>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70128" name="Group 391"/>
          <p:cNvGrpSpPr>
            <a:grpSpLocks/>
          </p:cNvGrpSpPr>
          <p:nvPr/>
        </p:nvGrpSpPr>
        <p:grpSpPr bwMode="auto">
          <a:xfrm>
            <a:off x="5395913" y="2078038"/>
            <a:ext cx="4400550" cy="1916112"/>
            <a:chOff x="3399" y="1239"/>
            <a:chExt cx="2772" cy="1207"/>
          </a:xfrm>
        </p:grpSpPr>
        <p:sp>
          <p:nvSpPr>
            <p:cNvPr id="183"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84"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85"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7012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8538" y="4333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18924"/>
                                        </p:tgtEl>
                                        <p:attrNameLst>
                                          <p:attrName>style.visibility</p:attrName>
                                        </p:attrNameLst>
                                      </p:cBhvr>
                                      <p:to>
                                        <p:strVal val="visible"/>
                                      </p:to>
                                    </p:set>
                                    <p:anim calcmode="lin" valueType="num">
                                      <p:cBhvr>
                                        <p:cTn id="7" dur="500" fill="hold"/>
                                        <p:tgtEl>
                                          <p:spTgt spid="1218924"/>
                                        </p:tgtEl>
                                        <p:attrNameLst>
                                          <p:attrName>ppt_w</p:attrName>
                                        </p:attrNameLst>
                                      </p:cBhvr>
                                      <p:tavLst>
                                        <p:tav tm="0">
                                          <p:val>
                                            <p:fltVal val="0"/>
                                          </p:val>
                                        </p:tav>
                                        <p:tav tm="100000">
                                          <p:val>
                                            <p:strVal val="#ppt_w"/>
                                          </p:val>
                                        </p:tav>
                                      </p:tavLst>
                                    </p:anim>
                                    <p:anim calcmode="lin" valueType="num">
                                      <p:cBhvr>
                                        <p:cTn id="8" dur="500" fill="hold"/>
                                        <p:tgtEl>
                                          <p:spTgt spid="1218924"/>
                                        </p:tgtEl>
                                        <p:attrNameLst>
                                          <p:attrName>ppt_h</p:attrName>
                                        </p:attrNameLst>
                                      </p:cBhvr>
                                      <p:tavLst>
                                        <p:tav tm="0">
                                          <p:val>
                                            <p:fltVal val="0"/>
                                          </p:val>
                                        </p:tav>
                                        <p:tav tm="100000">
                                          <p:val>
                                            <p:strVal val="#ppt_h"/>
                                          </p:val>
                                        </p:tav>
                                      </p:tavLst>
                                    </p:anim>
                                    <p:anim calcmode="lin" valueType="num">
                                      <p:cBhvr>
                                        <p:cTn id="9" dur="500" fill="hold"/>
                                        <p:tgtEl>
                                          <p:spTgt spid="1218924"/>
                                        </p:tgtEl>
                                        <p:attrNameLst>
                                          <p:attrName>ppt_x</p:attrName>
                                        </p:attrNameLst>
                                      </p:cBhvr>
                                      <p:tavLst>
                                        <p:tav tm="0">
                                          <p:val>
                                            <p:fltVal val="0.5"/>
                                          </p:val>
                                        </p:tav>
                                        <p:tav tm="100000">
                                          <p:val>
                                            <p:strVal val="#ppt_x"/>
                                          </p:val>
                                        </p:tav>
                                      </p:tavLst>
                                    </p:anim>
                                    <p:anim calcmode="lin" valueType="num">
                                      <p:cBhvr>
                                        <p:cTn id="10" dur="500" fill="hold"/>
                                        <p:tgtEl>
                                          <p:spTgt spid="121892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2" presetClass="entr" presetSubtype="1" fill="hold" nodeType="afterEffect">
                                  <p:stCondLst>
                                    <p:cond delay="0"/>
                                  </p:stCondLst>
                                  <p:iterate type="lt">
                                    <p:tmPct val="0"/>
                                  </p:iterate>
                                  <p:childTnLst>
                                    <p:set>
                                      <p:cBhvr>
                                        <p:cTn id="18" dur="1" fill="hold">
                                          <p:stCondLst>
                                            <p:cond delay="0"/>
                                          </p:stCondLst>
                                        </p:cTn>
                                        <p:tgtEl>
                                          <p:spTgt spid="1218923"/>
                                        </p:tgtEl>
                                        <p:attrNameLst>
                                          <p:attrName>style.visibility</p:attrName>
                                        </p:attrNameLst>
                                      </p:cBhvr>
                                      <p:to>
                                        <p:strVal val="visible"/>
                                      </p:to>
                                    </p:set>
                                    <p:animEffect transition="in" filter="wipe(up)">
                                      <p:cBhvr>
                                        <p:cTn id="19" dur="2000"/>
                                        <p:tgtEl>
                                          <p:spTgt spid="121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2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356"/>
          <p:cNvSpPr>
            <a:spLocks noChangeArrowheads="1"/>
          </p:cNvSpPr>
          <p:nvPr/>
        </p:nvSpPr>
        <p:spPr bwMode="auto">
          <a:xfrm>
            <a:off x="5527675" y="0"/>
            <a:ext cx="4532313" cy="7772400"/>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72034"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72035" name="Rectangle 127"/>
          <p:cNvSpPr>
            <a:spLocks noChangeArrowheads="1"/>
          </p:cNvSpPr>
          <p:nvPr/>
        </p:nvSpPr>
        <p:spPr bwMode="auto">
          <a:xfrm>
            <a:off x="4197350" y="5353050"/>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036" name="Line 145"/>
          <p:cNvSpPr>
            <a:spLocks noChangeShapeType="1"/>
          </p:cNvSpPr>
          <p:nvPr/>
        </p:nvSpPr>
        <p:spPr bwMode="auto">
          <a:xfrm>
            <a:off x="3910013" y="5646738"/>
            <a:ext cx="1276350"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37" name="Line 146"/>
          <p:cNvSpPr>
            <a:spLocks noChangeShapeType="1"/>
          </p:cNvSpPr>
          <p:nvPr/>
        </p:nvSpPr>
        <p:spPr bwMode="auto">
          <a:xfrm>
            <a:off x="3922713" y="5983288"/>
            <a:ext cx="124142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38" name="Rectangle 160"/>
          <p:cNvSpPr>
            <a:spLocks noChangeArrowheads="1"/>
          </p:cNvSpPr>
          <p:nvPr/>
        </p:nvSpPr>
        <p:spPr bwMode="auto">
          <a:xfrm>
            <a:off x="4267200" y="5364163"/>
            <a:ext cx="3714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Ldsi</a:t>
            </a:r>
            <a:endParaRPr lang="en-US" sz="1800" i="1">
              <a:latin typeface="Kruti Dev 010" charset="0"/>
            </a:endParaRPr>
          </a:p>
        </p:txBody>
      </p:sp>
      <p:sp>
        <p:nvSpPr>
          <p:cNvPr id="172039" name="Rectangle 161"/>
          <p:cNvSpPr>
            <a:spLocks noChangeArrowheads="1"/>
          </p:cNvSpPr>
          <p:nvPr/>
        </p:nvSpPr>
        <p:spPr bwMode="auto">
          <a:xfrm>
            <a:off x="4249738" y="5743575"/>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mUM</a:t>
            </a:r>
          </a:p>
        </p:txBody>
      </p:sp>
      <p:sp>
        <p:nvSpPr>
          <p:cNvPr id="172040" name="Rectangle 182"/>
          <p:cNvSpPr>
            <a:spLocks noChangeArrowheads="1"/>
          </p:cNvSpPr>
          <p:nvPr/>
        </p:nvSpPr>
        <p:spPr bwMode="auto">
          <a:xfrm>
            <a:off x="3975100" y="5310188"/>
            <a:ext cx="149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a:t>
            </a:r>
            <a:endParaRPr lang="en-US" sz="2400" b="1">
              <a:latin typeface="Kruti Dev 010" charset="0"/>
            </a:endParaRPr>
          </a:p>
        </p:txBody>
      </p:sp>
      <p:sp>
        <p:nvSpPr>
          <p:cNvPr id="172041" name="Rectangle 183"/>
          <p:cNvSpPr>
            <a:spLocks noChangeArrowheads="1"/>
          </p:cNvSpPr>
          <p:nvPr/>
        </p:nvSpPr>
        <p:spPr bwMode="auto">
          <a:xfrm>
            <a:off x="3890963" y="5675313"/>
            <a:ext cx="254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Mk</a:t>
            </a:r>
          </a:p>
        </p:txBody>
      </p:sp>
      <p:sp>
        <p:nvSpPr>
          <p:cNvPr id="172042" name="Rectangle 189"/>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72043" name="Picture 1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220802" name="Rectangle 194"/>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20814" name="Text Box 206"/>
          <p:cNvSpPr txBox="1">
            <a:spLocks noChangeArrowheads="1"/>
          </p:cNvSpPr>
          <p:nvPr/>
        </p:nvSpPr>
        <p:spPr bwMode="auto">
          <a:xfrm>
            <a:off x="6500813" y="5010150"/>
            <a:ext cx="2830512" cy="1569660"/>
          </a:xfrm>
          <a:prstGeom prst="rect">
            <a:avLst/>
          </a:prstGeom>
          <a:noFill/>
          <a:ln w="12700">
            <a:noFill/>
            <a:miter lim="800000"/>
            <a:headEnd/>
            <a:tailEnd/>
          </a:ln>
          <a:effectLst/>
        </p:spPr>
        <p:txBody>
          <a:bodyPr>
            <a:spAutoFit/>
          </a:bodyPr>
          <a:lstStyle/>
          <a:p>
            <a:pPr algn="ctr">
              <a:lnSpc>
                <a:spcPct val="120000"/>
              </a:lnSpc>
              <a:spcBef>
                <a:spcPct val="50000"/>
              </a:spcBef>
              <a:defRPr/>
            </a:pPr>
            <a:r>
              <a:rPr lang="en-US" altLang="en-US" sz="4000" b="1" dirty="0">
                <a:ln>
                  <a:solidFill>
                    <a:srgbClr val="FFFF00"/>
                  </a:solidFill>
                </a:ln>
                <a:solidFill>
                  <a:srgbClr val="FFF819"/>
                </a:solidFill>
                <a:latin typeface="Kruti Dev 010" pitchFamily="2" charset="0"/>
                <a:ea typeface="ＭＳ Ｐゴシック" pitchFamily="-84" charset="-128"/>
                <a:cs typeface="+mn-cs"/>
              </a:rPr>
              <a:t>^^,Ldsi </a:t>
            </a:r>
            <a:r>
              <a:rPr lang="en-US" sz="4000" b="1" dirty="0">
                <a:ln>
                  <a:solidFill>
                    <a:srgbClr val="FFFF00"/>
                  </a:solidFill>
                </a:ln>
                <a:solidFill>
                  <a:srgbClr val="FFF819"/>
                </a:solidFill>
                <a:latin typeface="Kruti Dev 010" pitchFamily="2" charset="0"/>
                <a:ea typeface="ＭＳ Ｐゴシック" pitchFamily="-84" charset="-128"/>
                <a:cs typeface="+mn-cs"/>
              </a:rPr>
              <a:t>          MkmUM** </a:t>
            </a:r>
          </a:p>
        </p:txBody>
      </p:sp>
      <p:sp>
        <p:nvSpPr>
          <p:cNvPr id="1220796" name="Rectangle 188"/>
          <p:cNvSpPr>
            <a:spLocks noChangeArrowheads="1"/>
          </p:cNvSpPr>
          <p:nvPr/>
        </p:nvSpPr>
        <p:spPr bwMode="auto">
          <a:xfrm>
            <a:off x="3829050" y="457200"/>
            <a:ext cx="373063" cy="5662613"/>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2047" name="Rectangle 354"/>
          <p:cNvSpPr>
            <a:spLocks noChangeArrowheads="1"/>
          </p:cNvSpPr>
          <p:nvPr/>
        </p:nvSpPr>
        <p:spPr bwMode="auto">
          <a:xfrm>
            <a:off x="0" y="6088063"/>
            <a:ext cx="5540375" cy="1684337"/>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1800">
              <a:solidFill>
                <a:schemeClr val="bg1"/>
              </a:solidFill>
              <a:latin typeface="Kruti Dev 010" charset="0"/>
            </a:endParaRPr>
          </a:p>
        </p:txBody>
      </p:sp>
      <p:sp>
        <p:nvSpPr>
          <p:cNvPr id="1220809"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72049" name="Rectangle 366"/>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72050" name="Text Box 367"/>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80</a:t>
            </a:r>
          </a:p>
        </p:txBody>
      </p:sp>
      <p:sp>
        <p:nvSpPr>
          <p:cNvPr id="172051" name="Text Box 368"/>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220979" name="Rectangle 371"/>
          <p:cNvSpPr>
            <a:spLocks noChangeArrowheads="1"/>
          </p:cNvSpPr>
          <p:nvPr/>
        </p:nvSpPr>
        <p:spPr bwMode="auto">
          <a:xfrm>
            <a:off x="3822700" y="5262563"/>
            <a:ext cx="1625600" cy="8445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2" name="Group 369"/>
          <p:cNvGrpSpPr>
            <a:grpSpLocks/>
          </p:cNvGrpSpPr>
          <p:nvPr/>
        </p:nvGrpSpPr>
        <p:grpSpPr bwMode="auto">
          <a:xfrm>
            <a:off x="5659438" y="4319588"/>
            <a:ext cx="4265612" cy="2227262"/>
            <a:chOff x="3565" y="2721"/>
            <a:chExt cx="2687" cy="1403"/>
          </a:xfrm>
        </p:grpSpPr>
        <p:sp>
          <p:nvSpPr>
            <p:cNvPr id="1220813" name="Rectangle 205"/>
            <p:cNvSpPr>
              <a:spLocks noChangeArrowheads="1"/>
            </p:cNvSpPr>
            <p:nvPr/>
          </p:nvSpPr>
          <p:spPr bwMode="auto">
            <a:xfrm>
              <a:off x="3565" y="2890"/>
              <a:ext cx="2687" cy="357"/>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400" b="1" dirty="0">
                  <a:ln>
                    <a:solidFill>
                      <a:srgbClr val="00FF00"/>
                    </a:solidFill>
                  </a:ln>
                  <a:solidFill>
                    <a:srgbClr val="32F04D"/>
                  </a:solidFill>
                  <a:latin typeface="Kruti Dev 010" pitchFamily="2" charset="0"/>
                </a:rPr>
                <a:t>Lej.k dk vkStkj %</a:t>
              </a:r>
            </a:p>
          </p:txBody>
        </p:sp>
        <p:sp>
          <p:nvSpPr>
            <p:cNvPr id="1220830" name="AutoShape 222"/>
            <p:cNvSpPr>
              <a:spLocks noChangeArrowheads="1"/>
            </p:cNvSpPr>
            <p:nvPr/>
          </p:nvSpPr>
          <p:spPr bwMode="auto">
            <a:xfrm>
              <a:off x="3657" y="2721"/>
              <a:ext cx="2331" cy="140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nvGrpSpPr>
          <p:cNvPr id="172054" name="Group 396"/>
          <p:cNvGrpSpPr>
            <a:grpSpLocks/>
          </p:cNvGrpSpPr>
          <p:nvPr/>
        </p:nvGrpSpPr>
        <p:grpSpPr bwMode="auto">
          <a:xfrm>
            <a:off x="122238" y="679450"/>
            <a:ext cx="1416050" cy="6334125"/>
            <a:chOff x="38" y="450"/>
            <a:chExt cx="892" cy="3990"/>
          </a:xfrm>
        </p:grpSpPr>
        <p:sp>
          <p:nvSpPr>
            <p:cNvPr id="206"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207"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208"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209"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210"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7205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7205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5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58"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059"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2060"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061"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72062"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063"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064"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2065"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2066"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2067"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2068"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2069"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70"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71"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72"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73"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74"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75"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76"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77"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78"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79"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2080"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2081"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72082"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72083"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2084"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2085"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86"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87"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2088"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2089"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2090"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2091"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2092"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093"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2094"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2095"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72096"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72097"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72098"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72099"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72100"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72101"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72102"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72103"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72104"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72105"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72106"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72107"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72108"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72109"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72110"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72111"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72112"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72113"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72114"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15"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16"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72117"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2118"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2119"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2120"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2121"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2122"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72123"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24"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72125" name="Group 488"/>
          <p:cNvGrpSpPr>
            <a:grpSpLocks/>
          </p:cNvGrpSpPr>
          <p:nvPr/>
        </p:nvGrpSpPr>
        <p:grpSpPr bwMode="auto">
          <a:xfrm>
            <a:off x="1800225" y="6081713"/>
            <a:ext cx="930275" cy="327025"/>
            <a:chOff x="2836" y="3844"/>
            <a:chExt cx="586" cy="206"/>
          </a:xfrm>
        </p:grpSpPr>
        <p:sp>
          <p:nvSpPr>
            <p:cNvPr id="172208"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2209" name="Group 490"/>
            <p:cNvGrpSpPr>
              <a:grpSpLocks/>
            </p:cNvGrpSpPr>
            <p:nvPr/>
          </p:nvGrpSpPr>
          <p:grpSpPr bwMode="auto">
            <a:xfrm>
              <a:off x="2981" y="3844"/>
              <a:ext cx="441" cy="206"/>
              <a:chOff x="2981" y="3904"/>
              <a:chExt cx="441" cy="206"/>
            </a:xfrm>
          </p:grpSpPr>
          <p:sp>
            <p:nvSpPr>
              <p:cNvPr id="172210"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2211"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2212"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72126" name="Group 495"/>
          <p:cNvGrpSpPr>
            <a:grpSpLocks/>
          </p:cNvGrpSpPr>
          <p:nvPr/>
        </p:nvGrpSpPr>
        <p:grpSpPr bwMode="auto">
          <a:xfrm>
            <a:off x="2101850" y="1590675"/>
            <a:ext cx="885825" cy="312738"/>
            <a:chOff x="3005" y="1049"/>
            <a:chExt cx="558" cy="197"/>
          </a:xfrm>
        </p:grpSpPr>
        <p:sp>
          <p:nvSpPr>
            <p:cNvPr id="172205"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72206"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2207"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72127" name="Group 502"/>
          <p:cNvGrpSpPr>
            <a:grpSpLocks/>
          </p:cNvGrpSpPr>
          <p:nvPr/>
        </p:nvGrpSpPr>
        <p:grpSpPr bwMode="auto">
          <a:xfrm>
            <a:off x="2057400" y="3070225"/>
            <a:ext cx="825500" cy="287338"/>
            <a:chOff x="3035" y="2008"/>
            <a:chExt cx="520" cy="181"/>
          </a:xfrm>
        </p:grpSpPr>
        <p:sp>
          <p:nvSpPr>
            <p:cNvPr id="172202"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2203"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72204"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72128" name="Group 507"/>
          <p:cNvGrpSpPr>
            <a:grpSpLocks/>
          </p:cNvGrpSpPr>
          <p:nvPr/>
        </p:nvGrpSpPr>
        <p:grpSpPr bwMode="auto">
          <a:xfrm>
            <a:off x="2000250" y="5035550"/>
            <a:ext cx="762000" cy="342900"/>
            <a:chOff x="2948" y="3186"/>
            <a:chExt cx="480" cy="216"/>
          </a:xfrm>
        </p:grpSpPr>
        <p:sp>
          <p:nvSpPr>
            <p:cNvPr id="172198"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2199" name="Group 509"/>
            <p:cNvGrpSpPr>
              <a:grpSpLocks/>
            </p:cNvGrpSpPr>
            <p:nvPr/>
          </p:nvGrpSpPr>
          <p:grpSpPr bwMode="auto">
            <a:xfrm>
              <a:off x="3082" y="3186"/>
              <a:ext cx="346" cy="216"/>
              <a:chOff x="3082" y="3242"/>
              <a:chExt cx="346" cy="216"/>
            </a:xfrm>
          </p:grpSpPr>
          <p:sp>
            <p:nvSpPr>
              <p:cNvPr id="172200"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2201"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72129"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72130" name="Group 186"/>
          <p:cNvGrpSpPr>
            <a:grpSpLocks/>
          </p:cNvGrpSpPr>
          <p:nvPr/>
        </p:nvGrpSpPr>
        <p:grpSpPr bwMode="auto">
          <a:xfrm>
            <a:off x="2736850" y="2903538"/>
            <a:ext cx="417513" cy="974725"/>
            <a:chOff x="5968998" y="2946408"/>
            <a:chExt cx="1085852" cy="1844683"/>
          </a:xfrm>
        </p:grpSpPr>
        <p:grpSp>
          <p:nvGrpSpPr>
            <p:cNvPr id="172186" name="Group 85"/>
            <p:cNvGrpSpPr>
              <a:grpSpLocks/>
            </p:cNvGrpSpPr>
            <p:nvPr/>
          </p:nvGrpSpPr>
          <p:grpSpPr bwMode="auto">
            <a:xfrm>
              <a:off x="6153150" y="3681413"/>
              <a:ext cx="901700" cy="947736"/>
              <a:chOff x="1557" y="1007"/>
              <a:chExt cx="2105" cy="1949"/>
            </a:xfrm>
          </p:grpSpPr>
          <p:grpSp>
            <p:nvGrpSpPr>
              <p:cNvPr id="172190" name="Group 87"/>
              <p:cNvGrpSpPr>
                <a:grpSpLocks/>
              </p:cNvGrpSpPr>
              <p:nvPr/>
            </p:nvGrpSpPr>
            <p:grpSpPr bwMode="auto">
              <a:xfrm>
                <a:off x="1557" y="1209"/>
                <a:ext cx="2105" cy="1421"/>
                <a:chOff x="578" y="2316"/>
                <a:chExt cx="2105" cy="1421"/>
              </a:xfrm>
            </p:grpSpPr>
            <p:sp>
              <p:nvSpPr>
                <p:cNvPr id="17219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219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7219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219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219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219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219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72187" name="Group 98"/>
            <p:cNvGrpSpPr>
              <a:grpSpLocks/>
            </p:cNvGrpSpPr>
            <p:nvPr/>
          </p:nvGrpSpPr>
          <p:grpSpPr bwMode="auto">
            <a:xfrm>
              <a:off x="5968992" y="2946408"/>
              <a:ext cx="974725" cy="1844683"/>
              <a:chOff x="3784" y="1840"/>
              <a:chExt cx="614" cy="1162"/>
            </a:xfrm>
          </p:grpSpPr>
          <p:sp>
            <p:nvSpPr>
              <p:cNvPr id="304"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05"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2131"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2132"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33"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34"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135" name="Rectangle 129"/>
          <p:cNvSpPr>
            <a:spLocks noChangeArrowheads="1"/>
          </p:cNvSpPr>
          <p:nvPr/>
        </p:nvSpPr>
        <p:spPr bwMode="auto">
          <a:xfrm>
            <a:off x="4125913" y="1797050"/>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136" name="Rectangle 131"/>
          <p:cNvSpPr>
            <a:spLocks noChangeArrowheads="1"/>
          </p:cNvSpPr>
          <p:nvPr/>
        </p:nvSpPr>
        <p:spPr bwMode="auto">
          <a:xfrm>
            <a:off x="4214813" y="3201988"/>
            <a:ext cx="42862"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137" name="Rectangle 132"/>
          <p:cNvSpPr>
            <a:spLocks noChangeArrowheads="1"/>
          </p:cNvSpPr>
          <p:nvPr/>
        </p:nvSpPr>
        <p:spPr bwMode="auto">
          <a:xfrm>
            <a:off x="4214813" y="3325813"/>
            <a:ext cx="5619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138"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2139"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2140"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2141" name="Line 138"/>
          <p:cNvSpPr>
            <a:spLocks noChangeShapeType="1"/>
          </p:cNvSpPr>
          <p:nvPr/>
        </p:nvSpPr>
        <p:spPr bwMode="auto">
          <a:xfrm>
            <a:off x="3941763" y="2108200"/>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42" name="Line 139"/>
          <p:cNvSpPr>
            <a:spLocks noChangeShapeType="1"/>
          </p:cNvSpPr>
          <p:nvPr/>
        </p:nvSpPr>
        <p:spPr bwMode="auto">
          <a:xfrm flipV="1">
            <a:off x="3922713" y="2406650"/>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43" name="Line 140"/>
          <p:cNvSpPr>
            <a:spLocks noChangeShapeType="1"/>
          </p:cNvSpPr>
          <p:nvPr/>
        </p:nvSpPr>
        <p:spPr bwMode="auto">
          <a:xfrm>
            <a:off x="3929063" y="2741613"/>
            <a:ext cx="127317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44" name="Line 141"/>
          <p:cNvSpPr>
            <a:spLocks noChangeShapeType="1"/>
          </p:cNvSpPr>
          <p:nvPr/>
        </p:nvSpPr>
        <p:spPr bwMode="auto">
          <a:xfrm>
            <a:off x="3910013" y="3065463"/>
            <a:ext cx="12763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45" name="Line 142"/>
          <p:cNvSpPr>
            <a:spLocks noChangeShapeType="1"/>
          </p:cNvSpPr>
          <p:nvPr/>
        </p:nvSpPr>
        <p:spPr bwMode="auto">
          <a:xfrm flipV="1">
            <a:off x="3924300" y="3683000"/>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46" name="Line 143"/>
          <p:cNvSpPr>
            <a:spLocks noChangeShapeType="1"/>
          </p:cNvSpPr>
          <p:nvPr/>
        </p:nvSpPr>
        <p:spPr bwMode="auto">
          <a:xfrm flipV="1">
            <a:off x="3902075" y="4700588"/>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47" name="Line 144"/>
          <p:cNvSpPr>
            <a:spLocks noChangeShapeType="1"/>
          </p:cNvSpPr>
          <p:nvPr/>
        </p:nvSpPr>
        <p:spPr bwMode="auto">
          <a:xfrm>
            <a:off x="3905250" y="50546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48" name="Rectangle 149"/>
          <p:cNvSpPr>
            <a:spLocks noChangeArrowheads="1"/>
          </p:cNvSpPr>
          <p:nvPr/>
        </p:nvSpPr>
        <p:spPr bwMode="auto">
          <a:xfrm>
            <a:off x="4019550" y="2897188"/>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2149"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2150" name="Rectangle 156"/>
          <p:cNvSpPr>
            <a:spLocks noChangeArrowheads="1"/>
          </p:cNvSpPr>
          <p:nvPr/>
        </p:nvSpPr>
        <p:spPr bwMode="auto">
          <a:xfrm>
            <a:off x="4300538" y="3989388"/>
            <a:ext cx="174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p>
        </p:txBody>
      </p:sp>
      <p:sp>
        <p:nvSpPr>
          <p:cNvPr id="172151" name="Rectangle 157"/>
          <p:cNvSpPr>
            <a:spLocks noChangeArrowheads="1"/>
          </p:cNvSpPr>
          <p:nvPr/>
        </p:nvSpPr>
        <p:spPr bwMode="auto">
          <a:xfrm>
            <a:off x="4229100" y="4319588"/>
            <a:ext cx="547688"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bth</a:t>
            </a:r>
          </a:p>
        </p:txBody>
      </p:sp>
      <p:sp>
        <p:nvSpPr>
          <p:cNvPr id="172152" name="Rectangle 165"/>
          <p:cNvSpPr>
            <a:spLocks noChangeArrowheads="1"/>
          </p:cNvSpPr>
          <p:nvPr/>
        </p:nvSpPr>
        <p:spPr bwMode="auto">
          <a:xfrm>
            <a:off x="4238625" y="4697413"/>
            <a:ext cx="40957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Ul</a:t>
            </a:r>
          </a:p>
        </p:txBody>
      </p:sp>
      <p:sp>
        <p:nvSpPr>
          <p:cNvPr id="172153" name="Line 166"/>
          <p:cNvSpPr>
            <a:spLocks noChangeShapeType="1"/>
          </p:cNvSpPr>
          <p:nvPr/>
        </p:nvSpPr>
        <p:spPr bwMode="auto">
          <a:xfrm>
            <a:off x="3900488" y="4330700"/>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54" name="Rectangle 168"/>
          <p:cNvSpPr>
            <a:spLocks noChangeArrowheads="1"/>
          </p:cNvSpPr>
          <p:nvPr/>
        </p:nvSpPr>
        <p:spPr bwMode="auto">
          <a:xfrm>
            <a:off x="4291013" y="3676650"/>
            <a:ext cx="5794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Vjsyh</a:t>
            </a:r>
          </a:p>
        </p:txBody>
      </p:sp>
      <p:sp>
        <p:nvSpPr>
          <p:cNvPr id="172155" name="Line 169"/>
          <p:cNvSpPr>
            <a:spLocks noChangeShapeType="1"/>
          </p:cNvSpPr>
          <p:nvPr/>
        </p:nvSpPr>
        <p:spPr bwMode="auto">
          <a:xfrm>
            <a:off x="3910013" y="4005263"/>
            <a:ext cx="1268412" cy="476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2156" name="Rectangle 177"/>
          <p:cNvSpPr>
            <a:spLocks noChangeArrowheads="1"/>
          </p:cNvSpPr>
          <p:nvPr/>
        </p:nvSpPr>
        <p:spPr bwMode="auto">
          <a:xfrm>
            <a:off x="3914775" y="3370263"/>
            <a:ext cx="2206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72157" name="Rectangle 178"/>
          <p:cNvSpPr>
            <a:spLocks noChangeArrowheads="1"/>
          </p:cNvSpPr>
          <p:nvPr/>
        </p:nvSpPr>
        <p:spPr bwMode="auto">
          <a:xfrm>
            <a:off x="3895725" y="3646488"/>
            <a:ext cx="276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fy</a:t>
            </a:r>
          </a:p>
        </p:txBody>
      </p:sp>
      <p:sp>
        <p:nvSpPr>
          <p:cNvPr id="172158" name="Rectangle 179"/>
          <p:cNvSpPr>
            <a:spLocks noChangeArrowheads="1"/>
          </p:cNvSpPr>
          <p:nvPr/>
        </p:nvSpPr>
        <p:spPr bwMode="auto">
          <a:xfrm>
            <a:off x="3963988" y="399256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2159" name="Rectangle 180"/>
          <p:cNvSpPr>
            <a:spLocks noChangeArrowheads="1"/>
          </p:cNvSpPr>
          <p:nvPr/>
        </p:nvSpPr>
        <p:spPr bwMode="auto">
          <a:xfrm>
            <a:off x="3889375" y="4341813"/>
            <a:ext cx="2587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ukW</a:t>
            </a:r>
          </a:p>
        </p:txBody>
      </p:sp>
      <p:sp>
        <p:nvSpPr>
          <p:cNvPr id="172160" name="Rectangle 181"/>
          <p:cNvSpPr>
            <a:spLocks noChangeArrowheads="1"/>
          </p:cNvSpPr>
          <p:nvPr/>
        </p:nvSpPr>
        <p:spPr bwMode="auto">
          <a:xfrm>
            <a:off x="3833813" y="4754563"/>
            <a:ext cx="3000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tks</a:t>
            </a:r>
          </a:p>
        </p:txBody>
      </p:sp>
      <p:sp>
        <p:nvSpPr>
          <p:cNvPr id="172161" name="Rectangle 187"/>
          <p:cNvSpPr>
            <a:spLocks noChangeArrowheads="1"/>
          </p:cNvSpPr>
          <p:nvPr/>
        </p:nvSpPr>
        <p:spPr bwMode="auto">
          <a:xfrm>
            <a:off x="4278313" y="3357563"/>
            <a:ext cx="781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a:t>
            </a:r>
            <a:r>
              <a:rPr lang="ja-JP" altLang="en-US" sz="2400" b="1">
                <a:solidFill>
                  <a:srgbClr val="000000"/>
                </a:solidFill>
                <a:latin typeface="Kruti Dev 010" charset="0"/>
              </a:rPr>
              <a:t>’</a:t>
            </a:r>
            <a:r>
              <a:rPr lang="en-US" altLang="ja-JP" sz="2400" b="1">
                <a:solidFill>
                  <a:srgbClr val="000000"/>
                </a:solidFill>
                <a:latin typeface="Kruti Dev 010" charset="0"/>
              </a:rPr>
              <a:t>kyse</a:t>
            </a:r>
            <a:endParaRPr lang="en-US" sz="2400" b="1">
              <a:solidFill>
                <a:srgbClr val="000000"/>
              </a:solidFill>
              <a:latin typeface="Kruti Dev 010" charset="0"/>
            </a:endParaRPr>
          </a:p>
        </p:txBody>
      </p:sp>
      <p:sp>
        <p:nvSpPr>
          <p:cNvPr id="345" name="Rectangle 188"/>
          <p:cNvSpPr>
            <a:spLocks noChangeArrowheads="1"/>
          </p:cNvSpPr>
          <p:nvPr/>
        </p:nvSpPr>
        <p:spPr bwMode="auto">
          <a:xfrm>
            <a:off x="3829050" y="457200"/>
            <a:ext cx="373063" cy="4656138"/>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2163"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2164"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2165" name="Rectangle 152"/>
          <p:cNvSpPr>
            <a:spLocks noChangeArrowheads="1"/>
          </p:cNvSpPr>
          <p:nvPr/>
        </p:nvSpPr>
        <p:spPr bwMode="auto">
          <a:xfrm>
            <a:off x="4308475" y="2754313"/>
            <a:ext cx="161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cs</a:t>
            </a:r>
          </a:p>
        </p:txBody>
      </p:sp>
      <p:sp>
        <p:nvSpPr>
          <p:cNvPr id="172166" name="Rectangle 153"/>
          <p:cNvSpPr>
            <a:spLocks noChangeArrowheads="1"/>
          </p:cNvSpPr>
          <p:nvPr/>
        </p:nvSpPr>
        <p:spPr bwMode="auto">
          <a:xfrm>
            <a:off x="4268788" y="1778000"/>
            <a:ext cx="777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tjk;y</a:t>
            </a:r>
          </a:p>
        </p:txBody>
      </p:sp>
      <p:sp>
        <p:nvSpPr>
          <p:cNvPr id="172167" name="Rectangle 154"/>
          <p:cNvSpPr>
            <a:spLocks noChangeArrowheads="1"/>
          </p:cNvSpPr>
          <p:nvPr/>
        </p:nvSpPr>
        <p:spPr bwMode="auto">
          <a:xfrm>
            <a:off x="4306888" y="2378075"/>
            <a:ext cx="2905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2168" name="Rectangle 155"/>
          <p:cNvSpPr>
            <a:spLocks noChangeArrowheads="1"/>
          </p:cNvSpPr>
          <p:nvPr/>
        </p:nvSpPr>
        <p:spPr bwMode="auto">
          <a:xfrm>
            <a:off x="4300538" y="2093913"/>
            <a:ext cx="2905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2169" name="Rectangle 173"/>
          <p:cNvSpPr>
            <a:spLocks noChangeArrowheads="1"/>
          </p:cNvSpPr>
          <p:nvPr/>
        </p:nvSpPr>
        <p:spPr bwMode="auto">
          <a:xfrm>
            <a:off x="3941763" y="1770063"/>
            <a:ext cx="149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a:t>
            </a:r>
          </a:p>
        </p:txBody>
      </p:sp>
      <p:sp>
        <p:nvSpPr>
          <p:cNvPr id="172170" name="Rectangle 174"/>
          <p:cNvSpPr>
            <a:spLocks noChangeArrowheads="1"/>
          </p:cNvSpPr>
          <p:nvPr/>
        </p:nvSpPr>
        <p:spPr bwMode="auto">
          <a:xfrm>
            <a:off x="3906838" y="2093913"/>
            <a:ext cx="2079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2171" name="Rectangle 175"/>
          <p:cNvSpPr>
            <a:spLocks noChangeArrowheads="1"/>
          </p:cNvSpPr>
          <p:nvPr/>
        </p:nvSpPr>
        <p:spPr bwMode="auto">
          <a:xfrm>
            <a:off x="3948113" y="2386013"/>
            <a:ext cx="1571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72172" name="Rectangle 176"/>
          <p:cNvSpPr>
            <a:spLocks noChangeArrowheads="1"/>
          </p:cNvSpPr>
          <p:nvPr/>
        </p:nvSpPr>
        <p:spPr bwMode="auto">
          <a:xfrm>
            <a:off x="3863975" y="2754313"/>
            <a:ext cx="2809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72173" name="Rectangle 525"/>
          <p:cNvSpPr>
            <a:spLocks noChangeArrowheads="1"/>
          </p:cNvSpPr>
          <p:nvPr/>
        </p:nvSpPr>
        <p:spPr bwMode="auto">
          <a:xfrm>
            <a:off x="3994150" y="49213"/>
            <a:ext cx="11858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72174"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72175"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72176"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72177"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2178"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2179"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sp>
        <p:nvSpPr>
          <p:cNvPr id="186" name="Rectangle 291"/>
          <p:cNvSpPr>
            <a:spLocks noChangeArrowheads="1"/>
          </p:cNvSpPr>
          <p:nvPr/>
        </p:nvSpPr>
        <p:spPr bwMode="auto">
          <a:xfrm>
            <a:off x="6462495" y="379242"/>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72181" name="Group 391"/>
          <p:cNvGrpSpPr>
            <a:grpSpLocks/>
          </p:cNvGrpSpPr>
          <p:nvPr/>
        </p:nvGrpSpPr>
        <p:grpSpPr bwMode="auto">
          <a:xfrm>
            <a:off x="5395913" y="2078038"/>
            <a:ext cx="4400550" cy="1916112"/>
            <a:chOff x="3399" y="1239"/>
            <a:chExt cx="2772" cy="1207"/>
          </a:xfrm>
        </p:grpSpPr>
        <p:sp>
          <p:nvSpPr>
            <p:cNvPr id="188"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89"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0"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7218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41888" y="41433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20979"/>
                                        </p:tgtEl>
                                        <p:attrNameLst>
                                          <p:attrName>style.visibility</p:attrName>
                                        </p:attrNameLst>
                                      </p:cBhvr>
                                      <p:to>
                                        <p:strVal val="visible"/>
                                      </p:to>
                                    </p:set>
                                    <p:anim calcmode="lin" valueType="num">
                                      <p:cBhvr>
                                        <p:cTn id="7" dur="500" fill="hold"/>
                                        <p:tgtEl>
                                          <p:spTgt spid="1220979"/>
                                        </p:tgtEl>
                                        <p:attrNameLst>
                                          <p:attrName>ppt_w</p:attrName>
                                        </p:attrNameLst>
                                      </p:cBhvr>
                                      <p:tavLst>
                                        <p:tav tm="0">
                                          <p:val>
                                            <p:fltVal val="0"/>
                                          </p:val>
                                        </p:tav>
                                        <p:tav tm="100000">
                                          <p:val>
                                            <p:strVal val="#ppt_w"/>
                                          </p:val>
                                        </p:tav>
                                      </p:tavLst>
                                    </p:anim>
                                    <p:anim calcmode="lin" valueType="num">
                                      <p:cBhvr>
                                        <p:cTn id="8" dur="500" fill="hold"/>
                                        <p:tgtEl>
                                          <p:spTgt spid="1220979"/>
                                        </p:tgtEl>
                                        <p:attrNameLst>
                                          <p:attrName>ppt_h</p:attrName>
                                        </p:attrNameLst>
                                      </p:cBhvr>
                                      <p:tavLst>
                                        <p:tav tm="0">
                                          <p:val>
                                            <p:fltVal val="0"/>
                                          </p:val>
                                        </p:tav>
                                        <p:tav tm="100000">
                                          <p:val>
                                            <p:strVal val="#ppt_h"/>
                                          </p:val>
                                        </p:tav>
                                      </p:tavLst>
                                    </p:anim>
                                    <p:anim calcmode="lin" valueType="num">
                                      <p:cBhvr>
                                        <p:cTn id="9" dur="500" fill="hold"/>
                                        <p:tgtEl>
                                          <p:spTgt spid="1220979"/>
                                        </p:tgtEl>
                                        <p:attrNameLst>
                                          <p:attrName>ppt_x</p:attrName>
                                        </p:attrNameLst>
                                      </p:cBhvr>
                                      <p:tavLst>
                                        <p:tav tm="0">
                                          <p:val>
                                            <p:fltVal val="0.5"/>
                                          </p:val>
                                        </p:tav>
                                        <p:tav tm="100000">
                                          <p:val>
                                            <p:strVal val="#ppt_x"/>
                                          </p:val>
                                        </p:tav>
                                      </p:tavLst>
                                    </p:anim>
                                    <p:anim calcmode="lin" valueType="num">
                                      <p:cBhvr>
                                        <p:cTn id="10" dur="500" fill="hold"/>
                                        <p:tgtEl>
                                          <p:spTgt spid="122097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2" presetClass="entr" presetSubtype="1" fill="hold" nodeType="afterEffect">
                                  <p:stCondLst>
                                    <p:cond delay="0"/>
                                  </p:stCondLst>
                                  <p:childTnLst>
                                    <p:set>
                                      <p:cBhvr>
                                        <p:cTn id="18" dur="1" fill="hold">
                                          <p:stCondLst>
                                            <p:cond delay="0"/>
                                          </p:stCondLst>
                                        </p:cTn>
                                        <p:tgtEl>
                                          <p:spTgt spid="1220814"/>
                                        </p:tgtEl>
                                        <p:attrNameLst>
                                          <p:attrName>style.visibility</p:attrName>
                                        </p:attrNameLst>
                                      </p:cBhvr>
                                      <p:to>
                                        <p:strVal val="visible"/>
                                      </p:to>
                                    </p:set>
                                    <p:animEffect transition="in" filter="wipe(up)">
                                      <p:cBhvr>
                                        <p:cTn id="19" dur="500"/>
                                        <p:tgtEl>
                                          <p:spTgt spid="1220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97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74082" name="Rectangle 130"/>
          <p:cNvSpPr>
            <a:spLocks noChangeArrowheads="1"/>
          </p:cNvSpPr>
          <p:nvPr/>
        </p:nvSpPr>
        <p:spPr bwMode="auto">
          <a:xfrm>
            <a:off x="4019550" y="6329363"/>
            <a:ext cx="3460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083" name="Line 147"/>
          <p:cNvSpPr>
            <a:spLocks noChangeShapeType="1"/>
          </p:cNvSpPr>
          <p:nvPr/>
        </p:nvSpPr>
        <p:spPr bwMode="auto">
          <a:xfrm>
            <a:off x="3941763" y="6623050"/>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084" name="Line 148"/>
          <p:cNvSpPr>
            <a:spLocks noChangeShapeType="1"/>
          </p:cNvSpPr>
          <p:nvPr/>
        </p:nvSpPr>
        <p:spPr bwMode="auto">
          <a:xfrm>
            <a:off x="3941763" y="7243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085" name="Rectangle 162"/>
          <p:cNvSpPr>
            <a:spLocks noChangeArrowheads="1"/>
          </p:cNvSpPr>
          <p:nvPr/>
        </p:nvSpPr>
        <p:spPr bwMode="auto">
          <a:xfrm>
            <a:off x="4289425" y="6342063"/>
            <a:ext cx="327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oUl</a:t>
            </a:r>
          </a:p>
        </p:txBody>
      </p:sp>
      <p:sp>
        <p:nvSpPr>
          <p:cNvPr id="174086" name="Rectangle 163"/>
          <p:cNvSpPr>
            <a:spLocks noChangeArrowheads="1"/>
          </p:cNvSpPr>
          <p:nvPr/>
        </p:nvSpPr>
        <p:spPr bwMode="auto">
          <a:xfrm>
            <a:off x="4286250" y="6619875"/>
            <a:ext cx="292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yl</a:t>
            </a:r>
          </a:p>
        </p:txBody>
      </p:sp>
      <p:sp>
        <p:nvSpPr>
          <p:cNvPr id="174087" name="Rectangle 164"/>
          <p:cNvSpPr>
            <a:spLocks noChangeArrowheads="1"/>
          </p:cNvSpPr>
          <p:nvPr/>
        </p:nvSpPr>
        <p:spPr bwMode="auto">
          <a:xfrm>
            <a:off x="4300538" y="6962775"/>
            <a:ext cx="123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u</a:t>
            </a:r>
          </a:p>
        </p:txBody>
      </p:sp>
      <p:sp>
        <p:nvSpPr>
          <p:cNvPr id="174088" name="Line 167"/>
          <p:cNvSpPr>
            <a:spLocks noChangeShapeType="1"/>
          </p:cNvSpPr>
          <p:nvPr/>
        </p:nvSpPr>
        <p:spPr bwMode="auto">
          <a:xfrm flipV="1">
            <a:off x="3933825" y="6924675"/>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089" name="Rectangle 184"/>
          <p:cNvSpPr>
            <a:spLocks noChangeArrowheads="1"/>
          </p:cNvSpPr>
          <p:nvPr/>
        </p:nvSpPr>
        <p:spPr bwMode="auto">
          <a:xfrm>
            <a:off x="3981450" y="631666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4090" name="Rectangle 185"/>
          <p:cNvSpPr>
            <a:spLocks noChangeArrowheads="1"/>
          </p:cNvSpPr>
          <p:nvPr/>
        </p:nvSpPr>
        <p:spPr bwMode="auto">
          <a:xfrm>
            <a:off x="3830638" y="6621463"/>
            <a:ext cx="2873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th</a:t>
            </a:r>
          </a:p>
        </p:txBody>
      </p:sp>
      <p:sp>
        <p:nvSpPr>
          <p:cNvPr id="174091" name="Rectangle 186"/>
          <p:cNvSpPr>
            <a:spLocks noChangeArrowheads="1"/>
          </p:cNvSpPr>
          <p:nvPr/>
        </p:nvSpPr>
        <p:spPr bwMode="auto">
          <a:xfrm>
            <a:off x="3989388" y="6945313"/>
            <a:ext cx="1698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es</a:t>
            </a:r>
          </a:p>
        </p:txBody>
      </p:sp>
      <p:sp>
        <p:nvSpPr>
          <p:cNvPr id="174092" name="Rectangle 189"/>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74093" name="Picture 1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222850" name="Rectangle 194"/>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2285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22861" name="Text Box 205"/>
          <p:cNvSpPr txBox="1">
            <a:spLocks noChangeArrowheads="1"/>
          </p:cNvSpPr>
          <p:nvPr/>
        </p:nvSpPr>
        <p:spPr bwMode="auto">
          <a:xfrm>
            <a:off x="6149975" y="4932363"/>
            <a:ext cx="3048000" cy="2042547"/>
          </a:xfrm>
          <a:prstGeom prst="rect">
            <a:avLst/>
          </a:prstGeom>
          <a:noFill/>
          <a:ln w="12700">
            <a:noFill/>
            <a:miter lim="800000"/>
            <a:headEnd/>
            <a:tailEnd/>
          </a:ln>
          <a:effectLst/>
        </p:spPr>
        <p:txBody>
          <a:bodyPr>
            <a:spAutoFit/>
          </a:bodyPr>
          <a:lstStyle/>
          <a:p>
            <a:pPr algn="ctr">
              <a:lnSpc>
                <a:spcPct val="70000"/>
              </a:lnSpc>
              <a:spcBef>
                <a:spcPct val="50000"/>
              </a:spcBef>
              <a:defRPr/>
            </a:pPr>
            <a:r>
              <a:rPr lang="en-US" altLang="en-US" sz="4000" b="1" dirty="0">
                <a:ln>
                  <a:solidFill>
                    <a:srgbClr val="FFFF00"/>
                  </a:solidFill>
                </a:ln>
                <a:solidFill>
                  <a:srgbClr val="FFF819"/>
                </a:solidFill>
                <a:latin typeface="Kruti Dev 010" pitchFamily="2" charset="0"/>
                <a:ea typeface="ＭＳ Ｐゴシック" pitchFamily="-84" charset="-128"/>
                <a:cs typeface="+mn-cs"/>
              </a:rPr>
              <a:t>^^gsoUl</a:t>
            </a:r>
            <a:endParaRPr lang="en-US" sz="4000" b="1" dirty="0">
              <a:ln>
                <a:solidFill>
                  <a:srgbClr val="FFFF00"/>
                </a:solidFill>
              </a:ln>
              <a:solidFill>
                <a:srgbClr val="FFF819"/>
              </a:solidFill>
              <a:latin typeface="Kruti Dev 010" pitchFamily="2" charset="0"/>
              <a:ea typeface="ＭＳ Ｐゴシック" pitchFamily="-84" charset="-128"/>
              <a:cs typeface="+mn-cs"/>
            </a:endParaRPr>
          </a:p>
          <a:p>
            <a:pPr algn="ctr">
              <a:lnSpc>
                <a:spcPct val="70000"/>
              </a:lnSpc>
              <a:spcBef>
                <a:spcPct val="50000"/>
              </a:spcBef>
              <a:defRPr/>
            </a:pPr>
            <a:r>
              <a:rPr lang="en-US" sz="4000" b="1" dirty="0">
                <a:ln>
                  <a:solidFill>
                    <a:srgbClr val="FFFF00"/>
                  </a:solidFill>
                </a:ln>
                <a:solidFill>
                  <a:srgbClr val="FFF819"/>
                </a:solidFill>
                <a:latin typeface="Kruti Dev 010" pitchFamily="2" charset="0"/>
                <a:ea typeface="ＭＳ Ｐゴシック" pitchFamily="-84" charset="-128"/>
                <a:cs typeface="+mn-cs"/>
              </a:rPr>
              <a:t>thyl</a:t>
            </a:r>
          </a:p>
          <a:p>
            <a:pPr algn="ctr">
              <a:lnSpc>
                <a:spcPct val="70000"/>
              </a:lnSpc>
              <a:spcBef>
                <a:spcPct val="50000"/>
              </a:spcBef>
              <a:defRPr/>
            </a:pPr>
            <a:r>
              <a:rPr lang="en-US" sz="4000" b="1" dirty="0">
                <a:ln>
                  <a:solidFill>
                    <a:srgbClr val="FFFF00"/>
                  </a:solidFill>
                </a:ln>
                <a:solidFill>
                  <a:srgbClr val="FFF819"/>
                </a:solidFill>
                <a:latin typeface="Kruti Dev 010" pitchFamily="2" charset="0"/>
                <a:ea typeface="ＭＳ Ｐゴシック" pitchFamily="-84" charset="-128"/>
                <a:cs typeface="+mn-cs"/>
              </a:rPr>
              <a:t>esu** </a:t>
            </a:r>
          </a:p>
        </p:txBody>
      </p:sp>
      <p:sp>
        <p:nvSpPr>
          <p:cNvPr id="1222844" name="Rectangle 188"/>
          <p:cNvSpPr>
            <a:spLocks noChangeArrowheads="1"/>
          </p:cNvSpPr>
          <p:nvPr/>
        </p:nvSpPr>
        <p:spPr bwMode="auto">
          <a:xfrm>
            <a:off x="3829050" y="457200"/>
            <a:ext cx="373063" cy="6977063"/>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4098" name="Rectangle 226"/>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74099" name="Rectangle 357"/>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74100" name="Text Box 358"/>
          <p:cNvSpPr txBox="1">
            <a:spLocks noChangeArrowheads="1"/>
          </p:cNvSpPr>
          <p:nvPr/>
        </p:nvSpPr>
        <p:spPr bwMode="auto">
          <a:xfrm>
            <a:off x="9015413" y="751840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81</a:t>
            </a:r>
          </a:p>
        </p:txBody>
      </p:sp>
      <p:sp>
        <p:nvSpPr>
          <p:cNvPr id="174101" name="Text Box 359"/>
          <p:cNvSpPr txBox="1">
            <a:spLocks noChangeArrowheads="1"/>
          </p:cNvSpPr>
          <p:nvPr/>
        </p:nvSpPr>
        <p:spPr bwMode="auto">
          <a:xfrm>
            <a:off x="8531225" y="7518400"/>
            <a:ext cx="55721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223018" name="Rectangle 362"/>
          <p:cNvSpPr>
            <a:spLocks noChangeArrowheads="1"/>
          </p:cNvSpPr>
          <p:nvPr/>
        </p:nvSpPr>
        <p:spPr bwMode="auto">
          <a:xfrm>
            <a:off x="3822700" y="6267450"/>
            <a:ext cx="1625600" cy="11493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2" name="Group 360"/>
          <p:cNvGrpSpPr>
            <a:grpSpLocks/>
          </p:cNvGrpSpPr>
          <p:nvPr/>
        </p:nvGrpSpPr>
        <p:grpSpPr bwMode="auto">
          <a:xfrm>
            <a:off x="5716588" y="4319588"/>
            <a:ext cx="4265612" cy="2711450"/>
            <a:chOff x="3601" y="2721"/>
            <a:chExt cx="2687" cy="1403"/>
          </a:xfrm>
        </p:grpSpPr>
        <p:sp>
          <p:nvSpPr>
            <p:cNvPr id="1222859" name="AutoShape 203"/>
            <p:cNvSpPr>
              <a:spLocks noChangeArrowheads="1"/>
            </p:cNvSpPr>
            <p:nvPr/>
          </p:nvSpPr>
          <p:spPr bwMode="auto">
            <a:xfrm>
              <a:off x="3657" y="2721"/>
              <a:ext cx="2331" cy="140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22860" name="Rectangle 204"/>
            <p:cNvSpPr>
              <a:spLocks noChangeArrowheads="1"/>
            </p:cNvSpPr>
            <p:nvPr/>
          </p:nvSpPr>
          <p:spPr bwMode="auto">
            <a:xfrm>
              <a:off x="3601" y="2787"/>
              <a:ext cx="2687" cy="293"/>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400" b="1" dirty="0">
                  <a:ln>
                    <a:solidFill>
                      <a:srgbClr val="00FF00"/>
                    </a:solidFill>
                  </a:ln>
                  <a:solidFill>
                    <a:srgbClr val="32F04D"/>
                  </a:solidFill>
                  <a:latin typeface="Kruti Dev 010" pitchFamily="2" charset="0"/>
                </a:rPr>
                <a:t>Lej.k dk vkStkj %</a:t>
              </a:r>
            </a:p>
          </p:txBody>
        </p:sp>
      </p:grpSp>
      <p:grpSp>
        <p:nvGrpSpPr>
          <p:cNvPr id="174104" name="Group 396"/>
          <p:cNvGrpSpPr>
            <a:grpSpLocks/>
          </p:cNvGrpSpPr>
          <p:nvPr/>
        </p:nvGrpSpPr>
        <p:grpSpPr bwMode="auto">
          <a:xfrm>
            <a:off x="122238" y="679450"/>
            <a:ext cx="1416050" cy="6334125"/>
            <a:chOff x="38" y="450"/>
            <a:chExt cx="892" cy="3990"/>
          </a:xfrm>
        </p:grpSpPr>
        <p:sp>
          <p:nvSpPr>
            <p:cNvPr id="214"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215"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216"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217"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218"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7410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7410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0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08"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09"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4110"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11"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74112"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13"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14"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15"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16"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17"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18"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19"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0"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1"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2"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3"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4"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5"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6"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7"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8"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29"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4130"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4131"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74132"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74133"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4134"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4135"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36"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37"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38"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4139"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4140"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4141"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4142"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43"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4144"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4145"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74146"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74147"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74148"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74149"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74150"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74151"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74152"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74153"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74154"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74155"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74156"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74157"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74158"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74159"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74160"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74161"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74162"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74163"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74164"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65"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66"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74167"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68"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69"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70"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71"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72"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74173"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74"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74175" name="Group 488"/>
          <p:cNvGrpSpPr>
            <a:grpSpLocks/>
          </p:cNvGrpSpPr>
          <p:nvPr/>
        </p:nvGrpSpPr>
        <p:grpSpPr bwMode="auto">
          <a:xfrm>
            <a:off x="1800225" y="6081713"/>
            <a:ext cx="930275" cy="327025"/>
            <a:chOff x="2836" y="3844"/>
            <a:chExt cx="586" cy="206"/>
          </a:xfrm>
        </p:grpSpPr>
        <p:sp>
          <p:nvSpPr>
            <p:cNvPr id="174265"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4266" name="Group 490"/>
            <p:cNvGrpSpPr>
              <a:grpSpLocks/>
            </p:cNvGrpSpPr>
            <p:nvPr/>
          </p:nvGrpSpPr>
          <p:grpSpPr bwMode="auto">
            <a:xfrm>
              <a:off x="2981" y="3844"/>
              <a:ext cx="441" cy="206"/>
              <a:chOff x="2981" y="3904"/>
              <a:chExt cx="441" cy="206"/>
            </a:xfrm>
          </p:grpSpPr>
          <p:sp>
            <p:nvSpPr>
              <p:cNvPr id="174267"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4268"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4269"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74176" name="Group 495"/>
          <p:cNvGrpSpPr>
            <a:grpSpLocks/>
          </p:cNvGrpSpPr>
          <p:nvPr/>
        </p:nvGrpSpPr>
        <p:grpSpPr bwMode="auto">
          <a:xfrm>
            <a:off x="2101850" y="1590675"/>
            <a:ext cx="885825" cy="312738"/>
            <a:chOff x="3005" y="1049"/>
            <a:chExt cx="558" cy="197"/>
          </a:xfrm>
        </p:grpSpPr>
        <p:sp>
          <p:nvSpPr>
            <p:cNvPr id="174262"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74263"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4264"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74177" name="Group 502"/>
          <p:cNvGrpSpPr>
            <a:grpSpLocks/>
          </p:cNvGrpSpPr>
          <p:nvPr/>
        </p:nvGrpSpPr>
        <p:grpSpPr bwMode="auto">
          <a:xfrm>
            <a:off x="2057400" y="3070225"/>
            <a:ext cx="825500" cy="287338"/>
            <a:chOff x="3035" y="2008"/>
            <a:chExt cx="520" cy="181"/>
          </a:xfrm>
        </p:grpSpPr>
        <p:sp>
          <p:nvSpPr>
            <p:cNvPr id="174259"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4260"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74261"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74178" name="Group 507"/>
          <p:cNvGrpSpPr>
            <a:grpSpLocks/>
          </p:cNvGrpSpPr>
          <p:nvPr/>
        </p:nvGrpSpPr>
        <p:grpSpPr bwMode="auto">
          <a:xfrm>
            <a:off x="2000250" y="5035550"/>
            <a:ext cx="762000" cy="342900"/>
            <a:chOff x="2948" y="3186"/>
            <a:chExt cx="480" cy="216"/>
          </a:xfrm>
        </p:grpSpPr>
        <p:sp>
          <p:nvSpPr>
            <p:cNvPr id="174255"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4256" name="Group 509"/>
            <p:cNvGrpSpPr>
              <a:grpSpLocks/>
            </p:cNvGrpSpPr>
            <p:nvPr/>
          </p:nvGrpSpPr>
          <p:grpSpPr bwMode="auto">
            <a:xfrm>
              <a:off x="3082" y="3186"/>
              <a:ext cx="346" cy="216"/>
              <a:chOff x="3082" y="3242"/>
              <a:chExt cx="346" cy="216"/>
            </a:xfrm>
          </p:grpSpPr>
          <p:sp>
            <p:nvSpPr>
              <p:cNvPr id="174257"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4258"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74179"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74180" name="Group 186"/>
          <p:cNvGrpSpPr>
            <a:grpSpLocks/>
          </p:cNvGrpSpPr>
          <p:nvPr/>
        </p:nvGrpSpPr>
        <p:grpSpPr bwMode="auto">
          <a:xfrm>
            <a:off x="2736850" y="2903538"/>
            <a:ext cx="417513" cy="974725"/>
            <a:chOff x="5968998" y="2946408"/>
            <a:chExt cx="1085852" cy="1844683"/>
          </a:xfrm>
        </p:grpSpPr>
        <p:grpSp>
          <p:nvGrpSpPr>
            <p:cNvPr id="174243" name="Group 85"/>
            <p:cNvGrpSpPr>
              <a:grpSpLocks/>
            </p:cNvGrpSpPr>
            <p:nvPr/>
          </p:nvGrpSpPr>
          <p:grpSpPr bwMode="auto">
            <a:xfrm>
              <a:off x="6153150" y="3681413"/>
              <a:ext cx="901700" cy="947736"/>
              <a:chOff x="1557" y="1007"/>
              <a:chExt cx="2105" cy="1949"/>
            </a:xfrm>
          </p:grpSpPr>
          <p:grpSp>
            <p:nvGrpSpPr>
              <p:cNvPr id="174247" name="Group 87"/>
              <p:cNvGrpSpPr>
                <a:grpSpLocks/>
              </p:cNvGrpSpPr>
              <p:nvPr/>
            </p:nvGrpSpPr>
            <p:grpSpPr bwMode="auto">
              <a:xfrm>
                <a:off x="1557" y="1209"/>
                <a:ext cx="2105" cy="1421"/>
                <a:chOff x="578" y="2316"/>
                <a:chExt cx="2105" cy="1421"/>
              </a:xfrm>
            </p:grpSpPr>
            <p:sp>
              <p:nvSpPr>
                <p:cNvPr id="17425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425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7424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424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425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425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425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74244" name="Group 98"/>
            <p:cNvGrpSpPr>
              <a:grpSpLocks/>
            </p:cNvGrpSpPr>
            <p:nvPr/>
          </p:nvGrpSpPr>
          <p:grpSpPr bwMode="auto">
            <a:xfrm>
              <a:off x="5968992" y="2946408"/>
              <a:ext cx="974725" cy="1844683"/>
              <a:chOff x="3784" y="1840"/>
              <a:chExt cx="614" cy="1162"/>
            </a:xfrm>
          </p:grpSpPr>
          <p:sp>
            <p:nvSpPr>
              <p:cNvPr id="312"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13"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4181" name="Rectangle 127"/>
          <p:cNvSpPr>
            <a:spLocks noChangeArrowheads="1"/>
          </p:cNvSpPr>
          <p:nvPr/>
        </p:nvSpPr>
        <p:spPr bwMode="auto">
          <a:xfrm>
            <a:off x="4197350" y="5353050"/>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82" name="Line 145"/>
          <p:cNvSpPr>
            <a:spLocks noChangeShapeType="1"/>
          </p:cNvSpPr>
          <p:nvPr/>
        </p:nvSpPr>
        <p:spPr bwMode="auto">
          <a:xfrm>
            <a:off x="3910013" y="5646738"/>
            <a:ext cx="1276350"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83" name="Line 146"/>
          <p:cNvSpPr>
            <a:spLocks noChangeShapeType="1"/>
          </p:cNvSpPr>
          <p:nvPr/>
        </p:nvSpPr>
        <p:spPr bwMode="auto">
          <a:xfrm>
            <a:off x="3922713" y="5983288"/>
            <a:ext cx="124142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84" name="Rectangle 160"/>
          <p:cNvSpPr>
            <a:spLocks noChangeArrowheads="1"/>
          </p:cNvSpPr>
          <p:nvPr/>
        </p:nvSpPr>
        <p:spPr bwMode="auto">
          <a:xfrm>
            <a:off x="4267200" y="5364163"/>
            <a:ext cx="3714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Ldsi</a:t>
            </a:r>
            <a:endParaRPr lang="en-US" sz="1800" i="1">
              <a:latin typeface="Kruti Dev 010" charset="0"/>
            </a:endParaRPr>
          </a:p>
        </p:txBody>
      </p:sp>
      <p:sp>
        <p:nvSpPr>
          <p:cNvPr id="174185" name="Rectangle 161"/>
          <p:cNvSpPr>
            <a:spLocks noChangeArrowheads="1"/>
          </p:cNvSpPr>
          <p:nvPr/>
        </p:nvSpPr>
        <p:spPr bwMode="auto">
          <a:xfrm>
            <a:off x="4249738" y="5743575"/>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mUM</a:t>
            </a:r>
          </a:p>
        </p:txBody>
      </p:sp>
      <p:sp>
        <p:nvSpPr>
          <p:cNvPr id="174186" name="Rectangle 182"/>
          <p:cNvSpPr>
            <a:spLocks noChangeArrowheads="1"/>
          </p:cNvSpPr>
          <p:nvPr/>
        </p:nvSpPr>
        <p:spPr bwMode="auto">
          <a:xfrm>
            <a:off x="3975100" y="5310188"/>
            <a:ext cx="149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a:t>
            </a:r>
            <a:endParaRPr lang="en-US" sz="2400" b="1">
              <a:latin typeface="Kruti Dev 010" charset="0"/>
            </a:endParaRPr>
          </a:p>
        </p:txBody>
      </p:sp>
      <p:sp>
        <p:nvSpPr>
          <p:cNvPr id="174187" name="Rectangle 183"/>
          <p:cNvSpPr>
            <a:spLocks noChangeArrowheads="1"/>
          </p:cNvSpPr>
          <p:nvPr/>
        </p:nvSpPr>
        <p:spPr bwMode="auto">
          <a:xfrm>
            <a:off x="3890963" y="5675313"/>
            <a:ext cx="254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Mk</a:t>
            </a:r>
          </a:p>
        </p:txBody>
      </p:sp>
      <p:sp>
        <p:nvSpPr>
          <p:cNvPr id="174188"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4189"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90"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91"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92" name="Rectangle 129"/>
          <p:cNvSpPr>
            <a:spLocks noChangeArrowheads="1"/>
          </p:cNvSpPr>
          <p:nvPr/>
        </p:nvSpPr>
        <p:spPr bwMode="auto">
          <a:xfrm>
            <a:off x="4125913" y="1797050"/>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93" name="Rectangle 131"/>
          <p:cNvSpPr>
            <a:spLocks noChangeArrowheads="1"/>
          </p:cNvSpPr>
          <p:nvPr/>
        </p:nvSpPr>
        <p:spPr bwMode="auto">
          <a:xfrm>
            <a:off x="4214813" y="3201988"/>
            <a:ext cx="42862"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94" name="Rectangle 132"/>
          <p:cNvSpPr>
            <a:spLocks noChangeArrowheads="1"/>
          </p:cNvSpPr>
          <p:nvPr/>
        </p:nvSpPr>
        <p:spPr bwMode="auto">
          <a:xfrm>
            <a:off x="4214813" y="3325813"/>
            <a:ext cx="5619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95"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6"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7"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8" name="Line 138"/>
          <p:cNvSpPr>
            <a:spLocks noChangeShapeType="1"/>
          </p:cNvSpPr>
          <p:nvPr/>
        </p:nvSpPr>
        <p:spPr bwMode="auto">
          <a:xfrm>
            <a:off x="3941763" y="2108200"/>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99" name="Line 139"/>
          <p:cNvSpPr>
            <a:spLocks noChangeShapeType="1"/>
          </p:cNvSpPr>
          <p:nvPr/>
        </p:nvSpPr>
        <p:spPr bwMode="auto">
          <a:xfrm flipV="1">
            <a:off x="3922713" y="2406650"/>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00" name="Line 140"/>
          <p:cNvSpPr>
            <a:spLocks noChangeShapeType="1"/>
          </p:cNvSpPr>
          <p:nvPr/>
        </p:nvSpPr>
        <p:spPr bwMode="auto">
          <a:xfrm>
            <a:off x="3929063" y="2741613"/>
            <a:ext cx="127317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01" name="Line 141"/>
          <p:cNvSpPr>
            <a:spLocks noChangeShapeType="1"/>
          </p:cNvSpPr>
          <p:nvPr/>
        </p:nvSpPr>
        <p:spPr bwMode="auto">
          <a:xfrm>
            <a:off x="3910013" y="3065463"/>
            <a:ext cx="12763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02" name="Line 142"/>
          <p:cNvSpPr>
            <a:spLocks noChangeShapeType="1"/>
          </p:cNvSpPr>
          <p:nvPr/>
        </p:nvSpPr>
        <p:spPr bwMode="auto">
          <a:xfrm flipV="1">
            <a:off x="3924300" y="3683000"/>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03" name="Line 143"/>
          <p:cNvSpPr>
            <a:spLocks noChangeShapeType="1"/>
          </p:cNvSpPr>
          <p:nvPr/>
        </p:nvSpPr>
        <p:spPr bwMode="auto">
          <a:xfrm flipV="1">
            <a:off x="3902075" y="4700588"/>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04" name="Line 144"/>
          <p:cNvSpPr>
            <a:spLocks noChangeShapeType="1"/>
          </p:cNvSpPr>
          <p:nvPr/>
        </p:nvSpPr>
        <p:spPr bwMode="auto">
          <a:xfrm>
            <a:off x="3905250" y="50546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05" name="Rectangle 149"/>
          <p:cNvSpPr>
            <a:spLocks noChangeArrowheads="1"/>
          </p:cNvSpPr>
          <p:nvPr/>
        </p:nvSpPr>
        <p:spPr bwMode="auto">
          <a:xfrm>
            <a:off x="4019550" y="2897188"/>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4206"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4207" name="Rectangle 156"/>
          <p:cNvSpPr>
            <a:spLocks noChangeArrowheads="1"/>
          </p:cNvSpPr>
          <p:nvPr/>
        </p:nvSpPr>
        <p:spPr bwMode="auto">
          <a:xfrm>
            <a:off x="4300538" y="3989388"/>
            <a:ext cx="174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p>
        </p:txBody>
      </p:sp>
      <p:sp>
        <p:nvSpPr>
          <p:cNvPr id="174208" name="Rectangle 157"/>
          <p:cNvSpPr>
            <a:spLocks noChangeArrowheads="1"/>
          </p:cNvSpPr>
          <p:nvPr/>
        </p:nvSpPr>
        <p:spPr bwMode="auto">
          <a:xfrm>
            <a:off x="4229100" y="4319588"/>
            <a:ext cx="547688"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bth</a:t>
            </a:r>
          </a:p>
        </p:txBody>
      </p:sp>
      <p:sp>
        <p:nvSpPr>
          <p:cNvPr id="174209" name="Rectangle 165"/>
          <p:cNvSpPr>
            <a:spLocks noChangeArrowheads="1"/>
          </p:cNvSpPr>
          <p:nvPr/>
        </p:nvSpPr>
        <p:spPr bwMode="auto">
          <a:xfrm>
            <a:off x="4238625" y="4697413"/>
            <a:ext cx="40957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Ul</a:t>
            </a:r>
          </a:p>
        </p:txBody>
      </p:sp>
      <p:sp>
        <p:nvSpPr>
          <p:cNvPr id="174210" name="Line 166"/>
          <p:cNvSpPr>
            <a:spLocks noChangeShapeType="1"/>
          </p:cNvSpPr>
          <p:nvPr/>
        </p:nvSpPr>
        <p:spPr bwMode="auto">
          <a:xfrm>
            <a:off x="3900488" y="4330700"/>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11" name="Rectangle 168"/>
          <p:cNvSpPr>
            <a:spLocks noChangeArrowheads="1"/>
          </p:cNvSpPr>
          <p:nvPr/>
        </p:nvSpPr>
        <p:spPr bwMode="auto">
          <a:xfrm>
            <a:off x="4291013" y="3676650"/>
            <a:ext cx="5794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Vjsyh</a:t>
            </a:r>
          </a:p>
        </p:txBody>
      </p:sp>
      <p:sp>
        <p:nvSpPr>
          <p:cNvPr id="174212" name="Line 169"/>
          <p:cNvSpPr>
            <a:spLocks noChangeShapeType="1"/>
          </p:cNvSpPr>
          <p:nvPr/>
        </p:nvSpPr>
        <p:spPr bwMode="auto">
          <a:xfrm>
            <a:off x="3910013" y="4005263"/>
            <a:ext cx="1268412" cy="476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213" name="Rectangle 177"/>
          <p:cNvSpPr>
            <a:spLocks noChangeArrowheads="1"/>
          </p:cNvSpPr>
          <p:nvPr/>
        </p:nvSpPr>
        <p:spPr bwMode="auto">
          <a:xfrm>
            <a:off x="3914775" y="3370263"/>
            <a:ext cx="2206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74214" name="Rectangle 178"/>
          <p:cNvSpPr>
            <a:spLocks noChangeArrowheads="1"/>
          </p:cNvSpPr>
          <p:nvPr/>
        </p:nvSpPr>
        <p:spPr bwMode="auto">
          <a:xfrm>
            <a:off x="3895725" y="3646488"/>
            <a:ext cx="276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fy</a:t>
            </a:r>
          </a:p>
        </p:txBody>
      </p:sp>
      <p:sp>
        <p:nvSpPr>
          <p:cNvPr id="174215" name="Rectangle 179"/>
          <p:cNvSpPr>
            <a:spLocks noChangeArrowheads="1"/>
          </p:cNvSpPr>
          <p:nvPr/>
        </p:nvSpPr>
        <p:spPr bwMode="auto">
          <a:xfrm>
            <a:off x="3963988" y="399256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4216" name="Rectangle 180"/>
          <p:cNvSpPr>
            <a:spLocks noChangeArrowheads="1"/>
          </p:cNvSpPr>
          <p:nvPr/>
        </p:nvSpPr>
        <p:spPr bwMode="auto">
          <a:xfrm>
            <a:off x="3889375" y="4341813"/>
            <a:ext cx="2587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ukW</a:t>
            </a:r>
          </a:p>
        </p:txBody>
      </p:sp>
      <p:sp>
        <p:nvSpPr>
          <p:cNvPr id="174217" name="Rectangle 181"/>
          <p:cNvSpPr>
            <a:spLocks noChangeArrowheads="1"/>
          </p:cNvSpPr>
          <p:nvPr/>
        </p:nvSpPr>
        <p:spPr bwMode="auto">
          <a:xfrm>
            <a:off x="3833813" y="4754563"/>
            <a:ext cx="3000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tks</a:t>
            </a:r>
          </a:p>
        </p:txBody>
      </p:sp>
      <p:sp>
        <p:nvSpPr>
          <p:cNvPr id="174218" name="Rectangle 187"/>
          <p:cNvSpPr>
            <a:spLocks noChangeArrowheads="1"/>
          </p:cNvSpPr>
          <p:nvPr/>
        </p:nvSpPr>
        <p:spPr bwMode="auto">
          <a:xfrm>
            <a:off x="4278313" y="3357563"/>
            <a:ext cx="781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a:t>
            </a:r>
            <a:r>
              <a:rPr lang="ja-JP" altLang="en-US" sz="2400" b="1">
                <a:solidFill>
                  <a:srgbClr val="000000"/>
                </a:solidFill>
                <a:latin typeface="Kruti Dev 010" charset="0"/>
              </a:rPr>
              <a:t>’</a:t>
            </a:r>
            <a:r>
              <a:rPr lang="en-US" altLang="ja-JP" sz="2400" b="1">
                <a:solidFill>
                  <a:srgbClr val="000000"/>
                </a:solidFill>
                <a:latin typeface="Kruti Dev 010" charset="0"/>
              </a:rPr>
              <a:t>kyse</a:t>
            </a:r>
            <a:endParaRPr lang="en-US" sz="2400" b="1">
              <a:solidFill>
                <a:srgbClr val="000000"/>
              </a:solidFill>
              <a:latin typeface="Kruti Dev 010" charset="0"/>
            </a:endParaRPr>
          </a:p>
        </p:txBody>
      </p:sp>
      <p:sp>
        <p:nvSpPr>
          <p:cNvPr id="361" name="Rectangle 188"/>
          <p:cNvSpPr>
            <a:spLocks noChangeArrowheads="1"/>
          </p:cNvSpPr>
          <p:nvPr/>
        </p:nvSpPr>
        <p:spPr bwMode="auto">
          <a:xfrm>
            <a:off x="3829050" y="457200"/>
            <a:ext cx="373063" cy="4656138"/>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4220"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1"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2" name="Rectangle 152"/>
          <p:cNvSpPr>
            <a:spLocks noChangeArrowheads="1"/>
          </p:cNvSpPr>
          <p:nvPr/>
        </p:nvSpPr>
        <p:spPr bwMode="auto">
          <a:xfrm>
            <a:off x="4308475" y="2754313"/>
            <a:ext cx="161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cs</a:t>
            </a:r>
          </a:p>
        </p:txBody>
      </p:sp>
      <p:sp>
        <p:nvSpPr>
          <p:cNvPr id="174223" name="Rectangle 153"/>
          <p:cNvSpPr>
            <a:spLocks noChangeArrowheads="1"/>
          </p:cNvSpPr>
          <p:nvPr/>
        </p:nvSpPr>
        <p:spPr bwMode="auto">
          <a:xfrm>
            <a:off x="4268788" y="1778000"/>
            <a:ext cx="777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tjk;y</a:t>
            </a:r>
          </a:p>
        </p:txBody>
      </p:sp>
      <p:sp>
        <p:nvSpPr>
          <p:cNvPr id="174224" name="Rectangle 154"/>
          <p:cNvSpPr>
            <a:spLocks noChangeArrowheads="1"/>
          </p:cNvSpPr>
          <p:nvPr/>
        </p:nvSpPr>
        <p:spPr bwMode="auto">
          <a:xfrm>
            <a:off x="4306888" y="2378075"/>
            <a:ext cx="2905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4225" name="Rectangle 155"/>
          <p:cNvSpPr>
            <a:spLocks noChangeArrowheads="1"/>
          </p:cNvSpPr>
          <p:nvPr/>
        </p:nvSpPr>
        <p:spPr bwMode="auto">
          <a:xfrm>
            <a:off x="4300538" y="2093913"/>
            <a:ext cx="2905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4226" name="Rectangle 173"/>
          <p:cNvSpPr>
            <a:spLocks noChangeArrowheads="1"/>
          </p:cNvSpPr>
          <p:nvPr/>
        </p:nvSpPr>
        <p:spPr bwMode="auto">
          <a:xfrm>
            <a:off x="3941763" y="1770063"/>
            <a:ext cx="149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a:t>
            </a:r>
          </a:p>
        </p:txBody>
      </p:sp>
      <p:sp>
        <p:nvSpPr>
          <p:cNvPr id="174227" name="Rectangle 174"/>
          <p:cNvSpPr>
            <a:spLocks noChangeArrowheads="1"/>
          </p:cNvSpPr>
          <p:nvPr/>
        </p:nvSpPr>
        <p:spPr bwMode="auto">
          <a:xfrm>
            <a:off x="3906838" y="2093913"/>
            <a:ext cx="2079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4228" name="Rectangle 175"/>
          <p:cNvSpPr>
            <a:spLocks noChangeArrowheads="1"/>
          </p:cNvSpPr>
          <p:nvPr/>
        </p:nvSpPr>
        <p:spPr bwMode="auto">
          <a:xfrm>
            <a:off x="3948113" y="2386013"/>
            <a:ext cx="1571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74229" name="Rectangle 176"/>
          <p:cNvSpPr>
            <a:spLocks noChangeArrowheads="1"/>
          </p:cNvSpPr>
          <p:nvPr/>
        </p:nvSpPr>
        <p:spPr bwMode="auto">
          <a:xfrm>
            <a:off x="3863975" y="2754313"/>
            <a:ext cx="2809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74230" name="Rectangle 525"/>
          <p:cNvSpPr>
            <a:spLocks noChangeArrowheads="1"/>
          </p:cNvSpPr>
          <p:nvPr/>
        </p:nvSpPr>
        <p:spPr bwMode="auto">
          <a:xfrm>
            <a:off x="3994150" y="49213"/>
            <a:ext cx="11858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74231"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74232"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74233"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74234"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4235"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4236"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sp>
        <p:nvSpPr>
          <p:cNvPr id="195" name="Rectangle 291"/>
          <p:cNvSpPr>
            <a:spLocks noChangeArrowheads="1"/>
          </p:cNvSpPr>
          <p:nvPr/>
        </p:nvSpPr>
        <p:spPr bwMode="auto">
          <a:xfrm>
            <a:off x="6478261" y="268880"/>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74238" name="Group 391"/>
          <p:cNvGrpSpPr>
            <a:grpSpLocks/>
          </p:cNvGrpSpPr>
          <p:nvPr/>
        </p:nvGrpSpPr>
        <p:grpSpPr bwMode="auto">
          <a:xfrm>
            <a:off x="5395913" y="2078038"/>
            <a:ext cx="4400550" cy="1916112"/>
            <a:chOff x="3399" y="1239"/>
            <a:chExt cx="2772" cy="1207"/>
          </a:xfrm>
        </p:grpSpPr>
        <p:sp>
          <p:nvSpPr>
            <p:cNvPr id="197"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98"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9"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7423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9488" y="52863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23018"/>
                                        </p:tgtEl>
                                        <p:attrNameLst>
                                          <p:attrName>style.visibility</p:attrName>
                                        </p:attrNameLst>
                                      </p:cBhvr>
                                      <p:to>
                                        <p:strVal val="visible"/>
                                      </p:to>
                                    </p:set>
                                    <p:anim calcmode="lin" valueType="num">
                                      <p:cBhvr>
                                        <p:cTn id="7" dur="500" fill="hold"/>
                                        <p:tgtEl>
                                          <p:spTgt spid="1223018"/>
                                        </p:tgtEl>
                                        <p:attrNameLst>
                                          <p:attrName>ppt_w</p:attrName>
                                        </p:attrNameLst>
                                      </p:cBhvr>
                                      <p:tavLst>
                                        <p:tav tm="0">
                                          <p:val>
                                            <p:fltVal val="0"/>
                                          </p:val>
                                        </p:tav>
                                        <p:tav tm="100000">
                                          <p:val>
                                            <p:strVal val="#ppt_w"/>
                                          </p:val>
                                        </p:tav>
                                      </p:tavLst>
                                    </p:anim>
                                    <p:anim calcmode="lin" valueType="num">
                                      <p:cBhvr>
                                        <p:cTn id="8" dur="500" fill="hold"/>
                                        <p:tgtEl>
                                          <p:spTgt spid="122301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1" fill="hold" nodeType="afterEffect">
                                  <p:stCondLst>
                                    <p:cond delay="0"/>
                                  </p:stCondLst>
                                  <p:childTnLst>
                                    <p:set>
                                      <p:cBhvr>
                                        <p:cTn id="16" dur="1" fill="hold">
                                          <p:stCondLst>
                                            <p:cond delay="0"/>
                                          </p:stCondLst>
                                        </p:cTn>
                                        <p:tgtEl>
                                          <p:spTgt spid="1222861"/>
                                        </p:tgtEl>
                                        <p:attrNameLst>
                                          <p:attrName>style.visibility</p:attrName>
                                        </p:attrNameLst>
                                      </p:cBhvr>
                                      <p:to>
                                        <p:strVal val="visible"/>
                                      </p:to>
                                    </p:set>
                                    <p:animEffect transition="in" filter="wipe(up)">
                                      <p:cBhvr>
                                        <p:cTn id="17" dur="2000"/>
                                        <p:tgtEl>
                                          <p:spTgt spid="122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01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224892" name="Rectangle 188"/>
          <p:cNvSpPr>
            <a:spLocks noChangeArrowheads="1"/>
          </p:cNvSpPr>
          <p:nvPr/>
        </p:nvSpPr>
        <p:spPr bwMode="auto">
          <a:xfrm>
            <a:off x="3829050" y="457200"/>
            <a:ext cx="373063" cy="6977063"/>
          </a:xfrm>
          <a:prstGeom prst="rect">
            <a:avLst/>
          </a:prstGeom>
          <a:noFill/>
          <a:ln w="50800">
            <a:solidFill>
              <a:schemeClr val="hlink"/>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6131" name="Rectangle 189"/>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76132" name="Picture 1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224898" name="Rectangle 194"/>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24901" name="Rectangle 197"/>
          <p:cNvSpPr>
            <a:spLocks noChangeArrowheads="1"/>
          </p:cNvSpPr>
          <p:nvPr/>
        </p:nvSpPr>
        <p:spPr bwMode="auto">
          <a:xfrm>
            <a:off x="5792788" y="4474120"/>
            <a:ext cx="3690937" cy="1581972"/>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110000"/>
              </a:lnSpc>
              <a:spcBef>
                <a:spcPts val="0"/>
              </a:spcBef>
              <a:defRPr/>
            </a:pPr>
            <a:r>
              <a:rPr lang="en-US" sz="4400" b="1" dirty="0">
                <a:ln>
                  <a:solidFill>
                    <a:schemeClr val="bg1"/>
                  </a:solidFill>
                </a:ln>
                <a:solidFill>
                  <a:schemeClr val="bg1"/>
                </a:solidFill>
                <a:latin typeface="Kruti Dev 010" pitchFamily="2" charset="0"/>
              </a:rPr>
              <a:t>Øfed Øe esa</a:t>
            </a:r>
          </a:p>
          <a:p>
            <a:pPr algn="ctr">
              <a:lnSpc>
                <a:spcPct val="110000"/>
              </a:lnSpc>
              <a:spcBef>
                <a:spcPts val="0"/>
              </a:spcBef>
              <a:defRPr/>
            </a:pPr>
            <a:r>
              <a:rPr lang="en-US" sz="4400" b="1" dirty="0">
                <a:ln>
                  <a:solidFill>
                    <a:schemeClr val="bg1"/>
                  </a:solidFill>
                </a:ln>
                <a:solidFill>
                  <a:schemeClr val="bg1"/>
                </a:solidFill>
                <a:latin typeface="Kruti Dev 010" pitchFamily="2" charset="0"/>
              </a:rPr>
              <a:t>izLrqrhdj.k</a:t>
            </a:r>
          </a:p>
        </p:txBody>
      </p:sp>
      <p:sp>
        <p:nvSpPr>
          <p:cNvPr id="1224905"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24917" name="AutoShape 213"/>
          <p:cNvSpPr>
            <a:spLocks noChangeArrowheads="1"/>
          </p:cNvSpPr>
          <p:nvPr/>
        </p:nvSpPr>
        <p:spPr bwMode="auto">
          <a:xfrm>
            <a:off x="5819775" y="4492625"/>
            <a:ext cx="3749675" cy="1528763"/>
          </a:xfrm>
          <a:prstGeom prst="roundRect">
            <a:avLst>
              <a:gd name="adj" fmla="val 16667"/>
            </a:avLst>
          </a:prstGeom>
          <a:noFill/>
          <a:ln w="98425">
            <a:solidFill>
              <a:schemeClr val="hlink"/>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1800" i="1" dirty="0">
              <a:latin typeface="Kruti Dev 010" pitchFamily="2" charset="0"/>
            </a:endParaRPr>
          </a:p>
          <a:p>
            <a:pPr algn="ctr">
              <a:defRPr/>
            </a:pPr>
            <a:endParaRPr lang="en-US" sz="1800" i="1" dirty="0">
              <a:latin typeface="Kruti Dev 010" pitchFamily="2" charset="0"/>
            </a:endParaRPr>
          </a:p>
        </p:txBody>
      </p:sp>
      <p:sp>
        <p:nvSpPr>
          <p:cNvPr id="176137" name="Rectangle 222"/>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76138" name="Text Box 223"/>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82</a:t>
            </a:r>
          </a:p>
        </p:txBody>
      </p:sp>
      <p:sp>
        <p:nvSpPr>
          <p:cNvPr id="176139" name="Text Box 224"/>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grpSp>
        <p:nvGrpSpPr>
          <p:cNvPr id="176140" name="Group 396"/>
          <p:cNvGrpSpPr>
            <a:grpSpLocks/>
          </p:cNvGrpSpPr>
          <p:nvPr/>
        </p:nvGrpSpPr>
        <p:grpSpPr bwMode="auto">
          <a:xfrm>
            <a:off x="122238" y="679450"/>
            <a:ext cx="1416050" cy="6334125"/>
            <a:chOff x="38" y="450"/>
            <a:chExt cx="892" cy="3990"/>
          </a:xfrm>
        </p:grpSpPr>
        <p:sp>
          <p:nvSpPr>
            <p:cNvPr id="211"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212"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213"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214"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215"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76141"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76142"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43"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44"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145"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6146"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147"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76148"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149"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150"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6151"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6152"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6153"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6154"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6155"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56"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57"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58"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59"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60"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61"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62"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63"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64"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65"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6166"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6167"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76168"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76169"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6170"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6171"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72"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73"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74"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6175"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6176"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6177"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6178"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179"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6180"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6181"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76182"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76183"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76184"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76185"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76186"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76187"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76188"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76189"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76190"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76191"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76192"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76193"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76194"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76195"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76196"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76197"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76198"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76199"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76200"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01"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02"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76203"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204"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205"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206"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207"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208"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76209"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10"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76211" name="Group 488"/>
          <p:cNvGrpSpPr>
            <a:grpSpLocks/>
          </p:cNvGrpSpPr>
          <p:nvPr/>
        </p:nvGrpSpPr>
        <p:grpSpPr bwMode="auto">
          <a:xfrm>
            <a:off x="1800225" y="6081713"/>
            <a:ext cx="930275" cy="327025"/>
            <a:chOff x="2836" y="3844"/>
            <a:chExt cx="586" cy="206"/>
          </a:xfrm>
        </p:grpSpPr>
        <p:sp>
          <p:nvSpPr>
            <p:cNvPr id="176310"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6311" name="Group 490"/>
            <p:cNvGrpSpPr>
              <a:grpSpLocks/>
            </p:cNvGrpSpPr>
            <p:nvPr/>
          </p:nvGrpSpPr>
          <p:grpSpPr bwMode="auto">
            <a:xfrm>
              <a:off x="2981" y="3844"/>
              <a:ext cx="441" cy="206"/>
              <a:chOff x="2981" y="3904"/>
              <a:chExt cx="441" cy="206"/>
            </a:xfrm>
          </p:grpSpPr>
          <p:sp>
            <p:nvSpPr>
              <p:cNvPr id="176312"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6313"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6314"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76212" name="Group 495"/>
          <p:cNvGrpSpPr>
            <a:grpSpLocks/>
          </p:cNvGrpSpPr>
          <p:nvPr/>
        </p:nvGrpSpPr>
        <p:grpSpPr bwMode="auto">
          <a:xfrm>
            <a:off x="2101850" y="1590675"/>
            <a:ext cx="885825" cy="312738"/>
            <a:chOff x="3005" y="1049"/>
            <a:chExt cx="558" cy="197"/>
          </a:xfrm>
        </p:grpSpPr>
        <p:sp>
          <p:nvSpPr>
            <p:cNvPr id="176307"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76308"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6309"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76213" name="Group 502"/>
          <p:cNvGrpSpPr>
            <a:grpSpLocks/>
          </p:cNvGrpSpPr>
          <p:nvPr/>
        </p:nvGrpSpPr>
        <p:grpSpPr bwMode="auto">
          <a:xfrm>
            <a:off x="2057400" y="3070225"/>
            <a:ext cx="825500" cy="287338"/>
            <a:chOff x="3035" y="2008"/>
            <a:chExt cx="520" cy="181"/>
          </a:xfrm>
        </p:grpSpPr>
        <p:sp>
          <p:nvSpPr>
            <p:cNvPr id="176304"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6305"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76306"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76214" name="Group 507"/>
          <p:cNvGrpSpPr>
            <a:grpSpLocks/>
          </p:cNvGrpSpPr>
          <p:nvPr/>
        </p:nvGrpSpPr>
        <p:grpSpPr bwMode="auto">
          <a:xfrm>
            <a:off x="2000250" y="5035550"/>
            <a:ext cx="762000" cy="342900"/>
            <a:chOff x="2948" y="3186"/>
            <a:chExt cx="480" cy="216"/>
          </a:xfrm>
        </p:grpSpPr>
        <p:sp>
          <p:nvSpPr>
            <p:cNvPr id="176300"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6301" name="Group 509"/>
            <p:cNvGrpSpPr>
              <a:grpSpLocks/>
            </p:cNvGrpSpPr>
            <p:nvPr/>
          </p:nvGrpSpPr>
          <p:grpSpPr bwMode="auto">
            <a:xfrm>
              <a:off x="3082" y="3186"/>
              <a:ext cx="346" cy="216"/>
              <a:chOff x="3082" y="3242"/>
              <a:chExt cx="346" cy="216"/>
            </a:xfrm>
          </p:grpSpPr>
          <p:sp>
            <p:nvSpPr>
              <p:cNvPr id="176302"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6303"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76215"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76216" name="Group 186"/>
          <p:cNvGrpSpPr>
            <a:grpSpLocks/>
          </p:cNvGrpSpPr>
          <p:nvPr/>
        </p:nvGrpSpPr>
        <p:grpSpPr bwMode="auto">
          <a:xfrm>
            <a:off x="2736850" y="2903538"/>
            <a:ext cx="417513" cy="974725"/>
            <a:chOff x="5968998" y="2946408"/>
            <a:chExt cx="1085852" cy="1844683"/>
          </a:xfrm>
        </p:grpSpPr>
        <p:grpSp>
          <p:nvGrpSpPr>
            <p:cNvPr id="176288" name="Group 85"/>
            <p:cNvGrpSpPr>
              <a:grpSpLocks/>
            </p:cNvGrpSpPr>
            <p:nvPr/>
          </p:nvGrpSpPr>
          <p:grpSpPr bwMode="auto">
            <a:xfrm>
              <a:off x="6153150" y="3681413"/>
              <a:ext cx="901700" cy="947736"/>
              <a:chOff x="1557" y="1007"/>
              <a:chExt cx="2105" cy="1949"/>
            </a:xfrm>
          </p:grpSpPr>
          <p:grpSp>
            <p:nvGrpSpPr>
              <p:cNvPr id="176292" name="Group 87"/>
              <p:cNvGrpSpPr>
                <a:grpSpLocks/>
              </p:cNvGrpSpPr>
              <p:nvPr/>
            </p:nvGrpSpPr>
            <p:grpSpPr bwMode="auto">
              <a:xfrm>
                <a:off x="1557" y="1209"/>
                <a:ext cx="2105" cy="1421"/>
                <a:chOff x="578" y="2316"/>
                <a:chExt cx="2105" cy="1421"/>
              </a:xfrm>
            </p:grpSpPr>
            <p:sp>
              <p:nvSpPr>
                <p:cNvPr id="17629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629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7629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629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629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629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629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76289" name="Group 98"/>
            <p:cNvGrpSpPr>
              <a:grpSpLocks/>
            </p:cNvGrpSpPr>
            <p:nvPr/>
          </p:nvGrpSpPr>
          <p:grpSpPr bwMode="auto">
            <a:xfrm>
              <a:off x="5968992" y="2946408"/>
              <a:ext cx="974725" cy="1844683"/>
              <a:chOff x="3784" y="1840"/>
              <a:chExt cx="614" cy="1162"/>
            </a:xfrm>
          </p:grpSpPr>
          <p:sp>
            <p:nvSpPr>
              <p:cNvPr id="309"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10"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6217" name="Rectangle 130"/>
          <p:cNvSpPr>
            <a:spLocks noChangeArrowheads="1"/>
          </p:cNvSpPr>
          <p:nvPr/>
        </p:nvSpPr>
        <p:spPr bwMode="auto">
          <a:xfrm>
            <a:off x="4019550" y="6329363"/>
            <a:ext cx="3460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18" name="Line 147"/>
          <p:cNvSpPr>
            <a:spLocks noChangeShapeType="1"/>
          </p:cNvSpPr>
          <p:nvPr/>
        </p:nvSpPr>
        <p:spPr bwMode="auto">
          <a:xfrm>
            <a:off x="3941763" y="6623050"/>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19" name="Line 148"/>
          <p:cNvSpPr>
            <a:spLocks noChangeShapeType="1"/>
          </p:cNvSpPr>
          <p:nvPr/>
        </p:nvSpPr>
        <p:spPr bwMode="auto">
          <a:xfrm>
            <a:off x="3941763" y="7243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20" name="Rectangle 162"/>
          <p:cNvSpPr>
            <a:spLocks noChangeArrowheads="1"/>
          </p:cNvSpPr>
          <p:nvPr/>
        </p:nvSpPr>
        <p:spPr bwMode="auto">
          <a:xfrm>
            <a:off x="4289425" y="6342063"/>
            <a:ext cx="327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oUl</a:t>
            </a:r>
          </a:p>
        </p:txBody>
      </p:sp>
      <p:sp>
        <p:nvSpPr>
          <p:cNvPr id="176221" name="Rectangle 163"/>
          <p:cNvSpPr>
            <a:spLocks noChangeArrowheads="1"/>
          </p:cNvSpPr>
          <p:nvPr/>
        </p:nvSpPr>
        <p:spPr bwMode="auto">
          <a:xfrm>
            <a:off x="4286250" y="6619875"/>
            <a:ext cx="292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yl</a:t>
            </a:r>
          </a:p>
        </p:txBody>
      </p:sp>
      <p:sp>
        <p:nvSpPr>
          <p:cNvPr id="176222" name="Rectangle 164"/>
          <p:cNvSpPr>
            <a:spLocks noChangeArrowheads="1"/>
          </p:cNvSpPr>
          <p:nvPr/>
        </p:nvSpPr>
        <p:spPr bwMode="auto">
          <a:xfrm>
            <a:off x="4300538" y="6962775"/>
            <a:ext cx="123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u</a:t>
            </a:r>
          </a:p>
        </p:txBody>
      </p:sp>
      <p:sp>
        <p:nvSpPr>
          <p:cNvPr id="176223" name="Line 167"/>
          <p:cNvSpPr>
            <a:spLocks noChangeShapeType="1"/>
          </p:cNvSpPr>
          <p:nvPr/>
        </p:nvSpPr>
        <p:spPr bwMode="auto">
          <a:xfrm flipV="1">
            <a:off x="3933825" y="6924675"/>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24" name="Rectangle 184"/>
          <p:cNvSpPr>
            <a:spLocks noChangeArrowheads="1"/>
          </p:cNvSpPr>
          <p:nvPr/>
        </p:nvSpPr>
        <p:spPr bwMode="auto">
          <a:xfrm>
            <a:off x="3981450" y="631666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6225" name="Rectangle 185"/>
          <p:cNvSpPr>
            <a:spLocks noChangeArrowheads="1"/>
          </p:cNvSpPr>
          <p:nvPr/>
        </p:nvSpPr>
        <p:spPr bwMode="auto">
          <a:xfrm>
            <a:off x="3830638" y="6621463"/>
            <a:ext cx="2873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th</a:t>
            </a:r>
          </a:p>
        </p:txBody>
      </p:sp>
      <p:sp>
        <p:nvSpPr>
          <p:cNvPr id="176226" name="Rectangle 186"/>
          <p:cNvSpPr>
            <a:spLocks noChangeArrowheads="1"/>
          </p:cNvSpPr>
          <p:nvPr/>
        </p:nvSpPr>
        <p:spPr bwMode="auto">
          <a:xfrm>
            <a:off x="3989388" y="6945313"/>
            <a:ext cx="1698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es</a:t>
            </a:r>
          </a:p>
        </p:txBody>
      </p:sp>
      <p:sp>
        <p:nvSpPr>
          <p:cNvPr id="176227" name="Rectangle 127"/>
          <p:cNvSpPr>
            <a:spLocks noChangeArrowheads="1"/>
          </p:cNvSpPr>
          <p:nvPr/>
        </p:nvSpPr>
        <p:spPr bwMode="auto">
          <a:xfrm>
            <a:off x="4197350" y="5353050"/>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28" name="Line 145"/>
          <p:cNvSpPr>
            <a:spLocks noChangeShapeType="1"/>
          </p:cNvSpPr>
          <p:nvPr/>
        </p:nvSpPr>
        <p:spPr bwMode="auto">
          <a:xfrm>
            <a:off x="3910013" y="5646738"/>
            <a:ext cx="1276350"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29" name="Line 146"/>
          <p:cNvSpPr>
            <a:spLocks noChangeShapeType="1"/>
          </p:cNvSpPr>
          <p:nvPr/>
        </p:nvSpPr>
        <p:spPr bwMode="auto">
          <a:xfrm>
            <a:off x="3922713" y="5983288"/>
            <a:ext cx="124142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30" name="Rectangle 160"/>
          <p:cNvSpPr>
            <a:spLocks noChangeArrowheads="1"/>
          </p:cNvSpPr>
          <p:nvPr/>
        </p:nvSpPr>
        <p:spPr bwMode="auto">
          <a:xfrm>
            <a:off x="4267200" y="5364163"/>
            <a:ext cx="3714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Ldsi</a:t>
            </a:r>
            <a:endParaRPr lang="en-US" sz="1800" i="1">
              <a:latin typeface="Kruti Dev 010" charset="0"/>
            </a:endParaRPr>
          </a:p>
        </p:txBody>
      </p:sp>
      <p:sp>
        <p:nvSpPr>
          <p:cNvPr id="176231" name="Rectangle 161"/>
          <p:cNvSpPr>
            <a:spLocks noChangeArrowheads="1"/>
          </p:cNvSpPr>
          <p:nvPr/>
        </p:nvSpPr>
        <p:spPr bwMode="auto">
          <a:xfrm>
            <a:off x="4249738" y="5743575"/>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mUM</a:t>
            </a:r>
          </a:p>
        </p:txBody>
      </p:sp>
      <p:sp>
        <p:nvSpPr>
          <p:cNvPr id="176232" name="Rectangle 182"/>
          <p:cNvSpPr>
            <a:spLocks noChangeArrowheads="1"/>
          </p:cNvSpPr>
          <p:nvPr/>
        </p:nvSpPr>
        <p:spPr bwMode="auto">
          <a:xfrm>
            <a:off x="3975100" y="5310188"/>
            <a:ext cx="149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a:t>
            </a:r>
            <a:endParaRPr lang="en-US" sz="2400" b="1">
              <a:latin typeface="Kruti Dev 010" charset="0"/>
            </a:endParaRPr>
          </a:p>
        </p:txBody>
      </p:sp>
      <p:sp>
        <p:nvSpPr>
          <p:cNvPr id="176233" name="Rectangle 183"/>
          <p:cNvSpPr>
            <a:spLocks noChangeArrowheads="1"/>
          </p:cNvSpPr>
          <p:nvPr/>
        </p:nvSpPr>
        <p:spPr bwMode="auto">
          <a:xfrm>
            <a:off x="3890963" y="5675313"/>
            <a:ext cx="254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Mk</a:t>
            </a:r>
          </a:p>
        </p:txBody>
      </p:sp>
      <p:sp>
        <p:nvSpPr>
          <p:cNvPr id="176234"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6235"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36"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37"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38" name="Rectangle 129"/>
          <p:cNvSpPr>
            <a:spLocks noChangeArrowheads="1"/>
          </p:cNvSpPr>
          <p:nvPr/>
        </p:nvSpPr>
        <p:spPr bwMode="auto">
          <a:xfrm>
            <a:off x="4125913" y="1797050"/>
            <a:ext cx="34607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39" name="Rectangle 131"/>
          <p:cNvSpPr>
            <a:spLocks noChangeArrowheads="1"/>
          </p:cNvSpPr>
          <p:nvPr/>
        </p:nvSpPr>
        <p:spPr bwMode="auto">
          <a:xfrm>
            <a:off x="4214813" y="3201988"/>
            <a:ext cx="42862"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40" name="Rectangle 132"/>
          <p:cNvSpPr>
            <a:spLocks noChangeArrowheads="1"/>
          </p:cNvSpPr>
          <p:nvPr/>
        </p:nvSpPr>
        <p:spPr bwMode="auto">
          <a:xfrm>
            <a:off x="4214813" y="3325813"/>
            <a:ext cx="5619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41"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6242"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6243"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6244" name="Line 138"/>
          <p:cNvSpPr>
            <a:spLocks noChangeShapeType="1"/>
          </p:cNvSpPr>
          <p:nvPr/>
        </p:nvSpPr>
        <p:spPr bwMode="auto">
          <a:xfrm>
            <a:off x="3941763" y="2108200"/>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45" name="Line 139"/>
          <p:cNvSpPr>
            <a:spLocks noChangeShapeType="1"/>
          </p:cNvSpPr>
          <p:nvPr/>
        </p:nvSpPr>
        <p:spPr bwMode="auto">
          <a:xfrm flipV="1">
            <a:off x="3922713" y="2406650"/>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46" name="Line 140"/>
          <p:cNvSpPr>
            <a:spLocks noChangeShapeType="1"/>
          </p:cNvSpPr>
          <p:nvPr/>
        </p:nvSpPr>
        <p:spPr bwMode="auto">
          <a:xfrm>
            <a:off x="3929063" y="2741613"/>
            <a:ext cx="127317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47" name="Line 141"/>
          <p:cNvSpPr>
            <a:spLocks noChangeShapeType="1"/>
          </p:cNvSpPr>
          <p:nvPr/>
        </p:nvSpPr>
        <p:spPr bwMode="auto">
          <a:xfrm>
            <a:off x="3910013" y="3065463"/>
            <a:ext cx="12763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48" name="Line 142"/>
          <p:cNvSpPr>
            <a:spLocks noChangeShapeType="1"/>
          </p:cNvSpPr>
          <p:nvPr/>
        </p:nvSpPr>
        <p:spPr bwMode="auto">
          <a:xfrm flipV="1">
            <a:off x="3924300" y="3683000"/>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49" name="Line 143"/>
          <p:cNvSpPr>
            <a:spLocks noChangeShapeType="1"/>
          </p:cNvSpPr>
          <p:nvPr/>
        </p:nvSpPr>
        <p:spPr bwMode="auto">
          <a:xfrm flipV="1">
            <a:off x="3902075" y="4700588"/>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50" name="Line 144"/>
          <p:cNvSpPr>
            <a:spLocks noChangeShapeType="1"/>
          </p:cNvSpPr>
          <p:nvPr/>
        </p:nvSpPr>
        <p:spPr bwMode="auto">
          <a:xfrm>
            <a:off x="3905250" y="50546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51" name="Rectangle 149"/>
          <p:cNvSpPr>
            <a:spLocks noChangeArrowheads="1"/>
          </p:cNvSpPr>
          <p:nvPr/>
        </p:nvSpPr>
        <p:spPr bwMode="auto">
          <a:xfrm>
            <a:off x="4019550" y="2897188"/>
            <a:ext cx="577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6252"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6253" name="Rectangle 156"/>
          <p:cNvSpPr>
            <a:spLocks noChangeArrowheads="1"/>
          </p:cNvSpPr>
          <p:nvPr/>
        </p:nvSpPr>
        <p:spPr bwMode="auto">
          <a:xfrm>
            <a:off x="4300538" y="3989388"/>
            <a:ext cx="174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p>
        </p:txBody>
      </p:sp>
      <p:sp>
        <p:nvSpPr>
          <p:cNvPr id="176254" name="Rectangle 157"/>
          <p:cNvSpPr>
            <a:spLocks noChangeArrowheads="1"/>
          </p:cNvSpPr>
          <p:nvPr/>
        </p:nvSpPr>
        <p:spPr bwMode="auto">
          <a:xfrm>
            <a:off x="4229100" y="4319588"/>
            <a:ext cx="547688"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bth</a:t>
            </a:r>
          </a:p>
        </p:txBody>
      </p:sp>
      <p:sp>
        <p:nvSpPr>
          <p:cNvPr id="176255" name="Rectangle 165"/>
          <p:cNvSpPr>
            <a:spLocks noChangeArrowheads="1"/>
          </p:cNvSpPr>
          <p:nvPr/>
        </p:nvSpPr>
        <p:spPr bwMode="auto">
          <a:xfrm>
            <a:off x="4238625" y="4697413"/>
            <a:ext cx="40957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Ul</a:t>
            </a:r>
          </a:p>
        </p:txBody>
      </p:sp>
      <p:sp>
        <p:nvSpPr>
          <p:cNvPr id="176256" name="Line 166"/>
          <p:cNvSpPr>
            <a:spLocks noChangeShapeType="1"/>
          </p:cNvSpPr>
          <p:nvPr/>
        </p:nvSpPr>
        <p:spPr bwMode="auto">
          <a:xfrm>
            <a:off x="3900488" y="4330700"/>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57" name="Rectangle 168"/>
          <p:cNvSpPr>
            <a:spLocks noChangeArrowheads="1"/>
          </p:cNvSpPr>
          <p:nvPr/>
        </p:nvSpPr>
        <p:spPr bwMode="auto">
          <a:xfrm>
            <a:off x="4291013" y="3676650"/>
            <a:ext cx="5794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Vjsyh</a:t>
            </a:r>
          </a:p>
        </p:txBody>
      </p:sp>
      <p:sp>
        <p:nvSpPr>
          <p:cNvPr id="176258" name="Line 169"/>
          <p:cNvSpPr>
            <a:spLocks noChangeShapeType="1"/>
          </p:cNvSpPr>
          <p:nvPr/>
        </p:nvSpPr>
        <p:spPr bwMode="auto">
          <a:xfrm>
            <a:off x="3910013" y="4005263"/>
            <a:ext cx="1268412" cy="476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6259" name="Rectangle 177"/>
          <p:cNvSpPr>
            <a:spLocks noChangeArrowheads="1"/>
          </p:cNvSpPr>
          <p:nvPr/>
        </p:nvSpPr>
        <p:spPr bwMode="auto">
          <a:xfrm>
            <a:off x="3914775" y="3370263"/>
            <a:ext cx="2206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76260" name="Rectangle 178"/>
          <p:cNvSpPr>
            <a:spLocks noChangeArrowheads="1"/>
          </p:cNvSpPr>
          <p:nvPr/>
        </p:nvSpPr>
        <p:spPr bwMode="auto">
          <a:xfrm>
            <a:off x="3895725" y="3646488"/>
            <a:ext cx="276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fy</a:t>
            </a:r>
          </a:p>
        </p:txBody>
      </p:sp>
      <p:sp>
        <p:nvSpPr>
          <p:cNvPr id="176261" name="Rectangle 179"/>
          <p:cNvSpPr>
            <a:spLocks noChangeArrowheads="1"/>
          </p:cNvSpPr>
          <p:nvPr/>
        </p:nvSpPr>
        <p:spPr bwMode="auto">
          <a:xfrm>
            <a:off x="3963988" y="399256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6262" name="Rectangle 180"/>
          <p:cNvSpPr>
            <a:spLocks noChangeArrowheads="1"/>
          </p:cNvSpPr>
          <p:nvPr/>
        </p:nvSpPr>
        <p:spPr bwMode="auto">
          <a:xfrm>
            <a:off x="3889375" y="4341813"/>
            <a:ext cx="2587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ukW</a:t>
            </a:r>
          </a:p>
        </p:txBody>
      </p:sp>
      <p:sp>
        <p:nvSpPr>
          <p:cNvPr id="176263" name="Rectangle 181"/>
          <p:cNvSpPr>
            <a:spLocks noChangeArrowheads="1"/>
          </p:cNvSpPr>
          <p:nvPr/>
        </p:nvSpPr>
        <p:spPr bwMode="auto">
          <a:xfrm>
            <a:off x="3833813" y="4754563"/>
            <a:ext cx="3000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tks</a:t>
            </a:r>
          </a:p>
        </p:txBody>
      </p:sp>
      <p:sp>
        <p:nvSpPr>
          <p:cNvPr id="176264" name="Rectangle 187"/>
          <p:cNvSpPr>
            <a:spLocks noChangeArrowheads="1"/>
          </p:cNvSpPr>
          <p:nvPr/>
        </p:nvSpPr>
        <p:spPr bwMode="auto">
          <a:xfrm>
            <a:off x="4278313" y="3357563"/>
            <a:ext cx="781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a:t>
            </a:r>
            <a:r>
              <a:rPr lang="ja-JP" altLang="en-US" sz="2400" b="1">
                <a:solidFill>
                  <a:srgbClr val="000000"/>
                </a:solidFill>
                <a:latin typeface="Kruti Dev 010" charset="0"/>
              </a:rPr>
              <a:t>’</a:t>
            </a:r>
            <a:r>
              <a:rPr lang="en-US" altLang="ja-JP" sz="2400" b="1">
                <a:solidFill>
                  <a:srgbClr val="000000"/>
                </a:solidFill>
                <a:latin typeface="Kruti Dev 010" charset="0"/>
              </a:rPr>
              <a:t>kyse</a:t>
            </a:r>
            <a:endParaRPr lang="en-US" sz="2400" b="1">
              <a:solidFill>
                <a:srgbClr val="000000"/>
              </a:solidFill>
              <a:latin typeface="Kruti Dev 010" charset="0"/>
            </a:endParaRPr>
          </a:p>
        </p:txBody>
      </p:sp>
      <p:sp>
        <p:nvSpPr>
          <p:cNvPr id="176265"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6266"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6267" name="Rectangle 152"/>
          <p:cNvSpPr>
            <a:spLocks noChangeArrowheads="1"/>
          </p:cNvSpPr>
          <p:nvPr/>
        </p:nvSpPr>
        <p:spPr bwMode="auto">
          <a:xfrm>
            <a:off x="4308475" y="2754313"/>
            <a:ext cx="161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cs</a:t>
            </a:r>
          </a:p>
        </p:txBody>
      </p:sp>
      <p:sp>
        <p:nvSpPr>
          <p:cNvPr id="176268" name="Rectangle 153"/>
          <p:cNvSpPr>
            <a:spLocks noChangeArrowheads="1"/>
          </p:cNvSpPr>
          <p:nvPr/>
        </p:nvSpPr>
        <p:spPr bwMode="auto">
          <a:xfrm>
            <a:off x="4268788" y="1778000"/>
            <a:ext cx="777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tjk;y</a:t>
            </a:r>
          </a:p>
        </p:txBody>
      </p:sp>
      <p:sp>
        <p:nvSpPr>
          <p:cNvPr id="176269" name="Rectangle 154"/>
          <p:cNvSpPr>
            <a:spLocks noChangeArrowheads="1"/>
          </p:cNvSpPr>
          <p:nvPr/>
        </p:nvSpPr>
        <p:spPr bwMode="auto">
          <a:xfrm>
            <a:off x="4306888" y="2378075"/>
            <a:ext cx="2905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6270" name="Rectangle 155"/>
          <p:cNvSpPr>
            <a:spLocks noChangeArrowheads="1"/>
          </p:cNvSpPr>
          <p:nvPr/>
        </p:nvSpPr>
        <p:spPr bwMode="auto">
          <a:xfrm>
            <a:off x="4300538" y="2093913"/>
            <a:ext cx="2905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6271" name="Rectangle 173"/>
          <p:cNvSpPr>
            <a:spLocks noChangeArrowheads="1"/>
          </p:cNvSpPr>
          <p:nvPr/>
        </p:nvSpPr>
        <p:spPr bwMode="auto">
          <a:xfrm>
            <a:off x="3941763" y="1770063"/>
            <a:ext cx="1492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a:t>
            </a:r>
          </a:p>
        </p:txBody>
      </p:sp>
      <p:sp>
        <p:nvSpPr>
          <p:cNvPr id="176272" name="Rectangle 174"/>
          <p:cNvSpPr>
            <a:spLocks noChangeArrowheads="1"/>
          </p:cNvSpPr>
          <p:nvPr/>
        </p:nvSpPr>
        <p:spPr bwMode="auto">
          <a:xfrm>
            <a:off x="3906838" y="2093913"/>
            <a:ext cx="2079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6273" name="Rectangle 175"/>
          <p:cNvSpPr>
            <a:spLocks noChangeArrowheads="1"/>
          </p:cNvSpPr>
          <p:nvPr/>
        </p:nvSpPr>
        <p:spPr bwMode="auto">
          <a:xfrm>
            <a:off x="3948113" y="2386013"/>
            <a:ext cx="1571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76274" name="Rectangle 176"/>
          <p:cNvSpPr>
            <a:spLocks noChangeArrowheads="1"/>
          </p:cNvSpPr>
          <p:nvPr/>
        </p:nvSpPr>
        <p:spPr bwMode="auto">
          <a:xfrm>
            <a:off x="3863975" y="2754313"/>
            <a:ext cx="2809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76275" name="Rectangle 525"/>
          <p:cNvSpPr>
            <a:spLocks noChangeArrowheads="1"/>
          </p:cNvSpPr>
          <p:nvPr/>
        </p:nvSpPr>
        <p:spPr bwMode="auto">
          <a:xfrm>
            <a:off x="3994150" y="49213"/>
            <a:ext cx="11858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76276"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76277"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76278"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76279"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6280"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6281"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sp>
        <p:nvSpPr>
          <p:cNvPr id="190" name="Rectangle 291"/>
          <p:cNvSpPr>
            <a:spLocks noChangeArrowheads="1"/>
          </p:cNvSpPr>
          <p:nvPr/>
        </p:nvSpPr>
        <p:spPr bwMode="auto">
          <a:xfrm>
            <a:off x="6430963" y="284646"/>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76283" name="Group 391"/>
          <p:cNvGrpSpPr>
            <a:grpSpLocks/>
          </p:cNvGrpSpPr>
          <p:nvPr/>
        </p:nvGrpSpPr>
        <p:grpSpPr bwMode="auto">
          <a:xfrm>
            <a:off x="5395913" y="2078038"/>
            <a:ext cx="4400550" cy="1916112"/>
            <a:chOff x="3399" y="1239"/>
            <a:chExt cx="2772" cy="1207"/>
          </a:xfrm>
        </p:grpSpPr>
        <p:sp>
          <p:nvSpPr>
            <p:cNvPr id="192"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93"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4"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76284"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46638" y="4333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24917"/>
                                        </p:tgtEl>
                                        <p:attrNameLst>
                                          <p:attrName>style.visibility</p:attrName>
                                        </p:attrNameLst>
                                      </p:cBhvr>
                                      <p:to>
                                        <p:strVal val="visible"/>
                                      </p:to>
                                    </p:set>
                                    <p:anim calcmode="lin" valueType="num">
                                      <p:cBhvr>
                                        <p:cTn id="7" dur="500" fill="hold"/>
                                        <p:tgtEl>
                                          <p:spTgt spid="1224917"/>
                                        </p:tgtEl>
                                        <p:attrNameLst>
                                          <p:attrName>ppt_w</p:attrName>
                                        </p:attrNameLst>
                                      </p:cBhvr>
                                      <p:tavLst>
                                        <p:tav tm="0">
                                          <p:val>
                                            <p:fltVal val="0"/>
                                          </p:val>
                                        </p:tav>
                                        <p:tav tm="100000">
                                          <p:val>
                                            <p:strVal val="#ppt_w"/>
                                          </p:val>
                                        </p:tav>
                                      </p:tavLst>
                                    </p:anim>
                                    <p:anim calcmode="lin" valueType="num">
                                      <p:cBhvr>
                                        <p:cTn id="8" dur="500" fill="hold"/>
                                        <p:tgtEl>
                                          <p:spTgt spid="1224917"/>
                                        </p:tgtEl>
                                        <p:attrNameLst>
                                          <p:attrName>ppt_h</p:attrName>
                                        </p:attrNameLst>
                                      </p:cBhvr>
                                      <p:tavLst>
                                        <p:tav tm="0">
                                          <p:val>
                                            <p:fltVal val="0"/>
                                          </p:val>
                                        </p:tav>
                                        <p:tav tm="100000">
                                          <p:val>
                                            <p:strVal val="#ppt_h"/>
                                          </p:val>
                                        </p:tav>
                                      </p:tavLst>
                                    </p:anim>
                                    <p:anim calcmode="lin" valueType="num">
                                      <p:cBhvr>
                                        <p:cTn id="9" dur="500" fill="hold"/>
                                        <p:tgtEl>
                                          <p:spTgt spid="1224917"/>
                                        </p:tgtEl>
                                        <p:attrNameLst>
                                          <p:attrName>ppt_x</p:attrName>
                                        </p:attrNameLst>
                                      </p:cBhvr>
                                      <p:tavLst>
                                        <p:tav tm="0">
                                          <p:val>
                                            <p:fltVal val="0.5"/>
                                          </p:val>
                                        </p:tav>
                                        <p:tav tm="100000">
                                          <p:val>
                                            <p:strVal val="#ppt_x"/>
                                          </p:val>
                                        </p:tav>
                                      </p:tavLst>
                                    </p:anim>
                                    <p:anim calcmode="lin" valueType="num">
                                      <p:cBhvr>
                                        <p:cTn id="10" dur="500" fill="hold"/>
                                        <p:tgtEl>
                                          <p:spTgt spid="12249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917"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78178" name="Rectangle 194"/>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pic>
        <p:nvPicPr>
          <p:cNvPr id="178179" name="Picture 19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8180" name="Rectangle 196"/>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pPr algn="ctr"/>
            <a:endParaRPr lang="en-US" sz="1800">
              <a:solidFill>
                <a:srgbClr val="66FFFF"/>
              </a:solidFill>
              <a:latin typeface="Kruti Dev 010" charset="0"/>
            </a:endParaRPr>
          </a:p>
        </p:txBody>
      </p:sp>
      <p:sp>
        <p:nvSpPr>
          <p:cNvPr id="178181" name="Rectangle 197"/>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102024" name="Rectangle 200"/>
          <p:cNvSpPr>
            <a:spLocks noChangeArrowheads="1"/>
          </p:cNvSpPr>
          <p:nvPr/>
        </p:nvSpPr>
        <p:spPr bwMode="auto">
          <a:xfrm>
            <a:off x="5575300" y="4243388"/>
            <a:ext cx="3548063" cy="1370012"/>
          </a:xfrm>
          <a:prstGeom prst="rect">
            <a:avLst/>
          </a:prstGeom>
          <a:noFill/>
          <a:ln w="50800">
            <a:noFill/>
            <a:miter lim="800000"/>
            <a:headEnd/>
            <a:tailEnd/>
          </a:ln>
          <a:effectLst>
            <a:outerShdw blurRad="63500" dist="12700" algn="ctr" rotWithShape="0">
              <a:schemeClr val="tx1">
                <a:alpha val="74998"/>
              </a:schemeClr>
            </a:outerShdw>
          </a:effectLst>
        </p:spPr>
        <p:txBody>
          <a:bodyPr lIns="90487" tIns="44450" rIns="90487" bIns="44450">
            <a:spAutoFit/>
          </a:bodyPr>
          <a:lstStyle/>
          <a:p>
            <a:pPr algn="ctr">
              <a:lnSpc>
                <a:spcPct val="70000"/>
              </a:lnSpc>
              <a:spcBef>
                <a:spcPct val="50000"/>
              </a:spcBef>
              <a:defRPr/>
            </a:pPr>
            <a:endParaRPr lang="en-US" sz="2400" b="1" dirty="0">
              <a:solidFill>
                <a:srgbClr val="66FFFF"/>
              </a:solidFill>
              <a:latin typeface="Kruti Dev 010" pitchFamily="2" charset="0"/>
            </a:endParaRPr>
          </a:p>
          <a:p>
            <a:pPr algn="ctr">
              <a:lnSpc>
                <a:spcPct val="70000"/>
              </a:lnSpc>
              <a:spcBef>
                <a:spcPct val="50000"/>
              </a:spcBef>
              <a:defRPr/>
            </a:pPr>
            <a:endParaRPr lang="en-US" sz="1800" b="1" dirty="0">
              <a:solidFill>
                <a:srgbClr val="66FFFF"/>
              </a:solidFill>
              <a:latin typeface="Kruti Dev 010" pitchFamily="2" charset="0"/>
            </a:endParaRPr>
          </a:p>
          <a:p>
            <a:pPr algn="ctr">
              <a:lnSpc>
                <a:spcPct val="70000"/>
              </a:lnSpc>
              <a:spcBef>
                <a:spcPct val="50000"/>
              </a:spcBef>
              <a:defRPr/>
            </a:pPr>
            <a:endParaRPr lang="en-US" sz="1800" b="1" dirty="0">
              <a:solidFill>
                <a:srgbClr val="66FFFF"/>
              </a:solidFill>
              <a:latin typeface="Kruti Dev 010" pitchFamily="2" charset="0"/>
            </a:endParaRPr>
          </a:p>
          <a:p>
            <a:pPr algn="ctr">
              <a:lnSpc>
                <a:spcPct val="70000"/>
              </a:lnSpc>
              <a:spcBef>
                <a:spcPct val="50000"/>
              </a:spcBef>
              <a:defRPr/>
            </a:pPr>
            <a:endParaRPr lang="en-US" sz="2000" b="1" dirty="0">
              <a:solidFill>
                <a:srgbClr val="66FFFF"/>
              </a:solidFill>
              <a:latin typeface="Kruti Dev 010" pitchFamily="2" charset="0"/>
            </a:endParaRPr>
          </a:p>
        </p:txBody>
      </p:sp>
      <p:sp>
        <p:nvSpPr>
          <p:cNvPr id="1102038" name="Rectangle 214"/>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02036" name="Text Box 212"/>
          <p:cNvSpPr txBox="1">
            <a:spLocks noChangeArrowheads="1"/>
          </p:cNvSpPr>
          <p:nvPr/>
        </p:nvSpPr>
        <p:spPr bwMode="auto">
          <a:xfrm>
            <a:off x="5081588" y="6034415"/>
            <a:ext cx="4422775" cy="1015663"/>
          </a:xfrm>
          <a:prstGeom prst="rect">
            <a:avLst/>
          </a:prstGeom>
          <a:noFill/>
          <a:ln w="12700">
            <a:noFill/>
            <a:miter lim="800000"/>
            <a:headEnd/>
            <a:tailEnd/>
          </a:ln>
          <a:effectLst>
            <a:outerShdw blurRad="63500" dist="53882" dir="2700000" algn="ctr" rotWithShape="0">
              <a:srgbClr val="080808">
                <a:alpha val="74998"/>
              </a:srgbClr>
            </a:outerShdw>
          </a:effectLst>
        </p:spPr>
        <p:txBody>
          <a:bodyPr>
            <a:spAutoFit/>
          </a:bodyPr>
          <a:lstStyle/>
          <a:p>
            <a:pPr algn="ctr">
              <a:lnSpc>
                <a:spcPct val="50000"/>
              </a:lnSpc>
              <a:spcBef>
                <a:spcPct val="50000"/>
              </a:spcBef>
              <a:defRPr/>
            </a:pPr>
            <a:r>
              <a:rPr lang="en-US" sz="2400" b="1" dirty="0">
                <a:solidFill>
                  <a:srgbClr val="66FFFF"/>
                </a:solidFill>
                <a:latin typeface="Kruti Dev 010" pitchFamily="2" charset="0"/>
                <a:ea typeface="+mn-ea"/>
                <a:cs typeface="+mn-cs"/>
              </a:rPr>
              <a:t> </a:t>
            </a:r>
            <a:r>
              <a:rPr lang="en-US" sz="4000" b="1" dirty="0">
                <a:ln>
                  <a:solidFill>
                    <a:srgbClr val="00FFFF"/>
                  </a:solidFill>
                </a:ln>
                <a:solidFill>
                  <a:srgbClr val="66FFFF"/>
                </a:solidFill>
                <a:latin typeface="Kruti Dev 010" pitchFamily="2" charset="0"/>
                <a:ea typeface="+mn-ea"/>
                <a:cs typeface="+mn-cs"/>
              </a:rPr>
              <a:t>nf{k.kh jkT;</a:t>
            </a:r>
          </a:p>
          <a:p>
            <a:pPr algn="ctr">
              <a:lnSpc>
                <a:spcPct val="50000"/>
              </a:lnSpc>
              <a:spcBef>
                <a:spcPct val="50000"/>
              </a:spcBef>
              <a:defRPr/>
            </a:pPr>
            <a:r>
              <a:rPr lang="en-US" sz="4000" b="1" dirty="0">
                <a:ln>
                  <a:solidFill>
                    <a:srgbClr val="00FFFF"/>
                  </a:solidFill>
                </a:ln>
                <a:solidFill>
                  <a:srgbClr val="66FFFF"/>
                </a:solidFill>
                <a:latin typeface="Kruti Dev 010" pitchFamily="2" charset="0"/>
                <a:ea typeface="+mn-ea"/>
                <a:cs typeface="+mn-cs"/>
              </a:rPr>
              <a:t>ƒ</a:t>
            </a:r>
            <a:r>
              <a:rPr lang="en-US" sz="4000" b="1" dirty="0">
                <a:ln>
                  <a:solidFill>
                    <a:srgbClr val="00FFFF"/>
                  </a:solidFill>
                </a:ln>
                <a:solidFill>
                  <a:srgbClr val="66FFFF"/>
                </a:solidFill>
                <a:latin typeface="Kruti Dev 010"/>
                <a:ea typeface="+mn-ea"/>
                <a:cs typeface="+mn-cs"/>
              </a:rPr>
              <a:t>†</a:t>
            </a:r>
            <a:r>
              <a:rPr lang="en-US" sz="4000" b="1" dirty="0">
                <a:ln>
                  <a:solidFill>
                    <a:srgbClr val="00FFFF"/>
                  </a:solidFill>
                </a:ln>
                <a:solidFill>
                  <a:srgbClr val="66FFFF"/>
                </a:solidFill>
                <a:latin typeface="Kruti Dev 010" pitchFamily="2" charset="0"/>
                <a:ea typeface="+mn-ea"/>
                <a:cs typeface="+mn-cs"/>
              </a:rPr>
              <a:t> iqLrdsa</a:t>
            </a:r>
          </a:p>
        </p:txBody>
      </p:sp>
      <p:sp>
        <p:nvSpPr>
          <p:cNvPr id="1102030" name="Text Box 206"/>
          <p:cNvSpPr txBox="1">
            <a:spLocks noChangeArrowheads="1"/>
          </p:cNvSpPr>
          <p:nvPr/>
        </p:nvSpPr>
        <p:spPr bwMode="auto">
          <a:xfrm>
            <a:off x="4965700" y="4526725"/>
            <a:ext cx="4730750" cy="1107996"/>
          </a:xfrm>
          <a:prstGeom prst="rect">
            <a:avLst/>
          </a:prstGeom>
          <a:noFill/>
          <a:ln w="12700">
            <a:noFill/>
            <a:miter lim="800000"/>
            <a:headEnd/>
            <a:tailEnd/>
          </a:ln>
          <a:effectLst>
            <a:outerShdw blurRad="63500" dist="63500" dir="3187806" algn="ctr" rotWithShape="0">
              <a:srgbClr val="080808">
                <a:alpha val="74998"/>
              </a:srgbClr>
            </a:outerShdw>
          </a:effectLst>
        </p:spPr>
        <p:txBody>
          <a:bodyPr>
            <a:spAutoFit/>
          </a:bodyPr>
          <a:lstStyle/>
          <a:p>
            <a:pPr algn="ctr">
              <a:lnSpc>
                <a:spcPct val="50000"/>
              </a:lnSpc>
              <a:spcBef>
                <a:spcPct val="50000"/>
              </a:spcBef>
              <a:defRPr/>
            </a:pPr>
            <a:r>
              <a:rPr lang="en-US" sz="4400" b="1" dirty="0">
                <a:ln>
                  <a:solidFill>
                    <a:srgbClr val="00FFFF"/>
                  </a:solidFill>
                </a:ln>
                <a:solidFill>
                  <a:srgbClr val="66FFFF"/>
                </a:solidFill>
                <a:latin typeface="Kruti Dev 010" pitchFamily="2" charset="0"/>
                <a:ea typeface="+mn-ea"/>
                <a:cs typeface="+mn-cs"/>
              </a:rPr>
              <a:t>mRrjh jkT;</a:t>
            </a:r>
          </a:p>
          <a:p>
            <a:pPr algn="ctr">
              <a:lnSpc>
                <a:spcPct val="50000"/>
              </a:lnSpc>
              <a:spcBef>
                <a:spcPct val="50000"/>
              </a:spcBef>
              <a:defRPr/>
            </a:pPr>
            <a:r>
              <a:rPr lang="en-US" sz="4400" b="1" dirty="0">
                <a:ln>
                  <a:solidFill>
                    <a:srgbClr val="00FFFF"/>
                  </a:solidFill>
                </a:ln>
                <a:solidFill>
                  <a:srgbClr val="66FFFF"/>
                </a:solidFill>
                <a:latin typeface="Kruti Dev 010" pitchFamily="2" charset="0"/>
                <a:ea typeface="+mn-ea"/>
                <a:cs typeface="+mn-cs"/>
              </a:rPr>
              <a:t>… iqLrdsa</a:t>
            </a:r>
          </a:p>
        </p:txBody>
      </p:sp>
      <p:sp>
        <p:nvSpPr>
          <p:cNvPr id="178186" name="Text Box 229"/>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83</a:t>
            </a:r>
          </a:p>
        </p:txBody>
      </p:sp>
      <p:sp>
        <p:nvSpPr>
          <p:cNvPr id="1102056" name="Rectangle 2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78188" name="Text Box 234"/>
          <p:cNvSpPr txBox="1">
            <a:spLocks noChangeArrowheads="1"/>
          </p:cNvSpPr>
          <p:nvPr/>
        </p:nvSpPr>
        <p:spPr bwMode="auto">
          <a:xfrm>
            <a:off x="9572625" y="72802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178189" name="Line 261"/>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78190" name="Group 470"/>
          <p:cNvGrpSpPr>
            <a:grpSpLocks/>
          </p:cNvGrpSpPr>
          <p:nvPr/>
        </p:nvGrpSpPr>
        <p:grpSpPr bwMode="auto">
          <a:xfrm>
            <a:off x="2432050" y="1319213"/>
            <a:ext cx="7199313" cy="6088062"/>
            <a:chOff x="-8595264" y="1319213"/>
            <a:chExt cx="7199313" cy="6088062"/>
          </a:xfrm>
        </p:grpSpPr>
        <p:grpSp>
          <p:nvGrpSpPr>
            <p:cNvPr id="178422" name="Group 228"/>
            <p:cNvGrpSpPr>
              <a:grpSpLocks/>
            </p:cNvGrpSpPr>
            <p:nvPr/>
          </p:nvGrpSpPr>
          <p:grpSpPr bwMode="auto">
            <a:xfrm>
              <a:off x="-8595264" y="1319213"/>
              <a:ext cx="7140575" cy="4371975"/>
              <a:chOff x="1552" y="831"/>
              <a:chExt cx="4498" cy="2754"/>
            </a:xfrm>
          </p:grpSpPr>
          <p:sp>
            <p:nvSpPr>
              <p:cNvPr id="1102043" name="AutoShape 219"/>
              <p:cNvSpPr>
                <a:spLocks noChangeArrowheads="1"/>
              </p:cNvSpPr>
              <p:nvPr/>
            </p:nvSpPr>
            <p:spPr bwMode="auto">
              <a:xfrm>
                <a:off x="1552" y="831"/>
                <a:ext cx="881" cy="632"/>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02048" name="Line 224"/>
              <p:cNvSpPr>
                <a:spLocks noChangeShapeType="1"/>
              </p:cNvSpPr>
              <p:nvPr/>
            </p:nvSpPr>
            <p:spPr bwMode="auto">
              <a:xfrm>
                <a:off x="2454" y="1129"/>
                <a:ext cx="764" cy="2008"/>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1102037" name="AutoShape 213"/>
              <p:cNvSpPr>
                <a:spLocks noChangeArrowheads="1"/>
              </p:cNvSpPr>
              <p:nvPr/>
            </p:nvSpPr>
            <p:spPr bwMode="auto">
              <a:xfrm>
                <a:off x="3202" y="2771"/>
                <a:ext cx="2848" cy="814"/>
              </a:xfrm>
              <a:prstGeom prst="roundRect">
                <a:avLst>
                  <a:gd name="adj" fmla="val 16667"/>
                </a:avLst>
              </a:prstGeom>
              <a:noFill/>
              <a:ln w="76200">
                <a:solidFill>
                  <a:schemeClr val="hlink"/>
                </a:solidFill>
                <a:round/>
                <a:headEnd/>
                <a:tailEnd/>
              </a:ln>
              <a:effectLst>
                <a:outerShdw blurRad="63500" dist="46662" dir="2115817" algn="ctr" rotWithShape="0">
                  <a:srgbClr val="080808">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lgn="ctr">
                  <a:defRPr/>
                </a:pPr>
                <a:endParaRPr lang="en-US" sz="1800" dirty="0">
                  <a:latin typeface="Kruti Dev 010" pitchFamily="2" charset="0"/>
                  <a:ea typeface="+mn-ea"/>
                  <a:cs typeface="+mn-cs"/>
                </a:endParaRPr>
              </a:p>
            </p:txBody>
          </p:sp>
        </p:grpSp>
        <p:grpSp>
          <p:nvGrpSpPr>
            <p:cNvPr id="178423" name="Group 227"/>
            <p:cNvGrpSpPr>
              <a:grpSpLocks/>
            </p:cNvGrpSpPr>
            <p:nvPr/>
          </p:nvGrpSpPr>
          <p:grpSpPr bwMode="auto">
            <a:xfrm>
              <a:off x="-8576214" y="2365375"/>
              <a:ext cx="7180263" cy="5041900"/>
              <a:chOff x="1554" y="1508"/>
              <a:chExt cx="4523" cy="3111"/>
            </a:xfrm>
          </p:grpSpPr>
          <p:sp>
            <p:nvSpPr>
              <p:cNvPr id="1102050" name="Line 226"/>
              <p:cNvSpPr>
                <a:spLocks noChangeShapeType="1"/>
              </p:cNvSpPr>
              <p:nvPr/>
            </p:nvSpPr>
            <p:spPr bwMode="auto">
              <a:xfrm>
                <a:off x="2408" y="2905"/>
                <a:ext cx="808" cy="1137"/>
              </a:xfrm>
              <a:prstGeom prst="line">
                <a:avLst/>
              </a:prstGeom>
              <a:noFill/>
              <a:ln w="76200">
                <a:solidFill>
                  <a:srgbClr val="66FFFF"/>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
            <p:nvSpPr>
              <p:cNvPr id="1102042" name="AutoShape 218"/>
              <p:cNvSpPr>
                <a:spLocks noChangeArrowheads="1"/>
              </p:cNvSpPr>
              <p:nvPr/>
            </p:nvSpPr>
            <p:spPr bwMode="auto">
              <a:xfrm>
                <a:off x="1554" y="1508"/>
                <a:ext cx="881" cy="3111"/>
              </a:xfrm>
              <a:prstGeom prst="roundRect">
                <a:avLst>
                  <a:gd name="adj" fmla="val 16667"/>
                </a:avLst>
              </a:prstGeom>
              <a:noFill/>
              <a:ln w="76200">
                <a:solidFill>
                  <a:srgbClr val="66FFFF"/>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02049" name="AutoShape 225"/>
              <p:cNvSpPr>
                <a:spLocks noChangeArrowheads="1"/>
              </p:cNvSpPr>
              <p:nvPr/>
            </p:nvSpPr>
            <p:spPr bwMode="auto">
              <a:xfrm>
                <a:off x="3229" y="3685"/>
                <a:ext cx="2848" cy="706"/>
              </a:xfrm>
              <a:prstGeom prst="roundRect">
                <a:avLst>
                  <a:gd name="adj" fmla="val 16667"/>
                </a:avLst>
              </a:prstGeom>
              <a:noFill/>
              <a:ln w="76200">
                <a:solidFill>
                  <a:srgbClr val="66FFFF"/>
                </a:solidFill>
                <a:round/>
                <a:headEnd/>
                <a:tailEnd/>
              </a:ln>
              <a:effectLst>
                <a:outerShdw blurRad="63500" dist="46662" dir="2115817" algn="ctr" rotWithShape="0">
                  <a:srgbClr val="080808">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grpSp>
      <p:sp>
        <p:nvSpPr>
          <p:cNvPr id="178191"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192"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193"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194"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195"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196"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197"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198"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199"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00"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78201"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78202"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7820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78204"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78205"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78206"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78207"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78208"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78209"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78210"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78211" name="Rectangle 617"/>
          <p:cNvSpPr>
            <a:spLocks noChangeArrowheads="1"/>
          </p:cNvSpPr>
          <p:nvPr/>
        </p:nvSpPr>
        <p:spPr bwMode="auto">
          <a:xfrm>
            <a:off x="788988" y="2874963"/>
            <a:ext cx="6064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1</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78212"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78213" name="Rectangle 619"/>
          <p:cNvSpPr>
            <a:spLocks noChangeArrowheads="1"/>
          </p:cNvSpPr>
          <p:nvPr/>
        </p:nvSpPr>
        <p:spPr bwMode="auto">
          <a:xfrm>
            <a:off x="839788" y="3525838"/>
            <a:ext cx="44291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1jktk</a:t>
            </a:r>
          </a:p>
        </p:txBody>
      </p:sp>
      <p:sp>
        <p:nvSpPr>
          <p:cNvPr id="178214" name="Rectangle 620"/>
          <p:cNvSpPr>
            <a:spLocks noChangeArrowheads="1"/>
          </p:cNvSpPr>
          <p:nvPr/>
        </p:nvSpPr>
        <p:spPr bwMode="auto">
          <a:xfrm>
            <a:off x="860425" y="3887788"/>
            <a:ext cx="44291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2jktk</a:t>
            </a:r>
          </a:p>
        </p:txBody>
      </p:sp>
      <p:sp>
        <p:nvSpPr>
          <p:cNvPr id="269" name="Text Box 772"/>
          <p:cNvSpPr txBox="1">
            <a:spLocks noChangeArrowheads="1"/>
          </p:cNvSpPr>
          <p:nvPr/>
        </p:nvSpPr>
        <p:spPr bwMode="auto">
          <a:xfrm>
            <a:off x="2570163"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270"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271"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78218"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19"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78220"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78221"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22"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Kruti Dev 010" charset="0"/>
            </a:endParaRPr>
          </a:p>
        </p:txBody>
      </p:sp>
      <p:sp>
        <p:nvSpPr>
          <p:cNvPr id="178223"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4"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5"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6"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7"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8"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9"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0"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1"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2"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3"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4"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5"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6"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7"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8"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9"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0"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1"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2"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3"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4"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5"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78246"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78247"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78248"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78249"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8250"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51"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52"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53"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78254"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55"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8256"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57"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58"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59"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78260"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61"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62"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78263"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78264"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78265"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66"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67"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68"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69"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70"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71"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72"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73"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78274"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78275"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78276"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78277"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78278"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78279"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80"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81"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82"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83"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84"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85"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78286"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78287"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78288"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78289"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78290"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1"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2"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3"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4"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5"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6"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78297"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8"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78299"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300"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8301"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8302"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8303"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04"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78305"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306"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07"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78308"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78309"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78310"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8311"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178312"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78313"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78314"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78315"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78316"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78317"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78318"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78319"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78320"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78321"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22"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23"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24"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25"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26"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27"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28"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329"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30"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31"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32"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33"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34"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35"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36"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337"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78338"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78339"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78340"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78341"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78342"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78343"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78344"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78345" name="Rectangle 612"/>
          <p:cNvSpPr>
            <a:spLocks noChangeArrowheads="1"/>
          </p:cNvSpPr>
          <p:nvPr/>
        </p:nvSpPr>
        <p:spPr bwMode="auto">
          <a:xfrm>
            <a:off x="630238" y="4210050"/>
            <a:ext cx="800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78346" name="Rectangle 613"/>
          <p:cNvSpPr>
            <a:spLocks noChangeArrowheads="1"/>
          </p:cNvSpPr>
          <p:nvPr/>
        </p:nvSpPr>
        <p:spPr bwMode="auto">
          <a:xfrm>
            <a:off x="711200" y="4559300"/>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78347"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78348"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78349"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78350" name="Rectangle 617"/>
          <p:cNvSpPr>
            <a:spLocks noChangeArrowheads="1"/>
          </p:cNvSpPr>
          <p:nvPr/>
        </p:nvSpPr>
        <p:spPr bwMode="auto">
          <a:xfrm>
            <a:off x="788988" y="2874963"/>
            <a:ext cx="6905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78351" name="Rectangle 619"/>
          <p:cNvSpPr>
            <a:spLocks noChangeArrowheads="1"/>
          </p:cNvSpPr>
          <p:nvPr/>
        </p:nvSpPr>
        <p:spPr bwMode="auto">
          <a:xfrm>
            <a:off x="839788" y="3525838"/>
            <a:ext cx="5270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78352" name="Rectangle 620"/>
          <p:cNvSpPr>
            <a:spLocks noChangeArrowheads="1"/>
          </p:cNvSpPr>
          <p:nvPr/>
        </p:nvSpPr>
        <p:spPr bwMode="auto">
          <a:xfrm>
            <a:off x="860425" y="3887788"/>
            <a:ext cx="54451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78353"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78354"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78355"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78356"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412"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78358"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78359"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78360" name="Group 185"/>
          <p:cNvGrpSpPr>
            <a:grpSpLocks/>
          </p:cNvGrpSpPr>
          <p:nvPr/>
        </p:nvGrpSpPr>
        <p:grpSpPr bwMode="auto">
          <a:xfrm>
            <a:off x="3511550" y="3548063"/>
            <a:ext cx="433388" cy="974725"/>
            <a:chOff x="5924548" y="2946412"/>
            <a:chExt cx="1130302" cy="1844685"/>
          </a:xfrm>
        </p:grpSpPr>
        <p:grpSp>
          <p:nvGrpSpPr>
            <p:cNvPr id="178410" name="Group 85"/>
            <p:cNvGrpSpPr>
              <a:grpSpLocks/>
            </p:cNvGrpSpPr>
            <p:nvPr/>
          </p:nvGrpSpPr>
          <p:grpSpPr bwMode="auto">
            <a:xfrm>
              <a:off x="6153150" y="3681413"/>
              <a:ext cx="901700" cy="947736"/>
              <a:chOff x="1557" y="1007"/>
              <a:chExt cx="2105" cy="1949"/>
            </a:xfrm>
          </p:grpSpPr>
          <p:grpSp>
            <p:nvGrpSpPr>
              <p:cNvPr id="178414" name="Group 87"/>
              <p:cNvGrpSpPr>
                <a:grpSpLocks/>
              </p:cNvGrpSpPr>
              <p:nvPr/>
            </p:nvGrpSpPr>
            <p:grpSpPr bwMode="auto">
              <a:xfrm>
                <a:off x="1557" y="1209"/>
                <a:ext cx="2105" cy="1421"/>
                <a:chOff x="578" y="2316"/>
                <a:chExt cx="2105" cy="1421"/>
              </a:xfrm>
            </p:grpSpPr>
            <p:sp>
              <p:nvSpPr>
                <p:cNvPr id="178420"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8421"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78415"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8416"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8417"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8418"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8419"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78411" name="Group 98"/>
            <p:cNvGrpSpPr>
              <a:grpSpLocks/>
            </p:cNvGrpSpPr>
            <p:nvPr/>
          </p:nvGrpSpPr>
          <p:grpSpPr bwMode="auto">
            <a:xfrm>
              <a:off x="5924559" y="2946409"/>
              <a:ext cx="1019178" cy="1844683"/>
              <a:chOff x="3756" y="1840"/>
              <a:chExt cx="642" cy="1162"/>
            </a:xfrm>
          </p:grpSpPr>
          <p:sp>
            <p:nvSpPr>
              <p:cNvPr id="418"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419"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8361"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78362"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78363" name="Group 588"/>
          <p:cNvGrpSpPr>
            <a:grpSpLocks/>
          </p:cNvGrpSpPr>
          <p:nvPr/>
        </p:nvGrpSpPr>
        <p:grpSpPr bwMode="auto">
          <a:xfrm>
            <a:off x="3068638" y="1276350"/>
            <a:ext cx="541337" cy="330200"/>
            <a:chOff x="3106" y="1199"/>
            <a:chExt cx="341" cy="208"/>
          </a:xfrm>
        </p:grpSpPr>
        <p:sp>
          <p:nvSpPr>
            <p:cNvPr id="178408"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78409"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78364"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78365"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78366" name="Group 578"/>
          <p:cNvGrpSpPr>
            <a:grpSpLocks/>
          </p:cNvGrpSpPr>
          <p:nvPr/>
        </p:nvGrpSpPr>
        <p:grpSpPr bwMode="auto">
          <a:xfrm>
            <a:off x="2932113" y="2462213"/>
            <a:ext cx="668337" cy="234950"/>
            <a:chOff x="3106" y="1195"/>
            <a:chExt cx="421" cy="148"/>
          </a:xfrm>
        </p:grpSpPr>
        <p:sp>
          <p:nvSpPr>
            <p:cNvPr id="17840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7840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78367"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78368"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78369" name="Group 578"/>
          <p:cNvGrpSpPr>
            <a:grpSpLocks/>
          </p:cNvGrpSpPr>
          <p:nvPr/>
        </p:nvGrpSpPr>
        <p:grpSpPr bwMode="auto">
          <a:xfrm>
            <a:off x="2951163" y="3948113"/>
            <a:ext cx="668337" cy="406400"/>
            <a:chOff x="3106" y="1195"/>
            <a:chExt cx="421" cy="256"/>
          </a:xfrm>
        </p:grpSpPr>
        <p:sp>
          <p:nvSpPr>
            <p:cNvPr id="178404"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78405"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78370"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78371"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78372" name="Group 578"/>
          <p:cNvGrpSpPr>
            <a:grpSpLocks/>
          </p:cNvGrpSpPr>
          <p:nvPr/>
        </p:nvGrpSpPr>
        <p:grpSpPr bwMode="auto">
          <a:xfrm>
            <a:off x="2894013" y="5624513"/>
            <a:ext cx="668337" cy="234950"/>
            <a:chOff x="3106" y="1195"/>
            <a:chExt cx="421" cy="148"/>
          </a:xfrm>
        </p:grpSpPr>
        <p:sp>
          <p:nvSpPr>
            <p:cNvPr id="178402"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7840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78373"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78374" name="Group 578"/>
          <p:cNvGrpSpPr>
            <a:grpSpLocks/>
          </p:cNvGrpSpPr>
          <p:nvPr/>
        </p:nvGrpSpPr>
        <p:grpSpPr bwMode="auto">
          <a:xfrm>
            <a:off x="2903538" y="6500813"/>
            <a:ext cx="668337" cy="234950"/>
            <a:chOff x="3106" y="1195"/>
            <a:chExt cx="421" cy="148"/>
          </a:xfrm>
        </p:grpSpPr>
        <p:sp>
          <p:nvSpPr>
            <p:cNvPr id="178400"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7840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78375"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53"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54"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gks</a:t>
            </a:r>
            <a:r>
              <a:rPr lang="ja-JP" altLang="en-US" sz="1700" b="1">
                <a:latin typeface="Kruti Dev 010" charset="0"/>
              </a:rPr>
              <a:t>’</a:t>
            </a:r>
            <a:r>
              <a:rPr lang="en-US" sz="1700" b="1">
                <a:latin typeface="Kruti Dev 010" charset="0"/>
              </a:rPr>
              <a:t>ks</a:t>
            </a:r>
          </a:p>
        </p:txBody>
      </p:sp>
      <p:sp>
        <p:nvSpPr>
          <p:cNvPr id="455"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;kstuk</a:t>
            </a:r>
          </a:p>
        </p:txBody>
      </p:sp>
      <p:sp>
        <p:nvSpPr>
          <p:cNvPr id="456"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457"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a:latin typeface="Kruti Dev 010" charset="0"/>
              </a:rPr>
              <a:t>;</a:t>
            </a:r>
            <a:r>
              <a:rPr lang="ja-JP" altLang="en-US" sz="1700" b="1">
                <a:latin typeface="Kruti Dev 010" charset="0"/>
              </a:rPr>
              <a:t>’</a:t>
            </a:r>
            <a:r>
              <a:rPr lang="en-US" sz="1700" b="1">
                <a:latin typeface="Kruti Dev 010" charset="0"/>
              </a:rPr>
              <a:t>kk;kg</a:t>
            </a:r>
          </a:p>
        </p:txBody>
      </p:sp>
      <p:sp>
        <p:nvSpPr>
          <p:cNvPr id="458"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59"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60"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vkscS/kkg</a:t>
            </a:r>
          </a:p>
        </p:txBody>
      </p:sp>
      <p:sp>
        <p:nvSpPr>
          <p:cNvPr id="461"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¼,nkse½</a:t>
            </a:r>
            <a:endParaRPr lang="en-US" sz="800" b="1">
              <a:latin typeface="Kruti Dev 010" charset="0"/>
            </a:endParaRPr>
          </a:p>
        </p:txBody>
      </p:sp>
      <p:sp>
        <p:nvSpPr>
          <p:cNvPr id="462"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gcDdwd</a:t>
            </a:r>
          </a:p>
        </p:txBody>
      </p:sp>
      <p:sp>
        <p:nvSpPr>
          <p:cNvPr id="463"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liU;kg</a:t>
            </a:r>
          </a:p>
        </p:txBody>
      </p:sp>
      <p:sp>
        <p:nvSpPr>
          <p:cNvPr id="464"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a:latin typeface="Kruti Dev 010" pitchFamily="2" charset="0"/>
                <a:ea typeface="+mn-ea"/>
                <a:cs typeface="+mn-cs"/>
              </a:rPr>
              <a:t>ugwe</a:t>
            </a:r>
          </a:p>
        </p:txBody>
      </p:sp>
      <p:sp>
        <p:nvSpPr>
          <p:cNvPr id="465"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a:latin typeface="Kruti Dev 010" charset="0"/>
              </a:rPr>
              <a:t>¼uhuos½</a:t>
            </a:r>
            <a:endParaRPr lang="en-US" sz="800" b="1">
              <a:latin typeface="Kruti Dev 010" charset="0"/>
            </a:endParaRPr>
          </a:p>
        </p:txBody>
      </p:sp>
      <p:sp>
        <p:nvSpPr>
          <p:cNvPr id="466" name="Text Box 740"/>
          <p:cNvSpPr txBox="1">
            <a:spLocks noChangeArrowheads="1"/>
          </p:cNvSpPr>
          <p:nvPr/>
        </p:nvSpPr>
        <p:spPr bwMode="auto">
          <a:xfrm>
            <a:off x="2751138" y="5751513"/>
            <a:ext cx="998537"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f;tdsy</a:t>
            </a:r>
          </a:p>
        </p:txBody>
      </p:sp>
      <p:sp>
        <p:nvSpPr>
          <p:cNvPr id="467" name="Text Box 741"/>
          <p:cNvSpPr txBox="1">
            <a:spLocks noChangeArrowheads="1"/>
          </p:cNvSpPr>
          <p:nvPr/>
        </p:nvSpPr>
        <p:spPr bwMode="auto">
          <a:xfrm>
            <a:off x="2708275" y="59912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nkfu;sy</a:t>
            </a:r>
          </a:p>
        </p:txBody>
      </p:sp>
      <p:sp>
        <p:nvSpPr>
          <p:cNvPr id="468" name="Text Box 628"/>
          <p:cNvSpPr txBox="1">
            <a:spLocks noChangeArrowheads="1"/>
          </p:cNvSpPr>
          <p:nvPr/>
        </p:nvSpPr>
        <p:spPr bwMode="auto">
          <a:xfrm>
            <a:off x="2732088" y="6607175"/>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gkXxS</a:t>
            </a:r>
          </a:p>
        </p:txBody>
      </p:sp>
      <p:sp>
        <p:nvSpPr>
          <p:cNvPr id="469" name="Text Box 629"/>
          <p:cNvSpPr txBox="1">
            <a:spLocks noChangeArrowheads="1"/>
          </p:cNvSpPr>
          <p:nvPr/>
        </p:nvSpPr>
        <p:spPr bwMode="auto">
          <a:xfrm>
            <a:off x="2574925" y="6870700"/>
            <a:ext cx="130968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td;kZg</a:t>
            </a:r>
          </a:p>
        </p:txBody>
      </p:sp>
      <p:sp>
        <p:nvSpPr>
          <p:cNvPr id="470" name="Text Box 630"/>
          <p:cNvSpPr txBox="1">
            <a:spLocks noChangeArrowheads="1"/>
          </p:cNvSpPr>
          <p:nvPr/>
        </p:nvSpPr>
        <p:spPr bwMode="auto">
          <a:xfrm>
            <a:off x="2743200" y="7154863"/>
            <a:ext cx="9985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eykdh</a:t>
            </a:r>
          </a:p>
        </p:txBody>
      </p:sp>
      <p:sp>
        <p:nvSpPr>
          <p:cNvPr id="255" name="Rectangle 291"/>
          <p:cNvSpPr>
            <a:spLocks noChangeArrowheads="1"/>
          </p:cNvSpPr>
          <p:nvPr/>
        </p:nvSpPr>
        <p:spPr bwMode="auto">
          <a:xfrm>
            <a:off x="6430963" y="363476"/>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78395" name="Group 391"/>
          <p:cNvGrpSpPr>
            <a:grpSpLocks/>
          </p:cNvGrpSpPr>
          <p:nvPr/>
        </p:nvGrpSpPr>
        <p:grpSpPr bwMode="auto">
          <a:xfrm>
            <a:off x="5395913" y="2078038"/>
            <a:ext cx="4400550" cy="1916112"/>
            <a:chOff x="3399" y="1239"/>
            <a:chExt cx="2772" cy="1207"/>
          </a:xfrm>
        </p:grpSpPr>
        <p:sp>
          <p:nvSpPr>
            <p:cNvPr id="257"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58"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59"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a:ln>
                    <a:solidFill>
                      <a:srgbClr val="FFFF00"/>
                    </a:solidFill>
                  </a:ln>
                  <a:solidFill>
                    <a:srgbClr val="FFFF00"/>
                  </a:solidFill>
                  <a:latin typeface="Kruti Dev 010" pitchFamily="2" charset="0"/>
                </a:rPr>
                <a:t>iqu% O;ofLFkr djuk</a:t>
              </a:r>
              <a:endParaRPr lang="en-US" sz="4400" b="1" dirty="0">
                <a:ln>
                  <a:solidFill>
                    <a:srgbClr val="FFFF00"/>
                  </a:solidFill>
                </a:ln>
                <a:solidFill>
                  <a:srgbClr val="FFFF00"/>
                </a:solidFill>
                <a:latin typeface="Kruti Dev 010" pitchFamily="2" charset="0"/>
              </a:endParaRPr>
            </a:p>
          </p:txBody>
        </p:sp>
      </p:grpSp>
      <p:pic>
        <p:nvPicPr>
          <p:cNvPr id="17839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102030"/>
                                        </p:tgtEl>
                                        <p:attrNameLst>
                                          <p:attrName>style.visibility</p:attrName>
                                        </p:attrNameLst>
                                      </p:cBhvr>
                                      <p:to>
                                        <p:strVal val="visible"/>
                                      </p:to>
                                    </p:set>
                                    <p:animEffect transition="in" filter="wipe(right)">
                                      <p:cBhvr>
                                        <p:cTn id="7" dur="500"/>
                                        <p:tgtEl>
                                          <p:spTgt spid="11020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102036"/>
                                        </p:tgtEl>
                                        <p:attrNameLst>
                                          <p:attrName>style.visibility</p:attrName>
                                        </p:attrNameLst>
                                      </p:cBhvr>
                                      <p:to>
                                        <p:strVal val="visible"/>
                                      </p:to>
                                    </p:set>
                                    <p:animEffect transition="in" filter="wipe(right)">
                                      <p:cBhvr>
                                        <p:cTn id="12" dur="500"/>
                                        <p:tgtEl>
                                          <p:spTgt spid="110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710" name="Picture 26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80226" name="Rectangle 265"/>
          <p:cNvSpPr>
            <a:spLocks noChangeArrowheads="1"/>
          </p:cNvSpPr>
          <p:nvPr/>
        </p:nvSpPr>
        <p:spPr bwMode="auto">
          <a:xfrm>
            <a:off x="517525" y="479425"/>
            <a:ext cx="9036050" cy="6783388"/>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pic>
        <p:nvPicPr>
          <p:cNvPr id="180227"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950" y="361950"/>
            <a:ext cx="5013325" cy="692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44451" name="Rectangle 3"/>
          <p:cNvSpPr>
            <a:spLocks noChangeArrowheads="1"/>
          </p:cNvSpPr>
          <p:nvPr/>
        </p:nvSpPr>
        <p:spPr bwMode="auto">
          <a:xfrm>
            <a:off x="5575300" y="4243388"/>
            <a:ext cx="3548063" cy="1370012"/>
          </a:xfrm>
          <a:prstGeom prst="rect">
            <a:avLst/>
          </a:prstGeom>
          <a:noFill/>
          <a:ln w="50800">
            <a:noFill/>
            <a:miter lim="800000"/>
            <a:headEnd/>
            <a:tailEnd/>
          </a:ln>
          <a:effectLst>
            <a:outerShdw blurRad="63500" dist="12700" algn="ctr" rotWithShape="0">
              <a:schemeClr val="tx1">
                <a:alpha val="74998"/>
              </a:schemeClr>
            </a:outerShdw>
          </a:effectLst>
        </p:spPr>
        <p:txBody>
          <a:bodyPr lIns="90487" tIns="44450" rIns="90487" bIns="44450">
            <a:spAutoFit/>
          </a:bodyPr>
          <a:lstStyle/>
          <a:p>
            <a:pPr algn="ctr">
              <a:lnSpc>
                <a:spcPct val="70000"/>
              </a:lnSpc>
              <a:spcBef>
                <a:spcPct val="50000"/>
              </a:spcBef>
              <a:defRPr/>
            </a:pPr>
            <a:endParaRPr lang="en-US" sz="2400" b="1" dirty="0">
              <a:latin typeface="Kruti Dev 010" pitchFamily="2" charset="0"/>
            </a:endParaRPr>
          </a:p>
          <a:p>
            <a:pPr algn="ctr">
              <a:lnSpc>
                <a:spcPct val="70000"/>
              </a:lnSpc>
              <a:spcBef>
                <a:spcPct val="50000"/>
              </a:spcBef>
              <a:defRPr/>
            </a:pPr>
            <a:endParaRPr lang="en-US" sz="1800" b="1" dirty="0">
              <a:latin typeface="Kruti Dev 010" pitchFamily="2" charset="0"/>
            </a:endParaRPr>
          </a:p>
          <a:p>
            <a:pPr algn="ctr">
              <a:lnSpc>
                <a:spcPct val="70000"/>
              </a:lnSpc>
              <a:spcBef>
                <a:spcPct val="50000"/>
              </a:spcBef>
              <a:defRPr/>
            </a:pPr>
            <a:endParaRPr lang="en-US" sz="1800" b="1" dirty="0">
              <a:latin typeface="Kruti Dev 010" pitchFamily="2" charset="0"/>
            </a:endParaRPr>
          </a:p>
          <a:p>
            <a:pPr algn="ctr">
              <a:lnSpc>
                <a:spcPct val="70000"/>
              </a:lnSpc>
              <a:spcBef>
                <a:spcPct val="50000"/>
              </a:spcBef>
              <a:defRPr/>
            </a:pPr>
            <a:endParaRPr lang="en-US" sz="2000" b="1" dirty="0">
              <a:solidFill>
                <a:srgbClr val="063DE8"/>
              </a:solidFill>
              <a:latin typeface="Kruti Dev 010" pitchFamily="2" charset="0"/>
            </a:endParaRPr>
          </a:p>
        </p:txBody>
      </p:sp>
      <p:sp>
        <p:nvSpPr>
          <p:cNvPr id="180229" name="Rectangle 4"/>
          <p:cNvSpPr>
            <a:spLocks noChangeArrowheads="1"/>
          </p:cNvSpPr>
          <p:nvPr/>
        </p:nvSpPr>
        <p:spPr bwMode="auto">
          <a:xfrm>
            <a:off x="2840038" y="22828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0" name="Rectangle 5"/>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1" name="Rectangle 6"/>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2" name="Rectangle 7"/>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3" name="Rectangle 8"/>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4" name="Rectangle 102"/>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5" name="Rectangle 103"/>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6" name="Rectangle 104"/>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7" name="Rectangle 105"/>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8" name="Rectangle 106"/>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9" name="Rectangle 107"/>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0" name="Rectangle 108"/>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1" name="Rectangle 109"/>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2" name="Rectangle 110"/>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3" name="Rectangle 111"/>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4" name="Rectangle 112"/>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5" name="Rectangle 113"/>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6" name="Rectangle 115"/>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7" name="Rectangle 116"/>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8" name="Rectangle 117"/>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9" name="Rectangle 118"/>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50" name="Rectangle 120"/>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51" name="Text Box 247"/>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180252" name="Text Box 260"/>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44717" name="Text Box 269"/>
          <p:cNvSpPr txBox="1">
            <a:spLocks noChangeArrowheads="1"/>
          </p:cNvSpPr>
          <p:nvPr/>
        </p:nvSpPr>
        <p:spPr bwMode="auto">
          <a:xfrm>
            <a:off x="5620024" y="3070553"/>
            <a:ext cx="3959225" cy="175432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ts val="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rPr>
              <a:t>iqjkus fu;e dh </a:t>
            </a:r>
            <a:endParaRPr lang="en-US" sz="40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endParaRPr>
          </a:p>
          <a:p>
            <a:pPr algn="ctr">
              <a:spcBef>
                <a:spcPts val="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rPr>
              <a:t>…</a:t>
            </a: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a:rPr>
              <a:t>‹</a:t>
            </a: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rPr>
              <a:t> iqLrdsa</a:t>
            </a:r>
            <a:endParaRPr lang="en-US" sz="5400" b="1" dirty="0">
              <a:ln>
                <a:solidFill>
                  <a:srgbClr val="00FFFF"/>
                </a:solidFill>
              </a:ln>
              <a:solidFill>
                <a:srgbClr val="FFEA18"/>
              </a:solidFill>
              <a:effectLst>
                <a:outerShdw blurRad="38100" dist="38100" dir="2700000" algn="tl">
                  <a:srgbClr val="000000">
                    <a:alpha val="43137"/>
                  </a:srgbClr>
                </a:outerShdw>
              </a:effectLst>
              <a:latin typeface="Kruti Dev 010" pitchFamily="2" charset="0"/>
            </a:endParaRPr>
          </a:p>
        </p:txBody>
      </p:sp>
      <p:grpSp>
        <p:nvGrpSpPr>
          <p:cNvPr id="2" name="Group 299"/>
          <p:cNvGrpSpPr>
            <a:grpSpLocks/>
          </p:cNvGrpSpPr>
          <p:nvPr/>
        </p:nvGrpSpPr>
        <p:grpSpPr bwMode="auto">
          <a:xfrm>
            <a:off x="5380038" y="5043488"/>
            <a:ext cx="4678362" cy="1573212"/>
            <a:chOff x="3270" y="3306"/>
            <a:chExt cx="2748" cy="806"/>
          </a:xfrm>
        </p:grpSpPr>
        <p:sp>
          <p:nvSpPr>
            <p:cNvPr id="744720" name="AutoShape 272"/>
            <p:cNvSpPr>
              <a:spLocks noChangeArrowheads="1"/>
            </p:cNvSpPr>
            <p:nvPr/>
          </p:nvSpPr>
          <p:spPr bwMode="auto">
            <a:xfrm>
              <a:off x="3428" y="3306"/>
              <a:ext cx="2410" cy="806"/>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lgn="ctr">
                <a:defRPr/>
              </a:pPr>
              <a:endParaRPr lang="en-US" sz="2400" i="1" dirty="0">
                <a:solidFill>
                  <a:srgbClr val="FFE957"/>
                </a:solidFill>
                <a:latin typeface="Kruti Dev 010" pitchFamily="2" charset="0"/>
                <a:ea typeface="+mn-ea"/>
                <a:cs typeface="+mn-cs"/>
              </a:endParaRPr>
            </a:p>
          </p:txBody>
        </p:sp>
        <p:sp>
          <p:nvSpPr>
            <p:cNvPr id="744721" name="Text Box 273"/>
            <p:cNvSpPr txBox="1">
              <a:spLocks noChangeArrowheads="1"/>
            </p:cNvSpPr>
            <p:nvPr/>
          </p:nvSpPr>
          <p:spPr bwMode="auto">
            <a:xfrm>
              <a:off x="3270" y="3329"/>
              <a:ext cx="2748" cy="67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200" b="1" dirty="0">
                  <a:ln>
                    <a:solidFill>
                      <a:srgbClr val="FFFF00"/>
                    </a:solidFill>
                  </a:ln>
                  <a:solidFill>
                    <a:srgbClr val="FFE957"/>
                  </a:solidFill>
                  <a:latin typeface="Kruti Dev 010" pitchFamily="2" charset="0"/>
                  <a:ea typeface="+mn-ea"/>
                  <a:cs typeface="+mn-cs"/>
                </a:rPr>
                <a:t>vuqekfur ckbZcy dky[kaM %</a:t>
              </a:r>
            </a:p>
            <a:p>
              <a:pPr algn="ctr">
                <a:spcBef>
                  <a:spcPct val="50000"/>
                </a:spcBef>
                <a:defRPr/>
              </a:pPr>
              <a:r>
                <a:rPr lang="en-US" sz="3200" b="1" dirty="0">
                  <a:ln>
                    <a:solidFill>
                      <a:srgbClr val="FFFF00"/>
                    </a:solidFill>
                  </a:ln>
                  <a:solidFill>
                    <a:srgbClr val="FFE957"/>
                  </a:solidFill>
                  <a:latin typeface="Kruti Dev 010" pitchFamily="2" charset="0"/>
                  <a:ea typeface="+mn-ea"/>
                  <a:cs typeface="+mn-cs"/>
                </a:rPr>
                <a:t>vczkge ds </a:t>
              </a:r>
              <a:r>
                <a:rPr lang="en-US" sz="3200" b="1" dirty="0" err="1">
                  <a:ln>
                    <a:solidFill>
                      <a:srgbClr val="FFFF00"/>
                    </a:solidFill>
                  </a:ln>
                  <a:solidFill>
                    <a:srgbClr val="FFE957"/>
                  </a:solidFill>
                  <a:latin typeface="Kruti Dev 010" pitchFamily="2" charset="0"/>
                  <a:ea typeface="+mn-ea"/>
                  <a:cs typeface="+mn-cs"/>
                </a:rPr>
                <a:t>iwoZ</a:t>
              </a:r>
              <a:r>
                <a:rPr lang="en-US" sz="3200" b="1" dirty="0">
                  <a:ln>
                    <a:solidFill>
                      <a:srgbClr val="FFFF00"/>
                    </a:solidFill>
                  </a:ln>
                  <a:solidFill>
                    <a:srgbClr val="FFE957"/>
                  </a:solidFill>
                  <a:latin typeface="Kruti Dev 010" pitchFamily="2" charset="0"/>
                  <a:ea typeface="+mn-ea"/>
                  <a:cs typeface="+mn-cs"/>
                </a:rPr>
                <a:t> ls </a:t>
              </a:r>
              <a:r>
                <a:rPr lang="en-US" sz="3200" b="1" dirty="0">
                  <a:ln>
                    <a:solidFill>
                      <a:srgbClr val="FFFF00"/>
                    </a:solidFill>
                  </a:ln>
                  <a:solidFill>
                    <a:srgbClr val="FFE957"/>
                  </a:solidFill>
                  <a:latin typeface="Kruti Dev 010"/>
                  <a:ea typeface="+mn-ea"/>
                  <a:cs typeface="+mn-cs"/>
                </a:rPr>
                <a:t>†…Œ</a:t>
              </a:r>
              <a:r>
                <a:rPr lang="en-US" sz="3200" b="1" dirty="0">
                  <a:ln>
                    <a:solidFill>
                      <a:srgbClr val="FFFF00"/>
                    </a:solidFill>
                  </a:ln>
                  <a:solidFill>
                    <a:srgbClr val="FFE957"/>
                  </a:solidFill>
                  <a:latin typeface="Kruti Dev 010" pitchFamily="2" charset="0"/>
                  <a:ea typeface="+mn-ea"/>
                  <a:cs typeface="+mn-cs"/>
                </a:rPr>
                <a:t> ch-lh-</a:t>
              </a:r>
            </a:p>
          </p:txBody>
        </p:sp>
      </p:grpSp>
      <p:sp>
        <p:nvSpPr>
          <p:cNvPr id="180255" name="Text Box 277"/>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84</a:t>
            </a:r>
          </a:p>
        </p:txBody>
      </p:sp>
      <p:sp>
        <p:nvSpPr>
          <p:cNvPr id="180256" name="Text Box 297"/>
          <p:cNvSpPr txBox="1">
            <a:spLocks noChangeArrowheads="1"/>
          </p:cNvSpPr>
          <p:nvPr/>
        </p:nvSpPr>
        <p:spPr bwMode="auto">
          <a:xfrm>
            <a:off x="9578975" y="72834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7</a:t>
            </a:r>
          </a:p>
        </p:txBody>
      </p:sp>
      <p:sp>
        <p:nvSpPr>
          <p:cNvPr id="45" name="Rectangle 291"/>
          <p:cNvSpPr>
            <a:spLocks noChangeArrowheads="1"/>
          </p:cNvSpPr>
          <p:nvPr/>
        </p:nvSpPr>
        <p:spPr bwMode="auto">
          <a:xfrm>
            <a:off x="6241777" y="597149"/>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sp>
        <p:nvSpPr>
          <p:cNvPr id="744732" name="Rectangle 284"/>
          <p:cNvSpPr>
            <a:spLocks noChangeArrowheads="1"/>
          </p:cNvSpPr>
          <p:nvPr/>
        </p:nvSpPr>
        <p:spPr bwMode="auto">
          <a:xfrm>
            <a:off x="409575" y="409575"/>
            <a:ext cx="5108575" cy="6778625"/>
          </a:xfrm>
          <a:prstGeom prst="rect">
            <a:avLst/>
          </a:prstGeom>
          <a:solidFill>
            <a:srgbClr val="000000">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Kruti Dev 010" charset="0"/>
            </a:endParaRPr>
          </a:p>
        </p:txBody>
      </p:sp>
      <p:sp>
        <p:nvSpPr>
          <p:cNvPr id="387" name="Text Box 24"/>
          <p:cNvSpPr txBox="1">
            <a:spLocks noChangeArrowheads="1"/>
          </p:cNvSpPr>
          <p:nvPr/>
        </p:nvSpPr>
        <p:spPr bwMode="auto">
          <a:xfrm>
            <a:off x="1312863" y="6670675"/>
            <a:ext cx="4940300" cy="646113"/>
          </a:xfrm>
          <a:prstGeom prst="rect">
            <a:avLst/>
          </a:prstGeom>
          <a:solidFill>
            <a:srgbClr val="1822CD"/>
          </a:solidFill>
          <a:ln w="57150">
            <a:solidFill>
              <a:srgbClr val="FFFF00"/>
            </a:solidFill>
            <a:miter lim="800000"/>
            <a:headEnd/>
            <a:tailEnd/>
          </a:ln>
          <a:effectLst>
            <a:outerShdw blurRad="63500" dist="107763" dir="2700000" algn="ctr" rotWithShape="0">
              <a:schemeClr val="tx1">
                <a:alpha val="74998"/>
              </a:schemeClr>
            </a:outerShdw>
          </a:effectLst>
        </p:spPr>
        <p:txBody>
          <a:bodyPr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3600" b="1">
                <a:solidFill>
                  <a:schemeClr val="bg1"/>
                </a:solidFill>
                <a:latin typeface="Kruti Dev 010" charset="0"/>
              </a:rPr>
              <a:t>v/;;u lgk;d</a:t>
            </a:r>
            <a:r>
              <a:rPr lang="en-US" sz="3200" b="1">
                <a:solidFill>
                  <a:schemeClr val="bg1"/>
                </a:solidFill>
                <a:latin typeface="Kruti Dev 010" charset="0"/>
              </a:rPr>
              <a:t> </a:t>
            </a:r>
            <a:r>
              <a:rPr lang="en-US" sz="2800" b="1">
                <a:solidFill>
                  <a:schemeClr val="bg1"/>
                </a:solidFill>
                <a:latin typeface="Kruti Dev 010" charset="0"/>
              </a:rPr>
              <a:t>ƒ‹</a:t>
            </a:r>
            <a:endParaRPr lang="en-US" sz="3600" b="1">
              <a:solidFill>
                <a:schemeClr val="bg1"/>
              </a:solidFill>
              <a:latin typeface="Kruti Dev 010" charset="0"/>
            </a:endParaRPr>
          </a:p>
        </p:txBody>
      </p:sp>
      <p:sp>
        <p:nvSpPr>
          <p:cNvPr id="744739" name="Text Box 291"/>
          <p:cNvSpPr txBox="1">
            <a:spLocks noChangeArrowheads="1"/>
          </p:cNvSpPr>
          <p:nvPr/>
        </p:nvSpPr>
        <p:spPr bwMode="auto">
          <a:xfrm>
            <a:off x="1830935" y="896992"/>
            <a:ext cx="3484562"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en-US" sz="5400" b="1" dirty="0">
                <a:ln>
                  <a:solidFill>
                    <a:srgbClr val="FFFF00"/>
                  </a:solidFill>
                </a:ln>
                <a:solidFill>
                  <a:srgbClr val="FFF819"/>
                </a:solidFill>
                <a:latin typeface="Kruti Dev 010" pitchFamily="2" charset="0"/>
                <a:ea typeface="+mn-ea"/>
                <a:cs typeface="+mn-cs"/>
              </a:rPr>
              <a:t>laxfBr</a:t>
            </a:r>
          </a:p>
        </p:txBody>
      </p:sp>
      <p:sp>
        <p:nvSpPr>
          <p:cNvPr id="744740" name="Text Box 292"/>
          <p:cNvSpPr txBox="1">
            <a:spLocks noChangeArrowheads="1"/>
          </p:cNvSpPr>
          <p:nvPr/>
        </p:nvSpPr>
        <p:spPr bwMode="auto">
          <a:xfrm>
            <a:off x="1583887" y="1715704"/>
            <a:ext cx="3965575"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en-US" sz="5400" b="1" dirty="0">
                <a:ln>
                  <a:solidFill>
                    <a:srgbClr val="FFFF00"/>
                  </a:solidFill>
                </a:ln>
                <a:solidFill>
                  <a:srgbClr val="FFF819"/>
                </a:solidFill>
                <a:latin typeface="Kruti Dev 010" pitchFamily="2" charset="0"/>
                <a:ea typeface="+mn-ea"/>
                <a:cs typeface="+mn-cs"/>
              </a:rPr>
              <a:t>Øekuqlkj</a:t>
            </a:r>
          </a:p>
        </p:txBody>
      </p:sp>
      <p:sp>
        <p:nvSpPr>
          <p:cNvPr id="744741" name="Text Box 293"/>
          <p:cNvSpPr txBox="1">
            <a:spLocks noChangeArrowheads="1"/>
          </p:cNvSpPr>
          <p:nvPr/>
        </p:nvSpPr>
        <p:spPr bwMode="auto">
          <a:xfrm>
            <a:off x="2305488" y="2635360"/>
            <a:ext cx="3117850"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en-US" sz="5400" b="1" dirty="0">
                <a:ln>
                  <a:solidFill>
                    <a:srgbClr val="FFFF00"/>
                  </a:solidFill>
                </a:ln>
                <a:solidFill>
                  <a:srgbClr val="FFF819"/>
                </a:solidFill>
                <a:latin typeface="Kruti Dev 010" pitchFamily="2" charset="0"/>
                <a:ea typeface="+mn-ea"/>
                <a:cs typeface="+mn-cs"/>
              </a:rPr>
              <a:t>dkj.k</a:t>
            </a:r>
          </a:p>
        </p:txBody>
      </p:sp>
      <p:sp>
        <p:nvSpPr>
          <p:cNvPr id="744742" name="Text Box 294"/>
          <p:cNvSpPr txBox="1">
            <a:spLocks noChangeArrowheads="1"/>
          </p:cNvSpPr>
          <p:nvPr/>
        </p:nvSpPr>
        <p:spPr bwMode="auto">
          <a:xfrm>
            <a:off x="1378990" y="3512591"/>
            <a:ext cx="4106862"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defRPr/>
            </a:pPr>
            <a:r>
              <a:rPr lang="en-US" sz="5400" b="1" dirty="0">
                <a:ln>
                  <a:solidFill>
                    <a:srgbClr val="FFFF00"/>
                  </a:solidFill>
                </a:ln>
                <a:solidFill>
                  <a:srgbClr val="FFF819"/>
                </a:solidFill>
                <a:latin typeface="Kruti Dev 010" pitchFamily="2" charset="0"/>
                <a:ea typeface="+mn-ea"/>
                <a:cs typeface="+mn-cs"/>
              </a:rPr>
              <a:t>laca)rk</a:t>
            </a:r>
            <a:endParaRPr lang="en-US" sz="5400" b="1" dirty="0">
              <a:ln>
                <a:solidFill>
                  <a:srgbClr val="FFFF00"/>
                </a:solidFill>
              </a:ln>
              <a:solidFill>
                <a:srgbClr val="FFF819"/>
              </a:solidFill>
              <a:latin typeface="Kruti Dev 010" pitchFamily="2" charset="0"/>
            </a:endParaRPr>
          </a:p>
        </p:txBody>
      </p:sp>
      <p:sp>
        <p:nvSpPr>
          <p:cNvPr id="744744" name="Text Box 296"/>
          <p:cNvSpPr txBox="1">
            <a:spLocks noChangeArrowheads="1"/>
          </p:cNvSpPr>
          <p:nvPr/>
        </p:nvSpPr>
        <p:spPr bwMode="auto">
          <a:xfrm>
            <a:off x="1623082" y="4287291"/>
            <a:ext cx="3768725"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en-US" sz="5400" b="1" dirty="0">
                <a:ln>
                  <a:solidFill>
                    <a:srgbClr val="FFFF00"/>
                  </a:solidFill>
                </a:ln>
                <a:solidFill>
                  <a:srgbClr val="FFF819"/>
                </a:solidFill>
                <a:latin typeface="Kruti Dev 010" pitchFamily="2" charset="0"/>
                <a:ea typeface="+mn-ea"/>
                <a:cs typeface="+mn-cs"/>
              </a:rPr>
              <a:t>miyC/krk</a:t>
            </a:r>
          </a:p>
        </p:txBody>
      </p:sp>
      <p:sp>
        <p:nvSpPr>
          <p:cNvPr id="744743" name="Text Box 295"/>
          <p:cNvSpPr txBox="1">
            <a:spLocks noChangeArrowheads="1"/>
          </p:cNvSpPr>
          <p:nvPr/>
        </p:nvSpPr>
        <p:spPr bwMode="auto">
          <a:xfrm>
            <a:off x="1806356" y="5241652"/>
            <a:ext cx="3711575"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defRPr/>
            </a:pPr>
            <a:r>
              <a:rPr lang="en-US" sz="5400" b="1" dirty="0">
                <a:ln>
                  <a:solidFill>
                    <a:srgbClr val="FFFF00"/>
                  </a:solidFill>
                </a:ln>
                <a:solidFill>
                  <a:srgbClr val="FFF819"/>
                </a:solidFill>
                <a:latin typeface="Kruti Dev 010" pitchFamily="2" charset="0"/>
                <a:ea typeface="+mn-ea"/>
                <a:cs typeface="+mn-cs"/>
              </a:rPr>
              <a:t>lanHkZ</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44732"/>
                                        </p:tgtEl>
                                        <p:attrNameLst>
                                          <p:attrName>style.visibility</p:attrName>
                                        </p:attrNameLst>
                                      </p:cBhvr>
                                      <p:to>
                                        <p:strVal val="visible"/>
                                      </p:to>
                                    </p:set>
                                    <p:animEffect transition="in" filter="wipe(left)">
                                      <p:cBhvr>
                                        <p:cTn id="13" dur="500"/>
                                        <p:tgtEl>
                                          <p:spTgt spid="744732"/>
                                        </p:tgtEl>
                                      </p:cBhvr>
                                    </p:animEffect>
                                  </p:childTnLst>
                                </p:cTn>
                              </p:par>
                            </p:childTnLst>
                          </p:cTn>
                        </p:par>
                        <p:par>
                          <p:cTn id="14" fill="hold" nodeType="afterGroup">
                            <p:stCondLst>
                              <p:cond delay="500"/>
                            </p:stCondLst>
                            <p:childTnLst>
                              <p:par>
                                <p:cTn id="15" presetID="2" presetClass="entr" presetSubtype="8" fill="hold" nodeType="afterEffect">
                                  <p:stCondLst>
                                    <p:cond delay="0"/>
                                  </p:stCondLst>
                                  <p:childTnLst>
                                    <p:set>
                                      <p:cBhvr>
                                        <p:cTn id="16" dur="1" fill="hold">
                                          <p:stCondLst>
                                            <p:cond delay="0"/>
                                          </p:stCondLst>
                                        </p:cTn>
                                        <p:tgtEl>
                                          <p:spTgt spid="744739"/>
                                        </p:tgtEl>
                                        <p:attrNameLst>
                                          <p:attrName>style.visibility</p:attrName>
                                        </p:attrNameLst>
                                      </p:cBhvr>
                                      <p:to>
                                        <p:strVal val="visible"/>
                                      </p:to>
                                    </p:set>
                                    <p:anim calcmode="lin" valueType="num">
                                      <p:cBhvr additive="base">
                                        <p:cTn id="17" dur="500" fill="hold"/>
                                        <p:tgtEl>
                                          <p:spTgt spid="744739"/>
                                        </p:tgtEl>
                                        <p:attrNameLst>
                                          <p:attrName>ppt_x</p:attrName>
                                        </p:attrNameLst>
                                      </p:cBhvr>
                                      <p:tavLst>
                                        <p:tav tm="0">
                                          <p:val>
                                            <p:strVal val="0-#ppt_w/2"/>
                                          </p:val>
                                        </p:tav>
                                        <p:tav tm="100000">
                                          <p:val>
                                            <p:strVal val="#ppt_x"/>
                                          </p:val>
                                        </p:tav>
                                      </p:tavLst>
                                    </p:anim>
                                    <p:anim calcmode="lin" valueType="num">
                                      <p:cBhvr additive="base">
                                        <p:cTn id="18" dur="500" fill="hold"/>
                                        <p:tgtEl>
                                          <p:spTgt spid="74473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744740"/>
                                        </p:tgtEl>
                                        <p:attrNameLst>
                                          <p:attrName>style.visibility</p:attrName>
                                        </p:attrNameLst>
                                      </p:cBhvr>
                                      <p:to>
                                        <p:strVal val="visible"/>
                                      </p:to>
                                    </p:set>
                                    <p:anim calcmode="lin" valueType="num">
                                      <p:cBhvr additive="base">
                                        <p:cTn id="23" dur="500" fill="hold"/>
                                        <p:tgtEl>
                                          <p:spTgt spid="744740"/>
                                        </p:tgtEl>
                                        <p:attrNameLst>
                                          <p:attrName>ppt_x</p:attrName>
                                        </p:attrNameLst>
                                      </p:cBhvr>
                                      <p:tavLst>
                                        <p:tav tm="0">
                                          <p:val>
                                            <p:strVal val="0-#ppt_w/2"/>
                                          </p:val>
                                        </p:tav>
                                        <p:tav tm="100000">
                                          <p:val>
                                            <p:strVal val="#ppt_x"/>
                                          </p:val>
                                        </p:tav>
                                      </p:tavLst>
                                    </p:anim>
                                    <p:anim calcmode="lin" valueType="num">
                                      <p:cBhvr additive="base">
                                        <p:cTn id="24" dur="500" fill="hold"/>
                                        <p:tgtEl>
                                          <p:spTgt spid="74474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744741"/>
                                        </p:tgtEl>
                                        <p:attrNameLst>
                                          <p:attrName>style.visibility</p:attrName>
                                        </p:attrNameLst>
                                      </p:cBhvr>
                                      <p:to>
                                        <p:strVal val="visible"/>
                                      </p:to>
                                    </p:set>
                                    <p:anim calcmode="lin" valueType="num">
                                      <p:cBhvr additive="base">
                                        <p:cTn id="29" dur="500" fill="hold"/>
                                        <p:tgtEl>
                                          <p:spTgt spid="744741"/>
                                        </p:tgtEl>
                                        <p:attrNameLst>
                                          <p:attrName>ppt_x</p:attrName>
                                        </p:attrNameLst>
                                      </p:cBhvr>
                                      <p:tavLst>
                                        <p:tav tm="0">
                                          <p:val>
                                            <p:strVal val="0-#ppt_w/2"/>
                                          </p:val>
                                        </p:tav>
                                        <p:tav tm="100000">
                                          <p:val>
                                            <p:strVal val="#ppt_x"/>
                                          </p:val>
                                        </p:tav>
                                      </p:tavLst>
                                    </p:anim>
                                    <p:anim calcmode="lin" valueType="num">
                                      <p:cBhvr additive="base">
                                        <p:cTn id="30" dur="500" fill="hold"/>
                                        <p:tgtEl>
                                          <p:spTgt spid="74474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744742"/>
                                        </p:tgtEl>
                                        <p:attrNameLst>
                                          <p:attrName>style.visibility</p:attrName>
                                        </p:attrNameLst>
                                      </p:cBhvr>
                                      <p:to>
                                        <p:strVal val="visible"/>
                                      </p:to>
                                    </p:set>
                                    <p:anim calcmode="lin" valueType="num">
                                      <p:cBhvr additive="base">
                                        <p:cTn id="35" dur="500" fill="hold"/>
                                        <p:tgtEl>
                                          <p:spTgt spid="744742"/>
                                        </p:tgtEl>
                                        <p:attrNameLst>
                                          <p:attrName>ppt_x</p:attrName>
                                        </p:attrNameLst>
                                      </p:cBhvr>
                                      <p:tavLst>
                                        <p:tav tm="0">
                                          <p:val>
                                            <p:strVal val="0-#ppt_w/2"/>
                                          </p:val>
                                        </p:tav>
                                        <p:tav tm="100000">
                                          <p:val>
                                            <p:strVal val="#ppt_x"/>
                                          </p:val>
                                        </p:tav>
                                      </p:tavLst>
                                    </p:anim>
                                    <p:anim calcmode="lin" valueType="num">
                                      <p:cBhvr additive="base">
                                        <p:cTn id="36" dur="500" fill="hold"/>
                                        <p:tgtEl>
                                          <p:spTgt spid="74474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744744"/>
                                        </p:tgtEl>
                                        <p:attrNameLst>
                                          <p:attrName>style.visibility</p:attrName>
                                        </p:attrNameLst>
                                      </p:cBhvr>
                                      <p:to>
                                        <p:strVal val="visible"/>
                                      </p:to>
                                    </p:set>
                                    <p:anim calcmode="lin" valueType="num">
                                      <p:cBhvr additive="base">
                                        <p:cTn id="41" dur="500" fill="hold"/>
                                        <p:tgtEl>
                                          <p:spTgt spid="744744"/>
                                        </p:tgtEl>
                                        <p:attrNameLst>
                                          <p:attrName>ppt_x</p:attrName>
                                        </p:attrNameLst>
                                      </p:cBhvr>
                                      <p:tavLst>
                                        <p:tav tm="0">
                                          <p:val>
                                            <p:strVal val="0-#ppt_w/2"/>
                                          </p:val>
                                        </p:tav>
                                        <p:tav tm="100000">
                                          <p:val>
                                            <p:strVal val="#ppt_x"/>
                                          </p:val>
                                        </p:tav>
                                      </p:tavLst>
                                    </p:anim>
                                    <p:anim calcmode="lin" valueType="num">
                                      <p:cBhvr additive="base">
                                        <p:cTn id="42" dur="500" fill="hold"/>
                                        <p:tgtEl>
                                          <p:spTgt spid="74474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744743"/>
                                        </p:tgtEl>
                                        <p:attrNameLst>
                                          <p:attrName>style.visibility</p:attrName>
                                        </p:attrNameLst>
                                      </p:cBhvr>
                                      <p:to>
                                        <p:strVal val="visible"/>
                                      </p:to>
                                    </p:set>
                                    <p:anim calcmode="lin" valueType="num">
                                      <p:cBhvr additive="base">
                                        <p:cTn id="47" dur="500" fill="hold"/>
                                        <p:tgtEl>
                                          <p:spTgt spid="744743"/>
                                        </p:tgtEl>
                                        <p:attrNameLst>
                                          <p:attrName>ppt_x</p:attrName>
                                        </p:attrNameLst>
                                      </p:cBhvr>
                                      <p:tavLst>
                                        <p:tav tm="0">
                                          <p:val>
                                            <p:strVal val="0-#ppt_w/2"/>
                                          </p:val>
                                        </p:tav>
                                        <p:tav tm="100000">
                                          <p:val>
                                            <p:strVal val="#ppt_x"/>
                                          </p:val>
                                        </p:tav>
                                      </p:tavLst>
                                    </p:anim>
                                    <p:anim calcmode="lin" valueType="num">
                                      <p:cBhvr additive="base">
                                        <p:cTn id="48" dur="500" fill="hold"/>
                                        <p:tgtEl>
                                          <p:spTgt spid="744743"/>
                                        </p:tgtEl>
                                        <p:attrNameLst>
                                          <p:attrName>ppt_y</p:attrName>
                                        </p:attrNameLst>
                                      </p:cBhvr>
                                      <p:tavLst>
                                        <p:tav tm="0">
                                          <p:val>
                                            <p:strVal val="#ppt_y"/>
                                          </p:val>
                                        </p:tav>
                                        <p:tav tm="100000">
                                          <p:val>
                                            <p:strVal val="#ppt_y"/>
                                          </p:val>
                                        </p:tav>
                                      </p:tavLst>
                                    </p:anim>
                                  </p:childTnLst>
                                </p:cTn>
                              </p:par>
                              <p:par>
                                <p:cTn id="49" presetID="7" presetClass="entr" presetSubtype="1" fill="hold" grpId="0" nodeType="withEffect">
                                  <p:stCondLst>
                                    <p:cond delay="0"/>
                                  </p:stCondLst>
                                  <p:childTnLst>
                                    <p:set>
                                      <p:cBhvr>
                                        <p:cTn id="50" dur="1" fill="hold">
                                          <p:stCondLst>
                                            <p:cond delay="0"/>
                                          </p:stCondLst>
                                        </p:cTn>
                                        <p:tgtEl>
                                          <p:spTgt spid="387"/>
                                        </p:tgtEl>
                                        <p:attrNameLst>
                                          <p:attrName>style.visibility</p:attrName>
                                        </p:attrNameLst>
                                      </p:cBhvr>
                                      <p:to>
                                        <p:strVal val="visible"/>
                                      </p:to>
                                    </p:set>
                                    <p:anim calcmode="lin" valueType="num">
                                      <p:cBhvr additive="base">
                                        <p:cTn id="51" dur="5000" fill="hold"/>
                                        <p:tgtEl>
                                          <p:spTgt spid="387"/>
                                        </p:tgtEl>
                                        <p:attrNameLst>
                                          <p:attrName>ppt_x</p:attrName>
                                        </p:attrNameLst>
                                      </p:cBhvr>
                                      <p:tavLst>
                                        <p:tav tm="0">
                                          <p:val>
                                            <p:strVal val="#ppt_x"/>
                                          </p:val>
                                        </p:tav>
                                        <p:tav tm="100000">
                                          <p:val>
                                            <p:strVal val="#ppt_x"/>
                                          </p:val>
                                        </p:tav>
                                      </p:tavLst>
                                    </p:anim>
                                    <p:anim calcmode="lin" valueType="num">
                                      <p:cBhvr additive="base">
                                        <p:cTn id="52" dur="5000" fill="hold"/>
                                        <p:tgtEl>
                                          <p:spTgt spid="3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732" grpId="0" animBg="1"/>
      <p:bldP spid="387"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5" y="0"/>
            <a:ext cx="10061575" cy="777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82274" name="Text Box 22"/>
          <p:cNvSpPr txBox="1">
            <a:spLocks noChangeArrowheads="1"/>
          </p:cNvSpPr>
          <p:nvPr/>
        </p:nvSpPr>
        <p:spPr bwMode="auto">
          <a:xfrm>
            <a:off x="9001125" y="73358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00</a:t>
            </a:r>
          </a:p>
        </p:txBody>
      </p:sp>
      <p:sp>
        <p:nvSpPr>
          <p:cNvPr id="182275" name="Text Box 23"/>
          <p:cNvSpPr txBox="1">
            <a:spLocks noChangeArrowheads="1"/>
          </p:cNvSpPr>
          <p:nvPr/>
        </p:nvSpPr>
        <p:spPr bwMode="auto">
          <a:xfrm>
            <a:off x="479425" y="73580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chemeClr val="bg1"/>
                </a:solidFill>
                <a:latin typeface="Arial" charset="0"/>
              </a:rPr>
              <a:t>©2006 TBBMI</a:t>
            </a:r>
          </a:p>
        </p:txBody>
      </p:sp>
      <p:sp>
        <p:nvSpPr>
          <p:cNvPr id="182276" name="Rectangle 24"/>
          <p:cNvSpPr>
            <a:spLocks noChangeArrowheads="1"/>
          </p:cNvSpPr>
          <p:nvPr/>
        </p:nvSpPr>
        <p:spPr bwMode="auto">
          <a:xfrm>
            <a:off x="8529638" y="7340600"/>
            <a:ext cx="6588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rgbClr val="FEF800"/>
                </a:solidFill>
              </a:rPr>
              <a:t>9.6.07.</a:t>
            </a:r>
          </a:p>
        </p:txBody>
      </p:sp>
      <p:sp>
        <p:nvSpPr>
          <p:cNvPr id="182277" name="Rectangle 25"/>
          <p:cNvSpPr>
            <a:spLocks noChangeArrowheads="1"/>
          </p:cNvSpPr>
          <p:nvPr/>
        </p:nvSpPr>
        <p:spPr bwMode="auto">
          <a:xfrm>
            <a:off x="9028113" y="73437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rgbClr val="FEF800"/>
                </a:solidFill>
              </a:rPr>
              <a:t>85</a:t>
            </a:r>
          </a:p>
        </p:txBody>
      </p:sp>
      <p:grpSp>
        <p:nvGrpSpPr>
          <p:cNvPr id="182278" name="Group 3"/>
          <p:cNvGrpSpPr>
            <a:grpSpLocks/>
          </p:cNvGrpSpPr>
          <p:nvPr/>
        </p:nvGrpSpPr>
        <p:grpSpPr bwMode="auto">
          <a:xfrm>
            <a:off x="84138" y="5903913"/>
            <a:ext cx="9455150" cy="1792287"/>
            <a:chOff x="48" y="3281"/>
            <a:chExt cx="5415" cy="996"/>
          </a:xfrm>
        </p:grpSpPr>
        <p:sp>
          <p:nvSpPr>
            <p:cNvPr id="15" name="Text Box 4"/>
            <p:cNvSpPr txBox="1">
              <a:spLocks noChangeArrowheads="1"/>
            </p:cNvSpPr>
            <p:nvPr/>
          </p:nvSpPr>
          <p:spPr bwMode="auto">
            <a:xfrm>
              <a:off x="48" y="4096"/>
              <a:ext cx="1017" cy="181"/>
            </a:xfrm>
            <a:prstGeom prst="rect">
              <a:avLst/>
            </a:prstGeom>
            <a:noFill/>
            <a:ln w="12700">
              <a:noFill/>
              <a:miter lim="800000"/>
              <a:headEnd/>
              <a:tailEnd/>
            </a:ln>
            <a:effectLst>
              <a:outerShdw blurRad="63500" dist="85194" dir="1593903" algn="ctr" rotWithShape="0">
                <a:schemeClr val="tx1">
                  <a:alpha val="74998"/>
                </a:schemeClr>
              </a:outerShdw>
            </a:effectLst>
          </p:spPr>
          <p:txBody>
            <a:bodyPr lIns="126481" tIns="63240" rIns="126481" bIns="63240" anchor="ctr">
              <a:spAutoFit/>
            </a:bodyPr>
            <a:lstStyle/>
            <a:p>
              <a:pPr algn="ctr" defTabSz="1019175">
                <a:spcBef>
                  <a:spcPct val="50000"/>
                </a:spcBef>
                <a:defRPr/>
              </a:pPr>
              <a:endParaRPr lang="en-US" sz="1300" b="1" dirty="0">
                <a:effectLst>
                  <a:outerShdw blurRad="38100" dist="38100" dir="2700000" algn="tl">
                    <a:srgbClr val="DDDDDD"/>
                  </a:outerShdw>
                </a:effectLst>
                <a:latin typeface="Times New Roman" charset="0"/>
                <a:ea typeface="+mn-ea"/>
                <a:cs typeface="+mn-cs"/>
              </a:endParaRPr>
            </a:p>
          </p:txBody>
        </p:sp>
        <p:sp>
          <p:nvSpPr>
            <p:cNvPr id="16" name="Text Box 5"/>
            <p:cNvSpPr txBox="1">
              <a:spLocks noChangeArrowheads="1"/>
            </p:cNvSpPr>
            <p:nvPr/>
          </p:nvSpPr>
          <p:spPr bwMode="auto">
            <a:xfrm>
              <a:off x="409" y="3281"/>
              <a:ext cx="5054" cy="55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126481" tIns="63240" rIns="126481" bIns="63240"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defRPr/>
              </a:pPr>
              <a:r>
                <a:rPr lang="en-US" sz="2800" b="1" i="1">
                  <a:solidFill>
                    <a:srgbClr val="FAFD00"/>
                  </a:solidFill>
                  <a:latin typeface="Kruti Dev 050 " charset="0"/>
                </a:rPr>
                <a:t>fn ckbZcy csfldyh  baVjus</a:t>
              </a:r>
              <a:r>
                <a:rPr lang="ja-JP" altLang="en-US" sz="2800" b="1" i="1">
                  <a:solidFill>
                    <a:srgbClr val="FAFD00"/>
                  </a:solidFill>
                  <a:latin typeface="Kruti Dev 050 " charset="0"/>
                </a:rPr>
                <a:t>’</a:t>
              </a:r>
              <a:r>
                <a:rPr lang="en-US" sz="2800" b="1" i="1">
                  <a:solidFill>
                    <a:srgbClr val="FAFD00"/>
                  </a:solidFill>
                  <a:latin typeface="Kruti Dev 050 " charset="0"/>
                </a:rPr>
                <a:t>kuy fefuLVªht dk izLrqrhdj.k----</a:t>
              </a:r>
            </a:p>
            <a:p>
              <a:pPr algn="ctr">
                <a:defRPr/>
              </a:pPr>
              <a:r>
                <a:rPr lang="en-US" sz="2800" b="1" i="1">
                  <a:solidFill>
                    <a:srgbClr val="FAFD00"/>
                  </a:solidFill>
                  <a:latin typeface="Kruti Dev 050 " charset="0"/>
                </a:rPr>
                <a:t>QksVZ oFkZ] VsDlkl</a:t>
              </a:r>
              <a:endParaRPr lang="en-US" sz="2800" b="1">
                <a:solidFill>
                  <a:srgbClr val="FAFD00"/>
                </a:solidFill>
                <a:latin typeface="Kruti Dev 050 " charset="0"/>
              </a:endParaRPr>
            </a:p>
          </p:txBody>
        </p:sp>
        <p:sp>
          <p:nvSpPr>
            <p:cNvPr id="17" name="Text Box 6"/>
            <p:cNvSpPr txBox="1">
              <a:spLocks noChangeArrowheads="1"/>
            </p:cNvSpPr>
            <p:nvPr/>
          </p:nvSpPr>
          <p:spPr bwMode="auto">
            <a:xfrm>
              <a:off x="1662" y="3863"/>
              <a:ext cx="2361" cy="258"/>
            </a:xfrm>
            <a:prstGeom prst="rect">
              <a:avLst/>
            </a:prstGeom>
            <a:noFill/>
            <a:ln w="9525">
              <a:noFill/>
              <a:miter lim="800000"/>
              <a:headEnd/>
              <a:tailEnd/>
            </a:ln>
            <a:effectLst>
              <a:outerShdw blurRad="63500" dist="53882" dir="2700000" algn="ctr" rotWithShape="0">
                <a:schemeClr val="tx1">
                  <a:alpha val="74998"/>
                </a:schemeClr>
              </a:outerShdw>
            </a:effectLst>
          </p:spPr>
          <p:txBody>
            <a:bodyPr lIns="126481" tIns="63240" rIns="126481" bIns="63240" anchor="ctr">
              <a:spAutoFit/>
            </a:bodyPr>
            <a:lstStyle/>
            <a:p>
              <a:pPr algn="l" defTabSz="1019175">
                <a:spcBef>
                  <a:spcPct val="50000"/>
                </a:spcBef>
                <a:defRPr/>
              </a:pPr>
              <a:r>
                <a:rPr lang="en-US" sz="2200" dirty="0" err="1">
                  <a:solidFill>
                    <a:srgbClr val="FFFB0C"/>
                  </a:solidFill>
                  <a:latin typeface="Helvetica" charset="0"/>
                  <a:ea typeface="+mn-ea"/>
                  <a:cs typeface="+mn-cs"/>
                </a:rPr>
                <a:t>www.biblebasically.org</a:t>
              </a:r>
              <a:endParaRPr lang="en-US" sz="2200" dirty="0">
                <a:solidFill>
                  <a:srgbClr val="FFFB0C"/>
                </a:solidFill>
                <a:latin typeface="Helvetica" charset="0"/>
                <a:ea typeface="+mn-ea"/>
                <a:cs typeface="+mn-cs"/>
              </a:endParaRPr>
            </a:p>
          </p:txBody>
        </p:sp>
      </p:grpSp>
      <p:pic>
        <p:nvPicPr>
          <p:cNvPr id="182279"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4625"/>
            <a:ext cx="10058400" cy="820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290"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8434"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pic>
        <p:nvPicPr>
          <p:cNvPr id="18435"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988" y="441325"/>
            <a:ext cx="5013325" cy="692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8436" name="Text Box 3"/>
          <p:cNvSpPr txBox="1">
            <a:spLocks noChangeArrowheads="1"/>
          </p:cNvSpPr>
          <p:nvPr/>
        </p:nvSpPr>
        <p:spPr bwMode="auto">
          <a:xfrm>
            <a:off x="9653588" y="6350"/>
            <a:ext cx="273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solidFill>
                  <a:srgbClr val="FFA27C"/>
                </a:solidFill>
                <a:latin typeface="Kruti Dev 010" charset="0"/>
              </a:rPr>
              <a:t> </a:t>
            </a:r>
          </a:p>
        </p:txBody>
      </p:sp>
      <p:sp>
        <p:nvSpPr>
          <p:cNvPr id="18437" name="Text Box 23"/>
          <p:cNvSpPr txBox="1">
            <a:spLocks noChangeArrowheads="1"/>
          </p:cNvSpPr>
          <p:nvPr/>
        </p:nvSpPr>
        <p:spPr bwMode="auto">
          <a:xfrm>
            <a:off x="9010650" y="7350125"/>
            <a:ext cx="284163"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08</a:t>
            </a:r>
          </a:p>
        </p:txBody>
      </p:sp>
      <p:sp>
        <p:nvSpPr>
          <p:cNvPr id="14" name="Text Box 14"/>
          <p:cNvSpPr txBox="1">
            <a:spLocks noChangeArrowheads="1"/>
          </p:cNvSpPr>
          <p:nvPr/>
        </p:nvSpPr>
        <p:spPr bwMode="auto">
          <a:xfrm>
            <a:off x="5522196" y="2442592"/>
            <a:ext cx="36830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bfrgkl</a:t>
            </a:r>
            <a:endParaRPr lang="en-US" sz="4400" b="1" dirty="0">
              <a:ln>
                <a:solidFill>
                  <a:schemeClr val="bg1"/>
                </a:solidFill>
              </a:ln>
              <a:solidFill>
                <a:schemeClr val="bg1"/>
              </a:solidFill>
              <a:latin typeface="Kruti Dev 010" pitchFamily="2" charset="0"/>
              <a:ea typeface="+mn-ea"/>
              <a:cs typeface="+mn-cs"/>
            </a:endParaRPr>
          </a:p>
        </p:txBody>
      </p:sp>
      <p:sp>
        <p:nvSpPr>
          <p:cNvPr id="15" name="Text Box 15"/>
          <p:cNvSpPr txBox="1">
            <a:spLocks noChangeArrowheads="1"/>
          </p:cNvSpPr>
          <p:nvPr/>
        </p:nvSpPr>
        <p:spPr bwMode="auto">
          <a:xfrm>
            <a:off x="5971753" y="3109686"/>
            <a:ext cx="36195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fu;e ,oa bfrgkl</a:t>
            </a:r>
          </a:p>
        </p:txBody>
      </p:sp>
      <p:sp>
        <p:nvSpPr>
          <p:cNvPr id="17" name="Text Box 17"/>
          <p:cNvSpPr txBox="1">
            <a:spLocks noChangeArrowheads="1"/>
          </p:cNvSpPr>
          <p:nvPr/>
        </p:nvSpPr>
        <p:spPr bwMode="auto">
          <a:xfrm>
            <a:off x="5287898" y="4924661"/>
            <a:ext cx="4318000" cy="1200329"/>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3600" b="1" dirty="0">
                <a:ln>
                  <a:solidFill>
                    <a:schemeClr val="bg1"/>
                  </a:solidFill>
                </a:ln>
                <a:solidFill>
                  <a:schemeClr val="bg1"/>
                </a:solidFill>
                <a:latin typeface="Kruti Dev 010" pitchFamily="2" charset="0"/>
                <a:ea typeface="+mn-ea"/>
                <a:cs typeface="+mn-cs"/>
              </a:rPr>
              <a:t>Lej.k j[kus ds fy;s gfFk;kj</a:t>
            </a:r>
          </a:p>
        </p:txBody>
      </p:sp>
      <p:sp>
        <p:nvSpPr>
          <p:cNvPr id="1036308" name="AutoShape 20"/>
          <p:cNvSpPr>
            <a:spLocks noChangeArrowheads="1"/>
          </p:cNvSpPr>
          <p:nvPr/>
        </p:nvSpPr>
        <p:spPr bwMode="auto">
          <a:xfrm>
            <a:off x="3406775" y="520700"/>
            <a:ext cx="1401763" cy="6526213"/>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16" name="Text Box 16"/>
          <p:cNvSpPr txBox="1">
            <a:spLocks noChangeArrowheads="1"/>
          </p:cNvSpPr>
          <p:nvPr/>
        </p:nvSpPr>
        <p:spPr bwMode="auto">
          <a:xfrm>
            <a:off x="5525372" y="4127062"/>
            <a:ext cx="4406900" cy="64633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3600" b="1" dirty="0">
                <a:ln>
                  <a:solidFill>
                    <a:schemeClr val="bg1"/>
                  </a:solidFill>
                </a:ln>
                <a:solidFill>
                  <a:schemeClr val="bg1"/>
                </a:solidFill>
                <a:latin typeface="Kruti Dev 010" pitchFamily="2" charset="0"/>
                <a:ea typeface="+mn-ea"/>
                <a:cs typeface="+mn-cs"/>
              </a:rPr>
              <a:t>dfork ,oa Hkfo";oDrk</a:t>
            </a:r>
          </a:p>
        </p:txBody>
      </p:sp>
      <p:sp>
        <p:nvSpPr>
          <p:cNvPr id="1036309" name="AutoShape 21"/>
          <p:cNvSpPr>
            <a:spLocks noChangeArrowheads="1"/>
          </p:cNvSpPr>
          <p:nvPr/>
        </p:nvSpPr>
        <p:spPr bwMode="auto">
          <a:xfrm>
            <a:off x="5540375" y="4071938"/>
            <a:ext cx="4518025" cy="706437"/>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359" name="Line 22"/>
          <p:cNvSpPr>
            <a:spLocks noChangeShapeType="1"/>
          </p:cNvSpPr>
          <p:nvPr/>
        </p:nvSpPr>
        <p:spPr bwMode="auto">
          <a:xfrm flipH="1">
            <a:off x="4705350" y="4903788"/>
            <a:ext cx="1616075" cy="722312"/>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36309"/>
                                        </p:tgtEl>
                                        <p:attrNameLst>
                                          <p:attrName>style.visibility</p:attrName>
                                        </p:attrNameLst>
                                      </p:cBhvr>
                                      <p:to>
                                        <p:strVal val="visible"/>
                                      </p:to>
                                    </p:set>
                                    <p:animEffect transition="in" filter="wipe(right)">
                                      <p:cBhvr>
                                        <p:cTn id="7" dur="500"/>
                                        <p:tgtEl>
                                          <p:spTgt spid="103630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36308"/>
                                        </p:tgtEl>
                                        <p:attrNameLst>
                                          <p:attrName>style.visibility</p:attrName>
                                        </p:attrNameLst>
                                      </p:cBhvr>
                                      <p:to>
                                        <p:strVal val="visible"/>
                                      </p:to>
                                    </p:set>
                                    <p:animEffect transition="in" filter="wipe(up)">
                                      <p:cBhvr>
                                        <p:cTn id="11" dur="500"/>
                                        <p:tgtEl>
                                          <p:spTgt spid="1036308"/>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9"/>
                                        </p:tgtEl>
                                        <p:attrNameLst>
                                          <p:attrName>style.visibility</p:attrName>
                                        </p:attrNameLst>
                                      </p:cBhvr>
                                      <p:to>
                                        <p:strVal val="visible"/>
                                      </p:to>
                                    </p:set>
                                    <p:animEffect transition="in" filter="wipe(right)">
                                      <p:cBhvr>
                                        <p:cTn id="15"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308" grpId="0" animBg="1"/>
      <p:bldP spid="1036309"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1" name="Rectangle 2"/>
          <p:cNvSpPr>
            <a:spLocks noChangeArrowheads="1"/>
          </p:cNvSpPr>
          <p:nvPr/>
        </p:nvSpPr>
        <p:spPr bwMode="auto">
          <a:xfrm>
            <a:off x="0" y="0"/>
            <a:ext cx="10058400" cy="77724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84322" name="Rectangle 3"/>
          <p:cNvSpPr>
            <a:spLocks noChangeArrowheads="1"/>
          </p:cNvSpPr>
          <p:nvPr/>
        </p:nvSpPr>
        <p:spPr bwMode="auto">
          <a:xfrm>
            <a:off x="0" y="0"/>
            <a:ext cx="10058400" cy="777240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84323" name="Text Box 9"/>
          <p:cNvSpPr txBox="1">
            <a:spLocks noChangeArrowheads="1"/>
          </p:cNvSpPr>
          <p:nvPr/>
        </p:nvSpPr>
        <p:spPr bwMode="auto">
          <a:xfrm>
            <a:off x="9001125" y="73358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00</a:t>
            </a:r>
          </a:p>
        </p:txBody>
      </p:sp>
      <p:sp>
        <p:nvSpPr>
          <p:cNvPr id="184324" name="Text Box 10"/>
          <p:cNvSpPr txBox="1">
            <a:spLocks noChangeArrowheads="1"/>
          </p:cNvSpPr>
          <p:nvPr/>
        </p:nvSpPr>
        <p:spPr bwMode="auto">
          <a:xfrm>
            <a:off x="479425" y="73580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chemeClr val="bg1"/>
                </a:solidFill>
                <a:latin typeface="Arial" charset="0"/>
              </a:rPr>
              <a:t>©2006 TBBMI</a:t>
            </a:r>
          </a:p>
        </p:txBody>
      </p:sp>
      <p:sp>
        <p:nvSpPr>
          <p:cNvPr id="184325" name="Rectangle 13"/>
          <p:cNvSpPr>
            <a:spLocks noChangeArrowheads="1"/>
          </p:cNvSpPr>
          <p:nvPr/>
        </p:nvSpPr>
        <p:spPr bwMode="auto">
          <a:xfrm>
            <a:off x="8542338" y="7339013"/>
            <a:ext cx="6588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rgbClr val="FEF800"/>
                </a:solidFill>
              </a:rPr>
              <a:t>9.6.07.</a:t>
            </a:r>
          </a:p>
        </p:txBody>
      </p:sp>
      <p:sp>
        <p:nvSpPr>
          <p:cNvPr id="184326" name="Rectangle 14"/>
          <p:cNvSpPr>
            <a:spLocks noChangeArrowheads="1"/>
          </p:cNvSpPr>
          <p:nvPr/>
        </p:nvSpPr>
        <p:spPr bwMode="auto">
          <a:xfrm>
            <a:off x="9005888" y="73421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rgbClr val="FEF800"/>
                </a:solidFill>
              </a:rPr>
              <a:t>86</a:t>
            </a:r>
          </a:p>
        </p:txBody>
      </p:sp>
    </p:spTree>
  </p:cSld>
  <p:clrMapOvr>
    <a:masterClrMapping/>
  </p:clrMapOvr>
  <p:transition spd="med">
    <p:fade/>
  </p:transition>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omic Sans MS" pitchFamily="-108" charset="0"/>
          </a:defRPr>
        </a:defPPr>
      </a:lstStyle>
    </a:lnDef>
    <a:txDef>
      <a:spPr bwMode="auto">
        <a:noFill/>
        <a:ln w="9525">
          <a:noFill/>
          <a:miter lim="800000"/>
          <a:headEnd/>
          <a:tailEnd/>
        </a:ln>
      </a:spPr>
      <a:bodyPr lIns="97027" tIns="48513" rIns="97027" bIns="48513">
        <a:spAutoFit/>
      </a:bodyPr>
      <a:lstStyle>
        <a:defPPr defTabSz="969963">
          <a:defRPr sz="700" b="1" i="1" dirty="0">
            <a:latin typeface="Kruti Dev 050 " pitchFamily="2" charset="0"/>
          </a:defRPr>
        </a:defPPr>
      </a:lstStyle>
    </a:tx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ALFA85-2:</Template>
  <TotalTime>20902</TotalTime>
  <Pages>40</Pages>
  <Words>16214</Words>
  <Application>Microsoft Office PowerPoint</Application>
  <PresentationFormat>Custom</PresentationFormat>
  <Paragraphs>4529</Paragraphs>
  <Slides>90</Slides>
  <Notes>90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0" baseType="lpstr">
      <vt:lpstr>Arial</vt:lpstr>
      <vt:lpstr>Comic Sans MS</vt:lpstr>
      <vt:lpstr>Helvetica</vt:lpstr>
      <vt:lpstr>Helvetica BlackOblique</vt:lpstr>
      <vt:lpstr>Kruti Dev 010</vt:lpstr>
      <vt:lpstr>Kruti Dev 050 </vt:lpstr>
      <vt:lpstr>Times</vt:lpstr>
      <vt:lpstr>Times New Roman</vt:lpstr>
      <vt:lpstr>untitled 1</vt:lpstr>
      <vt:lpstr>Microsoft ClipArt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john fryman</dc:creator>
  <cp:keywords/>
  <dc:description/>
  <cp:lastModifiedBy>Botros Salah</cp:lastModifiedBy>
  <cp:revision>1383</cp:revision>
  <cp:lastPrinted>2000-10-23T04:26:58Z</cp:lastPrinted>
  <dcterms:created xsi:type="dcterms:W3CDTF">2008-09-06T09:25:52Z</dcterms:created>
  <dcterms:modified xsi:type="dcterms:W3CDTF">2025-01-08T21:35:10Z</dcterms:modified>
</cp:coreProperties>
</file>