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0.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5016" r:id="rId3"/>
    <p:sldMasterId id="2147485028" r:id="rId4"/>
  </p:sldMasterIdLst>
  <p:notesMasterIdLst>
    <p:notesMasterId r:id="rId70"/>
  </p:notesMasterIdLst>
  <p:handoutMasterIdLst>
    <p:handoutMasterId r:id="rId71"/>
  </p:handoutMasterIdLst>
  <p:sldIdLst>
    <p:sldId id="704" r:id="rId5"/>
    <p:sldId id="702" r:id="rId6"/>
    <p:sldId id="700" r:id="rId7"/>
    <p:sldId id="685" r:id="rId8"/>
    <p:sldId id="670" r:id="rId9"/>
    <p:sldId id="627" r:id="rId10"/>
    <p:sldId id="671" r:id="rId11"/>
    <p:sldId id="681" r:id="rId12"/>
    <p:sldId id="680" r:id="rId13"/>
    <p:sldId id="674" r:id="rId14"/>
    <p:sldId id="675" r:id="rId15"/>
    <p:sldId id="678" r:id="rId16"/>
    <p:sldId id="258" r:id="rId17"/>
    <p:sldId id="313" r:id="rId18"/>
    <p:sldId id="315" r:id="rId19"/>
    <p:sldId id="309" r:id="rId20"/>
    <p:sldId id="505" r:id="rId21"/>
    <p:sldId id="645" r:id="rId22"/>
    <p:sldId id="692" r:id="rId23"/>
    <p:sldId id="622" r:id="rId24"/>
    <p:sldId id="532" r:id="rId25"/>
    <p:sldId id="394" r:id="rId26"/>
    <p:sldId id="262" r:id="rId27"/>
    <p:sldId id="649" r:id="rId28"/>
    <p:sldId id="668" r:id="rId29"/>
    <p:sldId id="662" r:id="rId30"/>
    <p:sldId id="663" r:id="rId31"/>
    <p:sldId id="695" r:id="rId32"/>
    <p:sldId id="279" r:id="rId33"/>
    <p:sldId id="571" r:id="rId34"/>
    <p:sldId id="572" r:id="rId35"/>
    <p:sldId id="536" r:id="rId36"/>
    <p:sldId id="698" r:id="rId37"/>
    <p:sldId id="699" r:id="rId38"/>
    <p:sldId id="553" r:id="rId39"/>
    <p:sldId id="643" r:id="rId40"/>
    <p:sldId id="612" r:id="rId41"/>
    <p:sldId id="696" r:id="rId42"/>
    <p:sldId id="636" r:id="rId43"/>
    <p:sldId id="615" r:id="rId44"/>
    <p:sldId id="626" r:id="rId45"/>
    <p:sldId id="616" r:id="rId46"/>
    <p:sldId id="620" r:id="rId47"/>
    <p:sldId id="683" r:id="rId48"/>
    <p:sldId id="621" r:id="rId49"/>
    <p:sldId id="598" r:id="rId50"/>
    <p:sldId id="599" r:id="rId51"/>
    <p:sldId id="617" r:id="rId52"/>
    <p:sldId id="325" r:id="rId53"/>
    <p:sldId id="618" r:id="rId54"/>
    <p:sldId id="286" r:id="rId55"/>
    <p:sldId id="464" r:id="rId56"/>
    <p:sldId id="465" r:id="rId57"/>
    <p:sldId id="466" r:id="rId58"/>
    <p:sldId id="619" r:id="rId59"/>
    <p:sldId id="606" r:id="rId60"/>
    <p:sldId id="330" r:id="rId61"/>
    <p:sldId id="467" r:id="rId62"/>
    <p:sldId id="644" r:id="rId63"/>
    <p:sldId id="455" r:id="rId64"/>
    <p:sldId id="290" r:id="rId65"/>
    <p:sldId id="407" r:id="rId66"/>
    <p:sldId id="607" r:id="rId67"/>
    <p:sldId id="609" r:id="rId68"/>
    <p:sldId id="701" r:id="rId69"/>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MS PGothic" charset="0"/>
        <a:cs typeface="MS PGothic" charset="0"/>
      </a:defRPr>
    </a:lvl1pPr>
    <a:lvl2pPr marL="457200" algn="l" rtl="0" eaLnBrk="0" fontAlgn="base" hangingPunct="0">
      <a:spcBef>
        <a:spcPct val="0"/>
      </a:spcBef>
      <a:spcAft>
        <a:spcPct val="0"/>
      </a:spcAft>
      <a:defRPr sz="1600" b="1" kern="1200">
        <a:solidFill>
          <a:schemeClr val="tx1"/>
        </a:solidFill>
        <a:latin typeface="Comic Sans MS" charset="0"/>
        <a:ea typeface="MS PGothic" charset="0"/>
        <a:cs typeface="MS PGothic" charset="0"/>
      </a:defRPr>
    </a:lvl2pPr>
    <a:lvl3pPr marL="914400" algn="l" rtl="0" eaLnBrk="0" fontAlgn="base" hangingPunct="0">
      <a:spcBef>
        <a:spcPct val="0"/>
      </a:spcBef>
      <a:spcAft>
        <a:spcPct val="0"/>
      </a:spcAft>
      <a:defRPr sz="1600" b="1" kern="1200">
        <a:solidFill>
          <a:schemeClr val="tx1"/>
        </a:solidFill>
        <a:latin typeface="Comic Sans MS" charset="0"/>
        <a:ea typeface="MS PGothic" charset="0"/>
        <a:cs typeface="MS PGothic" charset="0"/>
      </a:defRPr>
    </a:lvl3pPr>
    <a:lvl4pPr marL="1371600" algn="l" rtl="0" eaLnBrk="0" fontAlgn="base" hangingPunct="0">
      <a:spcBef>
        <a:spcPct val="0"/>
      </a:spcBef>
      <a:spcAft>
        <a:spcPct val="0"/>
      </a:spcAft>
      <a:defRPr sz="1600" b="1" kern="1200">
        <a:solidFill>
          <a:schemeClr val="tx1"/>
        </a:solidFill>
        <a:latin typeface="Comic Sans MS" charset="0"/>
        <a:ea typeface="MS PGothic" charset="0"/>
        <a:cs typeface="MS PGothic" charset="0"/>
      </a:defRPr>
    </a:lvl4pPr>
    <a:lvl5pPr marL="1828800" algn="l" rtl="0" eaLnBrk="0" fontAlgn="base" hangingPunct="0">
      <a:spcBef>
        <a:spcPct val="0"/>
      </a:spcBef>
      <a:spcAft>
        <a:spcPct val="0"/>
      </a:spcAft>
      <a:defRPr sz="1600" b="1" kern="1200">
        <a:solidFill>
          <a:schemeClr val="tx1"/>
        </a:solidFill>
        <a:latin typeface="Comic Sans MS" charset="0"/>
        <a:ea typeface="MS PGothic" charset="0"/>
        <a:cs typeface="MS PGothic" charset="0"/>
      </a:defRPr>
    </a:lvl5pPr>
    <a:lvl6pPr marL="2286000" algn="l" defTabSz="457200" rtl="0" eaLnBrk="1" latinLnBrk="0" hangingPunct="1">
      <a:defRPr sz="1600" b="1" kern="1200">
        <a:solidFill>
          <a:schemeClr val="tx1"/>
        </a:solidFill>
        <a:latin typeface="Comic Sans MS" charset="0"/>
        <a:ea typeface="MS PGothic" charset="0"/>
        <a:cs typeface="MS PGothic" charset="0"/>
      </a:defRPr>
    </a:lvl6pPr>
    <a:lvl7pPr marL="2743200" algn="l" defTabSz="457200" rtl="0" eaLnBrk="1" latinLnBrk="0" hangingPunct="1">
      <a:defRPr sz="1600" b="1" kern="1200">
        <a:solidFill>
          <a:schemeClr val="tx1"/>
        </a:solidFill>
        <a:latin typeface="Comic Sans MS" charset="0"/>
        <a:ea typeface="MS PGothic" charset="0"/>
        <a:cs typeface="MS PGothic" charset="0"/>
      </a:defRPr>
    </a:lvl7pPr>
    <a:lvl8pPr marL="3200400" algn="l" defTabSz="457200" rtl="0" eaLnBrk="1" latinLnBrk="0" hangingPunct="1">
      <a:defRPr sz="1600" b="1" kern="1200">
        <a:solidFill>
          <a:schemeClr val="tx1"/>
        </a:solidFill>
        <a:latin typeface="Comic Sans MS" charset="0"/>
        <a:ea typeface="MS PGothic" charset="0"/>
        <a:cs typeface="MS PGothic" charset="0"/>
      </a:defRPr>
    </a:lvl8pPr>
    <a:lvl9pPr marL="3657600" algn="l" defTabSz="457200" rtl="0" eaLnBrk="1" latinLnBrk="0" hangingPunct="1">
      <a:defRPr sz="1600" b="1" kern="1200">
        <a:solidFill>
          <a:schemeClr val="tx1"/>
        </a:solidFill>
        <a:latin typeface="Comic Sans MS" charset="0"/>
        <a:ea typeface="MS PGothic" charset="0"/>
        <a:cs typeface="MS PGothic" charset="0"/>
      </a:defRPr>
    </a:lvl9pPr>
  </p:defaultTextStyle>
  <p:extLst>
    <p:ext uri="{EFAFB233-063F-42B5-8137-9DF3F51BA10A}">
      <p15:sldGuideLst xmlns:p15="http://schemas.microsoft.com/office/powerpoint/2012/main">
        <p15:guide id="1" orient="horz" pos="4222">
          <p15:clr>
            <a:srgbClr val="A4A3A4"/>
          </p15:clr>
        </p15:guide>
        <p15:guide id="2" orient="horz" pos="2159">
          <p15:clr>
            <a:srgbClr val="A4A3A4"/>
          </p15:clr>
        </p15:guide>
        <p15:guide id="3" orient="horz" pos="1847">
          <p15:clr>
            <a:srgbClr val="A4A3A4"/>
          </p15:clr>
        </p15:guide>
        <p15:guide id="4">
          <p15:clr>
            <a:srgbClr val="A4A3A4"/>
          </p15:clr>
        </p15:guide>
        <p15:guide id="5" pos="2890">
          <p15:clr>
            <a:srgbClr val="A4A3A4"/>
          </p15:clr>
        </p15:guide>
        <p15:guide id="6" pos="55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F00"/>
    <a:srgbClr val="FF0000"/>
    <a:srgbClr val="000099"/>
    <a:srgbClr val="00FFFF"/>
    <a:srgbClr val="0066FF"/>
    <a:srgbClr val="00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536" y="78"/>
      </p:cViewPr>
      <p:guideLst>
        <p:guide orient="horz" pos="4222"/>
        <p:guide orient="horz" pos="2159"/>
        <p:guide orient="horz" pos="1847"/>
        <p:guide/>
        <p:guide pos="2890"/>
        <p:guide pos="55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8" d="100"/>
        <a:sy n="188" d="100"/>
      </p:scale>
      <p:origin x="0" y="700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Comic Sans MS" charset="0"/>
                <a:ea typeface="ＭＳ Ｐゴシック" charset="0"/>
                <a:cs typeface="ＭＳ Ｐゴシック" charset="0"/>
              </a:defRPr>
            </a:lvl1pPr>
          </a:lstStyle>
          <a:p>
            <a:pPr>
              <a:defRPr/>
            </a:pPr>
            <a:endParaRPr lang="en-US"/>
          </a:p>
        </p:txBody>
      </p:sp>
      <p:sp>
        <p:nvSpPr>
          <p:cNvPr id="531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Comic Sans MS" charset="0"/>
                <a:ea typeface="ＭＳ Ｐゴシック" charset="0"/>
                <a:cs typeface="ＭＳ Ｐゴシック" charset="0"/>
              </a:defRPr>
            </a:lvl1pPr>
          </a:lstStyle>
          <a:p>
            <a:pPr>
              <a:defRPr/>
            </a:pPr>
            <a:endParaRPr lang="en-US"/>
          </a:p>
        </p:txBody>
      </p:sp>
      <p:sp>
        <p:nvSpPr>
          <p:cNvPr id="531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Comic Sans MS" charset="0"/>
                <a:ea typeface="ＭＳ Ｐゴシック" charset="0"/>
                <a:cs typeface="ＭＳ Ｐゴシック" charset="0"/>
              </a:defRPr>
            </a:lvl1pPr>
          </a:lstStyle>
          <a:p>
            <a:pPr>
              <a:defRPr/>
            </a:pPr>
            <a:endParaRPr lang="en-US"/>
          </a:p>
        </p:txBody>
      </p:sp>
      <p:sp>
        <p:nvSpPr>
          <p:cNvPr id="531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vl1pPr>
          </a:lstStyle>
          <a:p>
            <a:pPr>
              <a:defRPr/>
            </a:pPr>
            <a:fld id="{1D625527-CD05-3745-817D-64A39614557B}" type="slidenum">
              <a:rPr lang="en-US"/>
              <a:pPr>
                <a:defRPr/>
              </a:pPr>
              <a:t>‹#›</a:t>
            </a:fld>
            <a:endParaRPr lang="en-US"/>
          </a:p>
        </p:txBody>
      </p:sp>
    </p:spTree>
    <p:extLst>
      <p:ext uri="{BB962C8B-B14F-4D97-AF65-F5344CB8AC3E}">
        <p14:creationId xmlns:p14="http://schemas.microsoft.com/office/powerpoint/2010/main" val="1997389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ＭＳ Ｐゴシック" charset="0"/>
                <a:cs typeface="ＭＳ Ｐゴシック"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charset="0"/>
              </a:defRPr>
            </a:lvl1pPr>
          </a:lstStyle>
          <a:p>
            <a:pPr>
              <a:defRPr/>
            </a:pPr>
            <a:fld id="{EDFDD7DA-5162-E34A-9384-79101C398310}" type="slidenum">
              <a:rPr lang="en-US"/>
              <a:pPr>
                <a:defRPr/>
              </a:pPr>
              <a:t>‹#›</a:t>
            </a:fld>
            <a:endParaRPr lang="en-US"/>
          </a:p>
        </p:txBody>
      </p:sp>
    </p:spTree>
    <p:extLst>
      <p:ext uri="{BB962C8B-B14F-4D97-AF65-F5344CB8AC3E}">
        <p14:creationId xmlns:p14="http://schemas.microsoft.com/office/powerpoint/2010/main" val="5886151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39ED-834C-0BBA-A8C8-6600C0380E6C}"/>
            </a:ext>
          </a:extLst>
        </p:cNvPr>
        <p:cNvGrpSpPr/>
        <p:nvPr/>
      </p:nvGrpSpPr>
      <p:grpSpPr>
        <a:xfrm>
          <a:off x="0" y="0"/>
          <a:ext cx="0" cy="0"/>
          <a:chOff x="0" y="0"/>
          <a:chExt cx="0" cy="0"/>
        </a:xfrm>
      </p:grpSpPr>
      <p:sp>
        <p:nvSpPr>
          <p:cNvPr id="25601" name="Rectangle 7">
            <a:extLst>
              <a:ext uri="{FF2B5EF4-FFF2-40B4-BE49-F238E27FC236}">
                <a16:creationId xmlns:a16="http://schemas.microsoft.com/office/drawing/2014/main" id="{96125132-3648-3FED-D027-772E96ECB097}"/>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9E41AA71-31FC-8F40-9858-EB166A5B7A0C}" type="slidenum">
              <a:rPr lang="en-US" sz="1200" b="0">
                <a:latin typeface="Times" charset="0"/>
              </a:rPr>
              <a:pPr/>
              <a:t>1</a:t>
            </a:fld>
            <a:endParaRPr lang="en-US" sz="1200" b="0">
              <a:latin typeface="Times" charset="0"/>
            </a:endParaRPr>
          </a:p>
        </p:txBody>
      </p:sp>
      <p:sp>
        <p:nvSpPr>
          <p:cNvPr id="25602" name="Rectangle 2">
            <a:extLst>
              <a:ext uri="{FF2B5EF4-FFF2-40B4-BE49-F238E27FC236}">
                <a16:creationId xmlns:a16="http://schemas.microsoft.com/office/drawing/2014/main" id="{AD88795F-B5ED-7382-0F45-3BAF4F981B6E}"/>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716A0132-4E77-9F86-612B-5B4D0E69AD5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बाईबल के मूल विचार और पष्चिमी दीवार</a:t>
            </a:r>
          </a:p>
          <a:p>
            <a:pPr algn="just"/>
            <a:r>
              <a:rPr lang="hi-in" b="1">
                <a:solidFill>
                  <a:srgbClr val="000000"/>
                </a:solidFill>
                <a:latin typeface="Times" charset="0"/>
                <a:ea typeface="MS PGothic" charset="0"/>
              </a:rPr>
              <a:t>उत्तर है हां। इसमें विचार निहित है। और हम उन्हें मूल सिद्धांत कहते हैं...............जो गहराई में बाईबल का अर्थ, प्रकाषन और समझ को अपने में समाहित किये हुये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.................यह यहां से प्रारंभ होता है!</a:t>
            </a:r>
          </a:p>
        </p:txBody>
      </p:sp>
    </p:spTree>
    <p:extLst>
      <p:ext uri="{BB962C8B-B14F-4D97-AF65-F5344CB8AC3E}">
        <p14:creationId xmlns:p14="http://schemas.microsoft.com/office/powerpoint/2010/main" val="3563855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3429F7E9-F848-E04A-8C1F-D227A31E0688}" type="slidenum">
              <a:rPr lang="en-US" sz="1200" b="0">
                <a:latin typeface="Times" charset="0"/>
              </a:rPr>
              <a:pPr/>
              <a:t>10</a:t>
            </a:fld>
            <a:endParaRPr lang="en-US" sz="1200" b="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तब हमने अंत समय की घटनाओं के लिये पांच धागे और जोड़े हैं। मसीह की बड़ी कलीसिया इस बात पर सहमत हैं.........कि कम से कम..........पांच घटनाक्रम भविष्य के हैं। वे है...........</a:t>
            </a:r>
            <a:endParaRPr lang="en-US" b="1">
              <a:solidFill>
                <a:srgbClr val="000000"/>
              </a:solidFill>
              <a:latin typeface="Times" charset="0"/>
              <a:ea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47BA0697-9876-E54A-97DC-C556EFA6508B}" type="slidenum">
              <a:rPr lang="en-US" sz="1200" b="0">
                <a:latin typeface="Times" charset="0"/>
              </a:rPr>
              <a:pPr/>
              <a:t>11</a:t>
            </a:fld>
            <a:endParaRPr lang="en-US" sz="1200" b="0">
              <a:latin typeface="Times"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...............मेम्ने के विवाह का भोज</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मसीह का द्वितीय आगमन</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पृथ्वी पर हजारों वर्ष तक राज्य.......सहस्त्राब्दि</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ष्ष्वेत सिंहासन का न्याय</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उस घटनाक्रम तक पहुंचना जो समस्त घटनाओं का षिखर है.............नया स्वर्ग और नई पृथ्वी</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F4D6565E-B6A1-5C43-B6AC-08BC69FBEA90}" type="slidenum">
              <a:rPr lang="en-US" sz="1200" b="0">
                <a:latin typeface="Times" charset="0"/>
              </a:rPr>
              <a:pPr/>
              <a:t>12</a:t>
            </a:fld>
            <a:endParaRPr lang="en-US" sz="1200" b="0">
              <a:latin typeface="Times"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अब................दिमाग वें वाचाओं की उन मजबूत चौड़ी पट्ठियों को लाना जिन्होंने बाईबल क्रमणिका के वस्त्र रूपी आधार को मजबूती प्रदान की है...............वे वाचायें...............परमेष्वर की ओर से सेंतमेंत प्रतिज्ञायें..............आज तक प्रभावषील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पुराने नियम की मजबूत पट्ठिकायें इस प्रकार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अब्राहम के साथ वाचा..............उत्पत्ति 12 और 15 ............</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देष की वाचा ...............व्यवस्था विवरण 30</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दाऊद की वाचा ..............2 ष्षमूएल 7 .............और</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नई वाचा................यिर्मयाह 31</a:t>
            </a:r>
          </a:p>
          <a:p>
            <a:pPr algn="just"/>
            <a:r>
              <a:rPr lang="hi-in" b="1">
                <a:solidFill>
                  <a:srgbClr val="000000"/>
                </a:solidFill>
                <a:latin typeface="Times" charset="0"/>
                <a:ea typeface="MS PGothic" charset="0"/>
              </a:rPr>
              <a:t> </a:t>
            </a:r>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इन सबको साथ रखने से, बड़ी घटनाओं का आरंभ हुआ</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पृथ्वी के इतिहास क निर्माण हुआ और समस्त महिमामयी प्रतिज्ञायें.........उनकी पूर्णता होना...............वे प्रतिज्ञायें जो परमेष्वर ने बूढ़ेअब्राहम से सदियों पूर्व की थी।</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9528D084-5BE6-3643-968C-D3DB4C746F32}" type="slidenum">
              <a:rPr lang="en-US" sz="1200" b="0">
                <a:latin typeface="Times" charset="0"/>
              </a:rPr>
              <a:pPr/>
              <a:t>13</a:t>
            </a:fld>
            <a:endParaRPr lang="en-US" sz="1200" b="0">
              <a:latin typeface="Times" charset="0"/>
            </a:endParaRPr>
          </a:p>
        </p:txBody>
      </p:sp>
      <p:sp>
        <p:nvSpPr>
          <p:cNvPr id="3993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hi-in" b="1">
                <a:solidFill>
                  <a:srgbClr val="000000"/>
                </a:solidFill>
                <a:latin typeface="Times" charset="0"/>
                <a:ea typeface="MS PGothic" charset="0"/>
              </a:rPr>
              <a:t>तो ...............इसको आगे खोजिये..............बाईबल के प्रकाषन के मूल में जायें...............परमेष्वर की सेंतमेंत वचाओं का कार्यक्रम......</a:t>
            </a:r>
            <a:endParaRPr lang="en-US" b="1">
              <a:solidFill>
                <a:srgbClr val="000000"/>
              </a:solidFill>
              <a:latin typeface="Times" charset="0"/>
              <a:ea typeface="MS PGothic" charset="0"/>
            </a:endParaRPr>
          </a:p>
        </p:txBody>
      </p:sp>
      <p:sp>
        <p:nvSpPr>
          <p:cNvPr id="39939"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F4ABA888-5434-7443-AEA2-1A863D0ECE59}" type="slidenum">
              <a:rPr lang="en-US" sz="1200" b="0">
                <a:latin typeface="Times" charset="0"/>
              </a:rPr>
              <a:pPr/>
              <a:t>14</a:t>
            </a:fld>
            <a:endParaRPr lang="en-US" sz="1200" b="0">
              <a:latin typeface="Times"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यहां एक प्रसिद्ध विचार है.............मसीही लेखक डॅान रिचर्डसन, जो मिषन क्षेत्र के लंबे समय के अनुभवों के लेखक रहे................जो भाषाओं के भी विषेषज्ञ रहे। </a:t>
            </a:r>
          </a:p>
          <a:p>
            <a:pPr algn="just"/>
            <a:r>
              <a:rPr lang="hi-in" b="1">
                <a:solidFill>
                  <a:srgbClr val="000000"/>
                </a:solidFill>
                <a:latin typeface="Times" charset="0"/>
                <a:ea typeface="MS PGothic" charset="0"/>
              </a:rPr>
              <a:t>डॉन रिचर्डसन की पुस्तक ‘‘ उनके हृदयों में अनंतकाल’’..............</a:t>
            </a:r>
            <a:endParaRPr lang="en-US" b="1">
              <a:solidFill>
                <a:srgbClr val="000000"/>
              </a:solidFill>
              <a:latin typeface="Times" charset="0"/>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597E6995-EB5E-B640-895D-54744D0FF7F4}" type="slidenum">
              <a:rPr lang="en-US" sz="1200" b="0">
                <a:latin typeface="Times" charset="0"/>
              </a:rPr>
              <a:pPr/>
              <a:t>15</a:t>
            </a:fld>
            <a:endParaRPr lang="en-US" sz="1200" b="0">
              <a:latin typeface="Times"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altLang="ja-JP" b="1">
                <a:solidFill>
                  <a:srgbClr val="000000"/>
                </a:solidFill>
                <a:latin typeface="Times New Roman" charset="0"/>
                <a:ea typeface="MS PGothic" charset="0"/>
              </a:rPr>
              <a:t>‘‘ अब्राहम की वाचायें..............बाईबल का मूल आधार...............विषेष प्रकाषन की रीढ़ की हड्डी है। जो षिक्षण इस रीढ़ की हड्डी को नहीं पहचानता वह निष्चित असत्य सिद्ध होगा।</a:t>
            </a:r>
          </a:p>
          <a:p>
            <a:pPr algn="just"/>
            <a:endParaRPr lang="en-US" altLang="ja-JP" b="1">
              <a:solidFill>
                <a:srgbClr val="000000"/>
              </a:solidFill>
              <a:latin typeface="Times New Roman" charset="0"/>
              <a:ea typeface="MS PGothic" charset="0"/>
            </a:endParaRPr>
          </a:p>
          <a:p>
            <a:pPr algn="just"/>
            <a:r>
              <a:rPr lang="hi-in" altLang="ja-JP" b="1">
                <a:solidFill>
                  <a:srgbClr val="000000"/>
                </a:solidFill>
                <a:latin typeface="Times New Roman" charset="0"/>
                <a:ea typeface="MS PGothic" charset="0"/>
              </a:rPr>
              <a:t>।।।। </a:t>
            </a:r>
            <a:r>
              <a:rPr lang="en-US" altLang="ja-JP" b="1">
                <a:solidFill>
                  <a:srgbClr val="000000"/>
                </a:solidFill>
                <a:latin typeface="Times New Roman" charset="0"/>
                <a:ea typeface="MS PGothic" charset="0"/>
              </a:rPr>
              <a:t>	</a:t>
            </a:r>
            <a:r>
              <a:rPr lang="hi-in" altLang="ja-JP" b="1">
                <a:solidFill>
                  <a:srgbClr val="000000"/>
                </a:solidFill>
                <a:latin typeface="Times New Roman" charset="0"/>
                <a:ea typeface="MS PGothic" charset="0"/>
              </a:rPr>
              <a:t>निष्चित इसमें रीढ़ की हड्डी की कमी होगी। यह मसीहियों को अधिक प्रेरित भी नहीं करेगा जो कि उन्हें होना चाहिये था.................</a:t>
            </a:r>
          </a:p>
          <a:p>
            <a:pPr algn="just"/>
            <a:endParaRPr lang="en-US" altLang="ja-JP" b="1">
              <a:solidFill>
                <a:srgbClr val="000000"/>
              </a:solidFill>
              <a:latin typeface="Times New Roman" charset="0"/>
              <a:ea typeface="MS PGothic" charset="0"/>
            </a:endParaRPr>
          </a:p>
          <a:p>
            <a:pPr algn="just"/>
            <a:r>
              <a:rPr lang="hi-in" altLang="ja-JP" b="1">
                <a:solidFill>
                  <a:srgbClr val="000000"/>
                </a:solidFill>
                <a:latin typeface="Times New Roman" charset="0"/>
                <a:ea typeface="MS PGothic" charset="0"/>
              </a:rPr>
              <a:t>।।।। </a:t>
            </a:r>
            <a:r>
              <a:rPr lang="en-US" altLang="ja-JP" b="1">
                <a:solidFill>
                  <a:srgbClr val="000000"/>
                </a:solidFill>
                <a:latin typeface="Times New Roman" charset="0"/>
                <a:ea typeface="MS PGothic" charset="0"/>
              </a:rPr>
              <a:t>	</a:t>
            </a:r>
            <a:r>
              <a:rPr lang="hi-in" altLang="ja-JP" b="1">
                <a:solidFill>
                  <a:srgbClr val="000000"/>
                </a:solidFill>
                <a:latin typeface="Times New Roman" charset="0"/>
                <a:ea typeface="MS PGothic" charset="0"/>
              </a:rPr>
              <a:t>...............उस आषीष को वे प्राप्त कर सकेंगे, न केवल अपने जैसे लोगों को वे आषीष बांटेंगे किंतु पृथ्वी के छोर तक समस्त लोगों को जो विष्वासी हैं।’’</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BE0222CE-4D4E-B148-822E-8F9B62BCBA15}" type="slidenum">
              <a:rPr lang="en-US" sz="1200" b="0">
                <a:latin typeface="Times" charset="0"/>
              </a:rPr>
              <a:pPr/>
              <a:t>16</a:t>
            </a:fld>
            <a:endParaRPr lang="en-US" sz="1200" b="0">
              <a:latin typeface="Times"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अब बाईबल पहेली को हल करते हैं। कई टुकड़ों को हम जोड़ेंगे। अध्ययन सहायक 10 से प्रारंभ करें।</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अंग्रेजी का प्रचलित छोटा अक्षर देखें पाप (सिन)</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पुराने नियम(इब्रानी भाषा) में </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नया नियम (यूनानी में) दोनों में से लेकर अंग्रेजी षब्द सिन (पाप) का अनुवाद कई अर्थों में है.............जैसे</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दुव्यर्वहार</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अधर्म</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अपराध</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दुष्टता</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बुराई</a:t>
            </a:r>
          </a:p>
          <a:p>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इन समस्त ष्षब्दों का अर्थ नकारात्मक व्यवहार हैं। अकेले पाप ष्षब्द अप्रभावषील दिखता है किंतु जब इसके इतने सारे अर्थ दिखाई देते हैं तब इसका विस्तार अधिक दृष्टिगोचर होता 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8C77D979-63B7-F146-89FE-AAFA84895A80}" type="slidenum">
              <a:rPr lang="en-US" sz="1200" b="0">
                <a:latin typeface="Times" charset="0"/>
              </a:rPr>
              <a:pPr/>
              <a:t>17</a:t>
            </a:fld>
            <a:endParaRPr lang="en-US" sz="1200" b="0">
              <a:latin typeface="Times"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एक सामान्य प्रचलित वाक्यांष है जो अंग्रेजी के षब्द सिन (पाप) के लिये इब्री व यूनानी भाषा में संयुक्त होता 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वह वाक्यांष है ‘‘ चूकना ’’ .............जैसे को तीरंदाज निषाना चूक जाता 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 आप सोच रहे होंगे ऐसा कौनसा निषाना है?</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2E960CDE-B486-D840-A80D-4F068A0A284F}" type="slidenum">
              <a:rPr lang="en-US" sz="1200" b="0">
                <a:latin typeface="Times" charset="0"/>
              </a:rPr>
              <a:pPr/>
              <a:t>18</a:t>
            </a:fld>
            <a:endParaRPr lang="en-US" sz="1200" b="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..............तो इस सिद्धता के लिये............हम धर्मषास्त्र खोलते हैं। और वहां हमें मानवीय आचरण के लिये परमेष्वर की हमसे अपेक्षा या वह निषाना जो हमसे वह चाहता है, पता चलता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यीषु ने कहा,‘‘ इसलिये चाहिये कि तुम सिद्ध बनो, जैसा तुम्हारा स्वर्गीय पिता सिद्ध है। मत्ती 5: 48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B6780913-16F5-3D4E-AADA-16F3C4677E1A}" type="slidenum">
              <a:rPr lang="en-US" sz="1200" b="0">
                <a:latin typeface="Times" charset="0"/>
              </a:rPr>
              <a:pPr/>
              <a:t>19</a:t>
            </a:fld>
            <a:endParaRPr lang="en-US" sz="1200" b="0">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अध्ययन सहायक</a:t>
            </a:r>
            <a:r>
              <a:rPr lang="en-US" b="1">
                <a:solidFill>
                  <a:srgbClr val="000000"/>
                </a:solidFill>
                <a:latin typeface="Times" charset="0"/>
                <a:ea typeface="MS PGothic" charset="0"/>
              </a:rPr>
              <a:t> #</a:t>
            </a:r>
            <a:r>
              <a:rPr lang="hi-in" b="1">
                <a:solidFill>
                  <a:srgbClr val="000000"/>
                </a:solidFill>
                <a:latin typeface="Times" charset="0"/>
                <a:ea typeface="MS PGothic" charset="0"/>
              </a:rPr>
              <a:t>11 ............‘‘सिद्ध’’ होने की दिषायें क्या क्या हैं? इसके लिये...........बाईबल में परमेष्वर के नाम देखिये.............नाम, पद, वाक्यांष जो वह स्वयं के लिये उपयोग करता है। यह हमारे आत्मिक व्यवहार का मापदंड प्रदान करता है। और परमेष्वर के लिये दिये गये दर्जनों नाम में से यह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.................परम पिता...........</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 </a:t>
            </a:r>
            <a:r>
              <a:rPr lang="en-US" b="1">
                <a:solidFill>
                  <a:srgbClr val="000000"/>
                </a:solidFill>
                <a:latin typeface="Times" charset="0"/>
                <a:ea typeface="MS PGothic" charset="0"/>
              </a:rPr>
              <a:t>	</a:t>
            </a:r>
            <a:r>
              <a:rPr lang="hi-in" b="1">
                <a:solidFill>
                  <a:srgbClr val="000000"/>
                </a:solidFill>
                <a:latin typeface="Times" charset="0"/>
                <a:ea typeface="MS PGothic" charset="0"/>
              </a:rPr>
              <a:t>..................सहायक..............</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 </a:t>
            </a:r>
            <a:r>
              <a:rPr lang="en-US" b="1">
                <a:solidFill>
                  <a:srgbClr val="000000"/>
                </a:solidFill>
                <a:latin typeface="Times" charset="0"/>
                <a:ea typeface="MS PGothic" charset="0"/>
              </a:rPr>
              <a:t>	</a:t>
            </a:r>
            <a:r>
              <a:rPr lang="hi-in" b="1">
                <a:solidFill>
                  <a:srgbClr val="000000"/>
                </a:solidFill>
                <a:latin typeface="Times" charset="0"/>
                <a:ea typeface="MS PGothic" charset="0"/>
              </a:rPr>
              <a:t>...................विष्वसनीय और सच्चा.........</a:t>
            </a:r>
          </a:p>
          <a:p>
            <a:pPr algn="just"/>
            <a:endParaRPr lang="hi-in" b="1">
              <a:solidFill>
                <a:srgbClr val="000000"/>
              </a:solidFill>
              <a:latin typeface="Times" charset="0"/>
              <a:ea typeface="MS PGothic" charset="0"/>
            </a:endParaRP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..................परमेष्वर का मेम्ना..............</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..................और वह नाम जो सब नामों में श्रेष्ठ है..............मसीह प्रभु ..............यीषु स्वयं..............।</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ळमसे अच्छे व्यवहार की कुछ अपेक्षायें हैं................जिसके साथ हम तुलना नहीं कर सकते। तब यह प्रष्न हमारे सामने बना रहता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क्या हम..............या हम नहीं ..............निषाना चूक सकते हैं? इसलिये हमें एक उद्धारर्ता चाहिये...........यीषु मसीह जो प्रभु है।</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i-in" b="1">
                <a:solidFill>
                  <a:srgbClr val="000000"/>
                </a:solidFill>
                <a:latin typeface="Times" charset="0"/>
                <a:ea typeface="MS PGothic" charset="0"/>
              </a:rPr>
              <a:t>बाईबल के मूल सिद्धांत: क्विक क्रोनोलॉजी में हमने बाईबल का वृहद दृष्य पाया है। अव समय है कि हम संसार को बदलने वाले घटनाक्रमों को खोजे!</a:t>
            </a:r>
            <a:endParaRPr lang="en-US" b="1">
              <a:solidFill>
                <a:srgbClr val="000000"/>
              </a:solidFill>
              <a:latin typeface="Times" charset="0"/>
              <a:ea typeface="MS PGothic"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E26C661A-C346-C749-936F-01963ECE0AFA}" type="slidenum">
              <a:rPr lang="en-US" sz="1200" b="0">
                <a:latin typeface="Times" charset="0"/>
              </a:rPr>
              <a:pPr/>
              <a:t>20</a:t>
            </a:fld>
            <a:endParaRPr lang="en-US" sz="1200" b="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दूसरा प्रष्न: इस पैमाने तक कौन जा सकता है? हम इस ग्रह पर कैसा जीवन बिताते हैं और निषाना नहीं चूकते?</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हमारे पास इसका उत्तर है। पौलुस ने इसे रोमियों 3: 23 में स्पष्ट रूप से बताया है.............</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F436CE81-CB5C-4E4F-A342-AB9DB37137FF}" type="slidenum">
              <a:rPr lang="en-US" sz="1200" b="0">
                <a:latin typeface="Times" charset="0"/>
              </a:rPr>
              <a:pPr/>
              <a:t>21</a:t>
            </a:fld>
            <a:endParaRPr lang="en-US" sz="1200" b="0">
              <a:latin typeface="Times"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 क्योंकि सबने पाप किया है और उसकी महिमा से रहित है!</a:t>
            </a:r>
            <a:endParaRPr lang="en-US" b="1">
              <a:solidFill>
                <a:srgbClr val="000000"/>
              </a:solidFill>
              <a:latin typeface="Times New Roman" charset="0"/>
              <a:ea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2AA0910C-B30D-4840-84EC-4F9A43970B29}" type="slidenum">
              <a:rPr lang="en-US" sz="1200" b="0">
                <a:latin typeface="Times" charset="0"/>
              </a:rPr>
              <a:pPr/>
              <a:t>22</a:t>
            </a:fld>
            <a:endParaRPr lang="en-US" sz="1200" b="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अब पहेली का दूसरा टुकड़ा आता है............अध्ययन सहायक     </a:t>
            </a:r>
            <a:r>
              <a:rPr lang="en-US" b="1">
                <a:solidFill>
                  <a:srgbClr val="000000"/>
                </a:solidFill>
                <a:latin typeface="Times" charset="0"/>
                <a:ea typeface="MS PGothic" charset="0"/>
              </a:rPr>
              <a:t>#</a:t>
            </a:r>
            <a:r>
              <a:rPr lang="hi-in" b="1">
                <a:solidFill>
                  <a:srgbClr val="000000"/>
                </a:solidFill>
                <a:latin typeface="Times" charset="0"/>
                <a:ea typeface="MS PGothic" charset="0"/>
              </a:rPr>
              <a:t> 12 यहां ष्षब्द कुछ बदल गये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इच्छा ................तब</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अनुबंध ................इसके पष्चात्</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नियम..................और अंततः</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वाचा</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इन षब्दों के अर्थ के पीछे वैधानिक विचार भी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वास्तव में ;</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वाचा और नियम आपस में बदले भी जा सकते हैं............जैसे</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नियम और इच्छा.............तब</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इच्छा और अनुबंध...............और अंततः..............</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अनुबंध</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नियम</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इच्छा..............और इसे एक ओर पर से बदला जा सकता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वाचा</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तो इन चारों वाचाओं में बहुत वैधानिक व अनुबंध वाली बातें निहित हैं। दूसरे षब्दों में, डिक्षनरी के अनुसार हम बाईबल के भागों को कह  सकते हैं.............पुराने नियम को:-</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...........इच्छा</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a:t>
            </a:r>
            <a:r>
              <a:rPr lang="en-US" b="1">
                <a:solidFill>
                  <a:srgbClr val="000000"/>
                </a:solidFill>
                <a:latin typeface="Times" charset="0"/>
                <a:ea typeface="MS PGothic" charset="0"/>
              </a:rPr>
              <a:t>	</a:t>
            </a:r>
            <a:r>
              <a:rPr lang="hi-in" b="1">
                <a:solidFill>
                  <a:srgbClr val="000000"/>
                </a:solidFill>
                <a:latin typeface="Times" charset="0"/>
                <a:ea typeface="MS PGothic" charset="0"/>
              </a:rPr>
              <a:t>..............वाचा</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a:t>
            </a:r>
            <a:r>
              <a:rPr lang="en-US" b="1">
                <a:solidFill>
                  <a:srgbClr val="000000"/>
                </a:solidFill>
                <a:latin typeface="Times" charset="0"/>
                <a:ea typeface="MS PGothic" charset="0"/>
              </a:rPr>
              <a:t>	</a:t>
            </a:r>
            <a:r>
              <a:rPr lang="hi-in" b="1">
                <a:solidFill>
                  <a:srgbClr val="000000"/>
                </a:solidFill>
                <a:latin typeface="Times" charset="0"/>
                <a:ea typeface="MS PGothic" charset="0"/>
              </a:rPr>
              <a:t>...............अनुबंध</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इन पदों को आपस में बदला जा सकता है ये हमे परमेष्वर की इन वैधानिक व्यवस्थाओं के भीतर गहराई से झांकने की अनुमति देते हैं। इन सब संभावनाओं के साथ ........यह पूर्व अनुवादकों का निर्णय था कि वे नियमषब्द का प्रयोग करें...............इस तरह हमें मिलता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पुराना नियम और </a:t>
            </a:r>
            <a:endParaRPr lang="en-US" b="1">
              <a:solidFill>
                <a:srgbClr val="000000"/>
              </a:solidFill>
              <a:latin typeface="Times" charset="0"/>
              <a:ea typeface="MS PGothic" charset="0"/>
            </a:endParaRP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नया नियम</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अब बाईबल की वाचाओं और अनुबंधों को हम देख सकते हैं.............इस पर विचार करके देखिये</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37E87F05-A9C1-3445-90A5-853D5288C7D6}" type="slidenum">
              <a:rPr lang="en-US" sz="1200" b="0">
                <a:latin typeface="Times" charset="0"/>
              </a:rPr>
              <a:pPr/>
              <a:t>23</a:t>
            </a:fld>
            <a:endParaRPr lang="en-US" sz="1200" b="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..............प्राचीन समय में जब ये वाचायें और अनुबंध नागरिक जीवन समाजिक व आर्थिक जीवन का एक प्रमुख हिस्सा थी..............प्राचीन वाचाओं का उदाहरण, इस स्थिति में..............</a:t>
            </a:r>
            <a:endParaRPr lang="en-US" b="1">
              <a:solidFill>
                <a:srgbClr val="000000"/>
              </a:solidFill>
              <a:latin typeface="Times New Roman" charset="0"/>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001369A5-C1A6-7C4E-A762-0EDBCCECF103}" type="slidenum">
              <a:rPr lang="en-US" sz="1200" b="0">
                <a:latin typeface="Times" charset="0"/>
              </a:rPr>
              <a:pPr/>
              <a:t>24</a:t>
            </a:fld>
            <a:endParaRPr lang="en-US" sz="1200" b="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................अध्ययन सहायक 13 के साथ...............मान लीजिये आपके भेड़ का झंुड है............किंतु आपको  उन्हें चुराने के लिये अतिरिक्त जमीन चाहिये।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दूसरी ओर, आपके मित्र के पास बहुत बड़ी जमीन है और वह आपकी आवष्यकता को देखते हुये आपको कुछ जमीन उपयोग करने देना चाहता है। आप इस व्यवसथा को कैसे पूर्ण करेंगे?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बाईबल के समय में...............चार रास्तों में से एक............ऐसा भी है</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29DEA702-E8D7-AA40-AA15-331FF8DABB6B}" type="slidenum">
              <a:rPr lang="en-US" sz="1200" b="0">
                <a:latin typeface="Times" charset="0"/>
              </a:rPr>
              <a:pPr/>
              <a:t>25</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प्राचीन हाथ मिलाने वाली वाचा..................साधारण हाथ मिलाने वाली वाचा..............एक साधारण समझ का आदान प्रदान लोगों के बीच में ......................उस समय से हमारे समय तक चला आ रहा है।</a:t>
            </a:r>
            <a:endParaRPr lang="en-US" b="1">
              <a:solidFill>
                <a:srgbClr val="000000"/>
              </a:solidFill>
              <a:latin typeface="Times New Roman" charset="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AD8F7B01-99DD-6544-BBDD-93D81DBB916D}" type="slidenum">
              <a:rPr lang="en-US" sz="1200" b="0">
                <a:latin typeface="Times" charset="0"/>
              </a:rPr>
              <a:pPr/>
              <a:t>26</a:t>
            </a:fld>
            <a:endParaRPr lang="en-US" sz="1200" b="0">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और थोड़ी प्रतीक स्परूप स्थायित्व लिये हुये..............यद्यपि अस्थाई भी होती थी................जूते की वाचा। अनुबंध के प्रतीक स्वरूप, प्रत्येक समूह जूते बदलता है, जो संभाल कर रखे जाते थे...............जब तक अनुबंध प्रभावषील है। इसे निष्क्रिय बनाने के लिये, हम साधारणतः एक दूसरे के जूते लौटा देते हैं और अनुबंध पूर्ण होता है। चीजें मूलतः अपनी पहली सी दषा में आ जाती हैं।</a:t>
            </a:r>
            <a:endParaRPr lang="en-US" b="1">
              <a:solidFill>
                <a:srgbClr val="000000"/>
              </a:solidFill>
              <a:latin typeface="Times New Roman" charset="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DDC79811-3108-C04F-88C2-60902EEE2F82}" type="slidenum">
              <a:rPr lang="en-US" sz="1200" b="0">
                <a:latin typeface="Times" charset="0"/>
              </a:rPr>
              <a:pPr/>
              <a:t>27</a:t>
            </a:fld>
            <a:endParaRPr lang="en-US" sz="1200" b="0">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नमक की वाचा..............यह भी एक प्रकार का अनुबंध है, इसमेें जूते की वाचा से अधिक समर्पण चाहिये रहता है। प्रत्येक समूह एक दूसरे की थैली में नमक का आदान प्रदान करते हैं। जैसे ही अनुबंध समाप्त होता था..............नमक लौटाना यद्यपि बहुत कठिन था, किंतु सैद्धांतिक रूप में संभव था। प्राचाीन समय में नमक के द्वारा वाचा पक्की की जाती थी। कभी कभी थैलियों का आदान प्रदान किया जाता था, तो यह अनुबंध भी थोड़ी परेषानी के साथ समाप्त हो जाता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किंतु अब हम सबसे प्रमुख प्राचीनतम वाचा या अनुबंध को देखते हैं। यह लहू की वाचा कहलाती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प्रत्येक समूह जानवर या अधिक जानवर चुनता था अपनी हैसियत के अनुसार............</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C7097FEC-7E3F-8845-912E-5D3F39568C27}" type="slidenum">
              <a:rPr lang="en-US" sz="1200" b="0">
                <a:latin typeface="Times" charset="0"/>
              </a:rPr>
              <a:pPr/>
              <a:t>28</a:t>
            </a:fld>
            <a:endParaRPr lang="en-US" sz="1200" b="0">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जानवरों का वध किया जाता था और उसके टुकड़े जमीन पर बिखरा दिये जाते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...............उसके बाजू में दोनो समूह चलते थे। इसका यह महत्व था कि उनक बीच जो अनुबंध था वह लहू के इस तरह छिड़काव से पूर्ण होता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लहू की वाचा दोनों समूह में किसी एक के मरने तक कायम रहती थी! दूसरे षब्दों में लहू की वाचा का कोई विकल्प नहीं था। इतना जोर इस पर क्यों दिया गया? यहां परमेष्वर और अब्राहम के बीच का एक दृष्य देखिये: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(परमेष्वर) नीचे आया............और उसने अब्राहम के साथ वाचा बांधी। चंूकि परमेष्वर उस वाचा को पक्की करने के लिये अपने से बढ़कर किसी की ष्षपथ नहीं ले सकता था, उसने स्वयं अपनी षपथ ली(इब्रानियों 6: 19) दूसरे ष्षब्दों में यह एक पाक्षिक वाचा थी, इसलिये इसकी प्रतिज्ञायें दृढ़ हैं।’’</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608B5F23-FAE6-8A4C-BF7C-9E273FCDF4FD}" type="slidenum">
              <a:rPr lang="en-US" sz="1200" b="0">
                <a:latin typeface="Times" charset="0"/>
              </a:rPr>
              <a:pPr/>
              <a:t>29</a:t>
            </a:fld>
            <a:endParaRPr lang="en-US" sz="1200" b="0">
              <a:latin typeface="Times"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अंतिम टुकड़ा पहेली का.......................दृष्य व घटनाओं के क्रम जो हम विष्व इतिहास में अमेरिका के जीवन में पाते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..............अमेरिका की राजधानी वाषिंगटन डी.सी. की भव्य इमारत.....................अपने समस्त पहलूओं में आज के जीवन में क्या महत्व रखती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एक प्रष्न उठता है: क्या कोई ऐसी आम बात है जो इस राजधानी के द्वारा चलने वाले कार्य को बांधे रखती है? क्या कोई सिद्धांत या मूल विचार इसके पीछे हैं............उदाहरण के लिये...........संयुक्त राष्ट्र अमेरिका ...............जिसे हम इस तरह पुकारते हैं...............इसका राष्ट्रवाद कैसे कायम है?</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4315DEDD-FAA3-2D46-A0ED-8A1ABDA09EAA}" type="slidenum">
              <a:rPr lang="en-US" sz="1200" b="0">
                <a:latin typeface="Times" charset="0"/>
              </a:rPr>
              <a:pPr/>
              <a:t>3</a:t>
            </a:fld>
            <a:endParaRPr lang="en-US" sz="1200" b="0">
              <a:latin typeface="Times" charset="0"/>
            </a:endParaRPr>
          </a:p>
        </p:txBody>
      </p:sp>
      <p:sp>
        <p:nvSpPr>
          <p:cNvPr id="1945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75223D48-08C0-FB46-929F-CA34C16BBF75}" type="slidenum">
              <a:rPr lang="en-US" sz="1200" b="0">
                <a:latin typeface="Times" charset="0"/>
              </a:rPr>
              <a:pPr/>
              <a:t>30</a:t>
            </a:fld>
            <a:endParaRPr lang="en-US" sz="1200" b="0">
              <a:latin typeface="Times"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हम तो यह सलाह दे सकते हैं कि अमेरिका का संविधान अमेरिका के जीवन की धुरी है। यह वैधानिक दस्तावेज है............... बेषक यह आत्मिक साधन नहीं है। यद्यपि सदियों से इस एकमात्र लिखित दस्तावेज ने संपूर्ण अमेरिका व उसकी जीवन ष्षैली को साथ साथ बांधे रखा है.............युद्ध हो या षांति हो...........अच्छा समय हो या बुरा। अमेरिकन लोगों के बीच आपसी समझ का प्रमुख दस्तावेज।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8AC01998-63A3-724B-B60E-6101825D2B98}" type="slidenum">
              <a:rPr lang="en-US" sz="1200" b="0">
                <a:latin typeface="Times" charset="0"/>
              </a:rPr>
              <a:pPr/>
              <a:t>31</a:t>
            </a:fld>
            <a:endParaRPr lang="en-US" sz="1200" b="0">
              <a:latin typeface="Times"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latin typeface="Times" charset="0"/>
                <a:ea typeface="MS PGothic" charset="0"/>
              </a:rPr>
              <a:t>क्या इस वैधानिक दस्तावेज को............अमेरिका के संविधान को....................अलग होना चाहिये राष्ट्र की जीवनषैली से।</a:t>
            </a:r>
          </a:p>
          <a:p>
            <a:endParaRPr lang="en-US" b="1">
              <a:latin typeface="Times" charset="0"/>
              <a:ea typeface="MS PGothic" charset="0"/>
            </a:endParaRPr>
          </a:p>
          <a:p>
            <a:r>
              <a:rPr lang="hi-in" b="1">
                <a:latin typeface="Times" charset="0"/>
                <a:ea typeface="MS PGothic" charset="0"/>
              </a:rPr>
              <a:t>इसलिये ...............एक राष्ट्र का संविधान है।</a:t>
            </a:r>
          </a:p>
          <a:p>
            <a:endParaRPr lang="en-US" b="1">
              <a:latin typeface="Times" charset="0"/>
              <a:ea typeface="MS PGothic" charset="0"/>
            </a:endParaRPr>
          </a:p>
          <a:p>
            <a:r>
              <a:rPr lang="hi-in" b="1">
                <a:latin typeface="Times" charset="0"/>
                <a:ea typeface="MS PGothic" charset="0"/>
              </a:rPr>
              <a:t>।।।। </a:t>
            </a:r>
            <a:r>
              <a:rPr lang="en-US" b="1">
                <a:latin typeface="Times" charset="0"/>
                <a:ea typeface="MS PGothic" charset="0"/>
              </a:rPr>
              <a:t>	</a:t>
            </a:r>
            <a:r>
              <a:rPr lang="hi-in" b="1">
                <a:latin typeface="Times" charset="0"/>
                <a:ea typeface="MS PGothic" charset="0"/>
              </a:rPr>
              <a:t>एक वैधानिक दस्तावेज जो सरकार व उस देष के नागरिकों के बीच आपसी समझ को प्रस्तुत करता है।</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CDCE5E74-8FDA-7848-9E8C-9588436B65C1}" type="slidenum">
              <a:rPr lang="en-US" sz="1200" b="0">
                <a:latin typeface="Times" charset="0"/>
              </a:rPr>
              <a:pPr/>
              <a:t>32</a:t>
            </a:fld>
            <a:endParaRPr lang="en-US" sz="1200" b="0">
              <a:latin typeface="Time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अब दि बाईबल बेसिकली और दि क्विक क्रोनोलॉजी के द्वारा बाईबल के समस्त घटनाक्रम, विचार, लोग, तरीके इत्यादि के विषय में सोचिये....................बाईबल काल और कथानक से प्रारंभ होकर हम आगे बढ़ते हैं.............</a:t>
            </a:r>
            <a:endParaRPr lang="en-US" b="1">
              <a:solidFill>
                <a:srgbClr val="000000"/>
              </a:solidFill>
              <a:latin typeface="Times New Roman"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DDFA2372-461A-7D4E-8B41-330F880493F5}" type="slidenum">
              <a:rPr lang="en-US" sz="1200" b="0">
                <a:latin typeface="Times" charset="0"/>
              </a:rPr>
              <a:pPr/>
              <a:t>33</a:t>
            </a:fld>
            <a:endParaRPr lang="en-US" sz="1200" b="0">
              <a:latin typeface="Time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प्रभु यीषु मसीह की सेवकाई में इसकी पूर्णता देखते हैं! अब दूसरा प्रष्न आता है.................</a:t>
            </a:r>
            <a:endParaRPr lang="en-US" b="1">
              <a:solidFill>
                <a:srgbClr val="000000"/>
              </a:solidFill>
              <a:latin typeface="Times New Roman" charset="0"/>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4F27D558-CFF3-D44F-9E82-5D4147620705}" type="slidenum">
              <a:rPr lang="en-US" sz="1200" b="0">
                <a:latin typeface="Times" charset="0"/>
              </a:rPr>
              <a:pPr/>
              <a:t>34</a:t>
            </a:fld>
            <a:endParaRPr lang="en-US" sz="1200" b="0">
              <a:latin typeface="Time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एक और सिद्धांत या संबद्धता है ष्षायद यह वैधानिक दस्तावेज जो बाईबल की घटनाओं के लिये उत्तरदायी है, हमारे सामने धर्मषास्त्र में प्रगट होता है? बेषक ऐसा कुछ है।</a:t>
            </a:r>
            <a:endParaRPr lang="en-US" b="1">
              <a:solidFill>
                <a:srgbClr val="000000"/>
              </a:solidFill>
              <a:latin typeface="Times New Roman" charset="0"/>
              <a:ea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D95F20EC-AE5E-6D44-B3B4-B5AAA562CB21}" type="slidenum">
              <a:rPr lang="en-US" sz="1200" b="0">
                <a:latin typeface="Times" charset="0"/>
              </a:rPr>
              <a:pPr/>
              <a:t>35</a:t>
            </a:fld>
            <a:endParaRPr lang="en-US" sz="1200" b="0">
              <a:latin typeface="Time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एक ढ़ांचा तैयार करें जिसमें हम इसकी बात कर सकते हैं। ये कुमरान के प्राचीन अवषेष है, यहूदियों का अत्यंत पवित्र माने जाने वाला समूह एस्नेज जो मृत सागर के किनारे के आसपास रहते थे जो यरूषलेम से ज्यादा दूर नहीं था। कुछ विद्वान मानते थे कि यूहन्ना बपतिस्मा दाता इसी समाज का भाग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ऐस्नेज के लिये यह जाना जाता था कि उन्होंने यहूदी धर्मषास्त्रों की हाथ से लिखकर प्रतिलिपि तैयार की थी। चंूकि पलिस्तिन नष्ट हो रहा था, ऐस्नेज लोगों ने इन कीमती दस्तावेजों को समाज में फैला दिया...............और उन्हें गुफाओं में भी छिपा दिया................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....................उन्हें चीनी मिट्ठी के बर्तनों में रखकर। और वे वहीं रखे रहें..................गुफाओं में............... 1947 तक बिना कोई नुकसान के, जब तक कि वे एक चरवाहे लड़के द्वारा उसकी भेड़ों को ढूंढते समय मिले।</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152E733-8B6D-724B-9C03-EF74F467A583}" type="slidenum">
              <a:rPr lang="en-US" sz="1200" b="0">
                <a:latin typeface="Times" charset="0"/>
              </a:rPr>
              <a:pPr/>
              <a:t>36</a:t>
            </a:fld>
            <a:endParaRPr lang="en-US" sz="1200" b="0">
              <a:latin typeface="Times"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आज ये डैड सी स्क्रोल यरूषलेम में संग्रहीत है एवं देखे जा सकते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..............इजरायल के राष्ट्रीय संग्रहलाय में</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..............गुफा से लेकर.............संग्रहालय तक और दस्तावेज  </a:t>
            </a:r>
            <a:endParaRPr lang="en-US" b="1">
              <a:solidFill>
                <a:srgbClr val="000000"/>
              </a:solidFill>
              <a:latin typeface="Times New Roman" charset="0"/>
              <a:ea typeface="MS PGothic" charset="0"/>
            </a:endParaRPr>
          </a:p>
          <a:p>
            <a:pPr algn="just"/>
            <a:r>
              <a:rPr lang="en-US" b="1">
                <a:solidFill>
                  <a:srgbClr val="000000"/>
                </a:solidFill>
                <a:latin typeface="Times New Roman" charset="0"/>
                <a:ea typeface="MS PGothic" charset="0"/>
              </a:rPr>
              <a:t>	</a:t>
            </a:r>
          </a:p>
          <a:p>
            <a:pPr algn="just"/>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खोजकर्ताओं के पास तक संपूर्ण विष्व में.............ऐस्ने लेखन एक कीमती खजाने की तरह रखा गया है...............इसे बीसवी ष्षताब्दी की प्रमुख खोजों में सबसे प्रमुख माना गया है।</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D0FA5924-1B3B-3B4C-8433-DBDEA6BCCCF9}" type="slidenum">
              <a:rPr lang="en-US" sz="1200" b="0">
                <a:latin typeface="Times" charset="0"/>
              </a:rPr>
              <a:pPr/>
              <a:t>37</a:t>
            </a:fld>
            <a:endParaRPr lang="en-US" sz="1200" b="0">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तब..............इस डैड सी स्क्रोल की इस भूमिका के साथ, अब हम बाईबल में दी गई वैधानिक प्रतिज्ञायें और परमेष्वर और मनुष्य के बीच उनके संबंध को खोजे..............जैसे वे हमारे पास लिखित रूप में पहुंची और बाईबल के रूप में सुरक्षित है। </a:t>
            </a:r>
            <a:endParaRPr lang="en-US" b="1">
              <a:solidFill>
                <a:srgbClr val="000000"/>
              </a:solidFill>
              <a:latin typeface="Times New Roman" charset="0"/>
              <a:ea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F0C2069F-C14B-AF49-85C4-0D9F5ADDB69C}" type="slidenum">
              <a:rPr lang="en-US" sz="1200" b="0">
                <a:latin typeface="Times" charset="0"/>
              </a:rPr>
              <a:pPr/>
              <a:t>38</a:t>
            </a:fld>
            <a:endParaRPr lang="en-US" sz="1200" b="0">
              <a:latin typeface="Times"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स्क्रीन के बाजू में दिखाये गये तीर अध्ययन सहायक </a:t>
            </a:r>
            <a:r>
              <a:rPr lang="en-US" b="1">
                <a:solidFill>
                  <a:srgbClr val="000000"/>
                </a:solidFill>
                <a:latin typeface="Times New Roman" charset="0"/>
                <a:ea typeface="MS PGothic" charset="0"/>
              </a:rPr>
              <a:t>#</a:t>
            </a:r>
            <a:r>
              <a:rPr lang="hi-in" b="1">
                <a:solidFill>
                  <a:srgbClr val="000000"/>
                </a:solidFill>
                <a:latin typeface="Times New Roman" charset="0"/>
                <a:ea typeface="MS PGothic" charset="0"/>
              </a:rPr>
              <a:t> 14</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के द्वारा हमारी सहायता करेंगे</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जैसे हम पहले विकसित करते हैं........प्रथम...........अब्राहम की वाचा।</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2F498901-6893-614C-855B-5736E2F3B00F}" type="slidenum">
              <a:rPr lang="en-US" sz="1200" b="0">
                <a:latin typeface="Times" charset="0"/>
              </a:rPr>
              <a:pPr/>
              <a:t>39</a:t>
            </a:fld>
            <a:endParaRPr lang="en-US" sz="1200" b="0">
              <a:latin typeface="Times"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यह रिचर्डसन के अनुसार ‘‘ बाईबल प्रकाषन की रीढ़ की हड्डी है’’ परमेष्वर की सेंतमेंत वाचा वाला कार्यक्रम यहां से प्रारंभ होता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वह महान अब्राहम की वाचा .............परमेष्वर का सेंतमेंत वाचा वाला कार्यक्रम जो युगों पूर्व दो भागो में घोषित किया गया था..........</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047BEAA8-0D09-0949-80A3-8B656FFA7D8C}" type="slidenum">
              <a:rPr lang="en-US" sz="1200" b="0">
                <a:latin typeface="Times" charset="0"/>
              </a:rPr>
              <a:pPr/>
              <a:t>4</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बाईबल के मूल सिद्धांत</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बाईबल के मूल सिद्धांत: क्विक क्रोनोलॉजी में हमने बाईबल का वृहद दृष्य पाया है। अव समय है कि हम संसार को बदलने वाले घटनाक्रमों को खोजे!</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65726F9E-0FD0-D94F-8F72-7F493C19EE6C}" type="slidenum">
              <a:rPr lang="en-US" sz="1200" b="0">
                <a:latin typeface="Times" charset="0"/>
              </a:rPr>
              <a:pPr/>
              <a:t>40</a:t>
            </a:fld>
            <a:endParaRPr lang="en-US" sz="1200" b="0">
              <a:latin typeface="Times"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तीर के द्वारा अध्ययन में सहायता.................अब्राहम को दी गई प्रतिज्ञायें उत्पत्ति में दो स्थानों में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..........प्रथम............अब्राहम ने अपनी प्रसिद्ध बुलाहट को ग्रहण किया..............उसमें तीन प्रतिज्ञायें थी.........उत्पत्ति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12: 1 - 3 । समय सीमा: 2000 बी.सी.</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तत्पष्चात् उत्पत्ति 15ः9-18 में वास्तविक वाचा प्रस्तुत की गई............जो लहू की वाचा के रूप में है............जैसा हम पहले भी बता चुके हैं...............स्वयं परमेष्वर ने अपने और अब्राहम के मध्य इस वाचा को ठहराया।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तो.............इस प्राचीन प्रतिज्ञा के गुण क्या हैं?</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4B74F533-2D42-E24E-BE37-3DB9799BA698}" type="slidenum">
              <a:rPr lang="en-US" sz="1200" b="0">
                <a:latin typeface="Times" charset="0"/>
              </a:rPr>
              <a:pPr/>
              <a:t>41</a:t>
            </a:fld>
            <a:endParaRPr lang="en-US" sz="1200" b="0">
              <a:latin typeface="Times"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उत्पत्ति 12ः1-3 के बीच पढ़िये इसमें परमेष्वर व अब्राहम के मध्य वाचा पाई जाती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...............अब्राहम फाईल फोल्डर में इसे एल-एस-बी नाम दिया गया है। पद में लिखा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 परमेष्वर ने अब्राहम से कहा, अपना वेष, अपने लोग और पिता का घराना छोड़कर उस देष को चला जा जो मैं तुझे दिखाऊंगा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यह अब्राहम के वंषजों के लिये देष देने की प्रतिज्ञा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मैं तुझसे एक बड़ा राष्ट्र बनाऊंगा और तुझे आषीष दूंगा, मैं तेरा नाम</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और तू आषीष का मूल होगा।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यह वंष देने की प्रतिज्ञा है और वंषजों की आषीष है जो अब्राहम से निकलेंगे।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मैं उन्हें आषीष दूंगा जो तुझे आषीष देते हैं, और जो तू कोसे मैं उसे श्राप दूंगा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 और समस्त पृथ्वी के लोग तुझसे आषीषित कहलायेंगे’’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यह आषीष की प्रतिज्ञा है जो अब्राहम के वंषजों से निकलते हुये पृथ्वी के प्रत्येक व्यक्ति के लिये जीवित है, आज भी!</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प्रतिज्ञा के प्रमुख बिंदु है...............एल......एस...........बी जो अब्राहम को सौपे गये।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देश................वंष ..............आषीष</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E24FBA8C-30C4-B747-B997-F3AB2A868EB4}" type="slidenum">
              <a:rPr lang="en-US" sz="1200" b="0">
                <a:latin typeface="Times" charset="0"/>
              </a:rPr>
              <a:pPr/>
              <a:t>42</a:t>
            </a:fld>
            <a:endParaRPr lang="en-US" sz="1200" b="0">
              <a:latin typeface="Times"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तो रूपरेखा इस प्रकार है.....देष की</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व्यवस्था उत्पत्ति 12ः1 में बताई गई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वंष की बात उत्पत्ति 12ः2 में की गई</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और संसार के लिये आषीष की व्यवस्था उत्पत्ति 12ः3 में इी गई।</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312CC56D-6808-B845-A6D3-48DA70A22241}" type="slidenum">
              <a:rPr lang="en-US" sz="1200" b="0">
                <a:latin typeface="Times" charset="0"/>
              </a:rPr>
              <a:pPr/>
              <a:t>43</a:t>
            </a:fld>
            <a:endParaRPr lang="en-US" sz="1200" b="0">
              <a:latin typeface="Times"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एक बार पुनः इन पदों को देखिये दो प्रष्न उठते हैं.................</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9ADF3716-7635-8D49-A841-0A40C098BC26}" type="slidenum">
              <a:rPr lang="en-US" sz="1200" b="0">
                <a:latin typeface="Times" charset="0"/>
              </a:rPr>
              <a:pPr/>
              <a:t>44</a:t>
            </a:fld>
            <a:endParaRPr lang="en-US" sz="1200" b="0">
              <a:latin typeface="Times"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प्रथम.............क्या हम इनकी प्रतिज्ञाओं का मूल्य जानते हैं?</a:t>
            </a:r>
            <a:endParaRPr lang="en-US" b="1">
              <a:solidFill>
                <a:srgbClr val="000000"/>
              </a:solidFill>
              <a:latin typeface="Times New Roman" charset="0"/>
              <a:ea typeface="MS P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CC9BE6E1-A440-7747-8FF3-AB26FA8F586F}" type="slidenum">
              <a:rPr lang="en-US" sz="1200" b="0">
                <a:latin typeface="Times" charset="0"/>
              </a:rPr>
              <a:pPr/>
              <a:t>45</a:t>
            </a:fld>
            <a:endParaRPr lang="en-US" sz="1200" b="0">
              <a:latin typeface="Times"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हमें सीधा बताया गया है..............परमेष्वर अब्राहम और उसके वंषजों को उनका अपना देष ..............व्यक्तियों के समूह का राष्ट्र........और उसके द्वारा, पृथ्वी के सब कुलों को आषीष मिलेगी!</a:t>
            </a:r>
            <a:endParaRPr lang="en-US" b="1">
              <a:solidFill>
                <a:srgbClr val="000000"/>
              </a:solidFill>
              <a:latin typeface="Times New Roman" charset="0"/>
              <a:ea typeface="MS PGothic"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68F2B84E-7B33-C946-B411-6193A0AA73C1}" type="slidenum">
              <a:rPr lang="en-US" sz="1200" b="0">
                <a:latin typeface="Times" charset="0"/>
              </a:rPr>
              <a:pPr/>
              <a:t>46</a:t>
            </a:fld>
            <a:endParaRPr lang="en-US" sz="1200" b="0">
              <a:latin typeface="Times"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क्या ये षब्द आज भी उतने ही सिद्ध है जितने अब्राहम के समय में थे............लगभग 4000 वर्ष पूर्व जब वे बूढ़े संरक्षक को सौंपे गये थे? बेषक अपने दिल व बुद्धि से जवाब दीजिये।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हमारा उत्तर परमेष्वर के वचन के प्रति हमारे विष्वास हो प्रगट करेगा, वह वचन जो वेबदल है..............क्योंकि............</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अन्यथा ................यदि नहीं ...........तो बाईबल रिकार्ड के उन किन हिस्सों को आप अपने हिसाब से जमा लेंगे।</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EC91978D-CFA0-EC4F-9242-63DAF7B9A360}" type="slidenum">
              <a:rPr lang="en-US" sz="1200" b="0">
                <a:latin typeface="Times" charset="0"/>
              </a:rPr>
              <a:pPr/>
              <a:t>47</a:t>
            </a:fld>
            <a:endParaRPr lang="en-US" sz="1200" b="0">
              <a:latin typeface="Times"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दूसरा प्रष्न उठता है: क्या कोई चीज कार्यरत है? सचमुच............</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हम जोर देकर कहते हैं, 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7D91F36C-8EA3-FE44-AB7E-85AB6DC5854C}" type="slidenum">
              <a:rPr lang="en-US" sz="1200" b="0">
                <a:latin typeface="Times" charset="0"/>
              </a:rPr>
              <a:pPr/>
              <a:t>48</a:t>
            </a:fld>
            <a:endParaRPr lang="en-US" sz="1200" b="0">
              <a:latin typeface="Times"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विद्वान, भाषाकार और षिक्षक बताते हैं कि ये षब्द षाष्वत रूप से प्रभावकारी है............. उत्पत्ति  13ः15 में एक उदाहरण है। जब आप इन्हें यहां पढ़ रहे हैं तो क्या ये षब्द आपको प्रभावषील लगाते हैं?</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74B2051E-FBD0-984E-8B34-ACCDC2D94A18}" type="slidenum">
              <a:rPr lang="en-US" sz="1200" b="0">
                <a:latin typeface="Times" charset="0"/>
              </a:rPr>
              <a:pPr/>
              <a:t>49</a:t>
            </a:fld>
            <a:endParaRPr lang="en-US" sz="1200" b="0">
              <a:latin typeface="Times"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परमेष्वर ने कहा, ........एक वर्ष नहीं ............हजार वर्ष नहीं ............परन्तु हमेषा के लिये............इब्रानी मूल में इसका अर्थ यहीे है।</a:t>
            </a:r>
            <a:r>
              <a:rPr lang="en-US" b="1">
                <a:solidFill>
                  <a:srgbClr val="000000"/>
                </a:solidFill>
                <a:latin typeface="Times" charset="0"/>
                <a:ea typeface="MS PGothic" charset="0"/>
              </a:rPr>
              <a:t> </a:t>
            </a:r>
            <a:endParaRPr lang="hi-in" b="1">
              <a:solidFill>
                <a:srgbClr val="000000"/>
              </a:solidFill>
              <a:latin typeface="Times" charset="0"/>
              <a:ea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B687429B-868B-6545-902E-AB50AE524E19}" type="slidenum">
              <a:rPr lang="en-US" sz="1200" b="0">
                <a:latin typeface="Times" charset="0"/>
              </a:rPr>
              <a:pPr/>
              <a:t>5</a:t>
            </a:fld>
            <a:endParaRPr lang="en-US" sz="1200" b="0">
              <a:latin typeface="Time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दि बाईबल-- बसिकली, में हमने अभी तक देखा है समय काल के साथ घटने वाले घटनाक्रम, अविष्वसनीय कथानक, जो ईष्वरीय अधिकार से प्रेरित किये गये, किताबों के रूप में संग्रहित किये गये और आत्मिक निर्देषों से भरकर मनुष्य को प्रभावित करते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तो प्रष्न यह है: इन घटनाक्रमों को कौन बांधे रखता है? क्या इन घटनाक्रमों में कोई मूल विचार दौड़ रहा है जो परमेष्वर द्वारा मनुष्य के लिये प्रगट किये गये कार्यक्रम को प्रकाषित करता है?</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AE821824-31B9-6542-8798-791F221EE42F}" type="slidenum">
              <a:rPr lang="en-US" sz="1200" b="0">
                <a:latin typeface="Times" charset="0"/>
              </a:rPr>
              <a:pPr/>
              <a:t>50</a:t>
            </a:fld>
            <a:endParaRPr lang="en-US" sz="1200" b="0">
              <a:latin typeface="Times"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षाष्वत को मानते हुये..............उसके बाद यह वाचा प्रतिज्ञायें षब्दषः सही और पूर्ण होना है............ जैसा लिखा है वैसा ही षाब्दिक अर्थ है।</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A4D89D2B-EB44-4F4E-97DA-FFADB9DEC37C}" type="slidenum">
              <a:rPr lang="en-US" sz="1200" b="0">
                <a:latin typeface="Times" charset="0"/>
              </a:rPr>
              <a:pPr/>
              <a:t>51</a:t>
            </a:fld>
            <a:endParaRPr lang="en-US" sz="1200" b="0">
              <a:latin typeface="Times"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इस पद में सनातन का वृहद अर्थ देखिये ...............उत्पत्ति 13ः14-17, </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‘‘प्रभु ने अब्राम से कल ज वह लूत से अलग हुआ’’।</a:t>
            </a:r>
            <a:endParaRPr lang="en-US">
              <a:latin typeface="Times New Roman" charset="0"/>
              <a:ea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7D0EE163-2C66-6441-B738-33A572A44490}" type="slidenum">
              <a:rPr lang="en-US" sz="1200" b="0">
                <a:latin typeface="Times" charset="0"/>
              </a:rPr>
              <a:pPr/>
              <a:t>52</a:t>
            </a:fld>
            <a:endParaRPr lang="en-US" sz="1200" b="0">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जितनी भूमि तुझे दिखाई देती है वह सब में तुझे और तेरे वंषज को दूंगा सदैव के लिये।</a:t>
            </a:r>
            <a:endParaRPr lang="en-US" b="1" u="sng">
              <a:solidFill>
                <a:srgbClr val="000000"/>
              </a:solidFill>
              <a:latin typeface="Times New Roman" charset="0"/>
              <a:ea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C82514DB-084A-514D-A2A8-2632850EDFE1}" type="slidenum">
              <a:rPr lang="en-US" sz="1200" b="0">
                <a:latin typeface="Times" charset="0"/>
              </a:rPr>
              <a:pPr/>
              <a:t>53</a:t>
            </a:fld>
            <a:endParaRPr lang="en-US" sz="1200" b="0">
              <a:latin typeface="Times"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a:latin typeface="Times New Roman" charset="0"/>
                <a:ea typeface="MS PGothic" charset="0"/>
              </a:rPr>
              <a:t>मैं धूल के किनको के समान तेरे वंष को बढाऊंगा ताकि अगर</a:t>
            </a:r>
            <a:endParaRPr lang="en-US" b="1">
              <a:solidFill>
                <a:srgbClr val="000000"/>
              </a:solidFill>
              <a:latin typeface="Times New Roman" charset="0"/>
              <a:ea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D1F423BA-D3AC-0544-A6E8-C1672005B796}" type="slidenum">
              <a:rPr lang="en-US" sz="1200" b="0">
                <a:latin typeface="Times" charset="0"/>
              </a:rPr>
              <a:pPr/>
              <a:t>54</a:t>
            </a:fld>
            <a:endParaRPr lang="en-US" sz="1200" b="0">
              <a:latin typeface="Times"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जाओ उस देष की लंबाइ और चौड़ई में फैल जाओ जो मैं तुम्हें दे रहा हूं।</a:t>
            </a:r>
            <a:endParaRPr lang="en-US" b="1" u="sng">
              <a:solidFill>
                <a:srgbClr val="000000"/>
              </a:solidFill>
              <a:latin typeface="Times New Roman" charset="0"/>
              <a:ea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0DFDA81B-BD9D-714A-A4DA-E3EB134FA756}" type="slidenum">
              <a:rPr lang="en-US" sz="1200" b="0">
                <a:latin typeface="Times" charset="0"/>
              </a:rPr>
              <a:pPr/>
              <a:t>55</a:t>
            </a:fld>
            <a:endParaRPr lang="en-US" sz="1200" b="0">
              <a:latin typeface="Times"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अनुबंध के अनुसार अतिरिक्त जानकारी का एक षब्द सत्य है जिसमें परमेष्वर ने देष देने की प्रतिज्ञा की है- अब्राहम और उसके वंषजों को सेंतमेंत प्रतिज्ञा। सेंतमेंत का क्या अर्थ?</a:t>
            </a:r>
            <a:endParaRPr lang="en-US" b="1">
              <a:solidFill>
                <a:srgbClr val="000000"/>
              </a:solidFill>
              <a:latin typeface="Times New Roman" charset="0"/>
              <a:ea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B39E3AA6-C840-EB4D-BBA5-17A68D115BB7}" type="slidenum">
              <a:rPr lang="en-US" sz="1200" b="0">
                <a:latin typeface="Times" charset="0"/>
              </a:rPr>
              <a:pPr/>
              <a:t>56</a:t>
            </a:fld>
            <a:endParaRPr lang="en-US" sz="1200" b="0">
              <a:latin typeface="Times"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दो प्रमुख सिद्धांतों को देखिये: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एक ष्षर्तिया अनुबंध होता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‘‘मैं यह करूंगा............अगर आप ऐसा करोगे’’ यह अनुबंध है जिसमें दोनो पक्ष सम्मिलित रहते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एक सेंतमेंत अनुबंध में ऐसा होता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 मैं इसे करूंगा चाहे तुम कुछ भी इस बीच में करो’’</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यह दो समूहों के बीच का अनुबंध है जिसमें किसी भी ष्षर्त की कोई आवष्यकता नहीं है............कोई क्रियात्मक कार्य की जरूरत नहीं है...........दूसरे समूह की ओर से।</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यह अब्राहम के साथ बांधी गई वाचा का प्रमुख भाग है इस वाचा, अनुबंध, नियम का ..............प्रमुख भाग, परमेष्वर का इच्छाा का प्रमुख भाग।</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CE2F78DE-C994-9647-81A5-4E887A64EC67}" type="slidenum">
              <a:rPr lang="en-US" sz="1200" b="0">
                <a:latin typeface="Times" charset="0"/>
              </a:rPr>
              <a:pPr/>
              <a:t>57</a:t>
            </a:fld>
            <a:endParaRPr lang="en-US" sz="1200" b="0">
              <a:latin typeface="Times"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अब हम एक घटना के लिये पढ़ेंगे उत्पत्ति 15ः9-18</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यह परमेष्वर और अब्राहम के बीच लहू की वाचा है। लहू की वाचा ठहराते हुये हमें दो पद पढ़ने को मिलते 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एक मान्य अनुबंध उस समय की सभ्यता काः</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A2C8AF8-1738-E547-B621-958EAB470BCE}" type="slidenum">
              <a:rPr lang="en-US" sz="1200" b="0">
                <a:latin typeface="Times" charset="0"/>
              </a:rPr>
              <a:pPr/>
              <a:t>58</a:t>
            </a:fld>
            <a:endParaRPr lang="en-US" sz="1200" b="0">
              <a:latin typeface="Times"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altLang="ja-JP" b="1">
                <a:solidFill>
                  <a:srgbClr val="000000"/>
                </a:solidFill>
                <a:latin typeface="Times New Roman" charset="0"/>
                <a:ea typeface="MS PGothic" charset="0"/>
              </a:rPr>
              <a:t>उस दिन परमेष्वर ने अब्राहम से वाचा बांधी और कहा, मैं तेरे वंषजों को यह देष देता हूं, मिस्र की नदी से परात नदी तक’’</a:t>
            </a:r>
            <a:endParaRPr lang="en-US">
              <a:latin typeface="Times New Roman" charset="0"/>
              <a:ea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E1E29C8-00E5-854D-8664-2372624F74D9}" type="slidenum">
              <a:rPr lang="en-US" sz="1200" b="0">
                <a:latin typeface="Times" charset="0"/>
              </a:rPr>
              <a:pPr/>
              <a:t>59</a:t>
            </a:fld>
            <a:endParaRPr lang="en-US" sz="1200" b="0">
              <a:latin typeface="Times"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जैसा पहले परिभाषित था...............अब्राहम को दी गई वाचा एक पक्षीय लहू की वाचा थी जो परमेष्वर और परमेष्वर और उसके मित्र अब्राहम के मध्य बांधी गई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बाद में इस नये नियम की वाचा को............इब्रामियों 6ः13 में स्पष्ट किया गया................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 जब परमेष्वर ने अब्राहम को यह प्रतिज्ञा दी, तो षपथ खाने के लिये उससे बड़ा कोई नहीं था.............’’</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9E41AA71-31FC-8F40-9858-EB166A5B7A0C}" type="slidenum">
              <a:rPr lang="en-US" sz="1200" b="0">
                <a:latin typeface="Times" charset="0"/>
              </a:rPr>
              <a:pPr/>
              <a:t>6</a:t>
            </a:fld>
            <a:endParaRPr lang="en-US" sz="1200" b="0">
              <a:latin typeface="Times"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बाईबल के मूल विचार और पष्चिमी दीवार</a:t>
            </a:r>
          </a:p>
          <a:p>
            <a:pPr algn="just"/>
            <a:r>
              <a:rPr lang="hi-in" b="1">
                <a:solidFill>
                  <a:srgbClr val="000000"/>
                </a:solidFill>
                <a:latin typeface="Times" charset="0"/>
                <a:ea typeface="MS PGothic" charset="0"/>
              </a:rPr>
              <a:t>उत्तर है हां। इसमें विचार निहित है। और हम उन्हें मूल सिद्धांत कहते हैं...............जो गहराई में बाईबल का अर्थ, प्रकाषन और समझ को अपने में समाहित किये हुये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.................यह यहां से प्रारंभ होता है!</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6476E25-C62B-894A-99EB-E56045A83CF1}" type="slidenum">
              <a:rPr lang="en-US" sz="1200" b="0">
                <a:latin typeface="Times" charset="0"/>
              </a:rPr>
              <a:pPr/>
              <a:t>60</a:t>
            </a:fld>
            <a:endParaRPr lang="en-US" sz="1200" b="0">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तो........परमेष्वर ने अब्राहम के साथ जो व्यवस्था की..............उसके अंतर्गत</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प्रतिज्ञायेंहै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जो ष्षाष्वत् 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अपने अर्थ में षाब्दिक 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अपने पूर्ण होने में सेंतमेंत है।</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2F92D922-122A-5042-913F-7528F4FD2570}" type="slidenum">
              <a:rPr lang="en-US" sz="1200" b="0">
                <a:latin typeface="Times" charset="0"/>
              </a:rPr>
              <a:pPr/>
              <a:t>61</a:t>
            </a:fld>
            <a:endParaRPr lang="en-US" sz="1200" b="0">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अंततः..............एक दोहराव। उत्पत्ति 15ः6 से इसकी षुरूआत देखें ...............हमने इसे अब्राहम फाईल फोल्डर में देखा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अब्राहम ने परमेष्वर पर विष्वास किया और उसने (परमेष्वर) ने इसे अब्राहम की धार्मिकता माना।</a:t>
            </a:r>
          </a:p>
          <a:p>
            <a:pPr algn="just"/>
            <a:endParaRPr lang="en-US" b="1">
              <a:solidFill>
                <a:srgbClr val="000000"/>
              </a:solidFill>
              <a:latin typeface="Times" charset="0"/>
              <a:ea typeface="MS PGothic" charset="0"/>
            </a:endParaRPr>
          </a:p>
          <a:p>
            <a:pPr algn="just"/>
            <a:r>
              <a:rPr lang="en-US" b="1">
                <a:solidFill>
                  <a:srgbClr val="000000"/>
                </a:solidFill>
                <a:latin typeface="Times" charset="0"/>
                <a:ea typeface="MS PGothic" charset="0"/>
              </a:rPr>
              <a:t>	</a:t>
            </a:r>
            <a:r>
              <a:rPr lang="hi-in" b="1">
                <a:solidFill>
                  <a:srgbClr val="000000"/>
                </a:solidFill>
                <a:latin typeface="Times" charset="0"/>
                <a:ea typeface="MS PGothic" charset="0"/>
              </a:rPr>
              <a:t>यह एक ष्षक्तिषाली संदेष देता है: परमेष्वर की दिखाई व्यवस्था व दिषा में</a:t>
            </a:r>
            <a:r>
              <a:rPr lang="en-US" b="1">
                <a:solidFill>
                  <a:srgbClr val="000000"/>
                </a:solidFill>
                <a:latin typeface="Times" charset="0"/>
                <a:ea typeface="MS PGothic" charset="0"/>
              </a:rPr>
              <a:t> </a:t>
            </a:r>
            <a:r>
              <a:rPr lang="hi-in" b="1">
                <a:solidFill>
                  <a:srgbClr val="000000"/>
                </a:solidFill>
                <a:latin typeface="Times" charset="0"/>
                <a:ea typeface="MS PGothic" charset="0"/>
              </a:rPr>
              <a:t>दिशा में अटूट विष्वास और उसकी दृष्टि में ................धार्मिकता की परिभाषा। जो हमारे समक्ष स्पष्ट रूप में प्रस्तुत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उत्पत्ति 15ः6 में जो पुराने नियम का प्रमुख धर्मविज्ञान सिद्धांत है।</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925688CB-6F49-5E44-B051-84169135ECF5}" type="slidenum">
              <a:rPr lang="en-US" sz="1200" b="0">
                <a:latin typeface="Times" charset="0"/>
              </a:rPr>
              <a:pPr/>
              <a:t>62</a:t>
            </a:fld>
            <a:endParaRPr lang="en-US" sz="1200" b="0">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इस यात्रा में हम एक ओर बाजू में खड़े होकर देखते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पुराने नियम में जैसा हमने पहले ही सोचा है एक ओर अन्य वाचा उपलब्ध है। हम संक्षिप्त में इसका वर्णन करेंगे।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यद्यपि इसकी परिस्थितियां और तब अब्राहम की प्रतिज्ञायें से कहीं भिन्नहै। परमेष्वर द्वारा मूसा को दी गई व्यवस्थायें! यह वाचा निर्गमन की पुस्तक में मिलती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इसे मूसा की व्यवस्था कहते हैं। यद्यपि मूसा की व्यवस्था अब्राहम की वाचा का भाग नहीं है। यद्यपि मूसा की व्यवस्था अब्राहम की वाचा का भााग नहीं है। इस व्यवस्था का क्या अर्थ है?</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F51884F4-6C35-3549-A3FB-5918C8D01401}" type="slidenum">
              <a:rPr lang="en-US" sz="1200" b="0">
                <a:latin typeface="Times" charset="0"/>
              </a:rPr>
              <a:pPr/>
              <a:t>63</a:t>
            </a:fld>
            <a:endParaRPr lang="en-US" sz="1200" b="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हम अध्ययन सहायक </a:t>
            </a:r>
            <a:r>
              <a:rPr lang="en-US" b="1">
                <a:solidFill>
                  <a:srgbClr val="000000"/>
                </a:solidFill>
                <a:latin typeface="Times New Roman" charset="0"/>
                <a:ea typeface="MS PGothic" charset="0"/>
              </a:rPr>
              <a:t>#</a:t>
            </a:r>
            <a:r>
              <a:rPr lang="hi-in" b="1">
                <a:solidFill>
                  <a:srgbClr val="000000"/>
                </a:solidFill>
                <a:latin typeface="Times New Roman" charset="0"/>
                <a:ea typeface="MS PGothic" charset="0"/>
              </a:rPr>
              <a:t> 15 की सहायता से मूसा की वाचा को समझेंगे।</a:t>
            </a:r>
            <a:endParaRPr lang="en-US" b="1">
              <a:solidFill>
                <a:srgbClr val="000000"/>
              </a:solidFill>
              <a:latin typeface="Times New Roman" charset="0"/>
              <a:ea typeface="MS PGothic"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8758CCEB-BE31-DE4C-9E14-32247FD71EE6}" type="slidenum">
              <a:rPr lang="en-US" sz="1200" b="0">
                <a:latin typeface="Times" charset="0"/>
              </a:rPr>
              <a:pPr/>
              <a:t>64</a:t>
            </a:fld>
            <a:endParaRPr lang="en-US" sz="1200" b="0">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10C249D-0192-6F45-B2BA-ABE152B973E0}" type="slidenum">
              <a:rPr lang="en-US" sz="1200" b="0">
                <a:latin typeface="Times" charset="0"/>
              </a:rPr>
              <a:pPr/>
              <a:t>7</a:t>
            </a:fld>
            <a:endParaRPr lang="en-US" sz="1200" b="0">
              <a:latin typeface="Time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उस काल्पनिक हथकरधा को स्मरण कीजिये जिसे हमने यीषु नामक फाईल नामक फाईल में तैयार किया था? अध्ययन सहायक 8 जिसे हम कहते हैं ‘‘बाईबल क्रमणिका रूपी वस्त्र’’</a:t>
            </a:r>
            <a:endParaRPr lang="en-US" b="1">
              <a:solidFill>
                <a:srgbClr val="000000"/>
              </a:solidFill>
              <a:latin typeface="Times" charset="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E55AD4E-32FD-9E43-9346-FA1F67618A56}" type="slidenum">
              <a:rPr lang="en-US" sz="1200" b="0">
                <a:latin typeface="Times" charset="0"/>
              </a:rPr>
              <a:pPr/>
              <a:t>8</a:t>
            </a:fld>
            <a:endParaRPr lang="en-US" sz="1200" b="0">
              <a:latin typeface="Time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हम दस धागों से सी 7 एस जे जैसे विचारों को प्रस्तुत कर रहे है-</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..................उन दस संगठित षब्दों से दि बाईबल फाईल का षीर्षक बना 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A0934B4F-3566-324B-BAEA-326219F54575}" type="slidenum">
              <a:rPr lang="en-US" sz="1200" b="0">
                <a:latin typeface="Times" charset="0"/>
              </a:rPr>
              <a:pPr/>
              <a:t>9</a:t>
            </a:fld>
            <a:endParaRPr lang="en-US" sz="1200" b="0">
              <a:latin typeface="Times"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सृष्टि, अब्राहम, युसुफ, मूसा, यहोषु, अराजकता, राजवंष और यीषु।</a:t>
            </a:r>
            <a:endParaRPr lang="en-US" b="1">
              <a:solidFill>
                <a:srgbClr val="000000"/>
              </a:solidFill>
              <a:latin typeface="Times" charset="0"/>
              <a:ea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dirty="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0"/>
                <a:cs typeface="ＭＳ Ｐゴシック" charset="0"/>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0"/>
                <a:cs typeface="ＭＳ Ｐゴシック" charset="0"/>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charset="0"/>
              </a:defRPr>
            </a:lvl1pPr>
          </a:lstStyle>
          <a:p>
            <a:pPr>
              <a:defRPr/>
            </a:pPr>
            <a:fld id="{AADEB091-4B46-704C-B611-08370ECC4BCC}" type="slidenum">
              <a:rPr lang="en-US"/>
              <a:pPr>
                <a:defRPr/>
              </a:pPr>
              <a:t>‹#›</a:t>
            </a:fld>
            <a:endParaRPr lang="en-US"/>
          </a:p>
        </p:txBody>
      </p:sp>
    </p:spTree>
    <p:extLst>
      <p:ext uri="{BB962C8B-B14F-4D97-AF65-F5344CB8AC3E}">
        <p14:creationId xmlns:p14="http://schemas.microsoft.com/office/powerpoint/2010/main" val="266058560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952286826"/>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857961885"/>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862413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6450800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5294558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0710525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8417501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98108237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50770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9942354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4148117"/>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96053709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42163805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040896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5541288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338630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407396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185250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995760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4607319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9720792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920805235"/>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3513498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5436748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7360395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168854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ea typeface="ＭＳ Ｐゴシック" charset="0"/>
                <a:cs typeface="ＭＳ Ｐゴシック" charset="0"/>
              </a:rPr>
              <a:t> DRESSING</a:t>
            </a:r>
          </a:p>
          <a:p>
            <a:pPr>
              <a:defRPr/>
            </a:pPr>
            <a:r>
              <a:rPr lang="en-US" sz="2000">
                <a:solidFill>
                  <a:srgbClr val="FFD34A"/>
                </a:solidFill>
                <a:latin typeface="Times" pitchFamily="-110" charset="0"/>
                <a:ea typeface="ＭＳ Ｐゴシック" charset="0"/>
                <a:cs typeface="ＭＳ Ｐゴシック" charset="0"/>
              </a:rPr>
              <a:t>        THE                                    </a:t>
            </a:r>
          </a:p>
          <a:p>
            <a:pPr>
              <a:defRPr/>
            </a:pPr>
            <a:r>
              <a:rPr lang="en-US" sz="2000">
                <a:solidFill>
                  <a:srgbClr val="FFD34A"/>
                </a:solidFill>
                <a:latin typeface="Times" pitchFamily="-110" charset="0"/>
                <a:ea typeface="ＭＳ Ｐゴシック" charset="0"/>
                <a:cs typeface="ＭＳ Ｐゴシック"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824827235"/>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08422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86550255"/>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283145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73761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737273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32396650"/>
      </p:ext>
    </p:extLst>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137681"/>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2509633"/>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537751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1654459"/>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18545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1689270"/>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783696675"/>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9"/>
          <p:cNvSpPr>
            <a:spLocks noChangeArrowheads="1"/>
          </p:cNvSpPr>
          <p:nvPr/>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9.7.05a.</a:t>
            </a:r>
          </a:p>
        </p:txBody>
      </p:sp>
    </p:spTree>
    <p:extLst>
      <p:ext uri="{BB962C8B-B14F-4D97-AF65-F5344CB8AC3E}">
        <p14:creationId xmlns:p14="http://schemas.microsoft.com/office/powerpoint/2010/main" val="3885612696"/>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249689129"/>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114042019"/>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7" name="Rectangle 2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 bg1="dk2" tx1="lt1" bg2="dk1" tx2="lt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1331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grpSp>
          <p:nvGrpSpPr>
            <p:cNvPr id="13318" name="Group 4"/>
            <p:cNvGrpSpPr>
              <a:grpSpLocks/>
            </p:cNvGrpSpPr>
            <p:nvPr/>
          </p:nvGrpSpPr>
          <p:grpSpPr bwMode="auto">
            <a:xfrm>
              <a:off x="246" y="204"/>
              <a:ext cx="5271" cy="3889"/>
              <a:chOff x="246" y="204"/>
              <a:chExt cx="5271" cy="3889"/>
            </a:xfrm>
          </p:grpSpPr>
          <p:sp>
            <p:nvSpPr>
              <p:cNvPr id="64717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dirty="0">
                  <a:ea typeface="ＭＳ Ｐゴシック" charset="0"/>
                  <a:cs typeface="ＭＳ Ｐゴシック" charset="0"/>
                </a:endParaRPr>
              </a:p>
            </p:txBody>
          </p:sp>
          <p:sp>
            <p:nvSpPr>
              <p:cNvPr id="1332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3319" name="Group 28"/>
            <p:cNvGrpSpPr>
              <a:grpSpLocks/>
            </p:cNvGrpSpPr>
            <p:nvPr/>
          </p:nvGrpSpPr>
          <p:grpSpPr bwMode="auto">
            <a:xfrm>
              <a:off x="0" y="0"/>
              <a:ext cx="1246" cy="1232"/>
              <a:chOff x="0" y="0"/>
              <a:chExt cx="1246" cy="1232"/>
            </a:xfrm>
          </p:grpSpPr>
          <p:sp>
            <p:nvSpPr>
              <p:cNvPr id="1332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1332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1332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grpSp>
      </p:grpSp>
      <p:sp>
        <p:nvSpPr>
          <p:cNvPr id="647200"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1000">
                <a:solidFill>
                  <a:srgbClr val="FFFFFF"/>
                </a:solidFill>
                <a:latin typeface="Arial" charset="0"/>
              </a:rPr>
              <a:t>©2006 TBBMI</a:t>
            </a:r>
          </a:p>
        </p:txBody>
      </p:sp>
      <p:sp>
        <p:nvSpPr>
          <p:cNvPr id="64720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9.6.01.</a:t>
            </a:r>
          </a:p>
        </p:txBody>
      </p:sp>
    </p:spTree>
  </p:cSld>
  <p:clrMap bg1="dk2" tx1="lt1" bg2="dk1" tx2="lt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3524914030"/>
      </p:ext>
    </p:extLst>
  </p:cSld>
  <p:clrMap bg1="dk2" tx1="lt1" bg2="dk1" tx2="lt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 id="2147485023" r:id="rId7"/>
    <p:sldLayoutId id="2147485024" r:id="rId8"/>
    <p:sldLayoutId id="2147485025" r:id="rId9"/>
    <p:sldLayoutId id="2147485026" r:id="rId10"/>
    <p:sldLayoutId id="214748502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ea typeface="ＭＳ Ｐゴシック" charset="0"/>
                <a:cs typeface="ＭＳ Ｐゴシック" charset="0"/>
              </a:rPr>
              <a:t> DRESSING</a:t>
            </a:r>
          </a:p>
          <a:p>
            <a:pPr>
              <a:defRPr/>
            </a:pPr>
            <a:r>
              <a:rPr lang="en-US" sz="2000">
                <a:solidFill>
                  <a:srgbClr val="FFD34A"/>
                </a:solidFill>
                <a:latin typeface="Times" charset="0"/>
                <a:ea typeface="ＭＳ Ｐゴシック" charset="0"/>
                <a:cs typeface="ＭＳ Ｐゴシック" charset="0"/>
              </a:rPr>
              <a:t>        THE                                    </a:t>
            </a:r>
          </a:p>
          <a:p>
            <a:pPr>
              <a:defRPr/>
            </a:pPr>
            <a:r>
              <a:rPr lang="en-US" sz="2000">
                <a:solidFill>
                  <a:srgbClr val="FFD34A"/>
                </a:solidFill>
                <a:latin typeface="Times" charset="0"/>
                <a:ea typeface="ＭＳ Ｐゴシック" charset="0"/>
                <a:cs typeface="ＭＳ Ｐゴシック"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3369836598"/>
      </p:ext>
    </p:extLst>
  </p:cSld>
  <p:clrMap bg1="dk2" tx1="lt1" bg2="dk1" tx2="lt2" accent1="accent1" accent2="accent2" accent3="accent3" accent4="accent4" accent5="accent5" accent6="accent6" hlink="hlink" folHlink="folHlink"/>
  <p:sldLayoutIdLst>
    <p:sldLayoutId id="2147485029" r:id="rId1"/>
    <p:sldLayoutId id="2147485030" r:id="rId2"/>
    <p:sldLayoutId id="2147485031" r:id="rId3"/>
    <p:sldLayoutId id="2147485032" r:id="rId4"/>
    <p:sldLayoutId id="2147485033" r:id="rId5"/>
    <p:sldLayoutId id="2147485034" r:id="rId6"/>
    <p:sldLayoutId id="2147485035" r:id="rId7"/>
    <p:sldLayoutId id="2147485036" r:id="rId8"/>
    <p:sldLayoutId id="2147485037" r:id="rId9"/>
    <p:sldLayoutId id="2147485038" r:id="rId10"/>
    <p:sldLayoutId id="2147485039"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5.png"/><Relationship Id="rId12"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1.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notesSlide" Target="../notesSlides/notesSlide28.xml"/><Relationship Id="rId7" Type="http://schemas.openxmlformats.org/officeDocument/2006/relationships/image" Target="../media/image33.emf"/><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slideLayout" Target="../slideLayouts/slideLayout7.xml"/><Relationship Id="rId16" Type="http://schemas.openxmlformats.org/officeDocument/2006/relationships/image" Target="../media/image42.png"/><Relationship Id="rId1" Type="http://schemas.openxmlformats.org/officeDocument/2006/relationships/tags" Target="../tags/tag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oleObject" Target="../embeddings/oleObject5.bin"/><Relationship Id="rId9" Type="http://schemas.openxmlformats.org/officeDocument/2006/relationships/image" Target="../media/image35.pn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8.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file:///\\localhost\Macintosh%20HD\Desktop%20Folder\TBB%20BIG%20SHOW%207.0\7.0.05b-BEDRC#-1,1, "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33.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EE051-82D9-91B9-0192-279A12D23EB9}"/>
            </a:ext>
          </a:extLst>
        </p:cNvPr>
        <p:cNvGrpSpPr/>
        <p:nvPr/>
      </p:nvGrpSpPr>
      <p:grpSpPr>
        <a:xfrm>
          <a:off x="0" y="0"/>
          <a:ext cx="0" cy="0"/>
          <a:chOff x="0" y="0"/>
          <a:chExt cx="0" cy="0"/>
        </a:xfrm>
      </p:grpSpPr>
      <p:pic>
        <p:nvPicPr>
          <p:cNvPr id="24577" name="Picture 12">
            <a:extLst>
              <a:ext uri="{FF2B5EF4-FFF2-40B4-BE49-F238E27FC236}">
                <a16:creationId xmlns:a16="http://schemas.microsoft.com/office/drawing/2014/main" id="{ECA883FB-091D-2D04-CC3E-60E5533A12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6" name="WordArt 4">
            <a:extLst>
              <a:ext uri="{FF2B5EF4-FFF2-40B4-BE49-F238E27FC236}">
                <a16:creationId xmlns:a16="http://schemas.microsoft.com/office/drawing/2014/main" id="{A1378FD7-73DD-A2ED-4AE1-CC04B71E9414}"/>
              </a:ext>
            </a:extLst>
          </p:cNvPr>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8000" kern="10">
                <a:ln w="9525">
                  <a:round/>
                  <a:headEnd/>
                  <a:tailEnd/>
                </a:ln>
                <a:gradFill rotWithShape="1">
                  <a:gsLst>
                    <a:gs pos="0">
                      <a:srgbClr val="FFE701"/>
                    </a:gs>
                    <a:gs pos="100000">
                      <a:srgbClr val="FE3E02"/>
                    </a:gs>
                  </a:gsLst>
                  <a:lin ang="5400000" scaled="1"/>
                </a:gradFill>
                <a:latin typeface="Kruti Dev 010"/>
                <a:ea typeface="Kruti Dev 010"/>
                <a:cs typeface="Kruti Dev 010"/>
              </a:rPr>
              <a:t>ckbZcy dh</a:t>
            </a:r>
          </a:p>
          <a:p>
            <a:pPr algn="ctr"/>
            <a:r>
              <a:rPr lang="en-US" sz="8000" kern="10">
                <a:ln w="9525">
                  <a:round/>
                  <a:headEnd/>
                  <a:tailEnd/>
                </a:ln>
                <a:gradFill rotWithShape="1">
                  <a:gsLst>
                    <a:gs pos="0">
                      <a:srgbClr val="FFE701"/>
                    </a:gs>
                    <a:gs pos="100000">
                      <a:srgbClr val="FE3E02"/>
                    </a:gs>
                  </a:gsLst>
                  <a:lin ang="5400000" scaled="1"/>
                </a:gradFill>
                <a:latin typeface="Kruti Dev 010"/>
                <a:ea typeface="Kruti Dev 010"/>
                <a:cs typeface="Kruti Dev 010"/>
              </a:rPr>
              <a:t>vk/kkjf'kyk</a:t>
            </a:r>
          </a:p>
        </p:txBody>
      </p:sp>
      <p:sp>
        <p:nvSpPr>
          <p:cNvPr id="540677" name="Text Box 5">
            <a:extLst>
              <a:ext uri="{FF2B5EF4-FFF2-40B4-BE49-F238E27FC236}">
                <a16:creationId xmlns:a16="http://schemas.microsoft.com/office/drawing/2014/main" id="{9A84F08C-F554-FA49-2AE8-7D9DD65B01E1}"/>
              </a:ext>
            </a:extLst>
          </p:cNvPr>
          <p:cNvSpPr txBox="1">
            <a:spLocks noChangeArrowheads="1"/>
          </p:cNvSpPr>
          <p:nvPr/>
        </p:nvSpPr>
        <p:spPr bwMode="auto">
          <a:xfrm>
            <a:off x="7523163" y="4525912"/>
            <a:ext cx="1133530" cy="1470403"/>
          </a:xfrm>
          <a:prstGeom prst="rect">
            <a:avLst/>
          </a:prstGeom>
          <a:noFill/>
          <a:ln w="9525">
            <a:noFill/>
            <a:miter lim="800000"/>
            <a:headEnd/>
            <a:tailEnd/>
          </a:ln>
          <a:effectLst/>
        </p:spPr>
        <p:txBody>
          <a:bodyPr wrap="square">
            <a:spAutoFit/>
          </a:bodyPr>
          <a:lstStyle/>
          <a:p>
            <a:pPr algn="ctr">
              <a:lnSpc>
                <a:spcPct val="55000"/>
              </a:lnSpc>
              <a:spcBef>
                <a:spcPct val="50000"/>
              </a:spcBef>
              <a:defRPr/>
            </a:pPr>
            <a:r>
              <a:rPr lang="en-US" sz="1380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1</a:t>
            </a:r>
            <a:endParaRPr lang="en-US" sz="13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4580" name="Text Box 6">
            <a:extLst>
              <a:ext uri="{FF2B5EF4-FFF2-40B4-BE49-F238E27FC236}">
                <a16:creationId xmlns:a16="http://schemas.microsoft.com/office/drawing/2014/main" id="{9727D253-0008-D5FD-3E40-7A36D91747E9}"/>
              </a:ext>
            </a:extLst>
          </p:cNvPr>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24581" name="Text Box 13">
            <a:extLst>
              <a:ext uri="{FF2B5EF4-FFF2-40B4-BE49-F238E27FC236}">
                <a16:creationId xmlns:a16="http://schemas.microsoft.com/office/drawing/2014/main" id="{CAEEE895-D443-767C-E865-42F66B8D8E5F}"/>
              </a:ext>
            </a:extLst>
          </p:cNvPr>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40686" name="Rectangle 14">
            <a:extLst>
              <a:ext uri="{FF2B5EF4-FFF2-40B4-BE49-F238E27FC236}">
                <a16:creationId xmlns:a16="http://schemas.microsoft.com/office/drawing/2014/main" id="{325FC60A-D186-EB3C-F433-52632689D83F}"/>
              </a:ext>
            </a:extLst>
          </p:cNvPr>
          <p:cNvSpPr>
            <a:spLocks noChangeArrowheads="1"/>
          </p:cNvSpPr>
          <p:nvPr/>
        </p:nvSpPr>
        <p:spPr bwMode="auto">
          <a:xfrm>
            <a:off x="7523163"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540687" name="Rectangle 15">
            <a:extLst>
              <a:ext uri="{FF2B5EF4-FFF2-40B4-BE49-F238E27FC236}">
                <a16:creationId xmlns:a16="http://schemas.microsoft.com/office/drawing/2014/main" id="{875BD424-2527-30DD-60E7-B8930130DAC9}"/>
              </a:ext>
            </a:extLst>
          </p:cNvPr>
          <p:cNvSpPr>
            <a:spLocks noChangeArrowheads="1"/>
          </p:cNvSpPr>
          <p:nvPr/>
        </p:nvSpPr>
        <p:spPr bwMode="auto">
          <a:xfrm>
            <a:off x="8151813" y="6527800"/>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04</a:t>
            </a:r>
          </a:p>
        </p:txBody>
      </p:sp>
      <p:sp>
        <p:nvSpPr>
          <p:cNvPr id="24584" name="Text Box 16">
            <a:extLst>
              <a:ext uri="{FF2B5EF4-FFF2-40B4-BE49-F238E27FC236}">
                <a16:creationId xmlns:a16="http://schemas.microsoft.com/office/drawing/2014/main" id="{3ABF74FA-2497-2006-D1FA-637DFBC9E258}"/>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latin typeface="Kruti Dev 010" charset="0"/>
              </a:rPr>
              <a:t>1</a:t>
            </a:r>
          </a:p>
        </p:txBody>
      </p:sp>
    </p:spTree>
    <p:extLst>
      <p:ext uri="{BB962C8B-B14F-4D97-AF65-F5344CB8AC3E}">
        <p14:creationId xmlns:p14="http://schemas.microsoft.com/office/powerpoint/2010/main" val="37195822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32770" name="Group 3"/>
          <p:cNvGrpSpPr>
            <a:grpSpLocks/>
          </p:cNvGrpSpPr>
          <p:nvPr/>
        </p:nvGrpSpPr>
        <p:grpSpPr bwMode="auto">
          <a:xfrm>
            <a:off x="8148638" y="4983163"/>
            <a:ext cx="168275" cy="177800"/>
            <a:chOff x="4317" y="868"/>
            <a:chExt cx="146" cy="700"/>
          </a:xfrm>
        </p:grpSpPr>
        <p:sp>
          <p:nvSpPr>
            <p:cNvPr id="32873" name="Rectangle 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32874" name="Rectangle 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32771" name="Group 6"/>
          <p:cNvGrpSpPr>
            <a:grpSpLocks/>
          </p:cNvGrpSpPr>
          <p:nvPr/>
        </p:nvGrpSpPr>
        <p:grpSpPr bwMode="auto">
          <a:xfrm>
            <a:off x="1627188" y="2182813"/>
            <a:ext cx="6045200" cy="3983037"/>
            <a:chOff x="610" y="1163"/>
            <a:chExt cx="4583" cy="2701"/>
          </a:xfrm>
        </p:grpSpPr>
        <p:sp>
          <p:nvSpPr>
            <p:cNvPr id="3286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2870"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2871"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287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32772"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774" name="Group 13"/>
          <p:cNvGrpSpPr>
            <a:grpSpLocks/>
          </p:cNvGrpSpPr>
          <p:nvPr/>
        </p:nvGrpSpPr>
        <p:grpSpPr bwMode="auto">
          <a:xfrm>
            <a:off x="8148638" y="4983163"/>
            <a:ext cx="168275" cy="177800"/>
            <a:chOff x="4317" y="868"/>
            <a:chExt cx="146" cy="700"/>
          </a:xfrm>
        </p:grpSpPr>
        <p:sp>
          <p:nvSpPr>
            <p:cNvPr id="32867" name="Rectangle 1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32868" name="Rectangle 1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01104"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Times" charset="0"/>
              <a:ea typeface="ＭＳ Ｐゴシック" charset="0"/>
              <a:cs typeface="ＭＳ Ｐゴシック" charset="0"/>
            </a:endParaRPr>
          </a:p>
        </p:txBody>
      </p:sp>
      <p:sp>
        <p:nvSpPr>
          <p:cNvPr id="601105" name="Rectangle 1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Times" charset="0"/>
              <a:ea typeface="ＭＳ Ｐゴシック" charset="0"/>
              <a:cs typeface="ＭＳ Ｐゴシック" charset="0"/>
            </a:endParaRPr>
          </a:p>
        </p:txBody>
      </p:sp>
      <p:pic>
        <p:nvPicPr>
          <p:cNvPr id="601106"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971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07"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08"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09"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1"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2"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12" name="Picture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4"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5"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15"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7"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8"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9"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5575300" y="3186113"/>
            <a:ext cx="1795463" cy="1658937"/>
            <a:chOff x="3512" y="2007"/>
            <a:chExt cx="1131" cy="1045"/>
          </a:xfrm>
        </p:grpSpPr>
        <p:sp>
          <p:nvSpPr>
            <p:cNvPr id="601120"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
          <p:nvSpPr>
            <p:cNvPr id="601121" name="Text Box 33"/>
            <p:cNvSpPr txBox="1">
              <a:spLocks noChangeArrowheads="1"/>
            </p:cNvSpPr>
            <p:nvPr/>
          </p:nvSpPr>
          <p:spPr bwMode="auto">
            <a:xfrm>
              <a:off x="3637" y="2013"/>
              <a:ext cx="878" cy="1037"/>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600"/>
                </a:spcBef>
                <a:defRPr/>
              </a:pPr>
              <a:r>
                <a:rPr lang="en-US" sz="4800" dirty="0">
                  <a:ln>
                    <a:solidFill>
                      <a:schemeClr val="tx1"/>
                    </a:solidFill>
                  </a:ln>
                  <a:latin typeface="Kruti Dev 050 " pitchFamily="2" charset="0"/>
                </a:rPr>
                <a:t>var</a:t>
              </a:r>
            </a:p>
            <a:p>
              <a:pPr algn="ctr">
                <a:spcBef>
                  <a:spcPts val="600"/>
                </a:spcBef>
                <a:defRPr/>
              </a:pPr>
              <a:r>
                <a:rPr lang="en-US" sz="4800" dirty="0">
                  <a:ln>
                    <a:solidFill>
                      <a:schemeClr val="tx1"/>
                    </a:solidFill>
                  </a:ln>
                  <a:latin typeface="Kruti Dev 050 " pitchFamily="2" charset="0"/>
                </a:rPr>
                <a:t>le;</a:t>
              </a:r>
            </a:p>
          </p:txBody>
        </p:sp>
      </p:grpSp>
      <p:grpSp>
        <p:nvGrpSpPr>
          <p:cNvPr id="32791" name="Group 38"/>
          <p:cNvGrpSpPr>
            <a:grpSpLocks/>
          </p:cNvGrpSpPr>
          <p:nvPr/>
        </p:nvGrpSpPr>
        <p:grpSpPr bwMode="auto">
          <a:xfrm>
            <a:off x="1949450" y="2236788"/>
            <a:ext cx="5273675" cy="3898900"/>
            <a:chOff x="1228" y="1409"/>
            <a:chExt cx="3322" cy="2456"/>
          </a:xfrm>
        </p:grpSpPr>
        <p:grpSp>
          <p:nvGrpSpPr>
            <p:cNvPr id="32833"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ea typeface="ＭＳ Ｐゴシック" charset="0"/>
                  <a:cs typeface="ＭＳ Ｐゴシック" charset="0"/>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ea typeface="ＭＳ Ｐゴシック" charset="0"/>
                  <a:cs typeface="ＭＳ Ｐゴシック" charset="0"/>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ea typeface="ＭＳ Ｐゴシック" charset="0"/>
                  <a:cs typeface="ＭＳ Ｐゴシック" charset="0"/>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ea typeface="ＭＳ Ｐゴシック" charset="0"/>
                  <a:cs typeface="ＭＳ Ｐゴシック" charset="0"/>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ea typeface="ＭＳ Ｐゴシック" charset="0"/>
                  <a:cs typeface="ＭＳ Ｐゴシック" charset="0"/>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grpSp>
        <p:grpSp>
          <p:nvGrpSpPr>
            <p:cNvPr id="32834"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45" name="AutoShape 57"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46" name="AutoShape 58"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47" name="AutoShape 59"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48" name="AutoShape 60"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49" name="AutoShape 61"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0" name="AutoShape 62"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1" name="AutoShape 63"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2" name="AutoShape 64"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3" name="AutoShape 65"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4" name="AutoShape 66"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5" name="AutoShape 67"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6" name="AutoShape 68"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7" name="AutoShape 69"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8" name="AutoShape 70"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grpSp>
      </p:grpSp>
      <p:sp>
        <p:nvSpPr>
          <p:cNvPr id="32792" name="Text Box 74"/>
          <p:cNvSpPr txBox="1">
            <a:spLocks noChangeArrowheads="1"/>
          </p:cNvSpPr>
          <p:nvPr/>
        </p:nvSpPr>
        <p:spPr bwMode="auto">
          <a:xfrm>
            <a:off x="8428038" y="5741988"/>
            <a:ext cx="6286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pPr>
            <a:endParaRPr lang="en-US" sz="2400" b="0">
              <a:solidFill>
                <a:srgbClr val="FFE957"/>
              </a:solidFill>
            </a:endParaRPr>
          </a:p>
        </p:txBody>
      </p:sp>
      <p:sp>
        <p:nvSpPr>
          <p:cNvPr id="601188" name="AutoShape 100"/>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dirty="0">
              <a:solidFill>
                <a:schemeClr val="bg2"/>
              </a:solidFill>
              <a:ea typeface="ＭＳ Ｐゴシック" charset="0"/>
              <a:cs typeface="ＭＳ Ｐゴシック" charset="0"/>
            </a:endParaRPr>
          </a:p>
        </p:txBody>
      </p:sp>
      <p:sp>
        <p:nvSpPr>
          <p:cNvPr id="32794" name="Text Box 112"/>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1201" name="Rectangle 113"/>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1202" name="Rectangle 114"/>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grpSp>
        <p:nvGrpSpPr>
          <p:cNvPr id="32797" name="Group 97"/>
          <p:cNvGrpSpPr>
            <a:grpSpLocks/>
          </p:cNvGrpSpPr>
          <p:nvPr/>
        </p:nvGrpSpPr>
        <p:grpSpPr bwMode="auto">
          <a:xfrm>
            <a:off x="120650" y="106363"/>
            <a:ext cx="5670550" cy="2314575"/>
            <a:chOff x="120651" y="106363"/>
            <a:chExt cx="5670996" cy="2314575"/>
          </a:xfrm>
        </p:grpSpPr>
        <p:sp>
          <p:nvSpPr>
            <p:cNvPr id="110" name="Rectangle 15"/>
            <p:cNvSpPr>
              <a:spLocks noChangeArrowheads="1"/>
            </p:cNvSpPr>
            <p:nvPr/>
          </p:nvSpPr>
          <p:spPr bwMode="auto">
            <a:xfrm>
              <a:off x="5207401"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Times" charset="0"/>
                <a:ea typeface="ＭＳ Ｐゴシック" charset="0"/>
                <a:cs typeface="ＭＳ Ｐゴシック" charset="0"/>
              </a:endParaRPr>
            </a:p>
          </p:txBody>
        </p:sp>
        <p:sp>
          <p:nvSpPr>
            <p:cNvPr id="111" name="Rectangle 16"/>
            <p:cNvSpPr>
              <a:spLocks noChangeArrowheads="1"/>
            </p:cNvSpPr>
            <p:nvPr/>
          </p:nvSpPr>
          <p:spPr bwMode="auto">
            <a:xfrm>
              <a:off x="5207401"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Times" charset="0"/>
                <a:ea typeface="ＭＳ Ｐゴシック" charset="0"/>
                <a:cs typeface="ＭＳ Ｐゴシック" charset="0"/>
              </a:endParaRPr>
            </a:p>
          </p:txBody>
        </p:sp>
        <p:sp>
          <p:nvSpPr>
            <p:cNvPr id="112" name="Text Box 18"/>
            <p:cNvSpPr txBox="1">
              <a:spLocks noChangeArrowheads="1"/>
            </p:cNvSpPr>
            <p:nvPr/>
          </p:nvSpPr>
          <p:spPr bwMode="auto">
            <a:xfrm>
              <a:off x="5105793" y="1597025"/>
              <a:ext cx="685854"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dirty="0">
                  <a:latin typeface="Kruti Dev 050 " pitchFamily="2" charset="0"/>
                </a:rPr>
                <a:t>ts</a:t>
              </a:r>
            </a:p>
          </p:txBody>
        </p:sp>
        <p:grpSp>
          <p:nvGrpSpPr>
            <p:cNvPr id="32813" name="Group 19"/>
            <p:cNvGrpSpPr>
              <a:grpSpLocks/>
            </p:cNvGrpSpPr>
            <p:nvPr/>
          </p:nvGrpSpPr>
          <p:grpSpPr bwMode="auto">
            <a:xfrm>
              <a:off x="2676528" y="1308101"/>
              <a:ext cx="1949452" cy="568326"/>
              <a:chOff x="1686" y="824"/>
              <a:chExt cx="1228" cy="358"/>
            </a:xfrm>
          </p:grpSpPr>
          <p:sp>
            <p:nvSpPr>
              <p:cNvPr id="133" name="Rectangle 20"/>
              <p:cNvSpPr>
                <a:spLocks noChangeArrowheads="1"/>
              </p:cNvSpPr>
              <p:nvPr/>
            </p:nvSpPr>
            <p:spPr bwMode="auto">
              <a:xfrm>
                <a:off x="1686" y="833"/>
                <a:ext cx="329"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50 " pitchFamily="2" charset="0"/>
                    <a:ea typeface="ＭＳ Ｐゴシック" charset="0"/>
                    <a:cs typeface="ＭＳ Ｐゴシック" charset="0"/>
                  </a:rPr>
                  <a:t>4ih</a:t>
                </a:r>
                <a:endParaRPr lang="en-US" sz="4800" b="0" dirty="0">
                  <a:ln>
                    <a:solidFill>
                      <a:srgbClr val="FFFF00"/>
                    </a:solidFill>
                  </a:ln>
                  <a:solidFill>
                    <a:srgbClr val="FFEA18"/>
                  </a:solidFill>
                  <a:latin typeface="Kruti Dev 050 " pitchFamily="2" charset="0"/>
                  <a:ea typeface="ＭＳ Ｐゴシック" charset="0"/>
                  <a:cs typeface="ＭＳ Ｐゴシック" charset="0"/>
                </a:endParaRPr>
              </a:p>
            </p:txBody>
          </p:sp>
          <p:sp>
            <p:nvSpPr>
              <p:cNvPr id="134" name="Rectangle 21"/>
              <p:cNvSpPr>
                <a:spLocks noChangeArrowheads="1"/>
              </p:cNvSpPr>
              <p:nvPr/>
            </p:nvSpPr>
            <p:spPr bwMode="auto">
              <a:xfrm>
                <a:off x="2241" y="824"/>
                <a:ext cx="673"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ea typeface="ＭＳ Ｐゴシック" charset="0"/>
                    <a:cs typeface="ＭＳ Ｐゴシック" charset="0"/>
                  </a:rPr>
                  <a:t>  </a:t>
                </a:r>
                <a:r>
                  <a:rPr lang="en-US" sz="3600" i="1" dirty="0">
                    <a:ln>
                      <a:solidFill>
                        <a:srgbClr val="FFFF00"/>
                      </a:solidFill>
                    </a:ln>
                    <a:solidFill>
                      <a:srgbClr val="FFEA18"/>
                    </a:solidFill>
                    <a:latin typeface="Kruti Dev 050 " pitchFamily="2" charset="0"/>
                    <a:ea typeface="ＭＳ Ｐゴシック" charset="0"/>
                    <a:cs typeface="ＭＳ Ｐゴシック" charset="0"/>
                  </a:rPr>
                  <a:t>3,l</a:t>
                </a:r>
                <a:endParaRPr lang="en-US" sz="4800" b="0" dirty="0">
                  <a:ln>
                    <a:solidFill>
                      <a:srgbClr val="FFFF00"/>
                    </a:solidFill>
                  </a:ln>
                  <a:solidFill>
                    <a:srgbClr val="FFEA18"/>
                  </a:solidFill>
                  <a:latin typeface="Kruti Dev 050 " pitchFamily="2" charset="0"/>
                  <a:ea typeface="ＭＳ Ｐゴシック" charset="0"/>
                  <a:cs typeface="ＭＳ Ｐゴシック" charset="0"/>
                </a:endParaRPr>
              </a:p>
            </p:txBody>
          </p:sp>
        </p:grpSp>
        <p:grpSp>
          <p:nvGrpSpPr>
            <p:cNvPr id="32814" name="Group 22"/>
            <p:cNvGrpSpPr>
              <a:grpSpLocks/>
            </p:cNvGrpSpPr>
            <p:nvPr/>
          </p:nvGrpSpPr>
          <p:grpSpPr bwMode="auto">
            <a:xfrm>
              <a:off x="1885950" y="1865315"/>
              <a:ext cx="3259138" cy="455613"/>
              <a:chOff x="1188" y="1175"/>
              <a:chExt cx="2053" cy="287"/>
            </a:xfrm>
          </p:grpSpPr>
          <p:grpSp>
            <p:nvGrpSpPr>
              <p:cNvPr id="32821" name="Group 23"/>
              <p:cNvGrpSpPr>
                <a:grpSpLocks/>
              </p:cNvGrpSpPr>
              <p:nvPr/>
            </p:nvGrpSpPr>
            <p:grpSpPr bwMode="auto">
              <a:xfrm>
                <a:off x="1188" y="1175"/>
                <a:ext cx="1763" cy="287"/>
                <a:chOff x="1188" y="1175"/>
                <a:chExt cx="1763" cy="287"/>
              </a:xfrm>
            </p:grpSpPr>
            <p:sp>
              <p:nvSpPr>
                <p:cNvPr id="125" name="Rectangle 24"/>
                <p:cNvSpPr>
                  <a:spLocks noChangeArrowheads="1"/>
                </p:cNvSpPr>
                <p:nvPr/>
              </p:nvSpPr>
              <p:spPr bwMode="auto">
                <a:xfrm>
                  <a:off x="1188" y="1179"/>
                  <a:ext cx="14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FF00"/>
                        </a:solidFill>
                      </a:ln>
                      <a:solidFill>
                        <a:srgbClr val="F09F32"/>
                      </a:solidFill>
                      <a:latin typeface="Kruti Dev 050 " pitchFamily="2" charset="0"/>
                      <a:ea typeface="ＭＳ Ｐゴシック" charset="0"/>
                      <a:cs typeface="ＭＳ Ｐゴシック" charset="0"/>
                    </a:rPr>
                    <a:t>lh</a:t>
                  </a:r>
                  <a:endParaRPr lang="en-US" sz="3600" dirty="0">
                    <a:ln>
                      <a:solidFill>
                        <a:srgbClr val="FFFF00"/>
                      </a:solidFill>
                    </a:ln>
                    <a:solidFill>
                      <a:srgbClr val="FFEA18"/>
                    </a:solidFill>
                    <a:latin typeface="Kruti Dev 050 " pitchFamily="2" charset="0"/>
                    <a:ea typeface="ＭＳ Ｐゴシック" charset="0"/>
                    <a:cs typeface="ＭＳ Ｐゴシック" charset="0"/>
                  </a:endParaRPr>
                </a:p>
              </p:txBody>
            </p:sp>
            <p:sp>
              <p:nvSpPr>
                <p:cNvPr id="126" name="Rectangle 25"/>
                <p:cNvSpPr>
                  <a:spLocks noChangeArrowheads="1"/>
                </p:cNvSpPr>
                <p:nvPr/>
              </p:nvSpPr>
              <p:spPr bwMode="auto">
                <a:xfrm>
                  <a:off x="1442" y="1179"/>
                  <a:ext cx="10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FC030C"/>
                      </a:solidFill>
                      <a:latin typeface="Kruti Dev 050 " pitchFamily="2" charset="0"/>
                      <a:ea typeface="ＭＳ Ｐゴシック" charset="0"/>
                      <a:cs typeface="ＭＳ Ｐゴシック" charset="0"/>
                    </a:rPr>
                    <a:t>,</a:t>
                  </a:r>
                </a:p>
              </p:txBody>
            </p:sp>
            <p:sp>
              <p:nvSpPr>
                <p:cNvPr id="127" name="Rectangle 26"/>
                <p:cNvSpPr>
                  <a:spLocks noChangeArrowheads="1"/>
                </p:cNvSpPr>
                <p:nvPr/>
              </p:nvSpPr>
              <p:spPr bwMode="auto">
                <a:xfrm>
                  <a:off x="1591" y="1181"/>
                  <a:ext cx="13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FC030C"/>
                      </a:solidFill>
                      <a:latin typeface="Kruti Dev 050 " pitchFamily="2" charset="0"/>
                      <a:ea typeface="ＭＳ Ｐゴシック" charset="0"/>
                      <a:cs typeface="ＭＳ Ｐゴシック" charset="0"/>
                    </a:rPr>
                    <a:t>ts</a:t>
                  </a:r>
                </a:p>
              </p:txBody>
            </p:sp>
            <p:sp>
              <p:nvSpPr>
                <p:cNvPr id="128" name="Rectangle 27"/>
                <p:cNvSpPr>
                  <a:spLocks noChangeArrowheads="1"/>
                </p:cNvSpPr>
                <p:nvPr/>
              </p:nvSpPr>
              <p:spPr bwMode="auto">
                <a:xfrm>
                  <a:off x="1820" y="1179"/>
                  <a:ext cx="20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FC030C"/>
                      </a:solidFill>
                      <a:latin typeface="Kruti Dev 050 " pitchFamily="2" charset="0"/>
                      <a:ea typeface="ＭＳ Ｐゴシック" charset="0"/>
                      <a:cs typeface="ＭＳ Ｐゴシック" charset="0"/>
                    </a:rPr>
                    <a:t>,e</a:t>
                  </a:r>
                </a:p>
              </p:txBody>
            </p:sp>
            <p:sp>
              <p:nvSpPr>
                <p:cNvPr id="129" name="Rectangle 28"/>
                <p:cNvSpPr>
                  <a:spLocks noChangeArrowheads="1"/>
                </p:cNvSpPr>
                <p:nvPr/>
              </p:nvSpPr>
              <p:spPr bwMode="auto">
                <a:xfrm>
                  <a:off x="2073" y="1175"/>
                  <a:ext cx="13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FC030C"/>
                      </a:solidFill>
                      <a:latin typeface="Kruti Dev 050 " pitchFamily="2" charset="0"/>
                      <a:ea typeface="ＭＳ Ｐゴシック" charset="0"/>
                      <a:cs typeface="ＭＳ Ｐゴシック" charset="0"/>
                    </a:rPr>
                    <a:t>ts</a:t>
                  </a:r>
                </a:p>
              </p:txBody>
            </p:sp>
            <p:sp>
              <p:nvSpPr>
                <p:cNvPr id="130" name="Rectangle 29"/>
                <p:cNvSpPr>
                  <a:spLocks noChangeArrowheads="1"/>
                </p:cNvSpPr>
                <p:nvPr/>
              </p:nvSpPr>
              <p:spPr bwMode="auto">
                <a:xfrm>
                  <a:off x="2335" y="1183"/>
                  <a:ext cx="10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08F220"/>
                      </a:solidFill>
                      <a:latin typeface="Kruti Dev 050 " pitchFamily="2" charset="0"/>
                      <a:ea typeface="ＭＳ Ｐゴシック" charset="0"/>
                      <a:cs typeface="ＭＳ Ｐゴシック" charset="0"/>
                    </a:rPr>
                    <a:t>,</a:t>
                  </a:r>
                </a:p>
              </p:txBody>
            </p:sp>
            <p:sp>
              <p:nvSpPr>
                <p:cNvPr id="131" name="Rectangle 30"/>
                <p:cNvSpPr>
                  <a:spLocks noChangeArrowheads="1"/>
                </p:cNvSpPr>
                <p:nvPr/>
              </p:nvSpPr>
              <p:spPr bwMode="auto">
                <a:xfrm>
                  <a:off x="2472" y="1183"/>
                  <a:ext cx="25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08F220"/>
                      </a:solidFill>
                      <a:latin typeface="Kruti Dev 050 " pitchFamily="2" charset="0"/>
                      <a:ea typeface="ＭＳ Ｐゴシック" charset="0"/>
                      <a:cs typeface="ＭＳ Ｐゴシック" charset="0"/>
                    </a:rPr>
                    <a:t>vkj</a:t>
                  </a:r>
                </a:p>
              </p:txBody>
            </p:sp>
            <p:sp>
              <p:nvSpPr>
                <p:cNvPr id="132" name="Rectangle 31"/>
                <p:cNvSpPr>
                  <a:spLocks noChangeArrowheads="1"/>
                </p:cNvSpPr>
                <p:nvPr/>
              </p:nvSpPr>
              <p:spPr bwMode="auto">
                <a:xfrm>
                  <a:off x="2781" y="1191"/>
                  <a:ext cx="17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08F220"/>
                      </a:solidFill>
                      <a:latin typeface="Kruti Dev 050 " pitchFamily="2" charset="0"/>
                      <a:ea typeface="ＭＳ Ｐゴシック" charset="0"/>
                      <a:cs typeface="ＭＳ Ｐゴシック" charset="0"/>
                    </a:rPr>
                    <a:t>lh</a:t>
                  </a:r>
                </a:p>
              </p:txBody>
            </p:sp>
          </p:grpSp>
          <p:sp>
            <p:nvSpPr>
              <p:cNvPr id="124" name="Rectangle 32"/>
              <p:cNvSpPr>
                <a:spLocks noChangeArrowheads="1"/>
              </p:cNvSpPr>
              <p:nvPr/>
            </p:nvSpPr>
            <p:spPr bwMode="auto">
              <a:xfrm>
                <a:off x="3024" y="1184"/>
                <a:ext cx="217"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11B0C5"/>
                    </a:solidFill>
                    <a:latin typeface="Kruti Dev 050 " pitchFamily="2" charset="0"/>
                    <a:ea typeface="ＭＳ Ｐゴシック" charset="0"/>
                    <a:cs typeface="ＭＳ Ｐゴシック" charset="0"/>
                  </a:rPr>
                  <a:t>,l</a:t>
                </a:r>
              </a:p>
            </p:txBody>
          </p:sp>
        </p:grpSp>
        <p:grpSp>
          <p:nvGrpSpPr>
            <p:cNvPr id="32815" name="Group 34"/>
            <p:cNvGrpSpPr>
              <a:grpSpLocks/>
            </p:cNvGrpSpPr>
            <p:nvPr/>
          </p:nvGrpSpPr>
          <p:grpSpPr bwMode="auto">
            <a:xfrm>
              <a:off x="3392488" y="549275"/>
              <a:ext cx="722312" cy="1108075"/>
              <a:chOff x="1814" y="109"/>
              <a:chExt cx="455" cy="698"/>
            </a:xfrm>
          </p:grpSpPr>
          <p:sp>
            <p:nvSpPr>
              <p:cNvPr id="121" name="Text Box 3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defRPr/>
                </a:pPr>
                <a:r>
                  <a:rPr lang="hi-in" sz="6600" i="1">
                    <a:solidFill>
                      <a:srgbClr val="FF262D"/>
                    </a:solidFill>
                    <a:latin typeface="Mangal" charset="0"/>
                    <a:cs typeface="Mangal" charset="0"/>
                  </a:rPr>
                  <a:t>७</a:t>
                </a:r>
                <a:endParaRPr lang="en-US" sz="6600" i="1">
                  <a:solidFill>
                    <a:srgbClr val="FF262D"/>
                  </a:solidFill>
                </a:endParaRPr>
              </a:p>
            </p:txBody>
          </p:sp>
          <p:sp>
            <p:nvSpPr>
              <p:cNvPr id="12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Comic Sans MS" pitchFamily="-108" charset="0"/>
                  <a:ea typeface="+mn-ea"/>
                  <a:cs typeface="+mn-cs"/>
                </a:endParaRPr>
              </a:p>
            </p:txBody>
          </p:sp>
        </p:grpSp>
        <p:sp>
          <p:nvSpPr>
            <p:cNvPr id="116" name="Rectangle 38"/>
            <p:cNvSpPr>
              <a:spLocks noChangeArrowheads="1"/>
            </p:cNvSpPr>
            <p:nvPr/>
          </p:nvSpPr>
          <p:spPr bwMode="auto">
            <a:xfrm>
              <a:off x="2213141" y="1839913"/>
              <a:ext cx="1344719"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ea typeface="ＭＳ Ｐゴシック" charset="0"/>
                <a:cs typeface="ＭＳ Ｐゴシック" charset="0"/>
              </a:endParaRPr>
            </a:p>
          </p:txBody>
        </p:sp>
        <p:sp>
          <p:nvSpPr>
            <p:cNvPr id="117" name="Rectangle 39"/>
            <p:cNvSpPr>
              <a:spLocks noChangeArrowheads="1"/>
            </p:cNvSpPr>
            <p:nvPr/>
          </p:nvSpPr>
          <p:spPr bwMode="auto">
            <a:xfrm>
              <a:off x="3643591" y="1839913"/>
              <a:ext cx="1049420"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ea typeface="ＭＳ Ｐゴシック" charset="0"/>
                <a:cs typeface="ＭＳ Ｐゴシック" charset="0"/>
              </a:endParaRPr>
            </a:p>
          </p:txBody>
        </p:sp>
        <p:sp>
          <p:nvSpPr>
            <p:cNvPr id="118" name="Text Box 45"/>
            <p:cNvSpPr txBox="1">
              <a:spLocks noChangeArrowheads="1"/>
            </p:cNvSpPr>
            <p:nvPr/>
          </p:nvSpPr>
          <p:spPr bwMode="auto">
            <a:xfrm>
              <a:off x="120651" y="106363"/>
              <a:ext cx="2281417"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a:ln>
                    <a:solidFill>
                      <a:schemeClr val="tx1"/>
                    </a:solidFill>
                  </a:ln>
                  <a:latin typeface="Kruti Dev 050 " pitchFamily="2" charset="0"/>
                </a:rPr>
                <a:t>ckbZcy Øef.kdk</a:t>
              </a:r>
            </a:p>
            <a:p>
              <a:pPr>
                <a:spcBef>
                  <a:spcPts val="0"/>
                </a:spcBef>
                <a:defRPr/>
              </a:pPr>
              <a:r>
                <a:rPr lang="en-US" sz="4000" dirty="0">
                  <a:ln>
                    <a:solidFill>
                      <a:schemeClr val="tx1"/>
                    </a:solidFill>
                  </a:ln>
                  <a:latin typeface="Kruti Dev 050 " pitchFamily="2" charset="0"/>
                </a:rPr>
                <a:t>:ih oL=</a:t>
              </a:r>
            </a:p>
          </p:txBody>
        </p:sp>
      </p:grpSp>
      <p:grpSp>
        <p:nvGrpSpPr>
          <p:cNvPr id="32798" name="Group 134"/>
          <p:cNvGrpSpPr>
            <a:grpSpLocks/>
          </p:cNvGrpSpPr>
          <p:nvPr/>
        </p:nvGrpSpPr>
        <p:grpSpPr bwMode="auto">
          <a:xfrm>
            <a:off x="2101850" y="2898775"/>
            <a:ext cx="3144838" cy="2578100"/>
            <a:chOff x="2101850" y="2898775"/>
            <a:chExt cx="3144622" cy="2578406"/>
          </a:xfrm>
        </p:grpSpPr>
        <p:sp>
          <p:nvSpPr>
            <p:cNvPr id="136" name="Text Box 89"/>
            <p:cNvSpPr txBox="1">
              <a:spLocks noChangeArrowheads="1"/>
            </p:cNvSpPr>
            <p:nvPr/>
          </p:nvSpPr>
          <p:spPr bwMode="auto">
            <a:xfrm>
              <a:off x="2101850" y="2898775"/>
              <a:ext cx="1860550" cy="35391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2000" dirty="0">
                  <a:ln>
                    <a:solidFill>
                      <a:srgbClr val="FF9900"/>
                    </a:solidFill>
                  </a:ln>
                  <a:solidFill>
                    <a:srgbClr val="F09F32"/>
                  </a:solidFill>
                  <a:latin typeface="Kruti Dev 050 " pitchFamily="2" charset="0"/>
                </a:rPr>
                <a:t>l`f"V</a:t>
              </a:r>
              <a:endParaRPr lang="en-US" sz="2000" dirty="0">
                <a:ln>
                  <a:solidFill>
                    <a:srgbClr val="FF9900"/>
                  </a:solidFill>
                </a:ln>
                <a:solidFill>
                  <a:srgbClr val="00DFCA"/>
                </a:solidFill>
                <a:latin typeface="Kruti Dev 050 " pitchFamily="2" charset="0"/>
              </a:endParaRPr>
            </a:p>
          </p:txBody>
        </p:sp>
        <p:sp>
          <p:nvSpPr>
            <p:cNvPr id="137" name="Text Box 90"/>
            <p:cNvSpPr txBox="1">
              <a:spLocks noChangeArrowheads="1"/>
            </p:cNvSpPr>
            <p:nvPr/>
          </p:nvSpPr>
          <p:spPr bwMode="auto">
            <a:xfrm>
              <a:off x="2219325" y="3211488"/>
              <a:ext cx="1752600" cy="2846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50 " pitchFamily="2" charset="0"/>
                </a:rPr>
                <a:t>vczkge</a:t>
              </a:r>
              <a:r>
                <a:rPr lang="en-US" sz="1800" dirty="0">
                  <a:ln>
                    <a:solidFill>
                      <a:srgbClr val="FF0000"/>
                    </a:solidFill>
                  </a:ln>
                  <a:solidFill>
                    <a:srgbClr val="FC030C"/>
                  </a:solidFill>
                  <a:latin typeface="Arial" charset="0"/>
                </a:rPr>
                <a:t>   </a:t>
              </a:r>
              <a:r>
                <a:rPr lang="en-US" dirty="0">
                  <a:solidFill>
                    <a:srgbClr val="FC030C"/>
                  </a:solidFill>
                  <a:latin typeface="Arial" charset="0"/>
                </a:rPr>
                <a:t>  </a:t>
              </a:r>
              <a:endParaRPr lang="en-US" dirty="0">
                <a:solidFill>
                  <a:srgbClr val="00DFCA"/>
                </a:solidFill>
                <a:latin typeface="Arial" charset="0"/>
              </a:endParaRPr>
            </a:p>
          </p:txBody>
        </p:sp>
        <p:sp>
          <p:nvSpPr>
            <p:cNvPr id="138" name="Text Box 92"/>
            <p:cNvSpPr txBox="1">
              <a:spLocks noChangeArrowheads="1"/>
            </p:cNvSpPr>
            <p:nvPr/>
          </p:nvSpPr>
          <p:spPr bwMode="auto">
            <a:xfrm>
              <a:off x="2611438" y="3646429"/>
              <a:ext cx="1457325" cy="2846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50 " pitchFamily="2" charset="0"/>
                </a:rPr>
                <a:t>ewlk</a:t>
              </a:r>
              <a:endParaRPr lang="en-US" sz="1800" dirty="0">
                <a:ln>
                  <a:solidFill>
                    <a:srgbClr val="FF0000"/>
                  </a:solidFill>
                </a:ln>
                <a:solidFill>
                  <a:srgbClr val="FC030C"/>
                </a:solidFill>
                <a:latin typeface="Kruti Dev 050 " pitchFamily="2" charset="0"/>
              </a:endParaRPr>
            </a:p>
          </p:txBody>
        </p:sp>
        <p:sp>
          <p:nvSpPr>
            <p:cNvPr id="139" name="Text Box 93"/>
            <p:cNvSpPr txBox="1">
              <a:spLocks noChangeArrowheads="1"/>
            </p:cNvSpPr>
            <p:nvPr/>
          </p:nvSpPr>
          <p:spPr bwMode="auto">
            <a:xfrm>
              <a:off x="2741503" y="3881252"/>
              <a:ext cx="1385887" cy="2846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50 " pitchFamily="2" charset="0"/>
                </a:rPr>
                <a:t>;gks'kq</a:t>
              </a:r>
            </a:p>
          </p:txBody>
        </p:sp>
        <p:sp>
          <p:nvSpPr>
            <p:cNvPr id="140" name="Text Box 94"/>
            <p:cNvSpPr txBox="1">
              <a:spLocks noChangeArrowheads="1"/>
            </p:cNvSpPr>
            <p:nvPr/>
          </p:nvSpPr>
          <p:spPr bwMode="auto">
            <a:xfrm>
              <a:off x="2886075" y="4106767"/>
              <a:ext cx="2132013" cy="37699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a:ln>
                    <a:solidFill>
                      <a:srgbClr val="00FF00"/>
                    </a:solidFill>
                  </a:ln>
                  <a:solidFill>
                    <a:srgbClr val="1ADE31"/>
                  </a:solidFill>
                  <a:latin typeface="Kruti Dev 050 " pitchFamily="2" charset="0"/>
                </a:rPr>
                <a:t>vjktdrk</a:t>
              </a:r>
              <a:endParaRPr lang="en-US" sz="2000" dirty="0">
                <a:ln>
                  <a:solidFill>
                    <a:srgbClr val="00FF00"/>
                  </a:solidFill>
                </a:ln>
                <a:solidFill>
                  <a:srgbClr val="00DFCA"/>
                </a:solidFill>
                <a:latin typeface="Kruti Dev 050 " pitchFamily="2" charset="0"/>
              </a:endParaRPr>
            </a:p>
          </p:txBody>
        </p:sp>
        <p:sp>
          <p:nvSpPr>
            <p:cNvPr id="141" name="Text Box 95"/>
            <p:cNvSpPr txBox="1">
              <a:spLocks noChangeArrowheads="1"/>
            </p:cNvSpPr>
            <p:nvPr/>
          </p:nvSpPr>
          <p:spPr bwMode="auto">
            <a:xfrm>
              <a:off x="3292475" y="4660760"/>
              <a:ext cx="1682750" cy="30775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2000" dirty="0">
                  <a:ln>
                    <a:solidFill>
                      <a:srgbClr val="00FF00"/>
                    </a:solidFill>
                  </a:ln>
                  <a:solidFill>
                    <a:srgbClr val="1ADE31"/>
                  </a:solidFill>
                  <a:latin typeface="Kruti Dev 050 " pitchFamily="2" charset="0"/>
                </a:rPr>
                <a:t>nklrk</a:t>
              </a:r>
              <a:endParaRPr lang="en-US" sz="2000" dirty="0">
                <a:ln>
                  <a:solidFill>
                    <a:srgbClr val="00FF00"/>
                  </a:solidFill>
                </a:ln>
                <a:solidFill>
                  <a:srgbClr val="00DFCA"/>
                </a:solidFill>
                <a:latin typeface="Kruti Dev 050 " pitchFamily="2" charset="0"/>
              </a:endParaRPr>
            </a:p>
          </p:txBody>
        </p:sp>
        <p:sp>
          <p:nvSpPr>
            <p:cNvPr id="142" name="Text Box 96"/>
            <p:cNvSpPr txBox="1">
              <a:spLocks noChangeArrowheads="1"/>
            </p:cNvSpPr>
            <p:nvPr/>
          </p:nvSpPr>
          <p:spPr bwMode="auto">
            <a:xfrm>
              <a:off x="3787775" y="4840134"/>
              <a:ext cx="1136650" cy="63704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400" dirty="0">
                  <a:ln>
                    <a:solidFill>
                      <a:schemeClr val="tx1"/>
                    </a:solidFill>
                  </a:ln>
                  <a:latin typeface="Arial" charset="0"/>
                </a:rPr>
                <a:t>                     </a:t>
              </a:r>
              <a:r>
                <a:rPr lang="en-US" sz="2400" dirty="0">
                  <a:ln>
                    <a:solidFill>
                      <a:schemeClr val="tx1"/>
                    </a:solidFill>
                  </a:ln>
                  <a:latin typeface="Kruti Dev 050 " pitchFamily="2" charset="0"/>
                </a:rPr>
                <a:t>;h'kq</a:t>
              </a:r>
              <a:endParaRPr lang="en-US" sz="2400" dirty="0">
                <a:ln>
                  <a:solidFill>
                    <a:schemeClr val="tx1"/>
                  </a:solidFill>
                </a:ln>
                <a:solidFill>
                  <a:srgbClr val="00DFCA"/>
                </a:solidFill>
                <a:latin typeface="Kruti Dev 050 " pitchFamily="2" charset="0"/>
              </a:endParaRPr>
            </a:p>
          </p:txBody>
        </p:sp>
        <p:sp>
          <p:nvSpPr>
            <p:cNvPr id="143" name="Text Box 97"/>
            <p:cNvSpPr txBox="1">
              <a:spLocks noChangeArrowheads="1"/>
            </p:cNvSpPr>
            <p:nvPr/>
          </p:nvSpPr>
          <p:spPr bwMode="auto">
            <a:xfrm>
              <a:off x="3391228" y="4921090"/>
              <a:ext cx="1433513" cy="30775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2000" dirty="0">
                  <a:ln>
                    <a:solidFill>
                      <a:srgbClr val="00FFFF"/>
                    </a:solidFill>
                  </a:ln>
                  <a:solidFill>
                    <a:srgbClr val="00DFCA"/>
                  </a:solidFill>
                  <a:latin typeface="Kruti Dev 050 " pitchFamily="2" charset="0"/>
                </a:rPr>
                <a:t>'kkafrdky</a:t>
              </a:r>
            </a:p>
          </p:txBody>
        </p:sp>
        <p:sp>
          <p:nvSpPr>
            <p:cNvPr id="144" name="Text Box 98"/>
            <p:cNvSpPr txBox="1">
              <a:spLocks noChangeArrowheads="1"/>
            </p:cNvSpPr>
            <p:nvPr/>
          </p:nvSpPr>
          <p:spPr bwMode="auto">
            <a:xfrm>
              <a:off x="3108109" y="4338743"/>
              <a:ext cx="2138363" cy="37699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a:ln>
                    <a:solidFill>
                      <a:srgbClr val="00FF00"/>
                    </a:solidFill>
                  </a:ln>
                  <a:solidFill>
                    <a:srgbClr val="1ADE31"/>
                  </a:solidFill>
                  <a:latin typeface="Kruti Dev 050 " pitchFamily="2" charset="0"/>
                </a:rPr>
                <a:t>jktoa'k</a:t>
              </a:r>
            </a:p>
          </p:txBody>
        </p:sp>
        <p:sp>
          <p:nvSpPr>
            <p:cNvPr id="145" name="Text Box 90"/>
            <p:cNvSpPr txBox="1">
              <a:spLocks noChangeArrowheads="1"/>
            </p:cNvSpPr>
            <p:nvPr/>
          </p:nvSpPr>
          <p:spPr bwMode="auto">
            <a:xfrm>
              <a:off x="2383391" y="3392781"/>
              <a:ext cx="1752600" cy="2846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50 " pitchFamily="2" charset="0"/>
                </a:rPr>
                <a:t>;qlqQ</a:t>
              </a:r>
            </a:p>
          </p:txBody>
        </p:sp>
      </p:grpSp>
      <p:sp>
        <p:nvSpPr>
          <p:cNvPr id="109" name="Rectangle 108"/>
          <p:cNvSpPr/>
          <p:nvPr/>
        </p:nvSpPr>
        <p:spPr>
          <a:xfrm>
            <a:off x="3494088" y="1130300"/>
            <a:ext cx="5334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81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3481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3482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34821"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3482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pic>
        <p:nvPicPr>
          <p:cNvPr id="34823"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4"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pic>
        <p:nvPicPr>
          <p:cNvPr id="34825" name="Picture 1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6" name="Picture 14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7" name="Picture 1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8"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34829"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602148" name="Rectangle 3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602149" name="Rectangle 37"/>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pic>
        <p:nvPicPr>
          <p:cNvPr id="602150"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971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3"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17269" y="419179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4"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5"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6"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7"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8"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9"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40"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4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42" name="Picture 7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843" name="Group 82"/>
          <p:cNvGrpSpPr>
            <a:grpSpLocks/>
          </p:cNvGrpSpPr>
          <p:nvPr/>
        </p:nvGrpSpPr>
        <p:grpSpPr bwMode="auto">
          <a:xfrm>
            <a:off x="1949450" y="2236788"/>
            <a:ext cx="5273675" cy="3898900"/>
            <a:chOff x="1228" y="1409"/>
            <a:chExt cx="3322" cy="2456"/>
          </a:xfrm>
        </p:grpSpPr>
        <p:grpSp>
          <p:nvGrpSpPr>
            <p:cNvPr id="34893" name="Group 83"/>
            <p:cNvGrpSpPr>
              <a:grpSpLocks/>
            </p:cNvGrpSpPr>
            <p:nvPr/>
          </p:nvGrpSpPr>
          <p:grpSpPr bwMode="auto">
            <a:xfrm>
              <a:off x="1228" y="1409"/>
              <a:ext cx="3303" cy="119"/>
              <a:chOff x="1206" y="1392"/>
              <a:chExt cx="3303" cy="119"/>
            </a:xfrm>
          </p:grpSpPr>
          <p:sp>
            <p:nvSpPr>
              <p:cNvPr id="602196" name="AutoShape 84"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197" name="AutoShape 85"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198" name="AutoShape 86"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199" name="AutoShape 87"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00" name="AutoShape 88"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01" name="AutoShape 89"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02" name="AutoShape 90"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03" name="AutoShape 91"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04" name="AutoShape 92"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05" name="AutoShape 93"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06" name="AutoShape 94"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07" name="AutoShape 95"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08" name="AutoShape 96"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09" name="AutoShape 97"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10" name="AutoShape 98"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grpSp>
          <p:nvGrpSpPr>
            <p:cNvPr id="34894" name="Group 99"/>
            <p:cNvGrpSpPr>
              <a:grpSpLocks/>
            </p:cNvGrpSpPr>
            <p:nvPr/>
          </p:nvGrpSpPr>
          <p:grpSpPr bwMode="auto">
            <a:xfrm>
              <a:off x="1243" y="3761"/>
              <a:ext cx="3307" cy="104"/>
              <a:chOff x="1231" y="3769"/>
              <a:chExt cx="3307" cy="104"/>
            </a:xfrm>
          </p:grpSpPr>
          <p:sp>
            <p:nvSpPr>
              <p:cNvPr id="602212" name="AutoShape 100"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3" name="AutoShape 101"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4" name="AutoShape 102"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5" name="AutoShape 103"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6" name="AutoShape 104"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7" name="AutoShape 105"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8" name="AutoShape 106"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9" name="AutoShape 107"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0" name="AutoShape 108"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1" name="AutoShape 109"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2" name="AutoShape 110"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3" name="AutoShape 111"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4" name="AutoShape 112"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5" name="AutoShape 113"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6" name="AutoShape 114"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grpSp>
      </p:grpSp>
      <p:grpSp>
        <p:nvGrpSpPr>
          <p:cNvPr id="34844" name="Group 148"/>
          <p:cNvGrpSpPr>
            <a:grpSpLocks/>
          </p:cNvGrpSpPr>
          <p:nvPr/>
        </p:nvGrpSpPr>
        <p:grpSpPr bwMode="auto">
          <a:xfrm>
            <a:off x="5959475" y="201613"/>
            <a:ext cx="1808163" cy="2243137"/>
            <a:chOff x="5960221" y="202884"/>
            <a:chExt cx="1805973" cy="2243412"/>
          </a:xfrm>
        </p:grpSpPr>
        <p:sp>
          <p:nvSpPr>
            <p:cNvPr id="602227" name="Rectangle 115"/>
            <p:cNvSpPr>
              <a:spLocks noChangeArrowheads="1"/>
            </p:cNvSpPr>
            <p:nvPr/>
          </p:nvSpPr>
          <p:spPr bwMode="auto">
            <a:xfrm rot="17945350">
              <a:off x="5158702" y="1377842"/>
              <a:ext cx="1852138" cy="24910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rgbClr val="FFFF00"/>
                    </a:solidFill>
                  </a:ln>
                  <a:solidFill>
                    <a:srgbClr val="FFEA18"/>
                  </a:solidFill>
                  <a:latin typeface="Kruti Dev 010" pitchFamily="2" charset="0"/>
                  <a:ea typeface="ＭＳ Ｐゴシック" charset="0"/>
                  <a:cs typeface="ＭＳ Ｐゴシック" charset="0"/>
                </a:rPr>
                <a:t>esEus ds fookg dk Hkst</a:t>
              </a:r>
            </a:p>
          </p:txBody>
        </p:sp>
        <p:sp>
          <p:nvSpPr>
            <p:cNvPr id="602228" name="Rectangle 116"/>
            <p:cNvSpPr>
              <a:spLocks noChangeArrowheads="1"/>
            </p:cNvSpPr>
            <p:nvPr/>
          </p:nvSpPr>
          <p:spPr bwMode="auto">
            <a:xfrm rot="17945350">
              <a:off x="5852702" y="1432958"/>
              <a:ext cx="1160993"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FF"/>
                    </a:solidFill>
                  </a:ln>
                  <a:solidFill>
                    <a:srgbClr val="11B0C5"/>
                  </a:solidFill>
                  <a:latin typeface="Kruti Dev 010" pitchFamily="2" charset="0"/>
                  <a:ea typeface="ＭＳ Ｐゴシック" charset="0"/>
                  <a:cs typeface="ＭＳ Ｐゴシック" charset="0"/>
                </a:rPr>
                <a:t>f}rh; vkxeu</a:t>
              </a:r>
              <a:endParaRPr lang="en-US" sz="1800" dirty="0">
                <a:ln>
                  <a:solidFill>
                    <a:srgbClr val="00FFFF"/>
                  </a:solidFill>
                </a:ln>
                <a:solidFill>
                  <a:srgbClr val="FFEA18"/>
                </a:solidFill>
                <a:latin typeface="Kruti Dev 010" pitchFamily="2" charset="0"/>
                <a:ea typeface="ＭＳ Ｐゴシック" charset="0"/>
                <a:cs typeface="ＭＳ Ｐゴシック" charset="0"/>
              </a:endParaRPr>
            </a:p>
          </p:txBody>
        </p:sp>
        <p:sp>
          <p:nvSpPr>
            <p:cNvPr id="602229" name="Rectangle 117"/>
            <p:cNvSpPr>
              <a:spLocks noChangeArrowheads="1"/>
            </p:cNvSpPr>
            <p:nvPr/>
          </p:nvSpPr>
          <p:spPr bwMode="auto">
            <a:xfrm rot="17945350">
              <a:off x="5771834" y="1213878"/>
              <a:ext cx="2243412"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00"/>
                    </a:solidFill>
                  </a:ln>
                  <a:solidFill>
                    <a:srgbClr val="08F220"/>
                  </a:solidFill>
                  <a:latin typeface="Kruti Dev 010" pitchFamily="2" charset="0"/>
                  <a:ea typeface="ＭＳ Ｐゴシック" charset="0"/>
                  <a:cs typeface="ＭＳ Ｐゴシック" charset="0"/>
                </a:rPr>
                <a:t>elhg dk i`Foh ij lkezkT;</a:t>
              </a:r>
              <a:endParaRPr lang="en-US" sz="1800" dirty="0">
                <a:ln>
                  <a:solidFill>
                    <a:srgbClr val="00FF00"/>
                  </a:solidFill>
                </a:ln>
                <a:solidFill>
                  <a:srgbClr val="FFEA18"/>
                </a:solidFill>
                <a:latin typeface="Kruti Dev 010" pitchFamily="2" charset="0"/>
                <a:ea typeface="ＭＳ Ｐゴシック" charset="0"/>
                <a:cs typeface="ＭＳ Ｐゴシック" charset="0"/>
              </a:endParaRPr>
            </a:p>
          </p:txBody>
        </p:sp>
        <p:sp>
          <p:nvSpPr>
            <p:cNvPr id="602230" name="Rectangle 118"/>
            <p:cNvSpPr>
              <a:spLocks noChangeArrowheads="1"/>
            </p:cNvSpPr>
            <p:nvPr/>
          </p:nvSpPr>
          <p:spPr bwMode="auto">
            <a:xfrm rot="17945350">
              <a:off x="6242753" y="1377047"/>
              <a:ext cx="1877795" cy="24910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chemeClr val="tx1"/>
                    </a:solidFill>
                  </a:ln>
                  <a:latin typeface="Kruti Dev 010" pitchFamily="2" charset="0"/>
                  <a:ea typeface="ＭＳ Ｐゴシック" charset="0"/>
                  <a:cs typeface="ＭＳ Ｐゴシック" charset="0"/>
                </a:rPr>
                <a:t>'osr flagklu dk U;k;</a:t>
              </a:r>
            </a:p>
          </p:txBody>
        </p:sp>
        <p:sp>
          <p:nvSpPr>
            <p:cNvPr id="602231" name="Rectangle 119"/>
            <p:cNvSpPr>
              <a:spLocks noChangeArrowheads="1"/>
            </p:cNvSpPr>
            <p:nvPr/>
          </p:nvSpPr>
          <p:spPr bwMode="auto">
            <a:xfrm rot="17945350">
              <a:off x="6814404" y="1247216"/>
              <a:ext cx="1682158"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FF9900"/>
                    </a:solidFill>
                  </a:ln>
                  <a:solidFill>
                    <a:srgbClr val="F87B57"/>
                  </a:solidFill>
                  <a:latin typeface="Kruti Dev 010" pitchFamily="2" charset="0"/>
                  <a:ea typeface="ＭＳ Ｐゴシック" charset="0"/>
                  <a:cs typeface="ＭＳ Ｐゴシック" charset="0"/>
                </a:rPr>
                <a:t>u;k LoxZ] u;h i`Foh</a:t>
              </a:r>
            </a:p>
          </p:txBody>
        </p:sp>
      </p:grpSp>
      <p:sp>
        <p:nvSpPr>
          <p:cNvPr id="602238" name="AutoShape 126"/>
          <p:cNvSpPr>
            <a:spLocks noChangeArrowheads="1"/>
          </p:cNvSpPr>
          <p:nvPr/>
        </p:nvSpPr>
        <p:spPr bwMode="auto">
          <a:xfrm>
            <a:off x="5575300" y="3186113"/>
            <a:ext cx="1795463" cy="1658937"/>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44" name="AutoShape 132"/>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dirty="0">
              <a:solidFill>
                <a:schemeClr val="bg2"/>
              </a:solidFill>
              <a:latin typeface="Kruti Dev 010" pitchFamily="2" charset="0"/>
              <a:ea typeface="ＭＳ Ｐゴシック" charset="0"/>
              <a:cs typeface="ＭＳ Ｐゴシック" charset="0"/>
            </a:endParaRPr>
          </a:p>
        </p:txBody>
      </p:sp>
      <p:sp>
        <p:nvSpPr>
          <p:cNvPr id="34847" name="Text Box 143"/>
          <p:cNvSpPr txBox="1">
            <a:spLocks noChangeArrowheads="1"/>
          </p:cNvSpPr>
          <p:nvPr/>
        </p:nvSpPr>
        <p:spPr bwMode="auto">
          <a:xfrm>
            <a:off x="449263" y="6537325"/>
            <a:ext cx="795337"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02256" name="Rectangle 144"/>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02257" name="Rectangle 145"/>
          <p:cNvSpPr>
            <a:spLocks noChangeArrowheads="1"/>
          </p:cNvSpPr>
          <p:nvPr/>
        </p:nvSpPr>
        <p:spPr bwMode="auto">
          <a:xfrm>
            <a:off x="8148638" y="6527800"/>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09</a:t>
            </a:r>
          </a:p>
        </p:txBody>
      </p:sp>
      <p:sp>
        <p:nvSpPr>
          <p:cNvPr id="34850" name="Text Box 149"/>
          <p:cNvSpPr txBox="1">
            <a:spLocks noChangeArrowheads="1"/>
          </p:cNvSpPr>
          <p:nvPr/>
        </p:nvSpPr>
        <p:spPr bwMode="auto">
          <a:xfrm>
            <a:off x="8443913"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latin typeface="Kruti Dev 010" charset="0"/>
              </a:rPr>
              <a:t>4</a:t>
            </a:r>
          </a:p>
        </p:txBody>
      </p:sp>
      <p:grpSp>
        <p:nvGrpSpPr>
          <p:cNvPr id="34851" name="Group 97"/>
          <p:cNvGrpSpPr>
            <a:grpSpLocks/>
          </p:cNvGrpSpPr>
          <p:nvPr/>
        </p:nvGrpSpPr>
        <p:grpSpPr bwMode="auto">
          <a:xfrm>
            <a:off x="120650" y="106363"/>
            <a:ext cx="5670550" cy="2314575"/>
            <a:chOff x="120651" y="106363"/>
            <a:chExt cx="5670996" cy="2314575"/>
          </a:xfrm>
        </p:grpSpPr>
        <p:sp>
          <p:nvSpPr>
            <p:cNvPr id="112" name="Rectangle 15"/>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13" name="Rectangle 16"/>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14" name="Text Box 18"/>
            <p:cNvSpPr txBox="1">
              <a:spLocks noChangeArrowheads="1"/>
            </p:cNvSpPr>
            <p:nvPr/>
          </p:nvSpPr>
          <p:spPr bwMode="auto">
            <a:xfrm>
              <a:off x="5105793" y="1597025"/>
              <a:ext cx="685854"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dirty="0">
                  <a:latin typeface="Kruti Dev 010" pitchFamily="2" charset="0"/>
                </a:rPr>
                <a:t>ts</a:t>
              </a:r>
            </a:p>
          </p:txBody>
        </p:sp>
        <p:grpSp>
          <p:nvGrpSpPr>
            <p:cNvPr id="34868" name="Group 19"/>
            <p:cNvGrpSpPr>
              <a:grpSpLocks/>
            </p:cNvGrpSpPr>
            <p:nvPr/>
          </p:nvGrpSpPr>
          <p:grpSpPr bwMode="auto">
            <a:xfrm>
              <a:off x="2676529" y="1308101"/>
              <a:ext cx="1987552" cy="568326"/>
              <a:chOff x="1686" y="824"/>
              <a:chExt cx="1252" cy="358"/>
            </a:xfrm>
          </p:grpSpPr>
          <p:sp>
            <p:nvSpPr>
              <p:cNvPr id="135" name="Rectangle 2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ea typeface="ＭＳ Ｐゴシック" charset="0"/>
                    <a:cs typeface="ＭＳ Ｐゴシック" charset="0"/>
                  </a:rPr>
                  <a:t>†</a:t>
                </a:r>
                <a:r>
                  <a:rPr lang="en-US" sz="3600" i="1" dirty="0" err="1">
                    <a:ln>
                      <a:solidFill>
                        <a:srgbClr val="FFFF00"/>
                      </a:solidFill>
                    </a:ln>
                    <a:solidFill>
                      <a:srgbClr val="FFEA18"/>
                    </a:solidFill>
                    <a:latin typeface="Kruti Dev 010" pitchFamily="2" charset="0"/>
                    <a:ea typeface="ＭＳ Ｐゴシック" charset="0"/>
                    <a:cs typeface="ＭＳ Ｐゴシック" charset="0"/>
                  </a:rPr>
                  <a:t>ih</a:t>
                </a:r>
                <a:endParaRPr lang="en-US" sz="4800" b="0" dirty="0">
                  <a:ln>
                    <a:solidFill>
                      <a:srgbClr val="FFFF00"/>
                    </a:solidFill>
                  </a:ln>
                  <a:solidFill>
                    <a:srgbClr val="FFEA18"/>
                  </a:solidFill>
                  <a:latin typeface="Kruti Dev 010" pitchFamily="2" charset="0"/>
                  <a:ea typeface="ＭＳ Ｐゴシック" charset="0"/>
                  <a:cs typeface="ＭＳ Ｐゴシック" charset="0"/>
                </a:endParaRPr>
              </a:p>
            </p:txBody>
          </p:sp>
          <p:sp>
            <p:nvSpPr>
              <p:cNvPr id="136" name="Rectangle 2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ea typeface="ＭＳ Ｐゴシック" charset="0"/>
                    <a:cs typeface="ＭＳ Ｐゴシック" charset="0"/>
                  </a:rPr>
                  <a:t>  </a:t>
                </a:r>
                <a:r>
                  <a:rPr lang="en-US" sz="3600" i="1" dirty="0">
                    <a:ln>
                      <a:solidFill>
                        <a:srgbClr val="FFFF00"/>
                      </a:solidFill>
                    </a:ln>
                    <a:solidFill>
                      <a:srgbClr val="FFEA18"/>
                    </a:solidFill>
                    <a:latin typeface="Kruti Dev 010"/>
                    <a:ea typeface="ＭＳ Ｐゴシック" charset="0"/>
                    <a:cs typeface="ＭＳ Ｐゴシック" charset="0"/>
                  </a:rPr>
                  <a:t>…</a:t>
                </a:r>
                <a:r>
                  <a:rPr lang="en-US" sz="3600" i="1" dirty="0">
                    <a:ln>
                      <a:solidFill>
                        <a:srgbClr val="FFFF00"/>
                      </a:solidFill>
                    </a:ln>
                    <a:solidFill>
                      <a:srgbClr val="FFEA18"/>
                    </a:solidFill>
                    <a:latin typeface="Kruti Dev 010" pitchFamily="2" charset="0"/>
                    <a:ea typeface="ＭＳ Ｐゴシック" charset="0"/>
                    <a:cs typeface="ＭＳ Ｐゴシック" charset="0"/>
                  </a:rPr>
                  <a:t>,l</a:t>
                </a:r>
                <a:endParaRPr lang="en-US" sz="4800" b="0" dirty="0">
                  <a:ln>
                    <a:solidFill>
                      <a:srgbClr val="FFFF00"/>
                    </a:solidFill>
                  </a:ln>
                  <a:solidFill>
                    <a:srgbClr val="FFEA18"/>
                  </a:solidFill>
                  <a:latin typeface="Kruti Dev 010" pitchFamily="2" charset="0"/>
                  <a:ea typeface="ＭＳ Ｐゴシック" charset="0"/>
                  <a:cs typeface="ＭＳ Ｐゴシック" charset="0"/>
                </a:endParaRPr>
              </a:p>
            </p:txBody>
          </p:sp>
        </p:grpSp>
        <p:grpSp>
          <p:nvGrpSpPr>
            <p:cNvPr id="34869" name="Group 22"/>
            <p:cNvGrpSpPr>
              <a:grpSpLocks/>
            </p:cNvGrpSpPr>
            <p:nvPr/>
          </p:nvGrpSpPr>
          <p:grpSpPr bwMode="auto">
            <a:xfrm>
              <a:off x="1885950" y="1865315"/>
              <a:ext cx="3314701" cy="455613"/>
              <a:chOff x="1188" y="1175"/>
              <a:chExt cx="2088" cy="287"/>
            </a:xfrm>
          </p:grpSpPr>
          <p:grpSp>
            <p:nvGrpSpPr>
              <p:cNvPr id="34876" name="Group 23"/>
              <p:cNvGrpSpPr>
                <a:grpSpLocks/>
              </p:cNvGrpSpPr>
              <p:nvPr/>
            </p:nvGrpSpPr>
            <p:grpSpPr bwMode="auto">
              <a:xfrm>
                <a:off x="1188" y="1175"/>
                <a:ext cx="1793" cy="287"/>
                <a:chOff x="1188" y="1175"/>
                <a:chExt cx="1793" cy="287"/>
              </a:xfrm>
            </p:grpSpPr>
            <p:sp>
              <p:nvSpPr>
                <p:cNvPr id="127" name="Rectangle 2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FF00"/>
                        </a:solidFill>
                      </a:ln>
                      <a:solidFill>
                        <a:srgbClr val="F09F32"/>
                      </a:solidFill>
                      <a:latin typeface="Kruti Dev 010" pitchFamily="2" charset="0"/>
                      <a:ea typeface="ＭＳ Ｐゴシック" charset="0"/>
                      <a:cs typeface="ＭＳ Ｐゴシック" charset="0"/>
                    </a:rPr>
                    <a:t>lh</a:t>
                  </a:r>
                  <a:endParaRPr lang="en-US" sz="3600" dirty="0">
                    <a:ln>
                      <a:solidFill>
                        <a:srgbClr val="FFFF00"/>
                      </a:solidFill>
                    </a:ln>
                    <a:solidFill>
                      <a:srgbClr val="FFEA18"/>
                    </a:solidFill>
                    <a:latin typeface="Kruti Dev 010" pitchFamily="2" charset="0"/>
                    <a:ea typeface="ＭＳ Ｐゴシック" charset="0"/>
                    <a:cs typeface="ＭＳ Ｐゴシック" charset="0"/>
                  </a:endParaRPr>
                </a:p>
              </p:txBody>
            </p:sp>
            <p:sp>
              <p:nvSpPr>
                <p:cNvPr id="128" name="Rectangle 25"/>
                <p:cNvSpPr>
                  <a:spLocks noChangeArrowheads="1"/>
                </p:cNvSpPr>
                <p:nvPr/>
              </p:nvSpPr>
              <p:spPr bwMode="auto">
                <a:xfrm>
                  <a:off x="1442" y="1179"/>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a:t>
                  </a:r>
                </a:p>
              </p:txBody>
            </p:sp>
            <p:sp>
              <p:nvSpPr>
                <p:cNvPr id="129" name="Rectangle 26"/>
                <p:cNvSpPr>
                  <a:spLocks noChangeArrowheads="1"/>
                </p:cNvSpPr>
                <p:nvPr/>
              </p:nvSpPr>
              <p:spPr bwMode="auto">
                <a:xfrm>
                  <a:off x="1591" y="1181"/>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130" name="Rectangle 27"/>
                <p:cNvSpPr>
                  <a:spLocks noChangeArrowheads="1"/>
                </p:cNvSpPr>
                <p:nvPr/>
              </p:nvSpPr>
              <p:spPr bwMode="auto">
                <a:xfrm>
                  <a:off x="1820" y="1179"/>
                  <a:ext cx="22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,e</a:t>
                  </a:r>
                </a:p>
              </p:txBody>
            </p:sp>
            <p:sp>
              <p:nvSpPr>
                <p:cNvPr id="131" name="Rectangle 28"/>
                <p:cNvSpPr>
                  <a:spLocks noChangeArrowheads="1"/>
                </p:cNvSpPr>
                <p:nvPr/>
              </p:nvSpPr>
              <p:spPr bwMode="auto">
                <a:xfrm>
                  <a:off x="2073" y="1175"/>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132" name="Rectangle 29"/>
                <p:cNvSpPr>
                  <a:spLocks noChangeArrowheads="1"/>
                </p:cNvSpPr>
                <p:nvPr/>
              </p:nvSpPr>
              <p:spPr bwMode="auto">
                <a:xfrm>
                  <a:off x="2335" y="1183"/>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a:t>
                  </a:r>
                </a:p>
              </p:txBody>
            </p:sp>
            <p:sp>
              <p:nvSpPr>
                <p:cNvPr id="133" name="Rectangle 30"/>
                <p:cNvSpPr>
                  <a:spLocks noChangeArrowheads="1"/>
                </p:cNvSpPr>
                <p:nvPr/>
              </p:nvSpPr>
              <p:spPr bwMode="auto">
                <a:xfrm>
                  <a:off x="2482" y="1183"/>
                  <a:ext cx="29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vkj</a:t>
                  </a:r>
                </a:p>
              </p:txBody>
            </p:sp>
            <p:sp>
              <p:nvSpPr>
                <p:cNvPr id="134" name="Rectangle 31"/>
                <p:cNvSpPr>
                  <a:spLocks noChangeArrowheads="1"/>
                </p:cNvSpPr>
                <p:nvPr/>
              </p:nvSpPr>
              <p:spPr bwMode="auto">
                <a:xfrm>
                  <a:off x="2781" y="1191"/>
                  <a:ext cx="20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lh</a:t>
                  </a:r>
                </a:p>
              </p:txBody>
            </p:sp>
          </p:grpSp>
          <p:sp>
            <p:nvSpPr>
              <p:cNvPr id="126" name="Rectangle 32"/>
              <p:cNvSpPr>
                <a:spLocks noChangeArrowheads="1"/>
              </p:cNvSpPr>
              <p:nvPr/>
            </p:nvSpPr>
            <p:spPr bwMode="auto">
              <a:xfrm>
                <a:off x="3024" y="1184"/>
                <a:ext cx="25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FF"/>
                      </a:solidFill>
                    </a:ln>
                    <a:solidFill>
                      <a:srgbClr val="11B0C5"/>
                    </a:solidFill>
                    <a:latin typeface="Kruti Dev 010" pitchFamily="2" charset="0"/>
                    <a:ea typeface="ＭＳ Ｐゴシック" charset="0"/>
                    <a:cs typeface="ＭＳ Ｐゴシック" charset="0"/>
                  </a:rPr>
                  <a:t>,l</a:t>
                </a:r>
              </a:p>
            </p:txBody>
          </p:sp>
        </p:grpSp>
        <p:grpSp>
          <p:nvGrpSpPr>
            <p:cNvPr id="34870" name="Group 34"/>
            <p:cNvGrpSpPr>
              <a:grpSpLocks/>
            </p:cNvGrpSpPr>
            <p:nvPr/>
          </p:nvGrpSpPr>
          <p:grpSpPr bwMode="auto">
            <a:xfrm>
              <a:off x="3392488" y="549275"/>
              <a:ext cx="722312" cy="1108075"/>
              <a:chOff x="1814" y="109"/>
              <a:chExt cx="455" cy="698"/>
            </a:xfrm>
          </p:grpSpPr>
          <p:sp>
            <p:nvSpPr>
              <p:cNvPr id="123" name="Text Box 3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defRPr/>
                </a:pPr>
                <a:r>
                  <a:rPr lang="hi-in" sz="6600" i="1">
                    <a:solidFill>
                      <a:srgbClr val="FF262D"/>
                    </a:solidFill>
                    <a:latin typeface="Kruti Dev 010" charset="0"/>
                    <a:cs typeface="Mangal" charset="0"/>
                  </a:rPr>
                  <a:t>७</a:t>
                </a:r>
                <a:endParaRPr lang="en-US" sz="6600" i="1">
                  <a:solidFill>
                    <a:srgbClr val="FF262D"/>
                  </a:solidFill>
                  <a:latin typeface="Kruti Dev 010" charset="0"/>
                </a:endParaRPr>
              </a:p>
            </p:txBody>
          </p:sp>
          <p:sp>
            <p:nvSpPr>
              <p:cNvPr id="124"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118" name="Rectangle 38"/>
            <p:cNvSpPr>
              <a:spLocks noChangeArrowheads="1"/>
            </p:cNvSpPr>
            <p:nvPr/>
          </p:nvSpPr>
          <p:spPr bwMode="auto">
            <a:xfrm>
              <a:off x="2213141" y="1839913"/>
              <a:ext cx="1344719"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ＭＳ Ｐゴシック" charset="0"/>
                <a:cs typeface="ＭＳ Ｐゴシック" charset="0"/>
              </a:endParaRPr>
            </a:p>
          </p:txBody>
        </p:sp>
        <p:sp>
          <p:nvSpPr>
            <p:cNvPr id="119" name="Rectangle 39"/>
            <p:cNvSpPr>
              <a:spLocks noChangeArrowheads="1"/>
            </p:cNvSpPr>
            <p:nvPr/>
          </p:nvSpPr>
          <p:spPr bwMode="auto">
            <a:xfrm>
              <a:off x="3643591" y="1839913"/>
              <a:ext cx="1049420"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20" name="Text Box 45"/>
            <p:cNvSpPr txBox="1">
              <a:spLocks noChangeArrowheads="1"/>
            </p:cNvSpPr>
            <p:nvPr/>
          </p:nvSpPr>
          <p:spPr bwMode="auto">
            <a:xfrm>
              <a:off x="120651" y="106363"/>
              <a:ext cx="2281417"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a:ln>
                    <a:solidFill>
                      <a:schemeClr val="tx1"/>
                    </a:solidFill>
                  </a:ln>
                  <a:latin typeface="Kruti Dev 010" pitchFamily="2" charset="0"/>
                </a:rPr>
                <a:t>ckbZcy Øef.kdk</a:t>
              </a:r>
            </a:p>
            <a:p>
              <a:pPr>
                <a:spcBef>
                  <a:spcPts val="0"/>
                </a:spcBef>
                <a:defRPr/>
              </a:pPr>
              <a:r>
                <a:rPr lang="en-US" sz="4000" dirty="0">
                  <a:ln>
                    <a:solidFill>
                      <a:schemeClr val="tx1"/>
                    </a:solidFill>
                  </a:ln>
                  <a:latin typeface="Kruti Dev 010" pitchFamily="2" charset="0"/>
                </a:rPr>
                <a:t>:ih oL=</a:t>
              </a:r>
            </a:p>
          </p:txBody>
        </p:sp>
      </p:grpSp>
      <p:grpSp>
        <p:nvGrpSpPr>
          <p:cNvPr id="34852" name="Group 136"/>
          <p:cNvGrpSpPr>
            <a:grpSpLocks/>
          </p:cNvGrpSpPr>
          <p:nvPr/>
        </p:nvGrpSpPr>
        <p:grpSpPr bwMode="auto">
          <a:xfrm>
            <a:off x="2101850" y="2898775"/>
            <a:ext cx="3113088" cy="2551113"/>
            <a:chOff x="2101850" y="2898775"/>
            <a:chExt cx="3113104" cy="2551032"/>
          </a:xfrm>
        </p:grpSpPr>
        <p:sp>
          <p:nvSpPr>
            <p:cNvPr id="138" name="Text Box 89"/>
            <p:cNvSpPr txBox="1">
              <a:spLocks noChangeArrowheads="1"/>
            </p:cNvSpPr>
            <p:nvPr/>
          </p:nvSpPr>
          <p:spPr bwMode="auto">
            <a:xfrm>
              <a:off x="2101850" y="2898775"/>
              <a:ext cx="1860550" cy="33862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2000" dirty="0">
                  <a:ln>
                    <a:solidFill>
                      <a:srgbClr val="FF9900"/>
                    </a:solidFill>
                  </a:ln>
                  <a:solidFill>
                    <a:srgbClr val="F09F32"/>
                  </a:solidFill>
                  <a:latin typeface="Kruti Dev 010" pitchFamily="2" charset="0"/>
                </a:rPr>
                <a:t>l`f"V</a:t>
              </a:r>
              <a:endParaRPr lang="en-US" sz="2000" dirty="0">
                <a:ln>
                  <a:solidFill>
                    <a:srgbClr val="FF9900"/>
                  </a:solidFill>
                </a:ln>
                <a:solidFill>
                  <a:srgbClr val="00DFCA"/>
                </a:solidFill>
                <a:latin typeface="Kruti Dev 010" pitchFamily="2" charset="0"/>
              </a:endParaRPr>
            </a:p>
          </p:txBody>
        </p:sp>
        <p:sp>
          <p:nvSpPr>
            <p:cNvPr id="139" name="Text Box 90"/>
            <p:cNvSpPr txBox="1">
              <a:spLocks noChangeArrowheads="1"/>
            </p:cNvSpPr>
            <p:nvPr/>
          </p:nvSpPr>
          <p:spPr bwMode="auto">
            <a:xfrm>
              <a:off x="2219325" y="3211513"/>
              <a:ext cx="1752600" cy="2462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10" pitchFamily="2" charset="0"/>
                </a:rPr>
                <a:t>vczkge</a:t>
              </a:r>
              <a:r>
                <a:rPr lang="en-US" sz="1800" dirty="0">
                  <a:ln>
                    <a:solidFill>
                      <a:srgbClr val="FF0000"/>
                    </a:solidFill>
                  </a:ln>
                  <a:solidFill>
                    <a:srgbClr val="FC030C"/>
                  </a:solidFill>
                  <a:latin typeface="Kruti Dev 010" pitchFamily="2" charset="0"/>
                </a:rPr>
                <a:t>     </a:t>
              </a:r>
              <a:endParaRPr lang="en-US" sz="1800" dirty="0">
                <a:ln>
                  <a:solidFill>
                    <a:srgbClr val="FF0000"/>
                  </a:solidFill>
                </a:ln>
                <a:solidFill>
                  <a:srgbClr val="00DFCA"/>
                </a:solidFill>
                <a:latin typeface="Kruti Dev 010" pitchFamily="2" charset="0"/>
              </a:endParaRPr>
            </a:p>
          </p:txBody>
        </p:sp>
        <p:sp>
          <p:nvSpPr>
            <p:cNvPr id="140" name="Text Box 92"/>
            <p:cNvSpPr txBox="1">
              <a:spLocks noChangeArrowheads="1"/>
            </p:cNvSpPr>
            <p:nvPr/>
          </p:nvSpPr>
          <p:spPr bwMode="auto">
            <a:xfrm>
              <a:off x="2611438" y="3646488"/>
              <a:ext cx="1457325" cy="2462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10" pitchFamily="2" charset="0"/>
                </a:rPr>
                <a:t>ewlk</a:t>
              </a:r>
            </a:p>
          </p:txBody>
        </p:sp>
        <p:sp>
          <p:nvSpPr>
            <p:cNvPr id="141" name="Text Box 93"/>
            <p:cNvSpPr txBox="1">
              <a:spLocks noChangeArrowheads="1"/>
            </p:cNvSpPr>
            <p:nvPr/>
          </p:nvSpPr>
          <p:spPr bwMode="auto">
            <a:xfrm>
              <a:off x="2725738" y="3865563"/>
              <a:ext cx="1385887" cy="2462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10" pitchFamily="2" charset="0"/>
                </a:rPr>
                <a:t>;gks'kq</a:t>
              </a:r>
            </a:p>
          </p:txBody>
        </p:sp>
        <p:sp>
          <p:nvSpPr>
            <p:cNvPr id="142" name="Text Box 94"/>
            <p:cNvSpPr txBox="1">
              <a:spLocks noChangeArrowheads="1"/>
            </p:cNvSpPr>
            <p:nvPr/>
          </p:nvSpPr>
          <p:spPr bwMode="auto">
            <a:xfrm>
              <a:off x="2886075" y="4106863"/>
              <a:ext cx="2132013" cy="37702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a:ln>
                    <a:solidFill>
                      <a:srgbClr val="00FF00"/>
                    </a:solidFill>
                  </a:ln>
                  <a:solidFill>
                    <a:srgbClr val="1ADE31"/>
                  </a:solidFill>
                  <a:latin typeface="Kruti Dev 010" pitchFamily="2" charset="0"/>
                </a:rPr>
                <a:t>vjktdrk</a:t>
              </a:r>
              <a:endParaRPr lang="en-US" sz="2000" dirty="0">
                <a:ln>
                  <a:solidFill>
                    <a:srgbClr val="00FF00"/>
                  </a:solidFill>
                </a:ln>
                <a:solidFill>
                  <a:srgbClr val="00DFCA"/>
                </a:solidFill>
                <a:latin typeface="Kruti Dev 010" pitchFamily="2" charset="0"/>
              </a:endParaRPr>
            </a:p>
          </p:txBody>
        </p:sp>
        <p:sp>
          <p:nvSpPr>
            <p:cNvPr id="143" name="Text Box 95"/>
            <p:cNvSpPr txBox="1">
              <a:spLocks noChangeArrowheads="1"/>
            </p:cNvSpPr>
            <p:nvPr/>
          </p:nvSpPr>
          <p:spPr bwMode="auto">
            <a:xfrm>
              <a:off x="3292475" y="4660900"/>
              <a:ext cx="1682750" cy="2770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2000" dirty="0">
                  <a:ln>
                    <a:solidFill>
                      <a:srgbClr val="00FF00"/>
                    </a:solidFill>
                  </a:ln>
                  <a:solidFill>
                    <a:srgbClr val="1ADE31"/>
                  </a:solidFill>
                  <a:latin typeface="Kruti Dev 010" pitchFamily="2" charset="0"/>
                </a:rPr>
                <a:t>nklrk</a:t>
              </a:r>
              <a:endParaRPr lang="en-US" sz="1800" dirty="0">
                <a:ln>
                  <a:solidFill>
                    <a:srgbClr val="00FF00"/>
                  </a:solidFill>
                </a:ln>
                <a:solidFill>
                  <a:srgbClr val="00DFCA"/>
                </a:solidFill>
                <a:latin typeface="Kruti Dev 010" pitchFamily="2" charset="0"/>
              </a:endParaRPr>
            </a:p>
          </p:txBody>
        </p:sp>
        <p:sp>
          <p:nvSpPr>
            <p:cNvPr id="144" name="Text Box 96"/>
            <p:cNvSpPr txBox="1">
              <a:spLocks noChangeArrowheads="1"/>
            </p:cNvSpPr>
            <p:nvPr/>
          </p:nvSpPr>
          <p:spPr bwMode="auto">
            <a:xfrm>
              <a:off x="3787775" y="4840288"/>
              <a:ext cx="1136650" cy="60951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400" dirty="0">
                  <a:ln>
                    <a:solidFill>
                      <a:schemeClr val="tx1"/>
                    </a:solidFill>
                  </a:ln>
                  <a:latin typeface="Kruti Dev 010" pitchFamily="2" charset="0"/>
                </a:rPr>
                <a:t>                     ;h'kq</a:t>
              </a:r>
              <a:endParaRPr lang="en-US" sz="2400" dirty="0">
                <a:ln>
                  <a:solidFill>
                    <a:schemeClr val="tx1"/>
                  </a:solidFill>
                </a:ln>
                <a:solidFill>
                  <a:srgbClr val="00DFCA"/>
                </a:solidFill>
                <a:latin typeface="Kruti Dev 010" pitchFamily="2" charset="0"/>
              </a:endParaRPr>
            </a:p>
          </p:txBody>
        </p:sp>
        <p:sp>
          <p:nvSpPr>
            <p:cNvPr id="145" name="Text Box 97"/>
            <p:cNvSpPr txBox="1">
              <a:spLocks noChangeArrowheads="1"/>
            </p:cNvSpPr>
            <p:nvPr/>
          </p:nvSpPr>
          <p:spPr bwMode="auto">
            <a:xfrm>
              <a:off x="3438525" y="4921251"/>
              <a:ext cx="1433513" cy="2770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2000" dirty="0">
                  <a:ln>
                    <a:solidFill>
                      <a:srgbClr val="00FFFF"/>
                    </a:solidFill>
                  </a:ln>
                  <a:solidFill>
                    <a:srgbClr val="00DFCA"/>
                  </a:solidFill>
                  <a:latin typeface="Kruti Dev 010" pitchFamily="2" charset="0"/>
                </a:rPr>
                <a:t>'kkafrdky</a:t>
              </a:r>
              <a:endParaRPr lang="en-US" sz="1800" dirty="0">
                <a:ln>
                  <a:solidFill>
                    <a:srgbClr val="00FFFF"/>
                  </a:solidFill>
                </a:ln>
                <a:solidFill>
                  <a:srgbClr val="00DFCA"/>
                </a:solidFill>
                <a:latin typeface="Kruti Dev 010" pitchFamily="2" charset="0"/>
              </a:endParaRPr>
            </a:p>
          </p:txBody>
        </p:sp>
        <p:sp>
          <p:nvSpPr>
            <p:cNvPr id="146" name="Text Box 98"/>
            <p:cNvSpPr txBox="1">
              <a:spLocks noChangeArrowheads="1"/>
            </p:cNvSpPr>
            <p:nvPr/>
          </p:nvSpPr>
          <p:spPr bwMode="auto">
            <a:xfrm>
              <a:off x="3076591" y="4354622"/>
              <a:ext cx="2138363" cy="3693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a:ln>
                    <a:solidFill>
                      <a:srgbClr val="00FF00"/>
                    </a:solidFill>
                  </a:ln>
                  <a:solidFill>
                    <a:srgbClr val="1ADE31"/>
                  </a:solidFill>
                  <a:latin typeface="Kruti Dev 010" pitchFamily="2" charset="0"/>
                </a:rPr>
                <a:t>jktoa'k</a:t>
              </a:r>
            </a:p>
          </p:txBody>
        </p:sp>
        <p:sp>
          <p:nvSpPr>
            <p:cNvPr id="147" name="Text Box 90"/>
            <p:cNvSpPr txBox="1">
              <a:spLocks noChangeArrowheads="1"/>
            </p:cNvSpPr>
            <p:nvPr/>
          </p:nvSpPr>
          <p:spPr bwMode="auto">
            <a:xfrm>
              <a:off x="2383390" y="3424351"/>
              <a:ext cx="1752600" cy="2462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10" pitchFamily="2" charset="0"/>
                </a:rPr>
                <a:t>;qlqQ</a:t>
              </a:r>
            </a:p>
          </p:txBody>
        </p:sp>
      </p:grpSp>
      <p:sp>
        <p:nvSpPr>
          <p:cNvPr id="148" name="Text Box 33"/>
          <p:cNvSpPr txBox="1">
            <a:spLocks noChangeArrowheads="1"/>
          </p:cNvSpPr>
          <p:nvPr/>
        </p:nvSpPr>
        <p:spPr bwMode="auto">
          <a:xfrm>
            <a:off x="5789503" y="3305941"/>
            <a:ext cx="1393825" cy="1523494"/>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600"/>
              </a:spcBef>
              <a:defRPr/>
            </a:pPr>
            <a:r>
              <a:rPr lang="en-US" sz="4400" dirty="0">
                <a:ln>
                  <a:solidFill>
                    <a:schemeClr val="tx1"/>
                  </a:solidFill>
                </a:ln>
                <a:latin typeface="Kruti Dev 010" pitchFamily="2" charset="0"/>
              </a:rPr>
              <a:t>var</a:t>
            </a:r>
          </a:p>
          <a:p>
            <a:pPr algn="ctr">
              <a:spcBef>
                <a:spcPts val="600"/>
              </a:spcBef>
              <a:defRPr/>
            </a:pPr>
            <a:r>
              <a:rPr lang="en-US" sz="4400" dirty="0">
                <a:ln>
                  <a:solidFill>
                    <a:schemeClr val="tx1"/>
                  </a:solidFill>
                </a:ln>
                <a:latin typeface="Kruti Dev 010" pitchFamily="2" charset="0"/>
              </a:rPr>
              <a:t>le;</a:t>
            </a:r>
          </a:p>
        </p:txBody>
      </p:sp>
      <p:sp>
        <p:nvSpPr>
          <p:cNvPr id="111" name="Rectangle 110"/>
          <p:cNvSpPr/>
          <p:nvPr/>
        </p:nvSpPr>
        <p:spPr>
          <a:xfrm>
            <a:off x="3494088" y="1114425"/>
            <a:ext cx="5334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Kruti Dev 010" pitchFamily="2" charset="0"/>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686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3686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3686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36869"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36870"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pic>
        <p:nvPicPr>
          <p:cNvPr id="36871"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2"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36873"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36874"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pic>
        <p:nvPicPr>
          <p:cNvPr id="36875"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220" name="Rectangle 3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605221" name="Rectangle 37"/>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pic>
        <p:nvPicPr>
          <p:cNvPr id="605222"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9718" y="4152106"/>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9"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80"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81"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82"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83"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5"/>
          <p:cNvGrpSpPr>
            <a:grpSpLocks/>
          </p:cNvGrpSpPr>
          <p:nvPr/>
        </p:nvGrpSpPr>
        <p:grpSpPr bwMode="auto">
          <a:xfrm>
            <a:off x="2098675" y="2589213"/>
            <a:ext cx="6496050" cy="936625"/>
            <a:chOff x="1322" y="1631"/>
            <a:chExt cx="4092" cy="590"/>
          </a:xfrm>
        </p:grpSpPr>
        <p:pic>
          <p:nvPicPr>
            <p:cNvPr id="605230" name="Picture 46"/>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31" name="Picture 47"/>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32" name="Picture 48"/>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187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33" name="Picture 49"/>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4" y="1943"/>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34" name="Picture 50"/>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20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35" name="Picture 51"/>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52"/>
          <p:cNvGrpSpPr>
            <a:grpSpLocks/>
          </p:cNvGrpSpPr>
          <p:nvPr/>
        </p:nvGrpSpPr>
        <p:grpSpPr bwMode="auto">
          <a:xfrm>
            <a:off x="2836863" y="3608388"/>
            <a:ext cx="5664200" cy="669925"/>
            <a:chOff x="1787" y="2273"/>
            <a:chExt cx="3568" cy="422"/>
          </a:xfrm>
        </p:grpSpPr>
        <p:pic>
          <p:nvPicPr>
            <p:cNvPr id="605237" name="Picture 53"/>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04" y="227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38" name="Picture 54"/>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35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39" name="Picture 55"/>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12" y="242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40" name="Picture 56"/>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50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57"/>
          <p:cNvGrpSpPr>
            <a:grpSpLocks/>
          </p:cNvGrpSpPr>
          <p:nvPr/>
        </p:nvGrpSpPr>
        <p:grpSpPr bwMode="auto">
          <a:xfrm>
            <a:off x="3941763" y="4387850"/>
            <a:ext cx="4672012" cy="592138"/>
            <a:chOff x="2483" y="2764"/>
            <a:chExt cx="2943" cy="373"/>
          </a:xfrm>
        </p:grpSpPr>
        <p:pic>
          <p:nvPicPr>
            <p:cNvPr id="605242" name="Picture 5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43" name="Picture 5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44" name="Picture 6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45" name="Picture 6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6887"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63"/>
          <p:cNvGrpSpPr>
            <a:grpSpLocks/>
          </p:cNvGrpSpPr>
          <p:nvPr/>
        </p:nvGrpSpPr>
        <p:grpSpPr bwMode="auto">
          <a:xfrm>
            <a:off x="3911600" y="5121275"/>
            <a:ext cx="4697413" cy="603250"/>
            <a:chOff x="2414" y="3236"/>
            <a:chExt cx="2959" cy="380"/>
          </a:xfrm>
        </p:grpSpPr>
        <p:pic>
          <p:nvPicPr>
            <p:cNvPr id="605248" name="Picture 64"/>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15" y="3236"/>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49" name="Picture 65"/>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499" y="3308"/>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50" name="Picture 66"/>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5251" name="Picture 67"/>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07" y="3452"/>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252" name="Text Box 68"/>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2400" b="0" dirty="0">
                <a:solidFill>
                  <a:schemeClr val="accent2"/>
                </a:solidFill>
                <a:latin typeface="Kruti Dev 010" pitchFamily="2" charset="0"/>
              </a:endParaRPr>
            </a:p>
          </p:txBody>
        </p:sp>
      </p:grpSp>
      <p:pic>
        <p:nvPicPr>
          <p:cNvPr id="36889"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90"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91"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92"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93"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94"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259" name="Text Box 75"/>
          <p:cNvSpPr txBox="1">
            <a:spLocks noChangeArrowheads="1"/>
          </p:cNvSpPr>
          <p:nvPr/>
        </p:nvSpPr>
        <p:spPr bwMode="auto">
          <a:xfrm>
            <a:off x="3897313" y="3641725"/>
            <a:ext cx="3233737" cy="707886"/>
          </a:xfrm>
          <a:prstGeom prst="rect">
            <a:avLst/>
          </a:prstGeom>
          <a:noFill/>
          <a:ln w="12700">
            <a:noFill/>
            <a:miter lim="800000"/>
            <a:headEnd/>
            <a:tailEnd/>
          </a:ln>
          <a:effectLst/>
        </p:spPr>
        <p:txBody>
          <a:bodyPr>
            <a:spAutoFit/>
          </a:bodyPr>
          <a:lstStyle/>
          <a:p>
            <a:pPr algn="r">
              <a:spcBef>
                <a:spcPct val="50000"/>
              </a:spcBef>
              <a:defRPr/>
            </a:pPr>
            <a:r>
              <a:rPr lang="en-US" sz="4000" b="0" dirty="0">
                <a:ln>
                  <a:solidFill>
                    <a:schemeClr val="bg2"/>
                  </a:solidFill>
                </a:ln>
                <a:solidFill>
                  <a:schemeClr val="accent2"/>
                </a:solidFill>
                <a:latin typeface="Kruti Dev 010" pitchFamily="2" charset="0"/>
                <a:ea typeface="ＭＳ Ｐゴシック" pitchFamily="-84" charset="-128"/>
                <a:cs typeface="+mn-cs"/>
              </a:rPr>
              <a:t>ns'k dh okpk</a:t>
            </a:r>
          </a:p>
        </p:txBody>
      </p:sp>
      <p:sp>
        <p:nvSpPr>
          <p:cNvPr id="605260" name="Text Box 76"/>
          <p:cNvSpPr txBox="1">
            <a:spLocks noChangeArrowheads="1"/>
          </p:cNvSpPr>
          <p:nvPr/>
        </p:nvSpPr>
        <p:spPr bwMode="auto">
          <a:xfrm>
            <a:off x="2376488" y="2692838"/>
            <a:ext cx="5697537" cy="830997"/>
          </a:xfrm>
          <a:prstGeom prst="rect">
            <a:avLst/>
          </a:prstGeom>
          <a:noFill/>
          <a:ln w="12700">
            <a:noFill/>
            <a:miter lim="800000"/>
            <a:headEnd/>
            <a:tailEnd/>
          </a:ln>
          <a:effectLst/>
        </p:spPr>
        <p:txBody>
          <a:bodyPr>
            <a:spAutoFit/>
          </a:bodyPr>
          <a:lstStyle/>
          <a:p>
            <a:pPr algn="ctr">
              <a:spcBef>
                <a:spcPct val="50000"/>
              </a:spcBef>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vczkge dh okpk</a:t>
            </a:r>
          </a:p>
        </p:txBody>
      </p:sp>
      <p:sp>
        <p:nvSpPr>
          <p:cNvPr id="605261" name="Text Box 77"/>
          <p:cNvSpPr txBox="1">
            <a:spLocks noChangeArrowheads="1"/>
          </p:cNvSpPr>
          <p:nvPr/>
        </p:nvSpPr>
        <p:spPr bwMode="auto">
          <a:xfrm>
            <a:off x="4244975" y="5135563"/>
            <a:ext cx="3752850" cy="707886"/>
          </a:xfrm>
          <a:prstGeom prst="rect">
            <a:avLst/>
          </a:prstGeom>
          <a:noFill/>
          <a:ln w="12700">
            <a:noFill/>
            <a:miter lim="800000"/>
            <a:headEnd/>
            <a:tailEnd/>
          </a:ln>
          <a:effectLst/>
        </p:spPr>
        <p:txBody>
          <a:bodyPr>
            <a:spAutoFit/>
          </a:bodyPr>
          <a:lstStyle/>
          <a:p>
            <a:pPr algn="ctr">
              <a:spcBef>
                <a:spcPct val="50000"/>
              </a:spcBef>
              <a:defRPr/>
            </a:pPr>
            <a:r>
              <a:rPr lang="en-US" sz="4000" b="0" dirty="0">
                <a:ln>
                  <a:solidFill>
                    <a:schemeClr val="bg2"/>
                  </a:solidFill>
                </a:ln>
                <a:solidFill>
                  <a:schemeClr val="accent2"/>
                </a:solidFill>
                <a:latin typeface="Kruti Dev 010" pitchFamily="2" charset="0"/>
                <a:ea typeface="ＭＳ Ｐゴシック" pitchFamily="-84" charset="-128"/>
                <a:cs typeface="+mn-cs"/>
              </a:rPr>
              <a:t>u;h okpk</a:t>
            </a:r>
          </a:p>
        </p:txBody>
      </p:sp>
      <p:sp>
        <p:nvSpPr>
          <p:cNvPr id="605262" name="Text Box 78"/>
          <p:cNvSpPr txBox="1">
            <a:spLocks noChangeArrowheads="1"/>
          </p:cNvSpPr>
          <p:nvPr/>
        </p:nvSpPr>
        <p:spPr bwMode="auto">
          <a:xfrm>
            <a:off x="4433012" y="4342142"/>
            <a:ext cx="3624262" cy="707886"/>
          </a:xfrm>
          <a:prstGeom prst="rect">
            <a:avLst/>
          </a:prstGeom>
          <a:noFill/>
          <a:ln w="12700">
            <a:noFill/>
            <a:miter lim="800000"/>
            <a:headEnd/>
            <a:tailEnd/>
          </a:ln>
          <a:effectLst/>
        </p:spPr>
        <p:txBody>
          <a:bodyPr>
            <a:spAutoFit/>
          </a:bodyPr>
          <a:lstStyle/>
          <a:p>
            <a:pPr algn="ctr">
              <a:spcBef>
                <a:spcPct val="50000"/>
              </a:spcBef>
              <a:defRPr/>
            </a:pPr>
            <a:r>
              <a:rPr lang="en-US" sz="4000" b="0" dirty="0">
                <a:ln>
                  <a:solidFill>
                    <a:schemeClr val="bg2"/>
                  </a:solidFill>
                </a:ln>
                <a:solidFill>
                  <a:schemeClr val="accent2"/>
                </a:solidFill>
                <a:latin typeface="Kruti Dev 010" pitchFamily="2" charset="0"/>
                <a:ea typeface="ＭＳ Ｐゴシック" pitchFamily="-84" charset="-128"/>
                <a:cs typeface="+mn-cs"/>
              </a:rPr>
              <a:t>nkÅn dh okpk</a:t>
            </a:r>
          </a:p>
        </p:txBody>
      </p:sp>
      <p:sp>
        <p:nvSpPr>
          <p:cNvPr id="605263"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605264"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605265"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grpSp>
        <p:nvGrpSpPr>
          <p:cNvPr id="36902" name="Group 82"/>
          <p:cNvGrpSpPr>
            <a:grpSpLocks/>
          </p:cNvGrpSpPr>
          <p:nvPr/>
        </p:nvGrpSpPr>
        <p:grpSpPr bwMode="auto">
          <a:xfrm>
            <a:off x="1949450" y="2236788"/>
            <a:ext cx="5273675" cy="3898900"/>
            <a:chOff x="1228" y="1409"/>
            <a:chExt cx="3322" cy="2456"/>
          </a:xfrm>
        </p:grpSpPr>
        <p:grpSp>
          <p:nvGrpSpPr>
            <p:cNvPr id="36938"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grpSp>
          <p:nvGrpSpPr>
            <p:cNvPr id="36939"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85" name="AutoShape 101"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86" name="AutoShape 102"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87" name="AutoShape 103"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88" name="AutoShape 104"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89" name="AutoShape 105"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0" name="AutoShape 106"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1" name="AutoShape 107"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2" name="AutoShape 108"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3" name="AutoShape 109"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4" name="AutoShape 110"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5" name="AutoShape 111"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6" name="AutoShape 112"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7" name="AutoShape 113"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8" name="AutoShape 114"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grpSp>
      </p:grpSp>
      <p:sp>
        <p:nvSpPr>
          <p:cNvPr id="36903" name="Text Box 121"/>
          <p:cNvSpPr txBox="1">
            <a:spLocks noChangeArrowheads="1"/>
          </p:cNvSpPr>
          <p:nvPr/>
        </p:nvSpPr>
        <p:spPr bwMode="auto">
          <a:xfrm>
            <a:off x="449263" y="6537325"/>
            <a:ext cx="795337"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05306" name="Rectangle 122"/>
          <p:cNvSpPr>
            <a:spLocks noChangeArrowheads="1"/>
          </p:cNvSpPr>
          <p:nvPr/>
        </p:nvSpPr>
        <p:spPr bwMode="auto">
          <a:xfrm>
            <a:off x="7534275" y="6526213"/>
            <a:ext cx="6667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05307" name="Rectangle 123"/>
          <p:cNvSpPr>
            <a:spLocks noChangeArrowheads="1"/>
          </p:cNvSpPr>
          <p:nvPr/>
        </p:nvSpPr>
        <p:spPr bwMode="auto">
          <a:xfrm>
            <a:off x="8148638" y="6527800"/>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10</a:t>
            </a:r>
          </a:p>
        </p:txBody>
      </p:sp>
      <p:sp>
        <p:nvSpPr>
          <p:cNvPr id="36906" name="Text Box 125"/>
          <p:cNvSpPr txBox="1">
            <a:spLocks noChangeArrowheads="1"/>
          </p:cNvSpPr>
          <p:nvPr/>
        </p:nvSpPr>
        <p:spPr bwMode="auto">
          <a:xfrm>
            <a:off x="8428038" y="6465888"/>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latin typeface="Kruti Dev 010" charset="0"/>
              </a:rPr>
              <a:t>5</a:t>
            </a:r>
          </a:p>
        </p:txBody>
      </p:sp>
      <p:grpSp>
        <p:nvGrpSpPr>
          <p:cNvPr id="36907" name="Group 125"/>
          <p:cNvGrpSpPr>
            <a:grpSpLocks/>
          </p:cNvGrpSpPr>
          <p:nvPr/>
        </p:nvGrpSpPr>
        <p:grpSpPr bwMode="auto">
          <a:xfrm>
            <a:off x="5959475" y="201613"/>
            <a:ext cx="1808163" cy="2243137"/>
            <a:chOff x="5960219" y="202883"/>
            <a:chExt cx="1805976" cy="2243412"/>
          </a:xfrm>
        </p:grpSpPr>
        <p:sp>
          <p:nvSpPr>
            <p:cNvPr id="127" name="Rectangle 115"/>
            <p:cNvSpPr>
              <a:spLocks noChangeArrowheads="1"/>
            </p:cNvSpPr>
            <p:nvPr/>
          </p:nvSpPr>
          <p:spPr bwMode="auto">
            <a:xfrm rot="17945350">
              <a:off x="5158701" y="1377842"/>
              <a:ext cx="1852138" cy="249101"/>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rgbClr val="FFFF00"/>
                    </a:solidFill>
                  </a:ln>
                  <a:solidFill>
                    <a:srgbClr val="FFEA18"/>
                  </a:solidFill>
                  <a:latin typeface="Kruti Dev 010" pitchFamily="2" charset="0"/>
                  <a:ea typeface="ＭＳ Ｐゴシック" charset="0"/>
                  <a:cs typeface="ＭＳ Ｐゴシック" charset="0"/>
                </a:rPr>
                <a:t>esEus ds fookg dk Hkst</a:t>
              </a:r>
            </a:p>
          </p:txBody>
        </p:sp>
        <p:sp>
          <p:nvSpPr>
            <p:cNvPr id="128" name="Rectangle 116"/>
            <p:cNvSpPr>
              <a:spLocks noChangeArrowheads="1"/>
            </p:cNvSpPr>
            <p:nvPr/>
          </p:nvSpPr>
          <p:spPr bwMode="auto">
            <a:xfrm rot="17945350">
              <a:off x="5852703" y="1432957"/>
              <a:ext cx="1160993"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FF"/>
                    </a:solidFill>
                  </a:ln>
                  <a:solidFill>
                    <a:srgbClr val="11B0C5"/>
                  </a:solidFill>
                  <a:latin typeface="Kruti Dev 010" pitchFamily="2" charset="0"/>
                  <a:ea typeface="ＭＳ Ｐゴシック" charset="0"/>
                  <a:cs typeface="ＭＳ Ｐゴシック" charset="0"/>
                </a:rPr>
                <a:t>f}rh; vkxeu</a:t>
              </a:r>
              <a:endParaRPr lang="en-US" sz="1800" dirty="0">
                <a:ln>
                  <a:solidFill>
                    <a:srgbClr val="00FFFF"/>
                  </a:solidFill>
                </a:ln>
                <a:solidFill>
                  <a:srgbClr val="FFEA18"/>
                </a:solidFill>
                <a:latin typeface="Kruti Dev 010" pitchFamily="2" charset="0"/>
                <a:ea typeface="ＭＳ Ｐゴシック" charset="0"/>
                <a:cs typeface="ＭＳ Ｐゴシック" charset="0"/>
              </a:endParaRPr>
            </a:p>
          </p:txBody>
        </p:sp>
        <p:sp>
          <p:nvSpPr>
            <p:cNvPr id="129" name="Rectangle 117"/>
            <p:cNvSpPr>
              <a:spLocks noChangeArrowheads="1"/>
            </p:cNvSpPr>
            <p:nvPr/>
          </p:nvSpPr>
          <p:spPr bwMode="auto">
            <a:xfrm rot="17945350">
              <a:off x="5771835" y="1213877"/>
              <a:ext cx="2243412"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00"/>
                    </a:solidFill>
                  </a:ln>
                  <a:solidFill>
                    <a:srgbClr val="08F220"/>
                  </a:solidFill>
                  <a:latin typeface="Kruti Dev 010" pitchFamily="2" charset="0"/>
                  <a:ea typeface="ＭＳ Ｐゴシック" charset="0"/>
                  <a:cs typeface="ＭＳ Ｐゴシック" charset="0"/>
                </a:rPr>
                <a:t>elhg dk i`Foh ij lkezkT;</a:t>
              </a:r>
              <a:endParaRPr lang="en-US" sz="1800" dirty="0">
                <a:ln>
                  <a:solidFill>
                    <a:srgbClr val="00FF00"/>
                  </a:solidFill>
                </a:ln>
                <a:solidFill>
                  <a:srgbClr val="FFEA18"/>
                </a:solidFill>
                <a:latin typeface="Kruti Dev 010" pitchFamily="2" charset="0"/>
                <a:ea typeface="ＭＳ Ｐゴシック" charset="0"/>
                <a:cs typeface="ＭＳ Ｐゴシック" charset="0"/>
              </a:endParaRPr>
            </a:p>
          </p:txBody>
        </p:sp>
        <p:sp>
          <p:nvSpPr>
            <p:cNvPr id="130" name="Rectangle 118"/>
            <p:cNvSpPr>
              <a:spLocks noChangeArrowheads="1"/>
            </p:cNvSpPr>
            <p:nvPr/>
          </p:nvSpPr>
          <p:spPr bwMode="auto">
            <a:xfrm rot="17945350">
              <a:off x="6242753" y="1377047"/>
              <a:ext cx="1877795" cy="249101"/>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chemeClr val="tx1"/>
                    </a:solidFill>
                  </a:ln>
                  <a:latin typeface="Kruti Dev 010" pitchFamily="2" charset="0"/>
                  <a:ea typeface="ＭＳ Ｐゴシック" charset="0"/>
                  <a:cs typeface="ＭＳ Ｐゴシック" charset="0"/>
                </a:rPr>
                <a:t>'osr flagklu dk U;k;</a:t>
              </a:r>
            </a:p>
          </p:txBody>
        </p:sp>
        <p:sp>
          <p:nvSpPr>
            <p:cNvPr id="131" name="Rectangle 119"/>
            <p:cNvSpPr>
              <a:spLocks noChangeArrowheads="1"/>
            </p:cNvSpPr>
            <p:nvPr/>
          </p:nvSpPr>
          <p:spPr bwMode="auto">
            <a:xfrm rot="17945350">
              <a:off x="6814405" y="1247216"/>
              <a:ext cx="1682158"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FF9900"/>
                    </a:solidFill>
                  </a:ln>
                  <a:solidFill>
                    <a:srgbClr val="F87B57"/>
                  </a:solidFill>
                  <a:latin typeface="Kruti Dev 010" pitchFamily="2" charset="0"/>
                  <a:ea typeface="ＭＳ Ｐゴシック" charset="0"/>
                  <a:cs typeface="ＭＳ Ｐゴシック" charset="0"/>
                </a:rPr>
                <a:t>u;k LoxZ] u;h i`Foh</a:t>
              </a:r>
            </a:p>
          </p:txBody>
        </p:sp>
      </p:grpSp>
      <p:grpSp>
        <p:nvGrpSpPr>
          <p:cNvPr id="36908" name="Group 97"/>
          <p:cNvGrpSpPr>
            <a:grpSpLocks/>
          </p:cNvGrpSpPr>
          <p:nvPr/>
        </p:nvGrpSpPr>
        <p:grpSpPr bwMode="auto">
          <a:xfrm>
            <a:off x="120650" y="106363"/>
            <a:ext cx="5670550" cy="2314575"/>
            <a:chOff x="120651" y="106363"/>
            <a:chExt cx="5670996" cy="2314575"/>
          </a:xfrm>
        </p:grpSpPr>
        <p:sp>
          <p:nvSpPr>
            <p:cNvPr id="133" name="Rectangle 15"/>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34" name="Rectangle 16"/>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35" name="Text Box 18"/>
            <p:cNvSpPr txBox="1">
              <a:spLocks noChangeArrowheads="1"/>
            </p:cNvSpPr>
            <p:nvPr/>
          </p:nvSpPr>
          <p:spPr bwMode="auto">
            <a:xfrm>
              <a:off x="5105793" y="1597025"/>
              <a:ext cx="685854"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dirty="0">
                  <a:latin typeface="Kruti Dev 010" pitchFamily="2" charset="0"/>
                </a:rPr>
                <a:t>ts</a:t>
              </a:r>
            </a:p>
          </p:txBody>
        </p:sp>
        <p:grpSp>
          <p:nvGrpSpPr>
            <p:cNvPr id="36913" name="Group 19"/>
            <p:cNvGrpSpPr>
              <a:grpSpLocks/>
            </p:cNvGrpSpPr>
            <p:nvPr/>
          </p:nvGrpSpPr>
          <p:grpSpPr bwMode="auto">
            <a:xfrm>
              <a:off x="2676529" y="1308101"/>
              <a:ext cx="1987552" cy="568326"/>
              <a:chOff x="1686" y="824"/>
              <a:chExt cx="1252" cy="358"/>
            </a:xfrm>
          </p:grpSpPr>
          <p:sp>
            <p:nvSpPr>
              <p:cNvPr id="156" name="Rectangle 2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ea typeface="ＭＳ Ｐゴシック" charset="0"/>
                    <a:cs typeface="ＭＳ Ｐゴシック" charset="0"/>
                  </a:rPr>
                  <a:t>†</a:t>
                </a:r>
                <a:r>
                  <a:rPr lang="en-US" sz="3600" i="1" dirty="0" err="1">
                    <a:ln>
                      <a:solidFill>
                        <a:srgbClr val="FFFF00"/>
                      </a:solidFill>
                    </a:ln>
                    <a:solidFill>
                      <a:srgbClr val="FFEA18"/>
                    </a:solidFill>
                    <a:latin typeface="Kruti Dev 010" pitchFamily="2" charset="0"/>
                    <a:ea typeface="ＭＳ Ｐゴシック" charset="0"/>
                    <a:cs typeface="ＭＳ Ｐゴシック" charset="0"/>
                  </a:rPr>
                  <a:t>ih</a:t>
                </a:r>
                <a:endParaRPr lang="en-US" sz="4800" b="0" dirty="0">
                  <a:ln>
                    <a:solidFill>
                      <a:srgbClr val="FFFF00"/>
                    </a:solidFill>
                  </a:ln>
                  <a:solidFill>
                    <a:srgbClr val="FFEA18"/>
                  </a:solidFill>
                  <a:latin typeface="Kruti Dev 010" pitchFamily="2" charset="0"/>
                  <a:ea typeface="ＭＳ Ｐゴシック" charset="0"/>
                  <a:cs typeface="ＭＳ Ｐゴシック" charset="0"/>
                </a:endParaRPr>
              </a:p>
            </p:txBody>
          </p:sp>
          <p:sp>
            <p:nvSpPr>
              <p:cNvPr id="157" name="Rectangle 2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ea typeface="ＭＳ Ｐゴシック" charset="0"/>
                    <a:cs typeface="ＭＳ Ｐゴシック" charset="0"/>
                  </a:rPr>
                  <a:t>  </a:t>
                </a:r>
                <a:r>
                  <a:rPr lang="en-US" sz="3600" i="1" dirty="0">
                    <a:ln>
                      <a:solidFill>
                        <a:srgbClr val="FFFF00"/>
                      </a:solidFill>
                    </a:ln>
                    <a:solidFill>
                      <a:srgbClr val="FFEA18"/>
                    </a:solidFill>
                    <a:latin typeface="Kruti Dev 010"/>
                    <a:ea typeface="ＭＳ Ｐゴシック" charset="0"/>
                    <a:cs typeface="ＭＳ Ｐゴシック" charset="0"/>
                  </a:rPr>
                  <a:t>…</a:t>
                </a:r>
                <a:r>
                  <a:rPr lang="en-US" sz="3600" i="1" dirty="0">
                    <a:ln>
                      <a:solidFill>
                        <a:srgbClr val="FFFF00"/>
                      </a:solidFill>
                    </a:ln>
                    <a:solidFill>
                      <a:srgbClr val="FFEA18"/>
                    </a:solidFill>
                    <a:latin typeface="Kruti Dev 010" pitchFamily="2" charset="0"/>
                    <a:ea typeface="ＭＳ Ｐゴシック" charset="0"/>
                    <a:cs typeface="ＭＳ Ｐゴシック" charset="0"/>
                  </a:rPr>
                  <a:t>,l</a:t>
                </a:r>
                <a:endParaRPr lang="en-US" sz="4800" b="0" dirty="0">
                  <a:ln>
                    <a:solidFill>
                      <a:srgbClr val="FFFF00"/>
                    </a:solidFill>
                  </a:ln>
                  <a:solidFill>
                    <a:srgbClr val="FFEA18"/>
                  </a:solidFill>
                  <a:latin typeface="Kruti Dev 010" pitchFamily="2" charset="0"/>
                  <a:ea typeface="ＭＳ Ｐゴシック" charset="0"/>
                  <a:cs typeface="ＭＳ Ｐゴシック" charset="0"/>
                </a:endParaRPr>
              </a:p>
            </p:txBody>
          </p:sp>
        </p:grpSp>
        <p:grpSp>
          <p:nvGrpSpPr>
            <p:cNvPr id="36914" name="Group 22"/>
            <p:cNvGrpSpPr>
              <a:grpSpLocks/>
            </p:cNvGrpSpPr>
            <p:nvPr/>
          </p:nvGrpSpPr>
          <p:grpSpPr bwMode="auto">
            <a:xfrm>
              <a:off x="1885950" y="1865315"/>
              <a:ext cx="3314701" cy="455613"/>
              <a:chOff x="1188" y="1175"/>
              <a:chExt cx="2088" cy="287"/>
            </a:xfrm>
          </p:grpSpPr>
          <p:grpSp>
            <p:nvGrpSpPr>
              <p:cNvPr id="36921" name="Group 23"/>
              <p:cNvGrpSpPr>
                <a:grpSpLocks/>
              </p:cNvGrpSpPr>
              <p:nvPr/>
            </p:nvGrpSpPr>
            <p:grpSpPr bwMode="auto">
              <a:xfrm>
                <a:off x="1188" y="1175"/>
                <a:ext cx="1793" cy="287"/>
                <a:chOff x="1188" y="1175"/>
                <a:chExt cx="1793" cy="287"/>
              </a:xfrm>
            </p:grpSpPr>
            <p:sp>
              <p:nvSpPr>
                <p:cNvPr id="148" name="Rectangle 2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FF00"/>
                        </a:solidFill>
                      </a:ln>
                      <a:solidFill>
                        <a:srgbClr val="F09F32"/>
                      </a:solidFill>
                      <a:latin typeface="Kruti Dev 010" pitchFamily="2" charset="0"/>
                      <a:ea typeface="ＭＳ Ｐゴシック" charset="0"/>
                      <a:cs typeface="ＭＳ Ｐゴシック" charset="0"/>
                    </a:rPr>
                    <a:t>lh</a:t>
                  </a:r>
                  <a:endParaRPr lang="en-US" sz="3600" dirty="0">
                    <a:ln>
                      <a:solidFill>
                        <a:srgbClr val="FFFF00"/>
                      </a:solidFill>
                    </a:ln>
                    <a:solidFill>
                      <a:srgbClr val="FFEA18"/>
                    </a:solidFill>
                    <a:latin typeface="Kruti Dev 010" pitchFamily="2" charset="0"/>
                    <a:ea typeface="ＭＳ Ｐゴシック" charset="0"/>
                    <a:cs typeface="ＭＳ Ｐゴシック" charset="0"/>
                  </a:endParaRPr>
                </a:p>
              </p:txBody>
            </p:sp>
            <p:sp>
              <p:nvSpPr>
                <p:cNvPr id="149" name="Rectangle 25"/>
                <p:cNvSpPr>
                  <a:spLocks noChangeArrowheads="1"/>
                </p:cNvSpPr>
                <p:nvPr/>
              </p:nvSpPr>
              <p:spPr bwMode="auto">
                <a:xfrm>
                  <a:off x="1442" y="1179"/>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a:t>
                  </a:r>
                </a:p>
              </p:txBody>
            </p:sp>
            <p:sp>
              <p:nvSpPr>
                <p:cNvPr id="150" name="Rectangle 26"/>
                <p:cNvSpPr>
                  <a:spLocks noChangeArrowheads="1"/>
                </p:cNvSpPr>
                <p:nvPr/>
              </p:nvSpPr>
              <p:spPr bwMode="auto">
                <a:xfrm>
                  <a:off x="1591" y="1181"/>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151" name="Rectangle 27"/>
                <p:cNvSpPr>
                  <a:spLocks noChangeArrowheads="1"/>
                </p:cNvSpPr>
                <p:nvPr/>
              </p:nvSpPr>
              <p:spPr bwMode="auto">
                <a:xfrm>
                  <a:off x="1820" y="1179"/>
                  <a:ext cx="22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,e</a:t>
                  </a:r>
                </a:p>
              </p:txBody>
            </p:sp>
            <p:sp>
              <p:nvSpPr>
                <p:cNvPr id="152" name="Rectangle 28"/>
                <p:cNvSpPr>
                  <a:spLocks noChangeArrowheads="1"/>
                </p:cNvSpPr>
                <p:nvPr/>
              </p:nvSpPr>
              <p:spPr bwMode="auto">
                <a:xfrm>
                  <a:off x="2073" y="1175"/>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153" name="Rectangle 29"/>
                <p:cNvSpPr>
                  <a:spLocks noChangeArrowheads="1"/>
                </p:cNvSpPr>
                <p:nvPr/>
              </p:nvSpPr>
              <p:spPr bwMode="auto">
                <a:xfrm>
                  <a:off x="2335" y="1183"/>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a:t>
                  </a:r>
                </a:p>
              </p:txBody>
            </p:sp>
            <p:sp>
              <p:nvSpPr>
                <p:cNvPr id="154" name="Rectangle 30"/>
                <p:cNvSpPr>
                  <a:spLocks noChangeArrowheads="1"/>
                </p:cNvSpPr>
                <p:nvPr/>
              </p:nvSpPr>
              <p:spPr bwMode="auto">
                <a:xfrm>
                  <a:off x="2472" y="1183"/>
                  <a:ext cx="29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vk</a:t>
                  </a:r>
                  <a:r>
                    <a:rPr lang="en-US" sz="2800" dirty="0">
                      <a:solidFill>
                        <a:srgbClr val="08F220"/>
                      </a:solidFill>
                      <a:latin typeface="Kruti Dev 010" pitchFamily="2" charset="0"/>
                      <a:ea typeface="ＭＳ Ｐゴシック" charset="0"/>
                      <a:cs typeface="ＭＳ Ｐゴシック" charset="0"/>
                    </a:rPr>
                    <a:t>j</a:t>
                  </a:r>
                </a:p>
              </p:txBody>
            </p:sp>
            <p:sp>
              <p:nvSpPr>
                <p:cNvPr id="155" name="Rectangle 31"/>
                <p:cNvSpPr>
                  <a:spLocks noChangeArrowheads="1"/>
                </p:cNvSpPr>
                <p:nvPr/>
              </p:nvSpPr>
              <p:spPr bwMode="auto">
                <a:xfrm>
                  <a:off x="2781" y="1191"/>
                  <a:ext cx="20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lh</a:t>
                  </a:r>
                </a:p>
              </p:txBody>
            </p:sp>
          </p:grpSp>
          <p:sp>
            <p:nvSpPr>
              <p:cNvPr id="147" name="Rectangle 32"/>
              <p:cNvSpPr>
                <a:spLocks noChangeArrowheads="1"/>
              </p:cNvSpPr>
              <p:nvPr/>
            </p:nvSpPr>
            <p:spPr bwMode="auto">
              <a:xfrm>
                <a:off x="3024" y="1184"/>
                <a:ext cx="25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FF"/>
                      </a:solidFill>
                    </a:ln>
                    <a:solidFill>
                      <a:srgbClr val="11B0C5"/>
                    </a:solidFill>
                    <a:latin typeface="Kruti Dev 010" pitchFamily="2" charset="0"/>
                    <a:ea typeface="ＭＳ Ｐゴシック" charset="0"/>
                    <a:cs typeface="ＭＳ Ｐゴシック" charset="0"/>
                  </a:rPr>
                  <a:t>,l</a:t>
                </a:r>
              </a:p>
            </p:txBody>
          </p:sp>
        </p:grpSp>
        <p:grpSp>
          <p:nvGrpSpPr>
            <p:cNvPr id="36915" name="Group 34"/>
            <p:cNvGrpSpPr>
              <a:grpSpLocks/>
            </p:cNvGrpSpPr>
            <p:nvPr/>
          </p:nvGrpSpPr>
          <p:grpSpPr bwMode="auto">
            <a:xfrm>
              <a:off x="3392488" y="549275"/>
              <a:ext cx="722312" cy="1108075"/>
              <a:chOff x="1814" y="109"/>
              <a:chExt cx="455" cy="698"/>
            </a:xfrm>
          </p:grpSpPr>
          <p:sp>
            <p:nvSpPr>
              <p:cNvPr id="144" name="Text Box 3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defRPr/>
                </a:pPr>
                <a:r>
                  <a:rPr lang="hi-in" sz="6600" i="1">
                    <a:solidFill>
                      <a:srgbClr val="FF262D"/>
                    </a:solidFill>
                    <a:latin typeface="Kruti Dev 010" charset="0"/>
                    <a:cs typeface="Mangal" charset="0"/>
                  </a:rPr>
                  <a:t>७</a:t>
                </a:r>
                <a:endParaRPr lang="en-US" sz="6600" i="1">
                  <a:solidFill>
                    <a:srgbClr val="FF262D"/>
                  </a:solidFill>
                  <a:latin typeface="Kruti Dev 010" charset="0"/>
                </a:endParaRPr>
              </a:p>
            </p:txBody>
          </p:sp>
          <p:sp>
            <p:nvSpPr>
              <p:cNvPr id="145"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139" name="Rectangle 38"/>
            <p:cNvSpPr>
              <a:spLocks noChangeArrowheads="1"/>
            </p:cNvSpPr>
            <p:nvPr/>
          </p:nvSpPr>
          <p:spPr bwMode="auto">
            <a:xfrm>
              <a:off x="2213141" y="1839913"/>
              <a:ext cx="1344719"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ＭＳ Ｐゴシック" charset="0"/>
                <a:cs typeface="ＭＳ Ｐゴシック" charset="0"/>
              </a:endParaRPr>
            </a:p>
          </p:txBody>
        </p:sp>
        <p:sp>
          <p:nvSpPr>
            <p:cNvPr id="140" name="Rectangle 39"/>
            <p:cNvSpPr>
              <a:spLocks noChangeArrowheads="1"/>
            </p:cNvSpPr>
            <p:nvPr/>
          </p:nvSpPr>
          <p:spPr bwMode="auto">
            <a:xfrm>
              <a:off x="3643591" y="1839913"/>
              <a:ext cx="1049420"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41" name="Text Box 45"/>
            <p:cNvSpPr txBox="1">
              <a:spLocks noChangeArrowheads="1"/>
            </p:cNvSpPr>
            <p:nvPr/>
          </p:nvSpPr>
          <p:spPr bwMode="auto">
            <a:xfrm>
              <a:off x="120651" y="106363"/>
              <a:ext cx="2281417"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a:ln>
                    <a:solidFill>
                      <a:schemeClr val="tx1"/>
                    </a:solidFill>
                  </a:ln>
                  <a:latin typeface="Kruti Dev 010" pitchFamily="2" charset="0"/>
                </a:rPr>
                <a:t>ckbZcy Øef.kdk</a:t>
              </a:r>
            </a:p>
            <a:p>
              <a:pPr>
                <a:spcBef>
                  <a:spcPts val="0"/>
                </a:spcBef>
                <a:defRPr/>
              </a:pPr>
              <a:r>
                <a:rPr lang="en-US" sz="4000" dirty="0">
                  <a:ln>
                    <a:solidFill>
                      <a:schemeClr val="tx1"/>
                    </a:solidFill>
                  </a:ln>
                  <a:latin typeface="Kruti Dev 010" pitchFamily="2" charset="0"/>
                </a:rPr>
                <a:t>:ih oL=</a:t>
              </a:r>
            </a:p>
          </p:txBody>
        </p:sp>
      </p:grpSp>
      <p:sp>
        <p:nvSpPr>
          <p:cNvPr id="132" name="Rectangle 131"/>
          <p:cNvSpPr/>
          <p:nvPr/>
        </p:nvSpPr>
        <p:spPr>
          <a:xfrm>
            <a:off x="3494088" y="1162050"/>
            <a:ext cx="5334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Kruti Dev 010" pitchFamily="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417513" y="528638"/>
            <a:ext cx="8629650" cy="1754326"/>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5400" i="1" dirty="0">
                <a:ln>
                  <a:solidFill>
                    <a:srgbClr val="FFFF00"/>
                  </a:solidFill>
                </a:ln>
                <a:solidFill>
                  <a:schemeClr val="folHlink"/>
                </a:solidFill>
                <a:latin typeface="Kruti Dev 010" pitchFamily="2" charset="0"/>
                <a:ea typeface="ＭＳ Ｐゴシック" pitchFamily="-84" charset="-128"/>
                <a:cs typeface="+mn-cs"/>
              </a:rPr>
              <a:t>ckbZcy izdk'ku dk izeq[k ^^vk/kkj**</a:t>
            </a:r>
          </a:p>
        </p:txBody>
      </p:sp>
      <p:sp>
        <p:nvSpPr>
          <p:cNvPr id="10251" name="WordArt 11"/>
          <p:cNvSpPr>
            <a:spLocks noChangeArrowheads="1" noChangeShapeType="1" noTextEdit="1"/>
          </p:cNvSpPr>
          <p:nvPr/>
        </p:nvSpPr>
        <p:spPr bwMode="auto">
          <a:xfrm>
            <a:off x="273050" y="1892300"/>
            <a:ext cx="8637588" cy="4535488"/>
          </a:xfrm>
          <a:prstGeom prst="rect">
            <a:avLst/>
          </a:prstGeom>
        </p:spPr>
        <p:txBody>
          <a:bodyPr wrap="none" fromWordArt="1">
            <a:prstTxWarp prst="textFadeUp">
              <a:avLst>
                <a:gd name="adj" fmla="val 9991"/>
              </a:avLst>
            </a:prstTxWarp>
          </a:bodyPr>
          <a:lstStyle/>
          <a:p>
            <a:pPr algn="ctr"/>
            <a:r>
              <a:rPr lang="en-US" sz="3600" kern="10">
                <a:ln w="12700">
                  <a:solidFill>
                    <a:srgbClr val="FFFF00"/>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Kruti Dev 010"/>
                <a:ea typeface="Kruti Dev 010"/>
                <a:cs typeface="Kruti Dev 010"/>
              </a:rPr>
              <a:t>ijes'oj dh lsaresar</a:t>
            </a:r>
          </a:p>
          <a:p>
            <a:pPr algn="ctr"/>
            <a:r>
              <a:rPr lang="en-US" sz="3600" kern="10">
                <a:ln w="12700">
                  <a:solidFill>
                    <a:srgbClr val="FFFF00"/>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Kruti Dev 010"/>
                <a:ea typeface="Kruti Dev 010"/>
                <a:cs typeface="Kruti Dev 010"/>
              </a:rPr>
              <a:t>okpk cka/kus dh ;kstuk</a:t>
            </a:r>
          </a:p>
        </p:txBody>
      </p:sp>
      <p:sp>
        <p:nvSpPr>
          <p:cNvPr id="38915" name="Text Box 14"/>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0259" name="Rectangle 19"/>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grpId="0"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96462" y="0"/>
            <a:ext cx="8153400" cy="212109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dk izeq[k ^^vk/kkj** %</a:t>
            </a:r>
          </a:p>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71684" name="Text Box 4"/>
          <p:cNvSpPr txBox="1">
            <a:spLocks noChangeArrowheads="1"/>
          </p:cNvSpPr>
          <p:nvPr/>
        </p:nvSpPr>
        <p:spPr bwMode="auto">
          <a:xfrm>
            <a:off x="740979" y="5802575"/>
            <a:ext cx="8071945" cy="707886"/>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000" i="1" dirty="0">
                <a:ln>
                  <a:solidFill>
                    <a:srgbClr val="FFFF00"/>
                  </a:solidFill>
                </a:ln>
                <a:solidFill>
                  <a:srgbClr val="DDEE5E"/>
                </a:solidFill>
                <a:effectLst>
                  <a:outerShdw blurRad="38100" dist="38100" dir="2700000" algn="tl">
                    <a:srgbClr val="000000">
                      <a:alpha val="43137"/>
                    </a:srgbClr>
                  </a:outerShdw>
                </a:effectLst>
                <a:latin typeface="Kruti Dev 010" pitchFamily="2" charset="0"/>
              </a:rPr>
              <a:t>MkWu fjpMZlu] bVjfuVh bu nsvj gkWVZ~l</a:t>
            </a:r>
          </a:p>
        </p:txBody>
      </p:sp>
      <p:pic>
        <p:nvPicPr>
          <p:cNvPr id="7168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8950" y="1500188"/>
            <a:ext cx="5588000" cy="4191000"/>
          </a:xfrm>
          <a:prstGeom prst="rect">
            <a:avLst/>
          </a:prstGeom>
          <a:noFill/>
          <a:effectLst>
            <a:outerShdw blurRad="63500" dist="125724" dir="2700000" algn="ctr" rotWithShape="0">
              <a:schemeClr val="bg2">
                <a:alpha val="74998"/>
              </a:schemeClr>
            </a:outerShdw>
          </a:effectLst>
        </p:spPr>
      </p:pic>
      <p:sp>
        <p:nvSpPr>
          <p:cNvPr id="40964" name="Text Box 8"/>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71693"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71694" name="AutoShape 14"/>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6" name="Rectangle 18"/>
          <p:cNvSpPr>
            <a:spLocks noChangeArrowheads="1"/>
          </p:cNvSpPr>
          <p:nvPr/>
        </p:nvSpPr>
        <p:spPr bwMode="auto">
          <a:xfrm>
            <a:off x="788933" y="3117301"/>
            <a:ext cx="8134350" cy="341375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3600" i="1" u="sng" dirty="0">
                <a:ln>
                  <a:solidFill>
                    <a:schemeClr val="tx1"/>
                  </a:solidFill>
                </a:ln>
                <a:latin typeface="Kruti Dev 010" pitchFamily="2" charset="0"/>
                <a:ea typeface="ＭＳ Ｐゴシック" pitchFamily="-84" charset="-128"/>
                <a:cs typeface="+mn-cs"/>
              </a:rPr>
              <a:t>;</a:t>
            </a:r>
            <a:r>
              <a:rPr lang="en-US" sz="3600" i="1" u="sng"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g 'kkfCnd Lrj ij &amp; fcuk vk/kkj ds izrhr gksxk---</a:t>
            </a:r>
            <a:r>
              <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i="1" dirty="0">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600" i="1"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g elhfg;ksa ds fy;s de mRlkgo/kZd gksxk] vxj mUgksaus bl </a:t>
            </a:r>
            <a:r>
              <a:rPr lang="en-US" sz="3600" i="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pitchFamily="-84" charset="-128"/>
                <a:cs typeface="+mn-cs"/>
              </a:rPr>
              <a:t>vk'kh"k </a:t>
            </a:r>
            <a:r>
              <a:rPr lang="en-US" sz="3600" i="1"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dk v/;;u NksM fn;k gks tks u dsoy muds fy;s ;k muds tSls yksxksa ds fy;s BgjkbZ xbZ gks] ijUrq leLr i`Foh bl vk'kh"k dks ikdj /kU; gksxhA</a:t>
            </a:r>
          </a:p>
        </p:txBody>
      </p:sp>
      <p:sp>
        <p:nvSpPr>
          <p:cNvPr id="43010" name="Text Box 10"/>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73744" name="Rectangle 1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13</a:t>
            </a:r>
          </a:p>
        </p:txBody>
      </p:sp>
      <p:sp>
        <p:nvSpPr>
          <p:cNvPr id="43012" name="Text Box 17"/>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endParaRPr>
          </a:p>
        </p:txBody>
      </p:sp>
      <p:sp>
        <p:nvSpPr>
          <p:cNvPr id="73747" name="Oval 19"/>
          <p:cNvSpPr>
            <a:spLocks noChangeArrowheads="1"/>
          </p:cNvSpPr>
          <p:nvPr/>
        </p:nvSpPr>
        <p:spPr bwMode="auto">
          <a:xfrm>
            <a:off x="4725988" y="4257675"/>
            <a:ext cx="1233487" cy="5349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
        <p:nvSpPr>
          <p:cNvPr id="43014" name="Text Box 21"/>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rPr>
              <a:t>2</a:t>
            </a:r>
          </a:p>
        </p:txBody>
      </p:sp>
      <p:sp>
        <p:nvSpPr>
          <p:cNvPr id="73737" name="Rectangle 9"/>
          <p:cNvSpPr>
            <a:spLocks noChangeArrowheads="1"/>
          </p:cNvSpPr>
          <p:nvPr/>
        </p:nvSpPr>
        <p:spPr bwMode="auto">
          <a:xfrm>
            <a:off x="788815" y="1050374"/>
            <a:ext cx="7756087" cy="2305759"/>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3600" i="1" u="sng"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vczkge dh okpk</a:t>
            </a:r>
            <a:r>
              <a:rPr lang="en-US" sz="3600" i="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i="1" dirty="0">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i="1"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;g ckbZcy dk lcls egRoiw.kZ vk/kkj gS--- fo'ks"k izdk'ku dh jhM dh gÏh ds lekuA blds fcuk f'k{k.k fcuk jh&lt; dh gÏh ds leku izrhr gksxkA </a:t>
            </a:r>
            <a:r>
              <a:rPr lang="en-US" sz="3600" i="1" dirty="0">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p>
        </p:txBody>
      </p:sp>
      <p:sp>
        <p:nvSpPr>
          <p:cNvPr id="11" name="Rectangle 3"/>
          <p:cNvSpPr>
            <a:spLocks noChangeArrowheads="1"/>
          </p:cNvSpPr>
          <p:nvPr/>
        </p:nvSpPr>
        <p:spPr bwMode="auto">
          <a:xfrm>
            <a:off x="0" y="-173426"/>
            <a:ext cx="8797159"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dk izeq[k ^^vk/kkj** %</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12" name="Text Box 4"/>
          <p:cNvSpPr txBox="1">
            <a:spLocks noChangeArrowheads="1"/>
          </p:cNvSpPr>
          <p:nvPr/>
        </p:nvSpPr>
        <p:spPr bwMode="auto">
          <a:xfrm>
            <a:off x="2270265" y="6368839"/>
            <a:ext cx="6210260" cy="461665"/>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ln>
                  <a:solidFill>
                    <a:srgbClr val="FFFF00"/>
                  </a:solidFill>
                </a:ln>
                <a:solidFill>
                  <a:srgbClr val="DDEE5E"/>
                </a:solidFill>
                <a:effectLst>
                  <a:outerShdw blurRad="38100" dist="38100" dir="2700000" algn="tl">
                    <a:srgbClr val="000000">
                      <a:alpha val="43137"/>
                    </a:srgbClr>
                  </a:outerShdw>
                </a:effectLst>
                <a:latin typeface="Kruti Dev 010" pitchFamily="2" charset="0"/>
              </a:rPr>
              <a:t>MkWu fjpMZlu] baVjfuVh bu nsvj gkWVZ~l 163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par>
                          <p:cTn id="19" fill="hold" nodeType="afterGroup">
                            <p:stCondLst>
                              <p:cond delay="500"/>
                            </p:stCondLst>
                            <p:childTnLst>
                              <p:par>
                                <p:cTn id="20" presetID="23" presetClass="entr" presetSubtype="52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 calcmode="lin" valueType="num">
                                      <p:cBhvr>
                                        <p:cTn id="24" dur="500" fill="hold"/>
                                        <p:tgtEl>
                                          <p:spTgt spid="12"/>
                                        </p:tgtEl>
                                        <p:attrNameLst>
                                          <p:attrName>ppt_x</p:attrName>
                                        </p:attrNameLst>
                                      </p:cBhvr>
                                      <p:tavLst>
                                        <p:tav tm="0">
                                          <p:val>
                                            <p:fltVal val="0.5"/>
                                          </p:val>
                                        </p:tav>
                                        <p:tav tm="100000">
                                          <p:val>
                                            <p:strVal val="#ppt_x"/>
                                          </p:val>
                                        </p:tav>
                                      </p:tavLst>
                                    </p:anim>
                                    <p:anim calcmode="lin" valueType="num">
                                      <p:cBhvr>
                                        <p:cTn id="25"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78658" y="1459086"/>
            <a:ext cx="8458200" cy="5398914"/>
          </a:xfrm>
          <a:prstGeom prst="rect">
            <a:avLst/>
          </a:prstGeom>
          <a:noFill/>
          <a:ln w="12700">
            <a:noFill/>
            <a:miter lim="800000"/>
            <a:headEnd/>
            <a:tailEnd/>
          </a:ln>
          <a:effectLst/>
        </p:spPr>
        <p:txBody>
          <a:bodyPr lIns="90487" tIns="44450" rIns="90487" bIns="44450">
            <a:spAutoFit/>
          </a:bodyPr>
          <a:lstStyle/>
          <a:p>
            <a:pPr algn="ctr">
              <a:spcBef>
                <a:spcPct val="50000"/>
              </a:spcBef>
              <a:defRPr/>
            </a:pPr>
            <a:r>
              <a:rPr lang="en-US" altLang="ja-JP" sz="4400" i="1"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t>
            </a:r>
            <a:r>
              <a:rPr lang="en-US" altLang="ja-JP" sz="4400" i="1" u="sng"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iki*</a:t>
            </a:r>
            <a:r>
              <a:rPr lang="en-US" altLang="ja-JP" sz="4400" i="1"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altLang="ja-JP" sz="4000" i="1"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t>
            </a:r>
            <a:r>
              <a:rPr lang="en-US" altLang="ja-JP" sz="4000" i="1" dirty="0">
                <a:effectLst>
                  <a:outerShdw blurRad="38100" dist="38100" dir="2700000" algn="tl">
                    <a:srgbClr val="000000"/>
                  </a:outerShdw>
                </a:effectLst>
                <a:latin typeface="Kruti Dev 010" pitchFamily="2" charset="0"/>
                <a:ea typeface="ＭＳ Ｐゴシック" pitchFamily="-84" charset="-128"/>
                <a:cs typeface="+mn-cs"/>
              </a:rPr>
              <a:t> </a:t>
            </a:r>
            <a:r>
              <a:rPr lang="en-US" sz="44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ls lacaf/kr</a:t>
            </a:r>
            <a:endParaRPr lang="en-US" altLang="ja-JP" sz="44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a:p>
            <a:pPr algn="ctr">
              <a:spcBef>
                <a:spcPct val="50000"/>
              </a:spcBef>
              <a:defRPr/>
            </a:pPr>
            <a:endParaRPr lang="en-US" sz="28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bczh vkSj ;wukuh ----</a:t>
            </a:r>
            <a:endParaRPr lang="en-US" sz="3200" i="1" dirty="0">
              <a:ln>
                <a:solidFill>
                  <a:srgbClr val="FFFF00"/>
                </a:solidFill>
              </a:ln>
              <a:effectLst>
                <a:outerShdw blurRad="38100" dist="38100" dir="2700000" algn="tl">
                  <a:srgbClr val="000000"/>
                </a:outerShdw>
              </a:effectLst>
              <a:latin typeface="Kruti Dev 010" pitchFamily="2" charset="0"/>
              <a:ea typeface="ＭＳ Ｐゴシック" pitchFamily="-84" charset="-128"/>
              <a:cs typeface="+mn-cs"/>
            </a:endParaRP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xyr O;ogkj</a:t>
            </a:r>
            <a:endParaRPr lang="en-US" sz="3200" i="1" dirty="0">
              <a:ln>
                <a:solidFill>
                  <a:srgbClr val="FFFF00"/>
                </a:solidFill>
              </a:ln>
              <a:effectLst>
                <a:outerShdw blurRad="38100" dist="38100" dir="2700000" algn="tl">
                  <a:srgbClr val="000000"/>
                </a:outerShdw>
              </a:effectLst>
              <a:latin typeface="Kruti Dev 010" pitchFamily="2" charset="0"/>
              <a:ea typeface="ＭＳ Ｐゴシック" pitchFamily="-84" charset="-128"/>
              <a:cs typeface="+mn-cs"/>
            </a:endParaRP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v/keZ</a:t>
            </a: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vkKk mYya?ku</a:t>
            </a: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nq"Vrk</a:t>
            </a: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vijk/k</a:t>
            </a: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cqjkbZ---</a:t>
            </a:r>
          </a:p>
        </p:txBody>
      </p:sp>
      <p:sp>
        <p:nvSpPr>
          <p:cNvPr id="45058"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66571" name="Text Box 11"/>
          <p:cNvSpPr txBox="1">
            <a:spLocks noChangeArrowheads="1"/>
          </p:cNvSpPr>
          <p:nvPr/>
        </p:nvSpPr>
        <p:spPr bwMode="auto">
          <a:xfrm>
            <a:off x="812800" y="5846763"/>
            <a:ext cx="2925763" cy="5847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a:ln>
                  <a:solidFill>
                    <a:srgbClr val="FFFF00"/>
                  </a:solidFill>
                </a:ln>
                <a:solidFill>
                  <a:srgbClr val="FFFF00"/>
                </a:solidFill>
                <a:latin typeface="Kruti Dev 010" pitchFamily="2" charset="0"/>
              </a:rPr>
              <a:t>v/;;u lgk;d</a:t>
            </a:r>
            <a:r>
              <a:rPr lang="en-US" sz="2400" dirty="0">
                <a:ln>
                  <a:solidFill>
                    <a:srgbClr val="FFFF00"/>
                  </a:solidFill>
                </a:ln>
                <a:solidFill>
                  <a:srgbClr val="FFFF00"/>
                </a:solidFill>
                <a:latin typeface="Kruti Dev 010" pitchFamily="2" charset="0"/>
              </a:rPr>
              <a:t> </a:t>
            </a:r>
            <a:r>
              <a:rPr lang="en-US" sz="3200" dirty="0" err="1">
                <a:ln>
                  <a:solidFill>
                    <a:srgbClr val="FFFF00"/>
                  </a:solidFill>
                </a:ln>
                <a:solidFill>
                  <a:srgbClr val="FFFF00"/>
                </a:solidFill>
                <a:latin typeface="Kruti Dev 010" pitchFamily="2" charset="0"/>
              </a:rPr>
              <a:t>ƒ</a:t>
            </a:r>
            <a:r>
              <a:rPr lang="en-US" sz="3200" dirty="0" err="1">
                <a:ln>
                  <a:solidFill>
                    <a:srgbClr val="FFFF00"/>
                  </a:solidFill>
                </a:ln>
                <a:solidFill>
                  <a:srgbClr val="FFFF00"/>
                </a:solidFill>
                <a:latin typeface="Kruti Dev 010"/>
              </a:rPr>
              <a:t>Œ</a:t>
            </a:r>
            <a:endParaRPr lang="en-US" sz="3200" dirty="0">
              <a:ln>
                <a:solidFill>
                  <a:srgbClr val="FFFF00"/>
                </a:solidFill>
              </a:ln>
              <a:solidFill>
                <a:srgbClr val="FFFF00"/>
              </a:solidFill>
              <a:latin typeface="Kruti Dev 010" pitchFamily="2" charset="0"/>
            </a:endParaRPr>
          </a:p>
        </p:txBody>
      </p:sp>
      <p:sp>
        <p:nvSpPr>
          <p:cNvPr id="6657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14</a:t>
            </a:r>
          </a:p>
        </p:txBody>
      </p:sp>
      <p:sp>
        <p:nvSpPr>
          <p:cNvPr id="45061" name="Text Box 15"/>
          <p:cNvSpPr txBox="1">
            <a:spLocks noChangeArrowheads="1"/>
          </p:cNvSpPr>
          <p:nvPr/>
        </p:nvSpPr>
        <p:spPr bwMode="auto">
          <a:xfrm>
            <a:off x="8591550"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rPr>
              <a:t>8</a:t>
            </a:r>
          </a:p>
        </p:txBody>
      </p:sp>
      <p:sp>
        <p:nvSpPr>
          <p:cNvPr id="8" name="Rectangle 3"/>
          <p:cNvSpPr>
            <a:spLocks noChangeArrowheads="1"/>
          </p:cNvSpPr>
          <p:nvPr/>
        </p:nvSpPr>
        <p:spPr bwMode="auto">
          <a:xfrm>
            <a:off x="0" y="0"/>
            <a:ext cx="8765628" cy="144398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dk izeq[k ^^vk/kkj** %</a:t>
            </a:r>
          </a:p>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2" end="2"/>
                                            </p:txEl>
                                          </p:spTgt>
                                        </p:tgtEl>
                                        <p:attrNameLst>
                                          <p:attrName>style.visibility</p:attrName>
                                        </p:attrNameLst>
                                      </p:cBhvr>
                                      <p:to>
                                        <p:strVal val="visible"/>
                                      </p:to>
                                    </p:set>
                                    <p:animEffect transition="in" filter="box(out)">
                                      <p:cBhvr>
                                        <p:cTn id="20" dur="500"/>
                                        <p:tgtEl>
                                          <p:spTgt spid="6656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3" end="3"/>
                                            </p:txEl>
                                          </p:spTgt>
                                        </p:tgtEl>
                                        <p:attrNameLst>
                                          <p:attrName>style.visibility</p:attrName>
                                        </p:attrNameLst>
                                      </p:cBhvr>
                                      <p:to>
                                        <p:strVal val="visible"/>
                                      </p:to>
                                    </p:set>
                                    <p:animEffect transition="in" filter="box(out)">
                                      <p:cBhvr>
                                        <p:cTn id="25" dur="500"/>
                                        <p:tgtEl>
                                          <p:spTgt spid="6656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4" end="4"/>
                                            </p:txEl>
                                          </p:spTgt>
                                        </p:tgtEl>
                                        <p:attrNameLst>
                                          <p:attrName>style.visibility</p:attrName>
                                        </p:attrNameLst>
                                      </p:cBhvr>
                                      <p:to>
                                        <p:strVal val="visible"/>
                                      </p:to>
                                    </p:set>
                                    <p:animEffect transition="in" filter="box(out)">
                                      <p:cBhvr>
                                        <p:cTn id="30" dur="500"/>
                                        <p:tgtEl>
                                          <p:spTgt spid="6656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5" end="5"/>
                                            </p:txEl>
                                          </p:spTgt>
                                        </p:tgtEl>
                                        <p:attrNameLst>
                                          <p:attrName>style.visibility</p:attrName>
                                        </p:attrNameLst>
                                      </p:cBhvr>
                                      <p:to>
                                        <p:strVal val="visible"/>
                                      </p:to>
                                    </p:set>
                                    <p:animEffect transition="in" filter="box(out)">
                                      <p:cBhvr>
                                        <p:cTn id="35" dur="500"/>
                                        <p:tgtEl>
                                          <p:spTgt spid="6656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6" end="6"/>
                                            </p:txEl>
                                          </p:spTgt>
                                        </p:tgtEl>
                                        <p:attrNameLst>
                                          <p:attrName>style.visibility</p:attrName>
                                        </p:attrNameLst>
                                      </p:cBhvr>
                                      <p:to>
                                        <p:strVal val="visible"/>
                                      </p:to>
                                    </p:set>
                                    <p:animEffect transition="in" filter="box(out)">
                                      <p:cBhvr>
                                        <p:cTn id="40" dur="500"/>
                                        <p:tgtEl>
                                          <p:spTgt spid="6656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7" end="7"/>
                                            </p:txEl>
                                          </p:spTgt>
                                        </p:tgtEl>
                                        <p:attrNameLst>
                                          <p:attrName>style.visibility</p:attrName>
                                        </p:attrNameLst>
                                      </p:cBhvr>
                                      <p:to>
                                        <p:strVal val="visible"/>
                                      </p:to>
                                    </p:set>
                                    <p:animEffect transition="in" filter="box(out)">
                                      <p:cBhvr>
                                        <p:cTn id="45" dur="500"/>
                                        <p:tgtEl>
                                          <p:spTgt spid="66562">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8" end="8"/>
                                            </p:txEl>
                                          </p:spTgt>
                                        </p:tgtEl>
                                        <p:attrNameLst>
                                          <p:attrName>style.visibility</p:attrName>
                                        </p:attrNameLst>
                                      </p:cBhvr>
                                      <p:to>
                                        <p:strVal val="visible"/>
                                      </p:to>
                                    </p:set>
                                    <p:animEffect transition="in" filter="box(out)">
                                      <p:cBhvr>
                                        <p:cTn id="50" dur="500"/>
                                        <p:tgtEl>
                                          <p:spTgt spid="66562">
                                            <p:txEl>
                                              <p:pRg st="8" end="8"/>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dissolv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P spid="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ChangeArrowheads="1"/>
          </p:cNvSpPr>
          <p:nvPr/>
        </p:nvSpPr>
        <p:spPr bwMode="auto">
          <a:xfrm>
            <a:off x="368300" y="1619250"/>
            <a:ext cx="8458200" cy="19986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altLang="ja-JP" sz="4000" i="1" dirty="0">
                <a:latin typeface="Kruti Dev 050 " pitchFamily="2" charset="0"/>
                <a:ea typeface="ＭＳ Ｐゴシック" pitchFamily="-84" charset="-128"/>
                <a:cs typeface="+mn-cs"/>
              </a:rPr>
              <a:t>^^iki**  </a:t>
            </a:r>
            <a:r>
              <a:rPr lang="en-US" sz="4000" i="1" dirty="0">
                <a:solidFill>
                  <a:schemeClr val="folHlink"/>
                </a:solidFill>
                <a:latin typeface="Kruti Dev 050 " pitchFamily="2" charset="0"/>
                <a:ea typeface="ＭＳ Ｐゴシック" pitchFamily="-84" charset="-128"/>
                <a:cs typeface="+mn-cs"/>
              </a:rPr>
              <a:t>'kCn dk vFkZ</a:t>
            </a:r>
            <a:endParaRPr lang="en-US" altLang="ja-JP" sz="4000" i="1" dirty="0">
              <a:solidFill>
                <a:schemeClr val="folHlink"/>
              </a:solidFill>
              <a:latin typeface="Kruti Dev 050 " pitchFamily="2" charset="0"/>
              <a:ea typeface="ＭＳ Ｐゴシック" pitchFamily="-84" charset="-128"/>
              <a:cs typeface="+mn-cs"/>
            </a:endParaRPr>
          </a:p>
          <a:p>
            <a:pPr algn="ctr">
              <a:spcBef>
                <a:spcPct val="50000"/>
              </a:spcBef>
              <a:defRPr/>
            </a:pPr>
            <a:endParaRPr lang="en-US" sz="2400" i="1" dirty="0">
              <a:solidFill>
                <a:schemeClr val="folHlink"/>
              </a:solidFill>
              <a:latin typeface="Helvetica" pitchFamily="34" charset="0"/>
              <a:ea typeface="ＭＳ Ｐゴシック" pitchFamily="-84" charset="-128"/>
              <a:cs typeface="+mn-cs"/>
            </a:endParaRPr>
          </a:p>
          <a:p>
            <a:pPr algn="ctr">
              <a:spcBef>
                <a:spcPct val="50000"/>
              </a:spcBef>
              <a:defRPr/>
            </a:pPr>
            <a:r>
              <a:rPr lang="en-US" sz="3200" i="1" dirty="0">
                <a:solidFill>
                  <a:schemeClr val="folHlink"/>
                </a:solidFill>
                <a:latin typeface="Kruti Dev 050 " pitchFamily="2" charset="0"/>
                <a:ea typeface="ＭＳ Ｐゴシック" pitchFamily="-84" charset="-128"/>
                <a:cs typeface="+mn-cs"/>
              </a:rPr>
              <a:t>bczkuh o ;wukuh esa gS %</a:t>
            </a:r>
          </a:p>
        </p:txBody>
      </p:sp>
      <p:sp>
        <p:nvSpPr>
          <p:cNvPr id="347143" name="Text Box 7"/>
          <p:cNvSpPr txBox="1">
            <a:spLocks noChangeArrowheads="1"/>
          </p:cNvSpPr>
          <p:nvPr/>
        </p:nvSpPr>
        <p:spPr bwMode="auto">
          <a:xfrm>
            <a:off x="1104900" y="4030663"/>
            <a:ext cx="6565900" cy="1108075"/>
          </a:xfrm>
          <a:prstGeom prst="rect">
            <a:avLst/>
          </a:prstGeom>
          <a:noFill/>
          <a:ln w="9525">
            <a:noFill/>
            <a:miter lim="800000"/>
            <a:headEnd/>
            <a:tailEnd/>
          </a:ln>
          <a:effectLst/>
        </p:spPr>
        <p:txBody>
          <a:bodyPr>
            <a:spAutoFit/>
          </a:bodyPr>
          <a:lstStyle/>
          <a:p>
            <a:pPr algn="ctr">
              <a:spcBef>
                <a:spcPct val="50000"/>
              </a:spcBef>
              <a:defRPr/>
            </a:pPr>
            <a:r>
              <a:rPr lang="en-US" altLang="ja-JP" sz="6600" i="1" u="sng" dirty="0">
                <a:solidFill>
                  <a:srgbClr val="FFFFFF"/>
                </a:solidFill>
                <a:effectLst>
                  <a:outerShdw blurRad="38100" dist="38100" dir="2700000" algn="tl">
                    <a:srgbClr val="000000"/>
                  </a:outerShdw>
                </a:effectLst>
                <a:latin typeface="Kruti Dev 050 " pitchFamily="2" charset="0"/>
                <a:ea typeface="ＭＳ Ｐゴシック" pitchFamily="-84" charset="-128"/>
                <a:cs typeface="+mn-cs"/>
              </a:rPr>
              <a:t>^^fu'kkuk pwduk**</a:t>
            </a:r>
            <a:endParaRPr lang="en-US" sz="6600" i="1" dirty="0">
              <a:solidFill>
                <a:srgbClr val="FFFFFF"/>
              </a:solidFill>
              <a:effectLst>
                <a:outerShdw blurRad="38100" dist="38100" dir="2700000" algn="tl">
                  <a:srgbClr val="000000"/>
                </a:outerShdw>
              </a:effectLst>
              <a:latin typeface="Kruti Dev 050 " pitchFamily="2" charset="0"/>
              <a:ea typeface="ＭＳ Ｐゴシック" pitchFamily="-84" charset="-128"/>
              <a:cs typeface="+mn-cs"/>
            </a:endParaRPr>
          </a:p>
        </p:txBody>
      </p:sp>
      <p:sp>
        <p:nvSpPr>
          <p:cNvPr id="47107" name="Text Box 9"/>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347151" name="Oval 15"/>
          <p:cNvSpPr>
            <a:spLocks noChangeArrowheads="1"/>
          </p:cNvSpPr>
          <p:nvPr/>
        </p:nvSpPr>
        <p:spPr bwMode="auto">
          <a:xfrm>
            <a:off x="2692400" y="1638300"/>
            <a:ext cx="1524000" cy="641350"/>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
        <p:nvSpPr>
          <p:cNvPr id="47109" name="Text Box 16"/>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400">
              <a:solidFill>
                <a:srgbClr val="FFFFFF"/>
              </a:solidFill>
              <a:latin typeface="Arial" charset="0"/>
            </a:endParaRPr>
          </a:p>
        </p:txBody>
      </p:sp>
      <p:sp>
        <p:nvSpPr>
          <p:cNvPr id="347154"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sp>
        <p:nvSpPr>
          <p:cNvPr id="47111" name="Text Box 19"/>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rPr>
              <a:t>2</a:t>
            </a:r>
          </a:p>
        </p:txBody>
      </p:sp>
      <p:sp>
        <p:nvSpPr>
          <p:cNvPr id="14" name="Rectangle 3"/>
          <p:cNvSpPr>
            <a:spLocks noChangeArrowheads="1"/>
          </p:cNvSpPr>
          <p:nvPr/>
        </p:nvSpPr>
        <p:spPr bwMode="auto">
          <a:xfrm>
            <a:off x="1053662" y="110362"/>
            <a:ext cx="7083425" cy="193642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dk izeq[k ^^vk/kkj** %</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grpSp>
        <p:nvGrpSpPr>
          <p:cNvPr id="2" name="Group 14"/>
          <p:cNvGrpSpPr>
            <a:grpSpLocks/>
          </p:cNvGrpSpPr>
          <p:nvPr/>
        </p:nvGrpSpPr>
        <p:grpSpPr bwMode="auto">
          <a:xfrm>
            <a:off x="315913" y="1044575"/>
            <a:ext cx="7764462" cy="5199063"/>
            <a:chOff x="488" y="916"/>
            <a:chExt cx="4891" cy="2833"/>
          </a:xfrm>
        </p:grpSpPr>
        <p:sp>
          <p:nvSpPr>
            <p:cNvPr id="347147" name="AutoShape 11"/>
            <p:cNvSpPr>
              <a:spLocks noChangeArrowheads="1"/>
            </p:cNvSpPr>
            <p:nvPr/>
          </p:nvSpPr>
          <p:spPr bwMode="auto">
            <a:xfrm>
              <a:off x="610" y="916"/>
              <a:ext cx="4747" cy="2833"/>
            </a:xfrm>
            <a:prstGeom prst="cloudCallout">
              <a:avLst>
                <a:gd name="adj1" fmla="val -40417"/>
                <a:gd name="adj2" fmla="val 66894"/>
              </a:avLst>
            </a:prstGeom>
            <a:solidFill>
              <a:srgbClr val="336600"/>
            </a:solidFill>
            <a:ln w="9525">
              <a:solidFill>
                <a:schemeClr val="tx1"/>
              </a:solidFill>
              <a:round/>
              <a:headEnd/>
              <a:tailEnd/>
            </a:ln>
            <a:effectLst>
              <a:outerShdw blurRad="63500" dist="80822" dir="4231758" algn="ctr" rotWithShape="0">
                <a:schemeClr val="bg2">
                  <a:alpha val="74997"/>
                </a:schemeClr>
              </a:outerShdw>
            </a:effectLst>
          </p:spPr>
          <p:txBody>
            <a:bodyPr wrap="none" anchor="ctr"/>
            <a:lstStyle/>
            <a:p>
              <a:pPr algn="ctr">
                <a:defRPr/>
              </a:pPr>
              <a:endParaRPr lang="en-US" b="0" dirty="0">
                <a:latin typeface="Kruti Dev 010" pitchFamily="2" charset="0"/>
                <a:ea typeface="ＭＳ Ｐゴシック" charset="0"/>
                <a:cs typeface="ＭＳ Ｐゴシック" charset="0"/>
              </a:endParaRPr>
            </a:p>
          </p:txBody>
        </p:sp>
        <p:sp>
          <p:nvSpPr>
            <p:cNvPr id="347148" name="Text Box 12"/>
            <p:cNvSpPr txBox="1">
              <a:spLocks noChangeArrowheads="1"/>
            </p:cNvSpPr>
            <p:nvPr/>
          </p:nvSpPr>
          <p:spPr bwMode="auto">
            <a:xfrm>
              <a:off x="1014" y="1220"/>
              <a:ext cx="4365" cy="956"/>
            </a:xfrm>
            <a:prstGeom prst="rect">
              <a:avLst/>
            </a:prstGeom>
            <a:noFill/>
            <a:ln w="9525">
              <a:noFill/>
              <a:miter lim="800000"/>
              <a:headEnd/>
              <a:tailEnd/>
            </a:ln>
            <a:effectLst/>
          </p:spPr>
          <p:txBody>
            <a:bodyPr>
              <a:spAutoFit/>
            </a:bodyPr>
            <a:lstStyle/>
            <a:p>
              <a:pPr algn="ctr">
                <a:spcBef>
                  <a:spcPts val="0"/>
                </a:spcBef>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fdarq vki</a:t>
              </a:r>
            </a:p>
            <a:p>
              <a:pPr algn="ctr">
                <a:spcBef>
                  <a:spcPts val="0"/>
                </a:spcBef>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'kk;n lksp jgs gksaxs-</a:t>
              </a:r>
              <a:r>
                <a:rPr lang="en-US" sz="4800" dirty="0">
                  <a:effectLst>
                    <a:outerShdw blurRad="38100" dist="38100" dir="2700000" algn="tl">
                      <a:srgbClr val="000000"/>
                    </a:outerShdw>
                  </a:effectLst>
                  <a:latin typeface="Kruti Dev 010" pitchFamily="2" charset="0"/>
                  <a:ea typeface="ＭＳ Ｐゴシック" pitchFamily="-84" charset="-128"/>
                  <a:cs typeface="+mn-cs"/>
                </a:rPr>
                <a:t>----</a:t>
              </a:r>
            </a:p>
          </p:txBody>
        </p:sp>
        <p:sp>
          <p:nvSpPr>
            <p:cNvPr id="347149" name="Text Box 13"/>
            <p:cNvSpPr txBox="1">
              <a:spLocks noChangeArrowheads="1"/>
            </p:cNvSpPr>
            <p:nvPr/>
          </p:nvSpPr>
          <p:spPr bwMode="auto">
            <a:xfrm>
              <a:off x="488" y="2138"/>
              <a:ext cx="4545" cy="956"/>
            </a:xfrm>
            <a:prstGeom prst="rect">
              <a:avLst/>
            </a:prstGeom>
            <a:noFill/>
            <a:ln w="9525">
              <a:noFill/>
              <a:miter lim="800000"/>
              <a:headEnd/>
              <a:tailEnd/>
            </a:ln>
            <a:effectLst/>
          </p:spPr>
          <p:txBody>
            <a:bodyPr>
              <a:spAutoFit/>
            </a:bodyPr>
            <a:lstStyle/>
            <a:p>
              <a:pPr algn="ctr">
                <a:spcBef>
                  <a:spcPts val="0"/>
                </a:spcBef>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----bl lalkj esa </a:t>
              </a:r>
              <a:r>
                <a:rPr lang="en-US" sz="5400" i="1" u="sng"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og</a:t>
              </a:r>
            </a:p>
            <a:p>
              <a:pPr algn="ctr">
                <a:spcBef>
                  <a:spcPts val="0"/>
                </a:spcBef>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fu'kkuk fd/kj gS\</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47151"/>
                                        </p:tgtEl>
                                        <p:attrNameLst>
                                          <p:attrName>style.visibility</p:attrName>
                                        </p:attrNameLst>
                                      </p:cBhvr>
                                      <p:to>
                                        <p:strVal val="visible"/>
                                      </p:to>
                                    </p:set>
                                    <p:anim calcmode="lin" valueType="num">
                                      <p:cBhvr>
                                        <p:cTn id="7" dur="500" fill="hold"/>
                                        <p:tgtEl>
                                          <p:spTgt spid="3471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471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47151"/>
                                        </p:tgtEl>
                                        <p:attrNameLst>
                                          <p:attrName>ppt_x</p:attrName>
                                        </p:attrNameLst>
                                      </p:cBhvr>
                                      <p:tavLst>
                                        <p:tav tm="0">
                                          <p:val>
                                            <p:fltVal val="0.5"/>
                                          </p:val>
                                        </p:tav>
                                        <p:tav tm="100000">
                                          <p:val>
                                            <p:strVal val="#ppt_x"/>
                                          </p:val>
                                        </p:tav>
                                      </p:tavLst>
                                    </p:anim>
                                    <p:anim calcmode="lin" valueType="num">
                                      <p:cBhvr>
                                        <p:cTn id="10" dur="500" fill="hold"/>
                                        <p:tgtEl>
                                          <p:spTgt spid="3471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347143"/>
                                        </p:tgtEl>
                                        <p:attrNameLst>
                                          <p:attrName>style.visibility</p:attrName>
                                        </p:attrNameLst>
                                      </p:cBhvr>
                                      <p:to>
                                        <p:strVal val="visible"/>
                                      </p:to>
                                    </p:set>
                                    <p:animEffect transition="in" filter="wipe(up)">
                                      <p:cBhvr>
                                        <p:cTn id="15" dur="75"/>
                                        <p:tgtEl>
                                          <p:spTgt spid="3471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3" grpId="0" autoUpdateAnimBg="0"/>
      <p:bldP spid="3471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b="0">
              <a:latin typeface="Times New Roman" charset="0"/>
            </a:endParaRPr>
          </a:p>
        </p:txBody>
      </p:sp>
      <p:sp>
        <p:nvSpPr>
          <p:cNvPr id="49154"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564231"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16</a:t>
            </a:r>
          </a:p>
        </p:txBody>
      </p:sp>
      <p:grpSp>
        <p:nvGrpSpPr>
          <p:cNvPr id="2" name="Group 18"/>
          <p:cNvGrpSpPr>
            <a:grpSpLocks/>
          </p:cNvGrpSpPr>
          <p:nvPr/>
        </p:nvGrpSpPr>
        <p:grpSpPr bwMode="auto">
          <a:xfrm>
            <a:off x="2147888" y="0"/>
            <a:ext cx="952500" cy="6581775"/>
            <a:chOff x="1344" y="146"/>
            <a:chExt cx="600" cy="3883"/>
          </a:xfrm>
        </p:grpSpPr>
        <p:sp>
          <p:nvSpPr>
            <p:cNvPr id="49163" name="AutoShape 19"/>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4" name="Oval 20"/>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9165" name="Rectangle 21" descr="Cork"/>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64230" name="Text Box 6"/>
          <p:cNvSpPr txBox="1">
            <a:spLocks noChangeArrowheads="1"/>
          </p:cNvSpPr>
          <p:nvPr/>
        </p:nvSpPr>
        <p:spPr bwMode="auto">
          <a:xfrm>
            <a:off x="277266" y="3436664"/>
            <a:ext cx="8613775" cy="132343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4000" i="1" dirty="0">
                <a:ln>
                  <a:solidFill>
                    <a:srgbClr val="00FF00"/>
                  </a:solidFill>
                </a:ln>
                <a:solidFill>
                  <a:srgbClr val="66FF78"/>
                </a:solidFill>
                <a:effectLst>
                  <a:outerShdw blurRad="38100" dist="38100" dir="2700000" algn="tl">
                    <a:srgbClr val="000000">
                      <a:alpha val="43137"/>
                    </a:srgbClr>
                  </a:outerShdw>
                </a:effectLst>
                <a:latin typeface="Kruti Dev 010" pitchFamily="2" charset="0"/>
                <a:ea typeface="ＭＳ Ｐゴシック" pitchFamily="-84" charset="-128"/>
                <a:cs typeface="+mn-cs"/>
              </a:rPr>
              <a:t>bldh fl)rk dks tkapus ds fy;s </a:t>
            </a:r>
          </a:p>
          <a:p>
            <a:pPr algn="ctr">
              <a:spcBef>
                <a:spcPts val="0"/>
              </a:spcBef>
              <a:defRPr/>
            </a:pPr>
            <a:r>
              <a:rPr lang="en-US" sz="4000" i="1" dirty="0">
                <a:ln>
                  <a:solidFill>
                    <a:srgbClr val="00FF00"/>
                  </a:solidFill>
                </a:ln>
                <a:solidFill>
                  <a:srgbClr val="66FF78"/>
                </a:solidFill>
                <a:effectLst>
                  <a:outerShdw blurRad="38100" dist="38100" dir="2700000" algn="tl">
                    <a:srgbClr val="000000">
                      <a:alpha val="43137"/>
                    </a:srgbClr>
                  </a:outerShdw>
                </a:effectLst>
                <a:latin typeface="Kruti Dev 010" pitchFamily="2" charset="0"/>
                <a:ea typeface="ＭＳ Ｐゴシック" pitchFamily="-84" charset="-128"/>
                <a:cs typeface="+mn-cs"/>
              </a:rPr>
              <a:t>/keZ'kkL= [kksfy;s !</a:t>
            </a:r>
            <a:endParaRPr lang="en-US" sz="4000" b="0" dirty="0">
              <a:ln>
                <a:solidFill>
                  <a:srgbClr val="00FF00"/>
                </a:solidFill>
              </a:ln>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64226" name="Rectangle 2"/>
          <p:cNvSpPr>
            <a:spLocks noChangeArrowheads="1"/>
          </p:cNvSpPr>
          <p:nvPr/>
        </p:nvSpPr>
        <p:spPr bwMode="auto">
          <a:xfrm>
            <a:off x="339834" y="1422236"/>
            <a:ext cx="845820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altLang="ja-JP"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^^iki**----  </a:t>
            </a:r>
            <a:r>
              <a:rPr lang="en-US" sz="48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'kCn dk vFkZ----</a:t>
            </a:r>
          </a:p>
        </p:txBody>
      </p:sp>
      <p:sp>
        <p:nvSpPr>
          <p:cNvPr id="35848" name="Text Box 22"/>
          <p:cNvSpPr txBox="1">
            <a:spLocks noChangeArrowheads="1"/>
          </p:cNvSpPr>
          <p:nvPr/>
        </p:nvSpPr>
        <p:spPr bwMode="auto">
          <a:xfrm>
            <a:off x="614855" y="2349063"/>
            <a:ext cx="8215313" cy="646331"/>
          </a:xfrm>
          <a:prstGeom prst="rect">
            <a:avLst/>
          </a:prstGeom>
          <a:noFill/>
          <a:ln w="9525">
            <a:noFill/>
            <a:miter lim="800000"/>
            <a:headEnd/>
            <a:tailEnd/>
          </a:ln>
        </p:spPr>
        <p:txBody>
          <a:bodyPr>
            <a:spAutoFit/>
          </a:bodyPr>
          <a:lstStyle/>
          <a:p>
            <a:pPr algn="ctr">
              <a:spcBef>
                <a:spcPct val="50000"/>
              </a:spcBef>
              <a:defRPr/>
            </a:pPr>
            <a:r>
              <a:rPr lang="en-US" altLang="ja-JP" sz="36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bczkuh o ;wukuh esa gS % </a:t>
            </a:r>
            <a:r>
              <a:rPr lang="en-US" altLang="ja-JP"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34" charset="-128"/>
                <a:cs typeface="+mn-cs"/>
              </a:rPr>
              <a:t>^^fu'kkuk pwduk**</a:t>
            </a:r>
            <a:endPar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49160" name="Text Box 23"/>
          <p:cNvSpPr txBox="1">
            <a:spLocks noChangeArrowheads="1"/>
          </p:cNvSpPr>
          <p:nvPr/>
        </p:nvSpPr>
        <p:spPr bwMode="auto">
          <a:xfrm>
            <a:off x="86010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rPr>
              <a:t>1</a:t>
            </a:r>
          </a:p>
        </p:txBody>
      </p:sp>
      <p:sp>
        <p:nvSpPr>
          <p:cNvPr id="564249" name="Text Box 25"/>
          <p:cNvSpPr txBox="1">
            <a:spLocks noChangeArrowheads="1"/>
          </p:cNvSpPr>
          <p:nvPr/>
        </p:nvSpPr>
        <p:spPr bwMode="auto">
          <a:xfrm>
            <a:off x="2490953" y="4719583"/>
            <a:ext cx="6385034" cy="175432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spcBef>
                <a:spcPts val="0"/>
              </a:spcBef>
              <a:defRPr/>
            </a:pPr>
            <a:r>
              <a:rPr lang="en-US" altLang="ja-JP"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^^blfy;s pkfg;s fd rqe fl) cuks] </a:t>
            </a:r>
          </a:p>
          <a:p>
            <a:pPr>
              <a:spcBef>
                <a:spcPts val="0"/>
              </a:spcBef>
              <a:defRPr/>
            </a:pPr>
            <a:r>
              <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tSlk rqEgkjk LoxhZ; firk fl) gS**</a:t>
            </a:r>
          </a:p>
          <a:p>
            <a:pPr>
              <a:spcBef>
                <a:spcPts val="0"/>
              </a:spcBef>
              <a:defRPr/>
            </a:pPr>
            <a:r>
              <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i="1" dirty="0" err="1">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eRrh</a:t>
            </a:r>
            <a:r>
              <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i="1" dirty="0">
                <a:ln>
                  <a:solidFill>
                    <a:schemeClr val="tx1"/>
                  </a:solidFill>
                </a:ln>
                <a:effectLst>
                  <a:outerShdw blurRad="38100" dist="38100" dir="2700000" algn="tl">
                    <a:srgbClr val="000000">
                      <a:alpha val="43137"/>
                    </a:srgbClr>
                  </a:outerShdw>
                </a:effectLst>
                <a:latin typeface="Kruti Dev 010"/>
                <a:ea typeface="ＭＳ Ｐゴシック" pitchFamily="-84" charset="-128"/>
                <a:cs typeface="+mn-cs"/>
              </a:rPr>
              <a:t>‡</a:t>
            </a:r>
            <a:r>
              <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%†Š</a:t>
            </a:r>
          </a:p>
        </p:txBody>
      </p:sp>
      <p:sp>
        <p:nvSpPr>
          <p:cNvPr id="15" name="Rectangle 3"/>
          <p:cNvSpPr>
            <a:spLocks noChangeArrowheads="1"/>
          </p:cNvSpPr>
          <p:nvPr/>
        </p:nvSpPr>
        <p:spPr bwMode="auto">
          <a:xfrm>
            <a:off x="425669" y="221374"/>
            <a:ext cx="7695653"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36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dk izeq[k ^^vk/kkj** %</a:t>
            </a:r>
          </a:p>
          <a:p>
            <a:pPr algn="ctr">
              <a:defRPr/>
            </a:pPr>
            <a:r>
              <a:rPr lang="en-US" sz="36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par>
                                <p:cTn id="19" presetID="9"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4" name="Text Box 4"/>
          <p:cNvSpPr txBox="1">
            <a:spLocks noChangeArrowheads="1"/>
          </p:cNvSpPr>
          <p:nvPr/>
        </p:nvSpPr>
        <p:spPr bwMode="auto">
          <a:xfrm>
            <a:off x="6045200" y="5664200"/>
            <a:ext cx="2762250" cy="4302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1100" dirty="0">
                <a:latin typeface="Kruti Dev 010" pitchFamily="2" charset="0"/>
              </a:rPr>
              <a:t>Mary Foxwell Loeks,        </a:t>
            </a:r>
            <a:r>
              <a:rPr lang="en-US" sz="1100" i="1" dirty="0">
                <a:latin typeface="Kruti Dev 010" pitchFamily="2" charset="0"/>
              </a:rPr>
              <a:t>                                       The Glorious Names of God</a:t>
            </a:r>
            <a:r>
              <a:rPr lang="en-US" sz="1100" dirty="0">
                <a:latin typeface="Kruti Dev 010" pitchFamily="2" charset="0"/>
              </a:rPr>
              <a:t> </a:t>
            </a:r>
          </a:p>
        </p:txBody>
      </p:sp>
      <p:sp>
        <p:nvSpPr>
          <p:cNvPr id="51202" name="Text Box 5"/>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03" name="Text Box 6"/>
          <p:cNvSpPr txBox="1">
            <a:spLocks noChangeArrowheads="1"/>
          </p:cNvSpPr>
          <p:nvPr/>
        </p:nvSpPr>
        <p:spPr bwMode="auto">
          <a:xfrm>
            <a:off x="8855075" y="6350"/>
            <a:ext cx="273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800" b="0">
                <a:solidFill>
                  <a:srgbClr val="FFA27C"/>
                </a:solidFill>
                <a:latin typeface="Kruti Dev 010" charset="0"/>
              </a:rPr>
              <a:t> </a:t>
            </a:r>
          </a:p>
        </p:txBody>
      </p:sp>
      <p:sp>
        <p:nvSpPr>
          <p:cNvPr id="51204" name="Text Box 7"/>
          <p:cNvSpPr txBox="1">
            <a:spLocks noChangeArrowheads="1"/>
          </p:cNvSpPr>
          <p:nvPr/>
        </p:nvSpPr>
        <p:spPr bwMode="auto">
          <a:xfrm>
            <a:off x="563563" y="1335088"/>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05" name="Text Box 17"/>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06" name="Text Box 18"/>
          <p:cNvSpPr txBox="1">
            <a:spLocks noChangeArrowheads="1"/>
          </p:cNvSpPr>
          <p:nvPr/>
        </p:nvSpPr>
        <p:spPr bwMode="auto">
          <a:xfrm>
            <a:off x="563563" y="1335088"/>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634900" name="Rectangle 20"/>
          <p:cNvSpPr>
            <a:spLocks noChangeArrowheads="1"/>
          </p:cNvSpPr>
          <p:nvPr/>
        </p:nvSpPr>
        <p:spPr bwMode="auto">
          <a:xfrm>
            <a:off x="8099425" y="6532563"/>
            <a:ext cx="284163" cy="230187"/>
          </a:xfrm>
          <a:prstGeom prst="rect">
            <a:avLst/>
          </a:prstGeom>
          <a:noFill/>
          <a:ln w="12700">
            <a:noFill/>
            <a:miter lim="800000"/>
            <a:headEnd/>
            <a:tailEnd/>
          </a:ln>
          <a:effectLst/>
        </p:spPr>
        <p:txBody>
          <a:bodyPr wrap="none" anchor="ctr">
            <a:spAutoFit/>
          </a:bodyPr>
          <a:lstStyle/>
          <a:p>
            <a:pPr algn="ctr">
              <a:defRPr/>
            </a:pPr>
            <a:r>
              <a:rPr lang="en-US" sz="900">
                <a:effectLst>
                  <a:outerShdw blurRad="38100" dist="38100" dir="2700000" algn="tl">
                    <a:srgbClr val="000000"/>
                  </a:outerShdw>
                </a:effectLst>
                <a:latin typeface="Kruti Dev 010" charset="0"/>
              </a:rPr>
              <a:t>17</a:t>
            </a:r>
          </a:p>
        </p:txBody>
      </p:sp>
      <p:sp>
        <p:nvSpPr>
          <p:cNvPr id="51208" name="Text Box 21"/>
          <p:cNvSpPr txBox="1">
            <a:spLocks noChangeArrowheads="1"/>
          </p:cNvSpPr>
          <p:nvPr/>
        </p:nvSpPr>
        <p:spPr bwMode="auto">
          <a:xfrm>
            <a:off x="8599488" y="6484938"/>
            <a:ext cx="2508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200">
                <a:solidFill>
                  <a:srgbClr val="FFFFFF"/>
                </a:solidFill>
                <a:latin typeface="Kruti Dev 010" charset="0"/>
              </a:rPr>
              <a:t>8</a:t>
            </a:r>
          </a:p>
        </p:txBody>
      </p:sp>
      <p:sp>
        <p:nvSpPr>
          <p:cNvPr id="51209" name="Text Box 22"/>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0" name="Text Box 24"/>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1" name="Text Box 25"/>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2" name="Text Box 26"/>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3" name="Text Box 27"/>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4" name="Text Box 28"/>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5" name="Text Box 29"/>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6" name="Text Box 30"/>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7" name="Text Box 31"/>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8" name="Text Box 32"/>
          <p:cNvSpPr txBox="1">
            <a:spLocks noChangeArrowheads="1"/>
          </p:cNvSpPr>
          <p:nvPr/>
        </p:nvSpPr>
        <p:spPr bwMode="auto">
          <a:xfrm>
            <a:off x="7858125" y="4710113"/>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634931" name="Text Box 51"/>
          <p:cNvSpPr txBox="1">
            <a:spLocks noChangeArrowheads="1"/>
          </p:cNvSpPr>
          <p:nvPr/>
        </p:nvSpPr>
        <p:spPr bwMode="auto">
          <a:xfrm>
            <a:off x="1160244" y="-133350"/>
            <a:ext cx="6872287" cy="76944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i="1" dirty="0">
                <a:ln>
                  <a:solidFill>
                    <a:srgbClr val="FFFF00"/>
                  </a:solidFill>
                </a:ln>
                <a:solidFill>
                  <a:srgbClr val="FBF43D"/>
                </a:solidFill>
                <a:latin typeface="Kruti Dev 010" pitchFamily="2" charset="0"/>
              </a:rPr>
              <a:t>ijes'oj ds efgeke;h uke</a:t>
            </a:r>
          </a:p>
        </p:txBody>
      </p:sp>
      <p:sp>
        <p:nvSpPr>
          <p:cNvPr id="634889" name="Text Box 9"/>
          <p:cNvSpPr txBox="1">
            <a:spLocks noChangeArrowheads="1"/>
          </p:cNvSpPr>
          <p:nvPr/>
        </p:nvSpPr>
        <p:spPr bwMode="auto">
          <a:xfrm>
            <a:off x="171450" y="6235512"/>
            <a:ext cx="9144000" cy="70788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BF43D"/>
                </a:solidFill>
                <a:latin typeface="Kruti Dev 010" pitchFamily="2" charset="0"/>
                <a:ea typeface="ＭＳ Ｐゴシック" pitchFamily="-84" charset="-128"/>
                <a:cs typeface="+mn-cs"/>
              </a:rPr>
              <a:t>D;k ge ---- ;k </a:t>
            </a:r>
            <a:r>
              <a:rPr lang="en-US" sz="4000" dirty="0">
                <a:ln>
                  <a:solidFill>
                    <a:srgbClr val="FFFF00"/>
                  </a:solidFill>
                </a:ln>
                <a:solidFill>
                  <a:srgbClr val="FFFF00"/>
                </a:solidFill>
                <a:latin typeface="Kruti Dev 010" pitchFamily="2" charset="0"/>
                <a:ea typeface="ＭＳ Ｐゴシック" charset="0"/>
                <a:cs typeface="ＭＳ Ｐゴシック" charset="0"/>
              </a:rPr>
              <a:t>ge</a:t>
            </a:r>
            <a:r>
              <a:rPr lang="en-US" sz="4000" dirty="0">
                <a:ln>
                  <a:solidFill>
                    <a:srgbClr val="FFFF00"/>
                  </a:solidFill>
                </a:ln>
                <a:solidFill>
                  <a:srgbClr val="FBF43D"/>
                </a:solidFill>
                <a:latin typeface="Kruti Dev 010" pitchFamily="2" charset="0"/>
                <a:ea typeface="ＭＳ Ｐゴシック" pitchFamily="-84" charset="-128"/>
                <a:cs typeface="+mn-cs"/>
              </a:rPr>
              <a:t> ugha ----- fu'kkuk pwdrs gSa\</a:t>
            </a:r>
          </a:p>
        </p:txBody>
      </p:sp>
      <p:sp>
        <p:nvSpPr>
          <p:cNvPr id="36" name="Text Box 8"/>
          <p:cNvSpPr txBox="1">
            <a:spLocks noChangeArrowheads="1"/>
          </p:cNvSpPr>
          <p:nvPr/>
        </p:nvSpPr>
        <p:spPr bwMode="auto">
          <a:xfrm>
            <a:off x="247650" y="461873"/>
            <a:ext cx="8616622" cy="5447645"/>
          </a:xfrm>
          <a:prstGeom prst="rect">
            <a:avLst/>
          </a:prstGeom>
          <a:noFill/>
          <a:ln w="9525">
            <a:noFill/>
            <a:miter lim="800000"/>
            <a:headEnd/>
            <a:tailEnd/>
          </a:ln>
        </p:spPr>
        <p:txBody>
          <a:bodyPr>
            <a:spAutoFit/>
          </a:bodyPr>
          <a:lstStyle/>
          <a:p>
            <a:pPr algn="ctr">
              <a:defRPr/>
            </a:pPr>
            <a:r>
              <a:rPr lang="en-US" dirty="0">
                <a:ln>
                  <a:solidFill>
                    <a:schemeClr val="tx1"/>
                  </a:solidFill>
                </a:ln>
                <a:latin typeface="Kruti Dev 010" pitchFamily="2" charset="0"/>
                <a:ea typeface="MS PGothic" pitchFamily="34" charset="-128"/>
                <a:cs typeface="+mn-cs"/>
              </a:rPr>
              <a:t>vCck---- e/;LFk---- loZ'kfDreku---- vYQk---- vkehu----izkphu---- vfHkf"kDr---- egk;ktd---- izHkq dh Hkqth---- thou dk jph;rk---- fo'okl dk jpf;rk---- vkfn o var---- vk'khf"kr o ,dek= 'kkld---- Mkyh---- thou dh jksVh---- LoxZ dh jksVh---- nqYgk---- lqcg dk pedhyk rkjk---- eq[; pjokgk---- pquk gqvk---- </a:t>
            </a:r>
            <a:r>
              <a:rPr lang="en-US" u="sng" dirty="0">
                <a:ln>
                  <a:solidFill>
                    <a:schemeClr val="tx1"/>
                  </a:solidFill>
                </a:ln>
                <a:latin typeface="Kruti Dev 010" pitchFamily="2" charset="0"/>
                <a:ea typeface="MS PGothic" pitchFamily="34" charset="-128"/>
                <a:cs typeface="+mn-cs"/>
              </a:rPr>
              <a:t>elhg</a:t>
            </a:r>
            <a:r>
              <a:rPr lang="en-US" dirty="0">
                <a:ln>
                  <a:solidFill>
                    <a:schemeClr val="tx1"/>
                  </a:solidFill>
                </a:ln>
                <a:latin typeface="Kruti Dev 010" pitchFamily="2" charset="0"/>
                <a:ea typeface="MS PGothic" pitchFamily="34" charset="-128"/>
                <a:cs typeface="+mn-cs"/>
              </a:rPr>
              <a:t>---- ijes'oj dk elhgk---- elhgk izHkq---- thfor ijes'oj dk iq=---- lgk;d---- lsukifr---- btjk;y dk &lt;k&lt;l---- HkLe djus okyh vkx---- fljs dk iRFkj---- ijke'kZnkrk---- l`f"VdrkZ---- eqfDrnkrk---- lc jk"Vªksa dk pgsrk---- njoktk---- vy 'kn~nkbZ---- vuar ijes'oj---- 'kk'or ijes'oj---- 'kq) vfLrRo---- fo'oluh; o lPpk---- fo'oluh; xokgh---- firk---- l`f"V esa igykSBk---- izFke Qy---- uhao---- ikfi;ksa o pqaxh ysus okyksa dk lkFkh---- /kheh vkokt---- ijes'oj dk nku---- ijes'oj dh efgek---- ijes'oj---- ijes'oj egku---- loksZPp] tks eq&gt;s ns[krk gS] vPNk pjokgk] egk;ktd] eq[; pjokgk] ekxZn'kZd] ifjokj dk eqf[k;k] dyhfl;k dk flj] okfjl] loZnk dk egk;ktd] ifo=] btjk;y dk ifo=] ifo= vkRek] vk'kk] m)kj dk lhax] eSa gwa---- ijes'oj dh izfrNk;k] mldk vfLrRo] bEekuq,y] ;gksok</a:t>
            </a:r>
          </a:p>
          <a:p>
            <a:pPr algn="ctr">
              <a:defRPr/>
            </a:pPr>
            <a:r>
              <a:rPr lang="en-US" sz="2800" i="1" u="sng" dirty="0">
                <a:ln>
                  <a:solidFill>
                    <a:schemeClr val="tx1"/>
                  </a:solidFill>
                </a:ln>
                <a:latin typeface="Kruti Dev 010" pitchFamily="2" charset="0"/>
                <a:ea typeface="MS PGothic" pitchFamily="34" charset="-128"/>
                <a:cs typeface="+mn-cs"/>
              </a:rPr>
              <a:t>;h'kq</a:t>
            </a:r>
            <a:endParaRPr lang="en-US" sz="2800" dirty="0">
              <a:ln>
                <a:solidFill>
                  <a:schemeClr val="tx1"/>
                </a:solidFill>
              </a:ln>
              <a:latin typeface="Kruti Dev 010" pitchFamily="2" charset="0"/>
              <a:ea typeface="MS PGothic" pitchFamily="34" charset="-128"/>
              <a:cs typeface="+mn-cs"/>
            </a:endParaRPr>
          </a:p>
          <a:p>
            <a:pPr algn="ctr">
              <a:defRPr/>
            </a:pPr>
            <a:r>
              <a:rPr lang="en-US" dirty="0">
                <a:ln>
                  <a:solidFill>
                    <a:schemeClr val="tx1"/>
                  </a:solidFill>
                </a:ln>
                <a:latin typeface="Kruti Dev 010" pitchFamily="2" charset="0"/>
                <a:ea typeface="MS PGothic" pitchFamily="34" charset="-128"/>
                <a:cs typeface="+mn-cs"/>
              </a:rPr>
              <a:t>gekjk izHkq ;h'kq elhg---- U;k;h---- jktk---- 'kk'or jktk---- jktkvksa dk jktk---- ;qxksa dk jktk---- ijes'oj dk esEuk---- vafre vkne---- fu;eksa dks nsus okyk---- vxqok---- thou txr dh T;ksfr---- mdkc---- ?kkVh dk Qwy] ;gwnk tkfr dk flag---- thfor iRFkj---- thou ty---- izHkq---- izHkq egku---- izHkq ;h'kq elhg---- lcdk izHkq---- efgek dk izHkq---- izHkqvksa dk izHkq---- /kehZ izHkq---- izse---- nq[kh iq:"k---- Lokeh---- fcpoS;k---- n;kyw ijes'oj] uktjhu---- nkÅn dk oa'k] vksesxk] ,dek= iq=] Qlg dk esEuk] gekjh 'kkafr] dqEgkj] ijes'oj dh lkeFkZ] 'kkafr dk jktdqekj] Hkfo";oDrk] 'kq) djus okyk] jCch ¼f'k{kd½---- ijes'oj dh efgek dk rst---- NqMkus okyk] rkus okyh vkx] iqu:RFkku o thou---- /kehZtu pV~Vku---- nkÅn dk oa'k] 'kkjksu dk xqykc] ijes'oj dh l`f"V dk 'kkld] i`Foh ds 'kkldksa ij jkT;] btjk;y dk 'kkld---- elhgk---- btjk;y dh jktlRrk] oa'k] nkl] pjokgk vkSj vkRekvksa dk j[kokyk] dop] nkÅn dk iq=] ijes'oj dk iq=] ;kdwc dk rkjk] iRFkj] /kkfeZdrk dk iq=---- f'k{kd---- lPph T;ksfr---- lR; ---- nk[kyrk] ijes'oj dh cqf)] vn~Hkqr] ijke'kZnkrk] opu] ijes'oj dk opu----</a:t>
            </a:r>
          </a:p>
        </p:txBody>
      </p:sp>
      <p:sp>
        <p:nvSpPr>
          <p:cNvPr id="51222" name="Rounded Rectangle 36"/>
          <p:cNvSpPr>
            <a:spLocks noChangeArrowheads="1"/>
          </p:cNvSpPr>
          <p:nvPr/>
        </p:nvSpPr>
        <p:spPr bwMode="auto">
          <a:xfrm>
            <a:off x="1752600" y="514350"/>
            <a:ext cx="1181100" cy="266700"/>
          </a:xfrm>
          <a:prstGeom prst="roundRect">
            <a:avLst>
              <a:gd name="adj" fmla="val 16667"/>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1400">
              <a:latin typeface="Kruti Dev 010" charset="0"/>
            </a:endParaRPr>
          </a:p>
        </p:txBody>
      </p:sp>
      <p:sp>
        <p:nvSpPr>
          <p:cNvPr id="51223" name="Rounded Rectangle 37"/>
          <p:cNvSpPr>
            <a:spLocks noChangeArrowheads="1"/>
          </p:cNvSpPr>
          <p:nvPr/>
        </p:nvSpPr>
        <p:spPr bwMode="auto">
          <a:xfrm>
            <a:off x="704850" y="1009650"/>
            <a:ext cx="1333500" cy="381000"/>
          </a:xfrm>
          <a:prstGeom prst="roundRect">
            <a:avLst>
              <a:gd name="adj" fmla="val 16667"/>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1400">
              <a:latin typeface="Kruti Dev 010" charset="0"/>
            </a:endParaRPr>
          </a:p>
        </p:txBody>
      </p:sp>
      <p:sp>
        <p:nvSpPr>
          <p:cNvPr id="51224" name="Rounded Rectangle 38"/>
          <p:cNvSpPr>
            <a:spLocks noChangeArrowheads="1"/>
          </p:cNvSpPr>
          <p:nvPr/>
        </p:nvSpPr>
        <p:spPr bwMode="auto">
          <a:xfrm>
            <a:off x="7010400" y="2400300"/>
            <a:ext cx="1619250" cy="381000"/>
          </a:xfrm>
          <a:prstGeom prst="roundRect">
            <a:avLst>
              <a:gd name="adj" fmla="val 16667"/>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1400">
              <a:latin typeface="Kruti Dev 010" charset="0"/>
            </a:endParaRPr>
          </a:p>
        </p:txBody>
      </p:sp>
      <p:sp>
        <p:nvSpPr>
          <p:cNvPr id="51225" name="Rounded Rectangle 39"/>
          <p:cNvSpPr>
            <a:spLocks noChangeArrowheads="1"/>
          </p:cNvSpPr>
          <p:nvPr/>
        </p:nvSpPr>
        <p:spPr bwMode="auto">
          <a:xfrm>
            <a:off x="1809750" y="4495800"/>
            <a:ext cx="1619250" cy="381000"/>
          </a:xfrm>
          <a:prstGeom prst="roundRect">
            <a:avLst>
              <a:gd name="adj" fmla="val 16667"/>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1400">
              <a:latin typeface="Kruti Dev 010" charset="0"/>
            </a:endParaRPr>
          </a:p>
        </p:txBody>
      </p:sp>
      <p:sp>
        <p:nvSpPr>
          <p:cNvPr id="51226" name="Rounded Rectangle 40"/>
          <p:cNvSpPr>
            <a:spLocks noChangeArrowheads="1"/>
          </p:cNvSpPr>
          <p:nvPr/>
        </p:nvSpPr>
        <p:spPr bwMode="auto">
          <a:xfrm>
            <a:off x="4457700" y="5581650"/>
            <a:ext cx="1619250" cy="381000"/>
          </a:xfrm>
          <a:prstGeom prst="roundRect">
            <a:avLst>
              <a:gd name="adj" fmla="val 16667"/>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1400">
              <a:latin typeface="Kruti Dev 010" charset="0"/>
            </a:endParaRPr>
          </a:p>
        </p:txBody>
      </p:sp>
      <p:sp>
        <p:nvSpPr>
          <p:cNvPr id="634929" name="Rectangle 49"/>
          <p:cNvSpPr>
            <a:spLocks noChangeArrowheads="1"/>
          </p:cNvSpPr>
          <p:nvPr/>
        </p:nvSpPr>
        <p:spPr bwMode="auto">
          <a:xfrm>
            <a:off x="0" y="0"/>
            <a:ext cx="9144000" cy="6858000"/>
          </a:xfrm>
          <a:prstGeom prst="rect">
            <a:avLst/>
          </a:prstGeom>
          <a:solidFill>
            <a:srgbClr val="000000">
              <a:alpha val="5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400">
              <a:latin typeface="Kruti Dev 010" charset="0"/>
            </a:endParaRPr>
          </a:p>
        </p:txBody>
      </p:sp>
      <p:sp>
        <p:nvSpPr>
          <p:cNvPr id="634899" name="Text Box 19"/>
          <p:cNvSpPr txBox="1">
            <a:spLocks noChangeArrowheads="1"/>
          </p:cNvSpPr>
          <p:nvPr/>
        </p:nvSpPr>
        <p:spPr bwMode="auto">
          <a:xfrm>
            <a:off x="0" y="6211888"/>
            <a:ext cx="4178300" cy="58420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3200">
                <a:solidFill>
                  <a:srgbClr val="FFFF00"/>
                </a:solidFill>
                <a:latin typeface="Kruti Dev 010" charset="0"/>
              </a:rPr>
              <a:t>v/;;u lgk;d</a:t>
            </a:r>
            <a:r>
              <a:rPr lang="en-US" sz="2800">
                <a:solidFill>
                  <a:srgbClr val="FFFF00"/>
                </a:solidFill>
                <a:latin typeface="Kruti Dev 010" charset="0"/>
              </a:rPr>
              <a:t> </a:t>
            </a:r>
            <a:r>
              <a:rPr lang="en-US" sz="3200">
                <a:solidFill>
                  <a:srgbClr val="FFFF00"/>
                </a:solidFill>
                <a:latin typeface="Kruti Dev 010" charset="0"/>
              </a:rPr>
              <a:t>ƒƒ</a:t>
            </a:r>
          </a:p>
        </p:txBody>
      </p:sp>
      <p:sp>
        <p:nvSpPr>
          <p:cNvPr id="634928" name="Text Box 48"/>
          <p:cNvSpPr txBox="1">
            <a:spLocks noChangeArrowheads="1"/>
          </p:cNvSpPr>
          <p:nvPr/>
        </p:nvSpPr>
        <p:spPr bwMode="auto">
          <a:xfrm>
            <a:off x="3439064" y="2562209"/>
            <a:ext cx="2413000" cy="1938992"/>
          </a:xfrm>
          <a:prstGeom prst="rect">
            <a:avLst/>
          </a:prstGeom>
          <a:noFill/>
          <a:ln w="9525">
            <a:noFill/>
            <a:miter lim="800000"/>
            <a:headEnd/>
            <a:tailEnd/>
          </a:ln>
        </p:spPr>
        <p:txBody>
          <a:bodyPr>
            <a:spAutoFit/>
          </a:bodyPr>
          <a:lstStyle/>
          <a:p>
            <a:pPr algn="ctr">
              <a:defRPr/>
            </a:pPr>
            <a:r>
              <a:rPr lang="en-US" sz="6000" i="1" dirty="0" err="1">
                <a:ln>
                  <a:solidFill>
                    <a:srgbClr val="FFFF00"/>
                  </a:solidFill>
                </a:ln>
                <a:solidFill>
                  <a:schemeClr val="folHlink"/>
                </a:solidFill>
                <a:latin typeface="Kruti Dev 010" pitchFamily="2" charset="0"/>
                <a:ea typeface="MS PGothic" pitchFamily="34" charset="-128"/>
                <a:cs typeface="+mn-cs"/>
              </a:rPr>
              <a:t>elhg</a:t>
            </a:r>
            <a:endParaRPr lang="en-US" sz="6000" i="1" dirty="0">
              <a:ln>
                <a:solidFill>
                  <a:srgbClr val="FFFF00"/>
                </a:solidFill>
              </a:ln>
              <a:solidFill>
                <a:schemeClr val="folHlink"/>
              </a:solidFill>
              <a:latin typeface="Kruti Dev 010" pitchFamily="2" charset="0"/>
              <a:ea typeface="MS PGothic" pitchFamily="34" charset="-128"/>
              <a:cs typeface="+mn-cs"/>
            </a:endParaRPr>
          </a:p>
          <a:p>
            <a:pPr algn="ctr">
              <a:defRPr/>
            </a:pPr>
            <a:r>
              <a:rPr lang="en-US" sz="6000" i="1" dirty="0">
                <a:ln>
                  <a:solidFill>
                    <a:srgbClr val="FFFF00"/>
                  </a:solidFill>
                </a:ln>
                <a:solidFill>
                  <a:schemeClr val="folHlink"/>
                </a:solidFill>
                <a:latin typeface="Kruti Dev 010" pitchFamily="2" charset="0"/>
                <a:ea typeface="MS PGothic" pitchFamily="34" charset="-128"/>
                <a:cs typeface="+mn-cs"/>
              </a:rPr>
              <a:t>izHkq</a:t>
            </a:r>
          </a:p>
        </p:txBody>
      </p:sp>
      <p:sp>
        <p:nvSpPr>
          <p:cNvPr id="634926" name="Text Box 46"/>
          <p:cNvSpPr txBox="1">
            <a:spLocks noChangeArrowheads="1"/>
          </p:cNvSpPr>
          <p:nvPr/>
        </p:nvSpPr>
        <p:spPr bwMode="auto">
          <a:xfrm>
            <a:off x="2634562" y="2263012"/>
            <a:ext cx="4351337" cy="2385268"/>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600"/>
              </a:spcBef>
              <a:defRPr/>
            </a:pPr>
            <a:r>
              <a:rPr lang="en-US" sz="7200" i="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elhg</a:t>
            </a:r>
          </a:p>
          <a:p>
            <a:pPr algn="ctr">
              <a:spcBef>
                <a:spcPts val="600"/>
              </a:spcBef>
              <a:defRPr/>
            </a:pPr>
            <a:r>
              <a:rPr lang="en-US" sz="7200" i="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izHkq</a:t>
            </a:r>
          </a:p>
        </p:txBody>
      </p:sp>
      <p:sp>
        <p:nvSpPr>
          <p:cNvPr id="634932" name="Text Box 52"/>
          <p:cNvSpPr txBox="1">
            <a:spLocks noChangeArrowheads="1"/>
          </p:cNvSpPr>
          <p:nvPr/>
        </p:nvSpPr>
        <p:spPr bwMode="auto">
          <a:xfrm>
            <a:off x="944563" y="1841500"/>
            <a:ext cx="8151812" cy="2524125"/>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5800" b="0" dirty="0">
                <a:latin typeface="Kruti Dev 010" pitchFamily="2" charset="0"/>
              </a:rPr>
              <a:t>;h'kq</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xit" presetSubtype="0" fill="hold" grpId="1" nodeType="afterEffect">
                                  <p:stCondLst>
                                    <p:cond delay="0"/>
                                  </p:stCondLst>
                                  <p:childTnLst>
                                    <p:animEffect transition="out" filter="dissolve">
                                      <p:cBhvr>
                                        <p:cTn id="13" dur="500"/>
                                        <p:tgtEl>
                                          <p:spTgt spid="634899"/>
                                        </p:tgtEl>
                                      </p:cBhvr>
                                    </p:animEffect>
                                    <p:set>
                                      <p:cBhvr>
                                        <p:cTn id="14" dur="1" fill="hold">
                                          <p:stCondLst>
                                            <p:cond delay="499"/>
                                          </p:stCondLst>
                                        </p:cTn>
                                        <p:tgtEl>
                                          <p:spTgt spid="63489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29"/>
                                        </p:tgtEl>
                                        <p:attrNameLst>
                                          <p:attrName>style.visibility</p:attrName>
                                        </p:attrNameLst>
                                      </p:cBhvr>
                                      <p:to>
                                        <p:strVal val="visible"/>
                                      </p:to>
                                    </p:set>
                                  </p:childTnLst>
                                </p:cTn>
                              </p:par>
                            </p:childTnLst>
                          </p:cTn>
                        </p:par>
                        <p:par>
                          <p:cTn id="19" fill="hold" nodeType="afterGroup">
                            <p:stCondLst>
                              <p:cond delay="500"/>
                            </p:stCondLst>
                            <p:childTnLst>
                              <p:par>
                                <p:cTn id="20" presetID="2" presetClass="entr" presetSubtype="2" fill="hold" nodeType="afterEffect">
                                  <p:stCondLst>
                                    <p:cond delay="0"/>
                                  </p:stCondLst>
                                  <p:childTnLst>
                                    <p:set>
                                      <p:cBhvr>
                                        <p:cTn id="21" dur="1" fill="hold">
                                          <p:stCondLst>
                                            <p:cond delay="0"/>
                                          </p:stCondLst>
                                        </p:cTn>
                                        <p:tgtEl>
                                          <p:spTgt spid="634889"/>
                                        </p:tgtEl>
                                        <p:attrNameLst>
                                          <p:attrName>style.visibility</p:attrName>
                                        </p:attrNameLst>
                                      </p:cBhvr>
                                      <p:to>
                                        <p:strVal val="visible"/>
                                      </p:to>
                                    </p:set>
                                    <p:anim calcmode="lin" valueType="num">
                                      <p:cBhvr additive="base">
                                        <p:cTn id="22" dur="500" fill="hold"/>
                                        <p:tgtEl>
                                          <p:spTgt spid="634889"/>
                                        </p:tgtEl>
                                        <p:attrNameLst>
                                          <p:attrName>ppt_x</p:attrName>
                                        </p:attrNameLst>
                                      </p:cBhvr>
                                      <p:tavLst>
                                        <p:tav tm="0">
                                          <p:val>
                                            <p:strVal val="1+#ppt_w/2"/>
                                          </p:val>
                                        </p:tav>
                                        <p:tav tm="100000">
                                          <p:val>
                                            <p:strVal val="#ppt_x"/>
                                          </p:val>
                                        </p:tav>
                                      </p:tavLst>
                                    </p:anim>
                                    <p:anim calcmode="lin" valueType="num">
                                      <p:cBhvr additive="base">
                                        <p:cTn id="23"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634928"/>
                                        </p:tgtEl>
                                        <p:attrNameLst>
                                          <p:attrName>style.visibility</p:attrName>
                                        </p:attrNameLst>
                                      </p:cBhvr>
                                      <p:to>
                                        <p:strVal val="visible"/>
                                      </p:to>
                                    </p:set>
                                    <p:anim calcmode="lin" valueType="num">
                                      <p:cBhvr>
                                        <p:cTn id="28" dur="500" fill="hold"/>
                                        <p:tgtEl>
                                          <p:spTgt spid="634928"/>
                                        </p:tgtEl>
                                        <p:attrNameLst>
                                          <p:attrName>ppt_w</p:attrName>
                                        </p:attrNameLst>
                                      </p:cBhvr>
                                      <p:tavLst>
                                        <p:tav tm="0">
                                          <p:val>
                                            <p:fltVal val="0"/>
                                          </p:val>
                                        </p:tav>
                                        <p:tav tm="100000">
                                          <p:val>
                                            <p:strVal val="#ppt_w"/>
                                          </p:val>
                                        </p:tav>
                                      </p:tavLst>
                                    </p:anim>
                                    <p:anim calcmode="lin" valueType="num">
                                      <p:cBhvr>
                                        <p:cTn id="29" dur="500" fill="hold"/>
                                        <p:tgtEl>
                                          <p:spTgt spid="634928"/>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634926"/>
                                        </p:tgtEl>
                                        <p:attrNameLst>
                                          <p:attrName>style.visibility</p:attrName>
                                        </p:attrNameLst>
                                      </p:cBhvr>
                                      <p:to>
                                        <p:strVal val="visible"/>
                                      </p:to>
                                    </p:set>
                                    <p:anim calcmode="lin" valueType="num">
                                      <p:cBhvr>
                                        <p:cTn id="33" dur="500" fill="hold"/>
                                        <p:tgtEl>
                                          <p:spTgt spid="634926"/>
                                        </p:tgtEl>
                                        <p:attrNameLst>
                                          <p:attrName>ppt_w</p:attrName>
                                        </p:attrNameLst>
                                      </p:cBhvr>
                                      <p:tavLst>
                                        <p:tav tm="0">
                                          <p:val>
                                            <p:fltVal val="0"/>
                                          </p:val>
                                        </p:tav>
                                        <p:tav tm="100000">
                                          <p:val>
                                            <p:strVal val="#ppt_w"/>
                                          </p:val>
                                        </p:tav>
                                      </p:tavLst>
                                    </p:anim>
                                    <p:anim calcmode="lin" valueType="num">
                                      <p:cBhvr>
                                        <p:cTn id="34" dur="500" fill="hold"/>
                                        <p:tgtEl>
                                          <p:spTgt spid="634926"/>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1" presetClass="entr" presetSubtype="0" fill="hold" grpId="0" nodeType="afterEffect">
                                  <p:stCondLst>
                                    <p:cond delay="2000"/>
                                  </p:stCondLst>
                                  <p:childTnLst>
                                    <p:set>
                                      <p:cBhvr>
                                        <p:cTn id="37"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9" grpId="0" animBg="1"/>
      <p:bldP spid="634899" grpId="0" animBg="1" autoUpdateAnimBg="0"/>
      <p:bldP spid="634899" grpId="1" animBg="1" autoUpdateAnimBg="0"/>
      <p:bldP spid="63493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ea typeface="ＭＳ Ｐゴシック" charset="0"/>
                <a:cs typeface="ＭＳ Ｐゴシック" charset="0"/>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ea typeface="ＭＳ Ｐゴシック" charset="0"/>
                <a:cs typeface="ＭＳ Ｐゴシック" charset="0"/>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i="1" dirty="0">
                <a:solidFill>
                  <a:srgbClr val="FFFF00"/>
                </a:solidFill>
                <a:latin typeface="Kruti Dev 010" charset="0"/>
                <a:ea typeface="Gulim" charset="0"/>
                <a:cs typeface="Times New Roman" charset="0"/>
              </a:rPr>
              <a:t>fn ckbZcy ---csfldyh  fefuLVzht baVjus’kuy bad dk izLrqfrdj.k QksVZ oFkZ] VsDlkl</a:t>
            </a:r>
            <a:endParaRPr lang="en-US" altLang="ko-KR" sz="3200" i="1" dirty="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cs typeface="ＭＳ Ｐゴシック" charset="0"/>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i="1" kern="0" dirty="0">
                <a:solidFill>
                  <a:srgbClr val="FFFFFF"/>
                </a:solidFill>
                <a:effectLst>
                  <a:outerShdw blurRad="38100" dist="38100" dir="2700000" algn="tl">
                    <a:srgbClr val="000000"/>
                  </a:outerShdw>
                </a:effectLst>
                <a:latin typeface="Arial"/>
                <a:ea typeface="ＭＳ Ｐゴシック" charset="0"/>
                <a:cs typeface="Arial"/>
              </a:rPr>
              <a:t>Designed by Dr. John Fryman, Texas, USA • BibleBasically.org</a:t>
            </a:r>
            <a:br>
              <a:rPr lang="en-US" sz="2000" i="1" kern="0" dirty="0">
                <a:solidFill>
                  <a:srgbClr val="FFFFFF"/>
                </a:solidFill>
                <a:effectLst>
                  <a:outerShdw blurRad="38100" dist="38100" dir="2700000" algn="tl">
                    <a:srgbClr val="000000"/>
                  </a:outerShdw>
                </a:effectLst>
                <a:latin typeface="Arial"/>
                <a:ea typeface="ＭＳ Ｐゴシック" charset="0"/>
                <a:cs typeface="Arial"/>
              </a:rPr>
            </a:br>
            <a:r>
              <a:rPr lang="en-US" sz="2000" i="1" kern="0" dirty="0">
                <a:solidFill>
                  <a:srgbClr val="FFFFFF"/>
                </a:solidFill>
                <a:effectLst>
                  <a:outerShdw blurRad="38100" dist="38100" dir="2700000" algn="tl">
                    <a:srgbClr val="000000"/>
                  </a:outerShdw>
                </a:effectLst>
                <a:latin typeface="Arial"/>
                <a:ea typeface="ＭＳ Ｐゴシック" charset="0"/>
                <a:cs typeface="Arial"/>
              </a:rPr>
              <a:t>Translated by Abha Benjamin</a:t>
            </a:r>
            <a:br>
              <a:rPr lang="en-US" sz="2000" i="1" kern="0" dirty="0">
                <a:solidFill>
                  <a:srgbClr val="FFFFFF"/>
                </a:solidFill>
                <a:effectLst>
                  <a:outerShdw blurRad="38100" dist="38100" dir="2700000" algn="tl">
                    <a:srgbClr val="000000"/>
                  </a:outerShdw>
                </a:effectLst>
                <a:latin typeface="Arial"/>
                <a:ea typeface="ＭＳ Ｐゴシック" charset="0"/>
                <a:cs typeface="Arial"/>
              </a:rPr>
            </a:br>
            <a:r>
              <a:rPr lang="en-US" sz="2000" i="1" kern="0" dirty="0">
                <a:solidFill>
                  <a:srgbClr val="FFFFFF"/>
                </a:solidFill>
                <a:effectLst>
                  <a:outerShdw blurRad="38100" dist="38100" dir="2700000" algn="tl">
                    <a:srgbClr val="000000"/>
                  </a:outerShdw>
                </a:effectLst>
                <a:latin typeface="Arial"/>
                <a:ea typeface="ＭＳ Ｐゴシック" charset="0"/>
                <a:cs typeface="Arial"/>
              </a:rPr>
              <a:t>Uploaded by Dr. Rick Griffith, Singapore Bible College</a:t>
            </a:r>
            <a:br>
              <a:rPr lang="en-US" sz="2000" i="1" kern="0" dirty="0">
                <a:solidFill>
                  <a:srgbClr val="FFFFFF"/>
                </a:solidFill>
                <a:effectLst>
                  <a:outerShdw blurRad="38100" dist="38100" dir="2700000" algn="tl">
                    <a:srgbClr val="000000"/>
                  </a:outerShdw>
                </a:effectLst>
                <a:latin typeface="Arial"/>
                <a:ea typeface="ＭＳ Ｐゴシック" charset="0"/>
                <a:cs typeface="Arial"/>
              </a:rPr>
            </a:br>
            <a:r>
              <a:rPr lang="en-US" sz="2000" i="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123650574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ChangeArrowheads="1"/>
          </p:cNvSpPr>
          <p:nvPr/>
        </p:nvSpPr>
        <p:spPr bwMode="auto">
          <a:xfrm>
            <a:off x="336769" y="1398533"/>
            <a:ext cx="845820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altLang="ja-JP" sz="4800" i="1" dirty="0">
                <a:latin typeface="Kruti Dev 010" pitchFamily="2" charset="0"/>
                <a:ea typeface="ＭＳ Ｐゴシック" pitchFamily="-84" charset="-128"/>
                <a:cs typeface="+mn-cs"/>
              </a:rPr>
              <a:t>^^iki**  </a:t>
            </a:r>
            <a:r>
              <a:rPr lang="en-US" sz="4800" i="1" dirty="0">
                <a:ln>
                  <a:solidFill>
                    <a:srgbClr val="FFFF00"/>
                  </a:solidFill>
                </a:ln>
                <a:solidFill>
                  <a:schemeClr val="folHlink"/>
                </a:solidFill>
                <a:latin typeface="Kruti Dev 010" pitchFamily="2" charset="0"/>
                <a:ea typeface="ＭＳ Ｐゴシック" pitchFamily="-84" charset="-128"/>
                <a:cs typeface="+mn-cs"/>
              </a:rPr>
              <a:t>'kCn ls lacaf/kr</a:t>
            </a:r>
          </a:p>
        </p:txBody>
      </p:sp>
      <p:sp>
        <p:nvSpPr>
          <p:cNvPr id="525315" name="Rectangle 3"/>
          <p:cNvSpPr>
            <a:spLocks noChangeArrowheads="1"/>
          </p:cNvSpPr>
          <p:nvPr/>
        </p:nvSpPr>
        <p:spPr bwMode="auto">
          <a:xfrm>
            <a:off x="236483" y="0"/>
            <a:ext cx="8182303"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53251"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b="0">
              <a:latin typeface="Kruti Dev 010" charset="0"/>
            </a:endParaRPr>
          </a:p>
        </p:txBody>
      </p:sp>
      <p:sp>
        <p:nvSpPr>
          <p:cNvPr id="53252" name="Text Box 7"/>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grpSp>
        <p:nvGrpSpPr>
          <p:cNvPr id="2" name="Group 14"/>
          <p:cNvGrpSpPr>
            <a:grpSpLocks/>
          </p:cNvGrpSpPr>
          <p:nvPr/>
        </p:nvGrpSpPr>
        <p:grpSpPr bwMode="auto">
          <a:xfrm>
            <a:off x="1339850" y="3695700"/>
            <a:ext cx="6953250" cy="2941638"/>
            <a:chOff x="904" y="2328"/>
            <a:chExt cx="4314" cy="1853"/>
          </a:xfrm>
        </p:grpSpPr>
        <p:sp>
          <p:nvSpPr>
            <p:cNvPr id="525317" name="Text Box 5"/>
            <p:cNvSpPr txBox="1">
              <a:spLocks noChangeArrowheads="1"/>
            </p:cNvSpPr>
            <p:nvPr/>
          </p:nvSpPr>
          <p:spPr bwMode="auto">
            <a:xfrm>
              <a:off x="904" y="2378"/>
              <a:ext cx="4236" cy="1803"/>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6000" i="1" dirty="0">
                  <a:ln>
                    <a:solidFill>
                      <a:srgbClr val="00FF00"/>
                    </a:solidFill>
                  </a:ln>
                  <a:solidFill>
                    <a:srgbClr val="66FF78"/>
                  </a:solidFill>
                  <a:latin typeface="Kruti Dev 010" pitchFamily="2" charset="0"/>
                </a:rPr>
                <a:t>ikSyql us </a:t>
              </a:r>
              <a:r>
                <a:rPr lang="en-US" sz="6000" i="1" dirty="0" err="1">
                  <a:ln>
                    <a:solidFill>
                      <a:srgbClr val="00FF00"/>
                    </a:solidFill>
                  </a:ln>
                  <a:solidFill>
                    <a:srgbClr val="66FF78"/>
                  </a:solidFill>
                  <a:latin typeface="Kruti Dev 010" pitchFamily="2" charset="0"/>
                </a:rPr>
                <a:t>jksfe;ksa</a:t>
              </a:r>
              <a:r>
                <a:rPr lang="en-US" sz="6000" i="1" dirty="0">
                  <a:ln>
                    <a:solidFill>
                      <a:srgbClr val="00FF00"/>
                    </a:solidFill>
                  </a:ln>
                  <a:solidFill>
                    <a:srgbClr val="66FF78"/>
                  </a:solidFill>
                  <a:latin typeface="Kruti Dev 010" pitchFamily="2" charset="0"/>
                </a:rPr>
                <a:t> </a:t>
              </a:r>
              <a:r>
                <a:rPr lang="en-US" sz="6000" i="1" dirty="0">
                  <a:ln>
                    <a:solidFill>
                      <a:srgbClr val="00FF00"/>
                    </a:solidFill>
                  </a:ln>
                  <a:solidFill>
                    <a:srgbClr val="66FF78"/>
                  </a:solidFill>
                  <a:latin typeface="Kruti Dev 010"/>
                </a:rPr>
                <a:t>…</a:t>
              </a:r>
              <a:r>
                <a:rPr lang="en-US" sz="6000" i="1" dirty="0">
                  <a:ln>
                    <a:solidFill>
                      <a:srgbClr val="00FF00"/>
                    </a:solidFill>
                  </a:ln>
                  <a:solidFill>
                    <a:srgbClr val="66FF78"/>
                  </a:solidFill>
                  <a:latin typeface="Kruti Dev 010" pitchFamily="2" charset="0"/>
                </a:rPr>
                <a:t>%„</a:t>
              </a:r>
              <a:r>
                <a:rPr lang="en-US" sz="6000" i="1" dirty="0">
                  <a:ln>
                    <a:solidFill>
                      <a:srgbClr val="00FF00"/>
                    </a:solidFill>
                  </a:ln>
                  <a:solidFill>
                    <a:srgbClr val="66FF78"/>
                  </a:solidFill>
                  <a:latin typeface="Kruti Dev 010"/>
                </a:rPr>
                <a:t>…</a:t>
              </a:r>
              <a:r>
                <a:rPr lang="en-US" sz="6000" i="1" dirty="0">
                  <a:ln>
                    <a:solidFill>
                      <a:srgbClr val="00FF00"/>
                    </a:solidFill>
                  </a:ln>
                  <a:solidFill>
                    <a:srgbClr val="66FF78"/>
                  </a:solidFill>
                  <a:latin typeface="Kruti Dev 010" pitchFamily="2" charset="0"/>
                </a:rPr>
                <a:t> esa bldk lkj cgqr mRrerk ls fn;k gS ----</a:t>
              </a:r>
            </a:p>
          </p:txBody>
        </p:sp>
        <p:sp>
          <p:nvSpPr>
            <p:cNvPr id="525321" name="AutoShape 9"/>
            <p:cNvSpPr>
              <a:spLocks noChangeArrowheads="1"/>
            </p:cNvSpPr>
            <p:nvPr/>
          </p:nvSpPr>
          <p:spPr bwMode="auto">
            <a:xfrm>
              <a:off x="934" y="2328"/>
              <a:ext cx="4284" cy="1793"/>
            </a:xfrm>
            <a:prstGeom prst="roundRect">
              <a:avLst>
                <a:gd name="adj" fmla="val 16667"/>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sp>
        <p:nvSpPr>
          <p:cNvPr id="525324" name="Rectangle 12"/>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18</a:t>
            </a:r>
          </a:p>
        </p:txBody>
      </p:sp>
      <p:sp>
        <p:nvSpPr>
          <p:cNvPr id="525325" name="Rectangle 13"/>
          <p:cNvSpPr>
            <a:spLocks noChangeArrowheads="1"/>
          </p:cNvSpPr>
          <p:nvPr/>
        </p:nvSpPr>
        <p:spPr bwMode="auto">
          <a:xfrm>
            <a:off x="443952" y="2434842"/>
            <a:ext cx="8458200" cy="76687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4400" i="1" dirty="0">
                <a:ln>
                  <a:solidFill>
                    <a:srgbClr val="FFFF00"/>
                  </a:solidFill>
                </a:ln>
                <a:solidFill>
                  <a:schemeClr val="folHlink"/>
                </a:solidFill>
                <a:latin typeface="Kruti Dev 010" pitchFamily="2" charset="0"/>
                <a:ea typeface="ＭＳ Ｐゴシック" charset="0"/>
                <a:cs typeface="ＭＳ Ｐゴシック" charset="0"/>
              </a:rPr>
              <a:t>bl iSekus rd dkSu fl) gks ldrk gS \</a:t>
            </a:r>
          </a:p>
        </p:txBody>
      </p:sp>
      <p:sp>
        <p:nvSpPr>
          <p:cNvPr id="53256" name="Text Box 16"/>
          <p:cNvSpPr txBox="1">
            <a:spLocks noChangeArrowheads="1"/>
          </p:cNvSpPr>
          <p:nvPr/>
        </p:nvSpPr>
        <p:spPr bwMode="auto">
          <a:xfrm>
            <a:off x="8588375" y="6465888"/>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25325"/>
                                        </p:tgtEl>
                                        <p:attrNameLst>
                                          <p:attrName>style.visibility</p:attrName>
                                        </p:attrNameLst>
                                      </p:cBhvr>
                                      <p:to>
                                        <p:strVal val="visible"/>
                                      </p:to>
                                    </p:set>
                                    <p:anim calcmode="lin" valueType="num">
                                      <p:cBhvr additive="base">
                                        <p:cTn id="7" dur="500" fill="hold"/>
                                        <p:tgtEl>
                                          <p:spTgt spid="525325"/>
                                        </p:tgtEl>
                                        <p:attrNameLst>
                                          <p:attrName>ppt_x</p:attrName>
                                        </p:attrNameLst>
                                      </p:cBhvr>
                                      <p:tavLst>
                                        <p:tav tm="0">
                                          <p:val>
                                            <p:strVal val="0-#ppt_w/2"/>
                                          </p:val>
                                        </p:tav>
                                        <p:tav tm="100000">
                                          <p:val>
                                            <p:strVal val="#ppt_x"/>
                                          </p:val>
                                        </p:tav>
                                      </p:tavLst>
                                    </p:anim>
                                    <p:anim calcmode="lin" valueType="num">
                                      <p:cBhvr additive="base">
                                        <p:cTn id="8" dur="500" fill="hold"/>
                                        <p:tgtEl>
                                          <p:spTgt spid="525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b="0">
              <a:latin typeface="Times New Roman" charset="0"/>
            </a:endParaRPr>
          </a:p>
        </p:txBody>
      </p:sp>
      <p:sp>
        <p:nvSpPr>
          <p:cNvPr id="38915" name="WordArt 12"/>
          <p:cNvSpPr>
            <a:spLocks noChangeArrowheads="1" noChangeShapeType="1" noTextEdit="1"/>
          </p:cNvSpPr>
          <p:nvPr/>
        </p:nvSpPr>
        <p:spPr bwMode="auto">
          <a:xfrm>
            <a:off x="1420010" y="882876"/>
            <a:ext cx="9016781" cy="5186855"/>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defRPr/>
            </a:pPr>
            <a:r>
              <a:rPr lang="en-US" sz="1100" kern="10" dirty="0">
                <a:ln w="9525">
                  <a:solidFill>
                    <a:schemeClr val="tx1">
                      <a:lumMod val="95000"/>
                    </a:schemeClr>
                  </a:solidFill>
                  <a:round/>
                  <a:headEnd/>
                  <a:tailEnd/>
                </a:ln>
                <a:gradFill rotWithShape="1">
                  <a:gsLst>
                    <a:gs pos="0">
                      <a:srgbClr val="707070"/>
                    </a:gs>
                    <a:gs pos="50000">
                      <a:srgbClr val="FFFFFF"/>
                    </a:gs>
                    <a:gs pos="100000">
                      <a:srgbClr val="707070"/>
                    </a:gs>
                  </a:gsLst>
                  <a:lin ang="2700000" scaled="1"/>
                </a:gradFill>
                <a:latin typeface="Kruti Dev 010" pitchFamily="2" charset="0"/>
                <a:ea typeface="ＭＳ Ｐゴシック" pitchFamily="34" charset="-128"/>
                <a:cs typeface="+mn-cs"/>
              </a:rPr>
              <a:t>^</a:t>
            </a:r>
            <a:r>
              <a:rPr lang="en-US" sz="800" kern="10" dirty="0">
                <a:ln w="9525">
                  <a:solidFill>
                    <a:schemeClr val="tx1">
                      <a:lumMod val="95000"/>
                    </a:schemeClr>
                  </a:solidFill>
                  <a:round/>
                  <a:headEnd/>
                  <a:tailEnd/>
                </a:ln>
                <a:gradFill rotWithShape="1">
                  <a:gsLst>
                    <a:gs pos="0">
                      <a:srgbClr val="707070"/>
                    </a:gs>
                    <a:gs pos="50000">
                      <a:srgbClr val="FFFFFF"/>
                    </a:gs>
                    <a:gs pos="100000">
                      <a:srgbClr val="707070"/>
                    </a:gs>
                  </a:gsLst>
                  <a:lin ang="2700000" scaled="1"/>
                </a:gradFill>
                <a:latin typeface="Kruti Dev 010" pitchFamily="2" charset="0"/>
                <a:ea typeface="ＭＳ Ｐゴシック" pitchFamily="34" charset="-128"/>
                <a:cs typeface="+mn-cs"/>
              </a:rPr>
              <a:t>^---- blfy;s fd lcus iki fd;k gS</a:t>
            </a:r>
          </a:p>
          <a:p>
            <a:pPr algn="ctr">
              <a:defRPr/>
            </a:pPr>
            <a:r>
              <a:rPr lang="en-US" sz="800" kern="10" dirty="0">
                <a:ln w="9525">
                  <a:solidFill>
                    <a:schemeClr val="tx1">
                      <a:lumMod val="95000"/>
                    </a:schemeClr>
                  </a:solidFill>
                  <a:round/>
                  <a:headEnd/>
                  <a:tailEnd/>
                </a:ln>
                <a:gradFill rotWithShape="1">
                  <a:gsLst>
                    <a:gs pos="0">
                      <a:srgbClr val="707070"/>
                    </a:gs>
                    <a:gs pos="50000">
                      <a:srgbClr val="FFFFFF"/>
                    </a:gs>
                    <a:gs pos="100000">
                      <a:srgbClr val="707070"/>
                    </a:gs>
                  </a:gsLst>
                  <a:lin ang="2700000" scaled="1"/>
                </a:gradFill>
                <a:latin typeface="Kruti Dev 010" pitchFamily="2" charset="0"/>
                <a:ea typeface="ＭＳ Ｐゴシック" pitchFamily="34" charset="-128"/>
                <a:cs typeface="+mn-cs"/>
              </a:rPr>
              <a:t>vkSj ijes'oj dh efgek ls jfgr gSA**</a:t>
            </a:r>
            <a:endParaRPr lang="en-US" sz="1100" kern="10" dirty="0">
              <a:ln w="9525">
                <a:solidFill>
                  <a:schemeClr val="tx1">
                    <a:lumMod val="95000"/>
                  </a:schemeClr>
                </a:solidFill>
                <a:round/>
                <a:headEnd/>
                <a:tailEnd/>
              </a:ln>
              <a:gradFill rotWithShape="1">
                <a:gsLst>
                  <a:gs pos="0">
                    <a:srgbClr val="707070"/>
                  </a:gs>
                  <a:gs pos="50000">
                    <a:srgbClr val="FFFFFF"/>
                  </a:gs>
                  <a:gs pos="100000">
                    <a:srgbClr val="707070"/>
                  </a:gs>
                </a:gsLst>
                <a:lin ang="2700000" scaled="1"/>
              </a:gradFill>
              <a:latin typeface="Kruti Dev 010" pitchFamily="2" charset="0"/>
              <a:ea typeface="ＭＳ Ｐゴシック" pitchFamily="34" charset="-128"/>
              <a:cs typeface="+mn-cs"/>
            </a:endParaRPr>
          </a:p>
        </p:txBody>
      </p:sp>
      <p:sp>
        <p:nvSpPr>
          <p:cNvPr id="55299" name="Text Box 1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394259"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p:cNvSpPr>
            <a:spLocks noChangeArrowheads="1"/>
          </p:cNvSpPr>
          <p:nvPr/>
        </p:nvSpPr>
        <p:spPr bwMode="auto">
          <a:xfrm>
            <a:off x="1841500" y="1844675"/>
            <a:ext cx="5410200" cy="4267200"/>
          </a:xfrm>
          <a:prstGeom prst="triangle">
            <a:avLst>
              <a:gd name="adj" fmla="val 50000"/>
            </a:avLst>
          </a:prstGeom>
          <a:solidFill>
            <a:schemeClr val="bg1"/>
          </a:solidFill>
          <a:ln w="76200">
            <a:solidFill>
              <a:srgbClr val="FFFF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78179" name="Rectangle 3"/>
          <p:cNvSpPr>
            <a:spLocks noChangeArrowheads="1"/>
          </p:cNvSpPr>
          <p:nvPr/>
        </p:nvSpPr>
        <p:spPr bwMode="auto">
          <a:xfrm>
            <a:off x="5357813" y="5514975"/>
            <a:ext cx="2198687" cy="64376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/keZ'kkL=</a:t>
            </a:r>
          </a:p>
        </p:txBody>
      </p:sp>
      <p:sp>
        <p:nvSpPr>
          <p:cNvPr id="178180" name="Rectangle 4"/>
          <p:cNvSpPr>
            <a:spLocks noChangeArrowheads="1"/>
          </p:cNvSpPr>
          <p:nvPr/>
        </p:nvSpPr>
        <p:spPr bwMode="auto">
          <a:xfrm>
            <a:off x="3302000" y="3951288"/>
            <a:ext cx="2703513"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sz="4400" dirty="0">
                <a:solidFill>
                  <a:srgbClr val="FFFF00"/>
                </a:solidFill>
                <a:latin typeface="Kruti Dev 010" pitchFamily="2" charset="0"/>
                <a:ea typeface="ＭＳ Ｐゴシック" charset="0"/>
                <a:cs typeface="ＭＳ Ｐゴシック" charset="0"/>
              </a:rPr>
              <a:t>okpk</a:t>
            </a:r>
          </a:p>
        </p:txBody>
      </p:sp>
      <p:sp>
        <p:nvSpPr>
          <p:cNvPr id="178181" name="Rectangle 5"/>
          <p:cNvSpPr>
            <a:spLocks noChangeArrowheads="1"/>
          </p:cNvSpPr>
          <p:nvPr/>
        </p:nvSpPr>
        <p:spPr bwMode="auto">
          <a:xfrm>
            <a:off x="4129088" y="2295525"/>
            <a:ext cx="2198687"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32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bPNk</a:t>
            </a:r>
          </a:p>
        </p:txBody>
      </p:sp>
      <p:sp>
        <p:nvSpPr>
          <p:cNvPr id="178182" name="Rectangle 6"/>
          <p:cNvSpPr>
            <a:spLocks noChangeArrowheads="1"/>
          </p:cNvSpPr>
          <p:nvPr/>
        </p:nvSpPr>
        <p:spPr bwMode="auto">
          <a:xfrm>
            <a:off x="2192338" y="5527675"/>
            <a:ext cx="2198687"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36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vuqca/k</a:t>
            </a:r>
          </a:p>
        </p:txBody>
      </p:sp>
      <p:sp>
        <p:nvSpPr>
          <p:cNvPr id="178183" name="Rectangle 7"/>
          <p:cNvSpPr>
            <a:spLocks noChangeArrowheads="1"/>
          </p:cNvSpPr>
          <p:nvPr/>
        </p:nvSpPr>
        <p:spPr bwMode="auto">
          <a:xfrm>
            <a:off x="1164020" y="0"/>
            <a:ext cx="7083425" cy="193642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178184" name="Line 8"/>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85" name="Line 9"/>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86" name="Line 10"/>
          <p:cNvSpPr>
            <a:spLocks noChangeShapeType="1"/>
          </p:cNvSpPr>
          <p:nvPr/>
        </p:nvSpPr>
        <p:spPr bwMode="auto">
          <a:xfrm>
            <a:off x="4581525" y="2803525"/>
            <a:ext cx="0" cy="13239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87" name="Line 11"/>
          <p:cNvSpPr>
            <a:spLocks noChangeShapeType="1"/>
          </p:cNvSpPr>
          <p:nvPr/>
        </p:nvSpPr>
        <p:spPr bwMode="auto">
          <a:xfrm flipV="1">
            <a:off x="2617788" y="2824163"/>
            <a:ext cx="1606550" cy="243681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88" name="Line 12"/>
          <p:cNvSpPr>
            <a:spLocks noChangeShapeType="1"/>
          </p:cNvSpPr>
          <p:nvPr/>
        </p:nvSpPr>
        <p:spPr bwMode="auto">
          <a:xfrm flipH="1" flipV="1">
            <a:off x="4856163" y="2781300"/>
            <a:ext cx="1619250" cy="248920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92" name="Line 16"/>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95" name="Rectangle 19"/>
          <p:cNvSpPr>
            <a:spLocks noChangeArrowheads="1"/>
          </p:cNvSpPr>
          <p:nvPr/>
        </p:nvSpPr>
        <p:spPr bwMode="auto">
          <a:xfrm>
            <a:off x="3290888" y="3954463"/>
            <a:ext cx="2703512"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sz="4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okpk</a:t>
            </a:r>
          </a:p>
        </p:txBody>
      </p:sp>
      <p:sp>
        <p:nvSpPr>
          <p:cNvPr id="178196" name="Text Box 20"/>
          <p:cNvSpPr txBox="1">
            <a:spLocks noChangeArrowheads="1"/>
          </p:cNvSpPr>
          <p:nvPr/>
        </p:nvSpPr>
        <p:spPr bwMode="auto">
          <a:xfrm>
            <a:off x="114300" y="1665288"/>
            <a:ext cx="3689350" cy="224676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400" dirty="0">
                <a:ln>
                  <a:solidFill>
                    <a:srgbClr val="FFFFFF"/>
                  </a:solidFill>
                </a:ln>
                <a:solidFill>
                  <a:srgbClr val="FFFFFF"/>
                </a:solidFill>
                <a:effectLst>
                  <a:outerShdw blurRad="38100" dist="38100" dir="2700000" algn="tl">
                    <a:srgbClr val="000000">
                      <a:alpha val="43137"/>
                    </a:srgbClr>
                  </a:outerShdw>
                </a:effectLst>
                <a:latin typeface="Kruti Dev 010" pitchFamily="2" charset="0"/>
              </a:rPr>
              <a:t>  iqjkuk fu;e</a:t>
            </a:r>
            <a:r>
              <a:rPr lang="en-US" sz="3600" dirty="0">
                <a:ln>
                  <a:solidFill>
                    <a:srgbClr val="FFFFFF"/>
                  </a:solidFill>
                </a:ln>
                <a:solidFill>
                  <a:srgbClr val="FFFFFF"/>
                </a:solidFill>
                <a:effectLst>
                  <a:outerShdw blurRad="38100" dist="38100" dir="2700000" algn="tl">
                    <a:srgbClr val="000000">
                      <a:alpha val="43137"/>
                    </a:srgbClr>
                  </a:outerShdw>
                </a:effectLst>
                <a:latin typeface="Kruti Dev 010" pitchFamily="2" charset="0"/>
              </a:rPr>
              <a:t>        </a:t>
            </a:r>
          </a:p>
          <a:p>
            <a:pPr>
              <a:spcBef>
                <a:spcPct val="50000"/>
              </a:spcBef>
              <a:defRPr/>
            </a:pPr>
            <a:endParaRPr lang="en-US" sz="3200" dirty="0">
              <a:solidFill>
                <a:srgbClr val="99CCFF"/>
              </a:solidFill>
              <a:latin typeface="Kruti Dev 010" pitchFamily="2" charset="0"/>
            </a:endParaRPr>
          </a:p>
          <a:p>
            <a:pPr>
              <a:spcBef>
                <a:spcPct val="50000"/>
              </a:spcBef>
              <a:defRPr/>
            </a:pPr>
            <a:r>
              <a:rPr lang="en-US" sz="3200" dirty="0">
                <a:solidFill>
                  <a:srgbClr val="99CCFF"/>
                </a:solidFill>
                <a:latin typeface="Kruti Dev 010" pitchFamily="2" charset="0"/>
              </a:rPr>
              <a:t>                                           </a:t>
            </a:r>
          </a:p>
        </p:txBody>
      </p:sp>
      <p:sp>
        <p:nvSpPr>
          <p:cNvPr id="178197" name="Text Box 21"/>
          <p:cNvSpPr txBox="1">
            <a:spLocks noChangeArrowheads="1"/>
          </p:cNvSpPr>
          <p:nvPr/>
        </p:nvSpPr>
        <p:spPr bwMode="auto">
          <a:xfrm>
            <a:off x="5491163" y="1591113"/>
            <a:ext cx="3652837" cy="141577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400" dirty="0">
                <a:ln>
                  <a:solidFill>
                    <a:srgbClr val="FFFFFF"/>
                  </a:solidFill>
                </a:ln>
                <a:solidFill>
                  <a:srgbClr val="FFFFFF"/>
                </a:solidFill>
                <a:effectLst>
                  <a:outerShdw blurRad="38100" dist="38100" dir="2700000" algn="tl">
                    <a:srgbClr val="000000">
                      <a:alpha val="43137"/>
                    </a:srgbClr>
                  </a:outerShdw>
                </a:effectLst>
                <a:latin typeface="Kruti Dev 010" pitchFamily="2" charset="0"/>
              </a:rPr>
              <a:t>u;k fu;e</a:t>
            </a:r>
          </a:p>
          <a:p>
            <a:pPr>
              <a:spcBef>
                <a:spcPct val="50000"/>
              </a:spcBef>
              <a:defRPr/>
            </a:pPr>
            <a:r>
              <a:rPr lang="en-US" sz="2800" dirty="0">
                <a:solidFill>
                  <a:srgbClr val="99CCFF"/>
                </a:solidFill>
                <a:latin typeface="Kruti Dev 010" pitchFamily="2" charset="0"/>
              </a:rPr>
              <a:t>                          </a:t>
            </a:r>
          </a:p>
        </p:txBody>
      </p:sp>
      <p:sp>
        <p:nvSpPr>
          <p:cNvPr id="57360" name="Text Box 22"/>
          <p:cNvSpPr txBox="1">
            <a:spLocks noChangeArrowheads="1"/>
          </p:cNvSpPr>
          <p:nvPr/>
        </p:nvSpPr>
        <p:spPr bwMode="auto">
          <a:xfrm>
            <a:off x="8856663"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178201" name="Text Box 25"/>
          <p:cNvSpPr txBox="1">
            <a:spLocks noChangeArrowheads="1"/>
          </p:cNvSpPr>
          <p:nvPr/>
        </p:nvSpPr>
        <p:spPr bwMode="auto">
          <a:xfrm>
            <a:off x="4556344" y="4675845"/>
            <a:ext cx="4249738" cy="707886"/>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v/;;u lgk;d</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 </a:t>
            </a:r>
            <a:r>
              <a:rPr lang="en-US" sz="40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ƒ</a:t>
            </a:r>
            <a:r>
              <a:rPr lang="en-US" sz="4000" dirty="0">
                <a:ln>
                  <a:solidFill>
                    <a:srgbClr val="FFFF00"/>
                  </a:solidFill>
                </a:ln>
                <a:solidFill>
                  <a:srgbClr val="FFFF00"/>
                </a:solidFill>
                <a:effectLst>
                  <a:outerShdw blurRad="38100" dist="38100" dir="2700000" algn="tl">
                    <a:srgbClr val="000000">
                      <a:alpha val="43137"/>
                    </a:srgbClr>
                  </a:outerShdw>
                </a:effectLst>
                <a:latin typeface="Kruti Dev 010"/>
              </a:rPr>
              <a:t>„</a:t>
            </a:r>
            <a:endParaRPr lang="en-US" sz="40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ndParaRPr>
          </a:p>
        </p:txBody>
      </p:sp>
      <p:sp>
        <p:nvSpPr>
          <p:cNvPr id="178204" name="Rectangle 28"/>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20</a:t>
            </a:r>
          </a:p>
        </p:txBody>
      </p:sp>
      <p:sp>
        <p:nvSpPr>
          <p:cNvPr id="57363" name="Text Box 29"/>
          <p:cNvSpPr txBox="1">
            <a:spLocks noChangeArrowheads="1"/>
          </p:cNvSpPr>
          <p:nvPr/>
        </p:nvSpPr>
        <p:spPr bwMode="auto">
          <a:xfrm>
            <a:off x="8532813" y="6462713"/>
            <a:ext cx="3603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19</a:t>
            </a:r>
          </a:p>
        </p:txBody>
      </p:sp>
      <p:sp>
        <p:nvSpPr>
          <p:cNvPr id="178206" name="Text Box 30"/>
          <p:cNvSpPr txBox="1">
            <a:spLocks noChangeArrowheads="1"/>
          </p:cNvSpPr>
          <p:nvPr/>
        </p:nvSpPr>
        <p:spPr bwMode="auto">
          <a:xfrm>
            <a:off x="455613" y="214947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a:latin typeface="Kruti Dev 010" pitchFamily="2" charset="0"/>
              </a:rPr>
              <a:t>bPNk</a:t>
            </a:r>
          </a:p>
        </p:txBody>
      </p:sp>
      <p:sp>
        <p:nvSpPr>
          <p:cNvPr id="178207" name="Text Box 31"/>
          <p:cNvSpPr txBox="1">
            <a:spLocks noChangeArrowheads="1"/>
          </p:cNvSpPr>
          <p:nvPr/>
        </p:nvSpPr>
        <p:spPr bwMode="auto">
          <a:xfrm>
            <a:off x="773113" y="3232150"/>
            <a:ext cx="2254250" cy="708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b="0" dirty="0">
                <a:latin typeface="Kruti Dev 010" pitchFamily="2" charset="0"/>
              </a:rPr>
              <a:t>vuqca/k</a:t>
            </a:r>
          </a:p>
        </p:txBody>
      </p:sp>
      <p:sp>
        <p:nvSpPr>
          <p:cNvPr id="178209" name="Text Box 33"/>
          <p:cNvSpPr txBox="1">
            <a:spLocks noChangeArrowheads="1"/>
          </p:cNvSpPr>
          <p:nvPr/>
        </p:nvSpPr>
        <p:spPr bwMode="auto">
          <a:xfrm>
            <a:off x="342900" y="2585544"/>
            <a:ext cx="3286125" cy="70788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b="0" dirty="0">
                <a:ln>
                  <a:solidFill>
                    <a:srgbClr val="FFFF00"/>
                  </a:solidFill>
                </a:ln>
                <a:solidFill>
                  <a:srgbClr val="FFFF00"/>
                </a:solidFill>
                <a:latin typeface="Kruti Dev 010" pitchFamily="2" charset="0"/>
              </a:rPr>
              <a:t>/</a:t>
            </a:r>
            <a:r>
              <a:rPr lang="en-US" sz="4000" b="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keZ'kkL=</a:t>
            </a:r>
          </a:p>
        </p:txBody>
      </p:sp>
      <p:sp>
        <p:nvSpPr>
          <p:cNvPr id="178210" name="Text Box 34"/>
          <p:cNvSpPr txBox="1">
            <a:spLocks noChangeArrowheads="1"/>
          </p:cNvSpPr>
          <p:nvPr/>
        </p:nvSpPr>
        <p:spPr bwMode="auto">
          <a:xfrm>
            <a:off x="5297488" y="2155825"/>
            <a:ext cx="3286125" cy="708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b="0" dirty="0">
                <a:latin typeface="Kruti Dev 010" pitchFamily="2" charset="0"/>
              </a:rPr>
              <a:t>bPNk</a:t>
            </a:r>
          </a:p>
        </p:txBody>
      </p:sp>
      <p:sp>
        <p:nvSpPr>
          <p:cNvPr id="178212" name="Text Box 36"/>
          <p:cNvSpPr txBox="1">
            <a:spLocks noChangeArrowheads="1"/>
          </p:cNvSpPr>
          <p:nvPr/>
        </p:nvSpPr>
        <p:spPr bwMode="auto">
          <a:xfrm>
            <a:off x="5287963" y="3105150"/>
            <a:ext cx="3286125" cy="708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b="0" dirty="0">
                <a:latin typeface="Kruti Dev 010" pitchFamily="2" charset="0"/>
              </a:rPr>
              <a:t>okpk</a:t>
            </a:r>
          </a:p>
        </p:txBody>
      </p:sp>
      <p:sp>
        <p:nvSpPr>
          <p:cNvPr id="178213" name="Text Box 37"/>
          <p:cNvSpPr txBox="1">
            <a:spLocks noChangeArrowheads="1"/>
          </p:cNvSpPr>
          <p:nvPr/>
        </p:nvSpPr>
        <p:spPr bwMode="auto">
          <a:xfrm>
            <a:off x="5349875" y="2632841"/>
            <a:ext cx="3286125"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/keZ'kkL=</a:t>
            </a:r>
          </a:p>
        </p:txBody>
      </p:sp>
      <p:sp>
        <p:nvSpPr>
          <p:cNvPr id="57370" name="Line 38"/>
          <p:cNvSpPr>
            <a:spLocks noChangeShapeType="1"/>
          </p:cNvSpPr>
          <p:nvPr/>
        </p:nvSpPr>
        <p:spPr bwMode="auto">
          <a:xfrm>
            <a:off x="4217988" y="2743200"/>
            <a:ext cx="68421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71" name="Line 39"/>
          <p:cNvSpPr>
            <a:spLocks noChangeShapeType="1"/>
          </p:cNvSpPr>
          <p:nvPr/>
        </p:nvSpPr>
        <p:spPr bwMode="auto">
          <a:xfrm>
            <a:off x="3332163" y="4614863"/>
            <a:ext cx="2376487"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72" name="Line 40"/>
          <p:cNvSpPr>
            <a:spLocks noChangeShapeType="1"/>
          </p:cNvSpPr>
          <p:nvPr/>
        </p:nvSpPr>
        <p:spPr bwMode="auto">
          <a:xfrm>
            <a:off x="2041525" y="6007100"/>
            <a:ext cx="195421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73" name="Line 41"/>
          <p:cNvSpPr>
            <a:spLocks noChangeShapeType="1"/>
          </p:cNvSpPr>
          <p:nvPr/>
        </p:nvSpPr>
        <p:spPr bwMode="auto">
          <a:xfrm>
            <a:off x="5024438" y="6024563"/>
            <a:ext cx="195421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nodeType="afterEffect">
                                  <p:stCondLst>
                                    <p:cond delay="0"/>
                                  </p:stCondLst>
                                  <p:childTnLst>
                                    <p:set>
                                      <p:cBhvr>
                                        <p:cTn id="18" dur="1" fill="hold">
                                          <p:stCondLst>
                                            <p:cond delay="0"/>
                                          </p:stCondLst>
                                        </p:cTn>
                                        <p:tgtEl>
                                          <p:spTgt spid="178181"/>
                                        </p:tgtEl>
                                        <p:attrNameLst>
                                          <p:attrName>style.visibility</p:attrName>
                                        </p:attrNameLst>
                                      </p:cBhvr>
                                      <p:to>
                                        <p:strVal val="visible"/>
                                      </p:to>
                                    </p:set>
                                    <p:anim calcmode="lin" valueType="num">
                                      <p:cBhvr>
                                        <p:cTn id="19" dur="1000" fill="hold"/>
                                        <p:tgtEl>
                                          <p:spTgt spid="178181"/>
                                        </p:tgtEl>
                                        <p:attrNameLst>
                                          <p:attrName>ppt_w</p:attrName>
                                        </p:attrNameLst>
                                      </p:cBhvr>
                                      <p:tavLst>
                                        <p:tav tm="0">
                                          <p:val>
                                            <p:fltVal val="0"/>
                                          </p:val>
                                        </p:tav>
                                        <p:tav tm="100000">
                                          <p:val>
                                            <p:strVal val="#ppt_w"/>
                                          </p:val>
                                        </p:tav>
                                      </p:tavLst>
                                    </p:anim>
                                    <p:anim calcmode="lin" valueType="num">
                                      <p:cBhvr>
                                        <p:cTn id="20" dur="1000" fill="hold"/>
                                        <p:tgtEl>
                                          <p:spTgt spid="178181"/>
                                        </p:tgtEl>
                                        <p:attrNameLst>
                                          <p:attrName>ppt_h</p:attrName>
                                        </p:attrNameLst>
                                      </p:cBhvr>
                                      <p:tavLst>
                                        <p:tav tm="0">
                                          <p:val>
                                            <p:fltVal val="0"/>
                                          </p:val>
                                        </p:tav>
                                        <p:tav tm="100000">
                                          <p:val>
                                            <p:strVal val="#ppt_h"/>
                                          </p:val>
                                        </p:tav>
                                      </p:tavLst>
                                    </p:anim>
                                    <p:anim calcmode="lin" valueType="num">
                                      <p:cBhvr>
                                        <p:cTn id="21"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nodeType="clickEffect">
                                  <p:stCondLst>
                                    <p:cond delay="0"/>
                                  </p:stCondLst>
                                  <p:childTnLst>
                                    <p:set>
                                      <p:cBhvr>
                                        <p:cTn id="26" dur="1" fill="hold">
                                          <p:stCondLst>
                                            <p:cond delay="0"/>
                                          </p:stCondLst>
                                        </p:cTn>
                                        <p:tgtEl>
                                          <p:spTgt spid="178182"/>
                                        </p:tgtEl>
                                        <p:attrNameLst>
                                          <p:attrName>style.visibility</p:attrName>
                                        </p:attrNameLst>
                                      </p:cBhvr>
                                      <p:to>
                                        <p:strVal val="visible"/>
                                      </p:to>
                                    </p:set>
                                    <p:anim calcmode="lin" valueType="num">
                                      <p:cBhvr>
                                        <p:cTn id="27" dur="1000" fill="hold"/>
                                        <p:tgtEl>
                                          <p:spTgt spid="178182"/>
                                        </p:tgtEl>
                                        <p:attrNameLst>
                                          <p:attrName>ppt_w</p:attrName>
                                        </p:attrNameLst>
                                      </p:cBhvr>
                                      <p:tavLst>
                                        <p:tav tm="0">
                                          <p:val>
                                            <p:fltVal val="0"/>
                                          </p:val>
                                        </p:tav>
                                        <p:tav tm="100000">
                                          <p:val>
                                            <p:strVal val="#ppt_w"/>
                                          </p:val>
                                        </p:tav>
                                      </p:tavLst>
                                    </p:anim>
                                    <p:anim calcmode="lin" valueType="num">
                                      <p:cBhvr>
                                        <p:cTn id="28" dur="1000" fill="hold"/>
                                        <p:tgtEl>
                                          <p:spTgt spid="178182"/>
                                        </p:tgtEl>
                                        <p:attrNameLst>
                                          <p:attrName>ppt_h</p:attrName>
                                        </p:attrNameLst>
                                      </p:cBhvr>
                                      <p:tavLst>
                                        <p:tav tm="0">
                                          <p:val>
                                            <p:fltVal val="0"/>
                                          </p:val>
                                        </p:tav>
                                        <p:tav tm="100000">
                                          <p:val>
                                            <p:strVal val="#ppt_h"/>
                                          </p:val>
                                        </p:tav>
                                      </p:tavLst>
                                    </p:anim>
                                    <p:anim calcmode="lin" valueType="num">
                                      <p:cBhvr>
                                        <p:cTn id="29"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78179"/>
                                        </p:tgtEl>
                                        <p:attrNameLst>
                                          <p:attrName>style.visibility</p:attrName>
                                        </p:attrNameLst>
                                      </p:cBhvr>
                                      <p:to>
                                        <p:strVal val="visible"/>
                                      </p:to>
                                    </p:set>
                                    <p:anim calcmode="lin" valueType="num">
                                      <p:cBhvr>
                                        <p:cTn id="35" dur="1000" fill="hold"/>
                                        <p:tgtEl>
                                          <p:spTgt spid="178179"/>
                                        </p:tgtEl>
                                        <p:attrNameLst>
                                          <p:attrName>ppt_w</p:attrName>
                                        </p:attrNameLst>
                                      </p:cBhvr>
                                      <p:tavLst>
                                        <p:tav tm="0">
                                          <p:val>
                                            <p:fltVal val="0"/>
                                          </p:val>
                                        </p:tav>
                                        <p:tav tm="100000">
                                          <p:val>
                                            <p:strVal val="#ppt_w"/>
                                          </p:val>
                                        </p:tav>
                                      </p:tavLst>
                                    </p:anim>
                                    <p:anim calcmode="lin" valueType="num">
                                      <p:cBhvr>
                                        <p:cTn id="36" dur="1000" fill="hold"/>
                                        <p:tgtEl>
                                          <p:spTgt spid="178179"/>
                                        </p:tgtEl>
                                        <p:attrNameLst>
                                          <p:attrName>ppt_h</p:attrName>
                                        </p:attrNameLst>
                                      </p:cBhvr>
                                      <p:tavLst>
                                        <p:tav tm="0">
                                          <p:val>
                                            <p:fltVal val="0"/>
                                          </p:val>
                                        </p:tav>
                                        <p:tav tm="100000">
                                          <p:val>
                                            <p:strVal val="#ppt_h"/>
                                          </p:val>
                                        </p:tav>
                                      </p:tavLst>
                                    </p:anim>
                                    <p:anim calcmode="lin" valueType="num">
                                      <p:cBhvr>
                                        <p:cTn id="37"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 calcmode="lin" valueType="num">
                                      <p:cBhvr>
                                        <p:cTn id="43" dur="500" fill="hold"/>
                                        <p:tgtEl>
                                          <p:spTgt spid="178180"/>
                                        </p:tgtEl>
                                        <p:attrNameLst>
                                          <p:attrName>ppt_w</p:attrName>
                                        </p:attrNameLst>
                                      </p:cBhvr>
                                      <p:tavLst>
                                        <p:tav tm="0">
                                          <p:val>
                                            <p:fltVal val="0"/>
                                          </p:val>
                                        </p:tav>
                                        <p:tav tm="100000">
                                          <p:val>
                                            <p:strVal val="#ppt_w"/>
                                          </p:val>
                                        </p:tav>
                                      </p:tavLst>
                                    </p:anim>
                                    <p:anim calcmode="lin" valueType="num">
                                      <p:cBhvr>
                                        <p:cTn id="44" dur="500" fill="hold"/>
                                        <p:tgtEl>
                                          <p:spTgt spid="178180"/>
                                        </p:tgtEl>
                                        <p:attrNameLst>
                                          <p:attrName>ppt_h</p:attrName>
                                        </p:attrNameLst>
                                      </p:cBhvr>
                                      <p:tavLst>
                                        <p:tav tm="0">
                                          <p:val>
                                            <p:fltVal val="0"/>
                                          </p:val>
                                        </p:tav>
                                        <p:tav tm="100000">
                                          <p:val>
                                            <p:strVal val="#ppt_h"/>
                                          </p:val>
                                        </p:tav>
                                      </p:tavLst>
                                    </p:anim>
                                    <p:anim calcmode="lin" valueType="num">
                                      <p:cBhvr>
                                        <p:cTn id="45" dur="500" fill="hold"/>
                                        <p:tgtEl>
                                          <p:spTgt spid="178180"/>
                                        </p:tgtEl>
                                        <p:attrNameLst>
                                          <p:attrName>ppt_x</p:attrName>
                                        </p:attrNameLst>
                                      </p:cBhvr>
                                      <p:tavLst>
                                        <p:tav tm="0">
                                          <p:val>
                                            <p:fltVal val="0.5"/>
                                          </p:val>
                                        </p:tav>
                                        <p:tav tm="100000">
                                          <p:val>
                                            <p:strVal val="#ppt_x"/>
                                          </p:val>
                                        </p:tav>
                                      </p:tavLst>
                                    </p:anim>
                                    <p:anim calcmode="lin" valueType="num">
                                      <p:cBhvr>
                                        <p:cTn id="46" dur="500" fill="hold"/>
                                        <p:tgtEl>
                                          <p:spTgt spid="17818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78192"/>
                                        </p:tgtEl>
                                        <p:attrNameLst>
                                          <p:attrName>style.visibility</p:attrName>
                                        </p:attrNameLst>
                                      </p:cBhvr>
                                      <p:to>
                                        <p:strVal val="visible"/>
                                      </p:to>
                                    </p:set>
                                    <p:anim calcmode="lin" valueType="num">
                                      <p:cBhvr>
                                        <p:cTn id="51" dur="500" fill="hold"/>
                                        <p:tgtEl>
                                          <p:spTgt spid="178192"/>
                                        </p:tgtEl>
                                        <p:attrNameLst>
                                          <p:attrName>ppt_w</p:attrName>
                                        </p:attrNameLst>
                                      </p:cBhvr>
                                      <p:tavLst>
                                        <p:tav tm="0">
                                          <p:val>
                                            <p:fltVal val="0"/>
                                          </p:val>
                                        </p:tav>
                                        <p:tav tm="100000">
                                          <p:val>
                                            <p:strVal val="#ppt_w"/>
                                          </p:val>
                                        </p:tav>
                                      </p:tavLst>
                                    </p:anim>
                                    <p:anim calcmode="lin" valueType="num">
                                      <p:cBhvr>
                                        <p:cTn id="52" dur="500" fill="hold"/>
                                        <p:tgtEl>
                                          <p:spTgt spid="178192"/>
                                        </p:tgtEl>
                                        <p:attrNameLst>
                                          <p:attrName>ppt_h</p:attrName>
                                        </p:attrNameLst>
                                      </p:cBhvr>
                                      <p:tavLst>
                                        <p:tav tm="0">
                                          <p:val>
                                            <p:fltVal val="0"/>
                                          </p:val>
                                        </p:tav>
                                        <p:tav tm="100000">
                                          <p:val>
                                            <p:strVal val="#ppt_h"/>
                                          </p:val>
                                        </p:tav>
                                      </p:tavLst>
                                    </p:anim>
                                    <p:anim calcmode="lin" valueType="num">
                                      <p:cBhvr>
                                        <p:cTn id="53" dur="500" fill="hold"/>
                                        <p:tgtEl>
                                          <p:spTgt spid="178192"/>
                                        </p:tgtEl>
                                        <p:attrNameLst>
                                          <p:attrName>ppt_x</p:attrName>
                                        </p:attrNameLst>
                                      </p:cBhvr>
                                      <p:tavLst>
                                        <p:tav tm="0">
                                          <p:val>
                                            <p:fltVal val="0.5"/>
                                          </p:val>
                                        </p:tav>
                                        <p:tav tm="100000">
                                          <p:val>
                                            <p:strVal val="#ppt_x"/>
                                          </p:val>
                                        </p:tav>
                                      </p:tavLst>
                                    </p:anim>
                                    <p:anim calcmode="lin" valueType="num">
                                      <p:cBhvr>
                                        <p:cTn id="54"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78188"/>
                                        </p:tgtEl>
                                        <p:attrNameLst>
                                          <p:attrName>style.visibility</p:attrName>
                                        </p:attrNameLst>
                                      </p:cBhvr>
                                      <p:to>
                                        <p:strVal val="visible"/>
                                      </p:to>
                                    </p:set>
                                    <p:anim calcmode="lin" valueType="num">
                                      <p:cBhvr>
                                        <p:cTn id="59" dur="500" fill="hold"/>
                                        <p:tgtEl>
                                          <p:spTgt spid="178188"/>
                                        </p:tgtEl>
                                        <p:attrNameLst>
                                          <p:attrName>ppt_w</p:attrName>
                                        </p:attrNameLst>
                                      </p:cBhvr>
                                      <p:tavLst>
                                        <p:tav tm="0">
                                          <p:val>
                                            <p:fltVal val="0"/>
                                          </p:val>
                                        </p:tav>
                                        <p:tav tm="100000">
                                          <p:val>
                                            <p:strVal val="#ppt_w"/>
                                          </p:val>
                                        </p:tav>
                                      </p:tavLst>
                                    </p:anim>
                                    <p:anim calcmode="lin" valueType="num">
                                      <p:cBhvr>
                                        <p:cTn id="60" dur="500" fill="hold"/>
                                        <p:tgtEl>
                                          <p:spTgt spid="178188"/>
                                        </p:tgtEl>
                                        <p:attrNameLst>
                                          <p:attrName>ppt_h</p:attrName>
                                        </p:attrNameLst>
                                      </p:cBhvr>
                                      <p:tavLst>
                                        <p:tav tm="0">
                                          <p:val>
                                            <p:fltVal val="0"/>
                                          </p:val>
                                        </p:tav>
                                        <p:tav tm="100000">
                                          <p:val>
                                            <p:strVal val="#ppt_h"/>
                                          </p:val>
                                        </p:tav>
                                      </p:tavLst>
                                    </p:anim>
                                    <p:anim calcmode="lin" valueType="num">
                                      <p:cBhvr>
                                        <p:cTn id="61" dur="500" fill="hold"/>
                                        <p:tgtEl>
                                          <p:spTgt spid="178188"/>
                                        </p:tgtEl>
                                        <p:attrNameLst>
                                          <p:attrName>ppt_x</p:attrName>
                                        </p:attrNameLst>
                                      </p:cBhvr>
                                      <p:tavLst>
                                        <p:tav tm="0">
                                          <p:val>
                                            <p:fltVal val="0.5"/>
                                          </p:val>
                                        </p:tav>
                                        <p:tav tm="100000">
                                          <p:val>
                                            <p:strVal val="#ppt_x"/>
                                          </p:val>
                                        </p:tav>
                                      </p:tavLst>
                                    </p:anim>
                                    <p:anim calcmode="lin" valueType="num">
                                      <p:cBhvr>
                                        <p:cTn id="62"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178187"/>
                                        </p:tgtEl>
                                        <p:attrNameLst>
                                          <p:attrName>style.visibility</p:attrName>
                                        </p:attrNameLst>
                                      </p:cBhvr>
                                      <p:to>
                                        <p:strVal val="visible"/>
                                      </p:to>
                                    </p:set>
                                    <p:anim calcmode="lin" valueType="num">
                                      <p:cBhvr>
                                        <p:cTn id="67" dur="500" fill="hold"/>
                                        <p:tgtEl>
                                          <p:spTgt spid="178187"/>
                                        </p:tgtEl>
                                        <p:attrNameLst>
                                          <p:attrName>ppt_w</p:attrName>
                                        </p:attrNameLst>
                                      </p:cBhvr>
                                      <p:tavLst>
                                        <p:tav tm="0">
                                          <p:val>
                                            <p:fltVal val="0"/>
                                          </p:val>
                                        </p:tav>
                                        <p:tav tm="100000">
                                          <p:val>
                                            <p:strVal val="#ppt_w"/>
                                          </p:val>
                                        </p:tav>
                                      </p:tavLst>
                                    </p:anim>
                                    <p:anim calcmode="lin" valueType="num">
                                      <p:cBhvr>
                                        <p:cTn id="68" dur="500" fill="hold"/>
                                        <p:tgtEl>
                                          <p:spTgt spid="178187"/>
                                        </p:tgtEl>
                                        <p:attrNameLst>
                                          <p:attrName>ppt_h</p:attrName>
                                        </p:attrNameLst>
                                      </p:cBhvr>
                                      <p:tavLst>
                                        <p:tav tm="0">
                                          <p:val>
                                            <p:fltVal val="0"/>
                                          </p:val>
                                        </p:tav>
                                        <p:tav tm="100000">
                                          <p:val>
                                            <p:strVal val="#ppt_h"/>
                                          </p:val>
                                        </p:tav>
                                      </p:tavLst>
                                    </p:anim>
                                    <p:anim calcmode="lin" valueType="num">
                                      <p:cBhvr>
                                        <p:cTn id="69" dur="500" fill="hold"/>
                                        <p:tgtEl>
                                          <p:spTgt spid="178187"/>
                                        </p:tgtEl>
                                        <p:attrNameLst>
                                          <p:attrName>ppt_x</p:attrName>
                                        </p:attrNameLst>
                                      </p:cBhvr>
                                      <p:tavLst>
                                        <p:tav tm="0">
                                          <p:val>
                                            <p:fltVal val="0.5"/>
                                          </p:val>
                                        </p:tav>
                                        <p:tav tm="100000">
                                          <p:val>
                                            <p:strVal val="#ppt_x"/>
                                          </p:val>
                                        </p:tav>
                                      </p:tavLst>
                                    </p:anim>
                                    <p:anim calcmode="lin" valueType="num">
                                      <p:cBhvr>
                                        <p:cTn id="70"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178184"/>
                                        </p:tgtEl>
                                        <p:attrNameLst>
                                          <p:attrName>style.visibility</p:attrName>
                                        </p:attrNameLst>
                                      </p:cBhvr>
                                      <p:to>
                                        <p:strVal val="visible"/>
                                      </p:to>
                                    </p:set>
                                    <p:anim calcmode="lin" valueType="num">
                                      <p:cBhvr>
                                        <p:cTn id="75" dur="500" fill="hold"/>
                                        <p:tgtEl>
                                          <p:spTgt spid="178184"/>
                                        </p:tgtEl>
                                        <p:attrNameLst>
                                          <p:attrName>ppt_w</p:attrName>
                                        </p:attrNameLst>
                                      </p:cBhvr>
                                      <p:tavLst>
                                        <p:tav tm="0">
                                          <p:val>
                                            <p:fltVal val="0"/>
                                          </p:val>
                                        </p:tav>
                                        <p:tav tm="100000">
                                          <p:val>
                                            <p:strVal val="#ppt_w"/>
                                          </p:val>
                                        </p:tav>
                                      </p:tavLst>
                                    </p:anim>
                                    <p:anim calcmode="lin" valueType="num">
                                      <p:cBhvr>
                                        <p:cTn id="76" dur="500" fill="hold"/>
                                        <p:tgtEl>
                                          <p:spTgt spid="178184"/>
                                        </p:tgtEl>
                                        <p:attrNameLst>
                                          <p:attrName>ppt_h</p:attrName>
                                        </p:attrNameLst>
                                      </p:cBhvr>
                                      <p:tavLst>
                                        <p:tav tm="0">
                                          <p:val>
                                            <p:fltVal val="0"/>
                                          </p:val>
                                        </p:tav>
                                        <p:tav tm="100000">
                                          <p:val>
                                            <p:strVal val="#ppt_h"/>
                                          </p:val>
                                        </p:tav>
                                      </p:tavLst>
                                    </p:anim>
                                    <p:anim calcmode="lin" valueType="num">
                                      <p:cBhvr>
                                        <p:cTn id="77" dur="500" fill="hold"/>
                                        <p:tgtEl>
                                          <p:spTgt spid="178184"/>
                                        </p:tgtEl>
                                        <p:attrNameLst>
                                          <p:attrName>ppt_x</p:attrName>
                                        </p:attrNameLst>
                                      </p:cBhvr>
                                      <p:tavLst>
                                        <p:tav tm="0">
                                          <p:val>
                                            <p:fltVal val="0.5"/>
                                          </p:val>
                                        </p:tav>
                                        <p:tav tm="100000">
                                          <p:val>
                                            <p:strVal val="#ppt_x"/>
                                          </p:val>
                                        </p:tav>
                                      </p:tavLst>
                                    </p:anim>
                                    <p:anim calcmode="lin" valueType="num">
                                      <p:cBhvr>
                                        <p:cTn id="78"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178185"/>
                                        </p:tgtEl>
                                        <p:attrNameLst>
                                          <p:attrName>style.visibility</p:attrName>
                                        </p:attrNameLst>
                                      </p:cBhvr>
                                      <p:to>
                                        <p:strVal val="visible"/>
                                      </p:to>
                                    </p:set>
                                    <p:anim calcmode="lin" valueType="num">
                                      <p:cBhvr>
                                        <p:cTn id="83" dur="500" fill="hold"/>
                                        <p:tgtEl>
                                          <p:spTgt spid="178185"/>
                                        </p:tgtEl>
                                        <p:attrNameLst>
                                          <p:attrName>ppt_w</p:attrName>
                                        </p:attrNameLst>
                                      </p:cBhvr>
                                      <p:tavLst>
                                        <p:tav tm="0">
                                          <p:val>
                                            <p:fltVal val="0"/>
                                          </p:val>
                                        </p:tav>
                                        <p:tav tm="100000">
                                          <p:val>
                                            <p:strVal val="#ppt_w"/>
                                          </p:val>
                                        </p:tav>
                                      </p:tavLst>
                                    </p:anim>
                                    <p:anim calcmode="lin" valueType="num">
                                      <p:cBhvr>
                                        <p:cTn id="84" dur="500" fill="hold"/>
                                        <p:tgtEl>
                                          <p:spTgt spid="178185"/>
                                        </p:tgtEl>
                                        <p:attrNameLst>
                                          <p:attrName>ppt_h</p:attrName>
                                        </p:attrNameLst>
                                      </p:cBhvr>
                                      <p:tavLst>
                                        <p:tav tm="0">
                                          <p:val>
                                            <p:fltVal val="0"/>
                                          </p:val>
                                        </p:tav>
                                        <p:tav tm="100000">
                                          <p:val>
                                            <p:strVal val="#ppt_h"/>
                                          </p:val>
                                        </p:tav>
                                      </p:tavLst>
                                    </p:anim>
                                    <p:anim calcmode="lin" valueType="num">
                                      <p:cBhvr>
                                        <p:cTn id="85" dur="500" fill="hold"/>
                                        <p:tgtEl>
                                          <p:spTgt spid="178185"/>
                                        </p:tgtEl>
                                        <p:attrNameLst>
                                          <p:attrName>ppt_x</p:attrName>
                                        </p:attrNameLst>
                                      </p:cBhvr>
                                      <p:tavLst>
                                        <p:tav tm="0">
                                          <p:val>
                                            <p:fltVal val="0.5"/>
                                          </p:val>
                                        </p:tav>
                                        <p:tav tm="100000">
                                          <p:val>
                                            <p:strVal val="#ppt_x"/>
                                          </p:val>
                                        </p:tav>
                                      </p:tavLst>
                                    </p:anim>
                                    <p:anim calcmode="lin" valueType="num">
                                      <p:cBhvr>
                                        <p:cTn id="86"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p:cTn id="90" dur="1" fill="hold">
                                          <p:stCondLst>
                                            <p:cond delay="0"/>
                                          </p:stCondLst>
                                        </p:cTn>
                                        <p:tgtEl>
                                          <p:spTgt spid="178186"/>
                                        </p:tgtEl>
                                        <p:attrNameLst>
                                          <p:attrName>style.visibility</p:attrName>
                                        </p:attrNameLst>
                                      </p:cBhvr>
                                      <p:to>
                                        <p:strVal val="visible"/>
                                      </p:to>
                                    </p:set>
                                    <p:anim calcmode="lin" valueType="num">
                                      <p:cBhvr>
                                        <p:cTn id="91" dur="500" fill="hold"/>
                                        <p:tgtEl>
                                          <p:spTgt spid="178186"/>
                                        </p:tgtEl>
                                        <p:attrNameLst>
                                          <p:attrName>ppt_w</p:attrName>
                                        </p:attrNameLst>
                                      </p:cBhvr>
                                      <p:tavLst>
                                        <p:tav tm="0">
                                          <p:val>
                                            <p:fltVal val="0"/>
                                          </p:val>
                                        </p:tav>
                                        <p:tav tm="100000">
                                          <p:val>
                                            <p:strVal val="#ppt_w"/>
                                          </p:val>
                                        </p:tav>
                                      </p:tavLst>
                                    </p:anim>
                                    <p:anim calcmode="lin" valueType="num">
                                      <p:cBhvr>
                                        <p:cTn id="92" dur="500" fill="hold"/>
                                        <p:tgtEl>
                                          <p:spTgt spid="178186"/>
                                        </p:tgtEl>
                                        <p:attrNameLst>
                                          <p:attrName>ppt_h</p:attrName>
                                        </p:attrNameLst>
                                      </p:cBhvr>
                                      <p:tavLst>
                                        <p:tav tm="0">
                                          <p:val>
                                            <p:fltVal val="0"/>
                                          </p:val>
                                        </p:tav>
                                        <p:tav tm="100000">
                                          <p:val>
                                            <p:strVal val="#ppt_h"/>
                                          </p:val>
                                        </p:tav>
                                      </p:tavLst>
                                    </p:anim>
                                    <p:anim calcmode="lin" valueType="num">
                                      <p:cBhvr>
                                        <p:cTn id="93" dur="500" fill="hold"/>
                                        <p:tgtEl>
                                          <p:spTgt spid="178186"/>
                                        </p:tgtEl>
                                        <p:attrNameLst>
                                          <p:attrName>ppt_x</p:attrName>
                                        </p:attrNameLst>
                                      </p:cBhvr>
                                      <p:tavLst>
                                        <p:tav tm="0">
                                          <p:val>
                                            <p:fltVal val="0.5"/>
                                          </p:val>
                                        </p:tav>
                                        <p:tav tm="100000">
                                          <p:val>
                                            <p:strVal val="#ppt_x"/>
                                          </p:val>
                                        </p:tav>
                                      </p:tavLst>
                                    </p:anim>
                                    <p:anim calcmode="lin" valueType="num">
                                      <p:cBhvr>
                                        <p:cTn id="94"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528" fill="hold" nodeType="clickEffect">
                                  <p:stCondLst>
                                    <p:cond delay="0"/>
                                  </p:stCondLst>
                                  <p:childTnLst>
                                    <p:set>
                                      <p:cBhvr>
                                        <p:cTn id="98" dur="1" fill="hold">
                                          <p:stCondLst>
                                            <p:cond delay="0"/>
                                          </p:stCondLst>
                                        </p:cTn>
                                        <p:tgtEl>
                                          <p:spTgt spid="178195"/>
                                        </p:tgtEl>
                                        <p:attrNameLst>
                                          <p:attrName>style.visibility</p:attrName>
                                        </p:attrNameLst>
                                      </p:cBhvr>
                                      <p:to>
                                        <p:strVal val="visible"/>
                                      </p:to>
                                    </p:set>
                                    <p:anim calcmode="lin" valueType="num">
                                      <p:cBhvr>
                                        <p:cTn id="99" dur="500" fill="hold"/>
                                        <p:tgtEl>
                                          <p:spTgt spid="178195"/>
                                        </p:tgtEl>
                                        <p:attrNameLst>
                                          <p:attrName>ppt_w</p:attrName>
                                        </p:attrNameLst>
                                      </p:cBhvr>
                                      <p:tavLst>
                                        <p:tav tm="0">
                                          <p:val>
                                            <p:fltVal val="0"/>
                                          </p:val>
                                        </p:tav>
                                        <p:tav tm="100000">
                                          <p:val>
                                            <p:strVal val="#ppt_w"/>
                                          </p:val>
                                        </p:tav>
                                      </p:tavLst>
                                    </p:anim>
                                    <p:anim calcmode="lin" valueType="num">
                                      <p:cBhvr>
                                        <p:cTn id="100" dur="500" fill="hold"/>
                                        <p:tgtEl>
                                          <p:spTgt spid="178195"/>
                                        </p:tgtEl>
                                        <p:attrNameLst>
                                          <p:attrName>ppt_h</p:attrName>
                                        </p:attrNameLst>
                                      </p:cBhvr>
                                      <p:tavLst>
                                        <p:tav tm="0">
                                          <p:val>
                                            <p:fltVal val="0"/>
                                          </p:val>
                                        </p:tav>
                                        <p:tav tm="100000">
                                          <p:val>
                                            <p:strVal val="#ppt_h"/>
                                          </p:val>
                                        </p:tav>
                                      </p:tavLst>
                                    </p:anim>
                                    <p:anim calcmode="lin" valueType="num">
                                      <p:cBhvr>
                                        <p:cTn id="101" dur="500" fill="hold"/>
                                        <p:tgtEl>
                                          <p:spTgt spid="178195"/>
                                        </p:tgtEl>
                                        <p:attrNameLst>
                                          <p:attrName>ppt_x</p:attrName>
                                        </p:attrNameLst>
                                      </p:cBhvr>
                                      <p:tavLst>
                                        <p:tav tm="0">
                                          <p:val>
                                            <p:fltVal val="0.5"/>
                                          </p:val>
                                        </p:tav>
                                        <p:tav tm="100000">
                                          <p:val>
                                            <p:strVal val="#ppt_x"/>
                                          </p:val>
                                        </p:tav>
                                      </p:tavLst>
                                    </p:anim>
                                    <p:anim calcmode="lin" valueType="num">
                                      <p:cBhvr>
                                        <p:cTn id="102" dur="500" fill="hold"/>
                                        <p:tgtEl>
                                          <p:spTgt spid="178195"/>
                                        </p:tgtEl>
                                        <p:attrNameLst>
                                          <p:attrName>ppt_y</p:attrName>
                                        </p:attrNameLst>
                                      </p:cBhvr>
                                      <p:tavLst>
                                        <p:tav tm="0">
                                          <p:val>
                                            <p:fltVal val="0.5"/>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2" fill="hold" nodeType="clickEffect">
                                  <p:stCondLst>
                                    <p:cond delay="0"/>
                                  </p:stCondLst>
                                  <p:childTnLst>
                                    <p:set>
                                      <p:cBhvr>
                                        <p:cTn id="106" dur="1" fill="hold">
                                          <p:stCondLst>
                                            <p:cond delay="0"/>
                                          </p:stCondLst>
                                        </p:cTn>
                                        <p:tgtEl>
                                          <p:spTgt spid="178196"/>
                                        </p:tgtEl>
                                        <p:attrNameLst>
                                          <p:attrName>style.visibility</p:attrName>
                                        </p:attrNameLst>
                                      </p:cBhvr>
                                      <p:to>
                                        <p:strVal val="visible"/>
                                      </p:to>
                                    </p:set>
                                    <p:anim calcmode="lin" valueType="num">
                                      <p:cBhvr>
                                        <p:cTn id="107" dur="500" fill="hold"/>
                                        <p:tgtEl>
                                          <p:spTgt spid="178196"/>
                                        </p:tgtEl>
                                        <p:attrNameLst>
                                          <p:attrName>ppt_x</p:attrName>
                                        </p:attrNameLst>
                                      </p:cBhvr>
                                      <p:tavLst>
                                        <p:tav tm="0">
                                          <p:val>
                                            <p:strVal val="#ppt_x+#ppt_w/2"/>
                                          </p:val>
                                        </p:tav>
                                        <p:tav tm="100000">
                                          <p:val>
                                            <p:strVal val="#ppt_x"/>
                                          </p:val>
                                        </p:tav>
                                      </p:tavLst>
                                    </p:anim>
                                    <p:anim calcmode="lin" valueType="num">
                                      <p:cBhvr>
                                        <p:cTn id="108" dur="500" fill="hold"/>
                                        <p:tgtEl>
                                          <p:spTgt spid="178196"/>
                                        </p:tgtEl>
                                        <p:attrNameLst>
                                          <p:attrName>ppt_y</p:attrName>
                                        </p:attrNameLst>
                                      </p:cBhvr>
                                      <p:tavLst>
                                        <p:tav tm="0">
                                          <p:val>
                                            <p:strVal val="#ppt_y"/>
                                          </p:val>
                                        </p:tav>
                                        <p:tav tm="100000">
                                          <p:val>
                                            <p:strVal val="#ppt_y"/>
                                          </p:val>
                                        </p:tav>
                                      </p:tavLst>
                                    </p:anim>
                                    <p:anim calcmode="lin" valueType="num">
                                      <p:cBhvr>
                                        <p:cTn id="109" dur="500" fill="hold"/>
                                        <p:tgtEl>
                                          <p:spTgt spid="178196"/>
                                        </p:tgtEl>
                                        <p:attrNameLst>
                                          <p:attrName>ppt_w</p:attrName>
                                        </p:attrNameLst>
                                      </p:cBhvr>
                                      <p:tavLst>
                                        <p:tav tm="0">
                                          <p:val>
                                            <p:fltVal val="0"/>
                                          </p:val>
                                        </p:tav>
                                        <p:tav tm="100000">
                                          <p:val>
                                            <p:strVal val="#ppt_w"/>
                                          </p:val>
                                        </p:tav>
                                      </p:tavLst>
                                    </p:anim>
                                    <p:anim calcmode="lin" valueType="num">
                                      <p:cBhvr>
                                        <p:cTn id="110" dur="500" fill="hold"/>
                                        <p:tgtEl>
                                          <p:spTgt spid="178196"/>
                                        </p:tgtEl>
                                        <p:attrNameLst>
                                          <p:attrName>ppt_h</p:attrName>
                                        </p:attrNameLst>
                                      </p:cBhvr>
                                      <p:tavLst>
                                        <p:tav tm="0">
                                          <p:val>
                                            <p:strVal val="#ppt_h"/>
                                          </p:val>
                                        </p:tav>
                                        <p:tav tm="100000">
                                          <p:val>
                                            <p:strVal val="#ppt_h"/>
                                          </p:val>
                                        </p:tav>
                                      </p:tavLst>
                                    </p:anim>
                                  </p:childTnLst>
                                </p:cTn>
                              </p:par>
                            </p:childTnLst>
                          </p:cTn>
                        </p:par>
                        <p:par>
                          <p:cTn id="111" fill="hold" nodeType="afterGroup">
                            <p:stCondLst>
                              <p:cond delay="500"/>
                            </p:stCondLst>
                            <p:childTnLst>
                              <p:par>
                                <p:cTn id="112" presetID="23" presetClass="entr" presetSubtype="272" fill="hold" grpId="0" nodeType="afterEffect">
                                  <p:stCondLst>
                                    <p:cond delay="0"/>
                                  </p:stCondLst>
                                  <p:childTnLst>
                                    <p:set>
                                      <p:cBhvr>
                                        <p:cTn id="113" dur="1" fill="hold">
                                          <p:stCondLst>
                                            <p:cond delay="0"/>
                                          </p:stCondLst>
                                        </p:cTn>
                                        <p:tgtEl>
                                          <p:spTgt spid="178206"/>
                                        </p:tgtEl>
                                        <p:attrNameLst>
                                          <p:attrName>style.visibility</p:attrName>
                                        </p:attrNameLst>
                                      </p:cBhvr>
                                      <p:to>
                                        <p:strVal val="visible"/>
                                      </p:to>
                                    </p:set>
                                    <p:anim calcmode="lin" valueType="num">
                                      <p:cBhvr>
                                        <p:cTn id="114" dur="500" fill="hold"/>
                                        <p:tgtEl>
                                          <p:spTgt spid="178206"/>
                                        </p:tgtEl>
                                        <p:attrNameLst>
                                          <p:attrName>ppt_w</p:attrName>
                                        </p:attrNameLst>
                                      </p:cBhvr>
                                      <p:tavLst>
                                        <p:tav tm="0">
                                          <p:val>
                                            <p:strVal val="2/3*#ppt_w"/>
                                          </p:val>
                                        </p:tav>
                                        <p:tav tm="100000">
                                          <p:val>
                                            <p:strVal val="#ppt_w"/>
                                          </p:val>
                                        </p:tav>
                                      </p:tavLst>
                                    </p:anim>
                                    <p:anim calcmode="lin" valueType="num">
                                      <p:cBhvr>
                                        <p:cTn id="115" dur="500" fill="hold"/>
                                        <p:tgtEl>
                                          <p:spTgt spid="1782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6"/>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272" fill="hold" grpId="0" nodeType="clickEffect">
                                  <p:stCondLst>
                                    <p:cond delay="0"/>
                                  </p:stCondLst>
                                  <p:childTnLst>
                                    <p:set>
                                      <p:cBhvr>
                                        <p:cTn id="119" dur="1" fill="hold">
                                          <p:stCondLst>
                                            <p:cond delay="0"/>
                                          </p:stCondLst>
                                        </p:cTn>
                                        <p:tgtEl>
                                          <p:spTgt spid="178207"/>
                                        </p:tgtEl>
                                        <p:attrNameLst>
                                          <p:attrName>style.visibility</p:attrName>
                                        </p:attrNameLst>
                                      </p:cBhvr>
                                      <p:to>
                                        <p:strVal val="visible"/>
                                      </p:to>
                                    </p:set>
                                    <p:anim calcmode="lin" valueType="num">
                                      <p:cBhvr>
                                        <p:cTn id="120" dur="500" fill="hold"/>
                                        <p:tgtEl>
                                          <p:spTgt spid="178207"/>
                                        </p:tgtEl>
                                        <p:attrNameLst>
                                          <p:attrName>ppt_w</p:attrName>
                                        </p:attrNameLst>
                                      </p:cBhvr>
                                      <p:tavLst>
                                        <p:tav tm="0">
                                          <p:val>
                                            <p:strVal val="2/3*#ppt_w"/>
                                          </p:val>
                                        </p:tav>
                                        <p:tav tm="100000">
                                          <p:val>
                                            <p:strVal val="#ppt_w"/>
                                          </p:val>
                                        </p:tav>
                                      </p:tavLst>
                                    </p:anim>
                                    <p:anim calcmode="lin" valueType="num">
                                      <p:cBhvr>
                                        <p:cTn id="121" dur="500" fill="hold"/>
                                        <p:tgtEl>
                                          <p:spTgt spid="17820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7"/>
                                        </p:tgtEl>
                                        <p:attrNameLst>
                                          <p:attrName>style.visibility</p:attrName>
                                        </p:attrNameLst>
                                      </p:cBhvr>
                                      <p:to>
                                        <p:strVal val="hidden"/>
                                      </p:to>
                                    </p:set>
                                  </p:subTnLst>
                                </p:cTn>
                              </p:par>
                            </p:childTnLst>
                          </p:cTn>
                        </p:par>
                      </p:childTnLst>
                    </p:cTn>
                  </p:par>
                  <p:par>
                    <p:cTn id="122" fill="hold" nodeType="clickPar">
                      <p:stCondLst>
                        <p:cond delay="indefinite"/>
                      </p:stCondLst>
                      <p:childTnLst>
                        <p:par>
                          <p:cTn id="123" fill="hold" nodeType="withGroup">
                            <p:stCondLst>
                              <p:cond delay="0"/>
                            </p:stCondLst>
                            <p:childTnLst>
                              <p:par>
                                <p:cTn id="124" presetID="17" presetClass="entr" presetSubtype="8" fill="hold" nodeType="clickEffect">
                                  <p:stCondLst>
                                    <p:cond delay="0"/>
                                  </p:stCondLst>
                                  <p:childTnLst>
                                    <p:set>
                                      <p:cBhvr>
                                        <p:cTn id="125" dur="1" fill="hold">
                                          <p:stCondLst>
                                            <p:cond delay="0"/>
                                          </p:stCondLst>
                                        </p:cTn>
                                        <p:tgtEl>
                                          <p:spTgt spid="178197"/>
                                        </p:tgtEl>
                                        <p:attrNameLst>
                                          <p:attrName>style.visibility</p:attrName>
                                        </p:attrNameLst>
                                      </p:cBhvr>
                                      <p:to>
                                        <p:strVal val="visible"/>
                                      </p:to>
                                    </p:set>
                                    <p:anim calcmode="lin" valueType="num">
                                      <p:cBhvr>
                                        <p:cTn id="126" dur="500" fill="hold"/>
                                        <p:tgtEl>
                                          <p:spTgt spid="178197"/>
                                        </p:tgtEl>
                                        <p:attrNameLst>
                                          <p:attrName>ppt_x</p:attrName>
                                        </p:attrNameLst>
                                      </p:cBhvr>
                                      <p:tavLst>
                                        <p:tav tm="0">
                                          <p:val>
                                            <p:strVal val="#ppt_x-#ppt_w/2"/>
                                          </p:val>
                                        </p:tav>
                                        <p:tav tm="100000">
                                          <p:val>
                                            <p:strVal val="#ppt_x"/>
                                          </p:val>
                                        </p:tav>
                                      </p:tavLst>
                                    </p:anim>
                                    <p:anim calcmode="lin" valueType="num">
                                      <p:cBhvr>
                                        <p:cTn id="127" dur="500" fill="hold"/>
                                        <p:tgtEl>
                                          <p:spTgt spid="178197"/>
                                        </p:tgtEl>
                                        <p:attrNameLst>
                                          <p:attrName>ppt_y</p:attrName>
                                        </p:attrNameLst>
                                      </p:cBhvr>
                                      <p:tavLst>
                                        <p:tav tm="0">
                                          <p:val>
                                            <p:strVal val="#ppt_y"/>
                                          </p:val>
                                        </p:tav>
                                        <p:tav tm="100000">
                                          <p:val>
                                            <p:strVal val="#ppt_y"/>
                                          </p:val>
                                        </p:tav>
                                      </p:tavLst>
                                    </p:anim>
                                    <p:anim calcmode="lin" valueType="num">
                                      <p:cBhvr>
                                        <p:cTn id="128" dur="500" fill="hold"/>
                                        <p:tgtEl>
                                          <p:spTgt spid="178197"/>
                                        </p:tgtEl>
                                        <p:attrNameLst>
                                          <p:attrName>ppt_w</p:attrName>
                                        </p:attrNameLst>
                                      </p:cBhvr>
                                      <p:tavLst>
                                        <p:tav tm="0">
                                          <p:val>
                                            <p:fltVal val="0"/>
                                          </p:val>
                                        </p:tav>
                                        <p:tav tm="100000">
                                          <p:val>
                                            <p:strVal val="#ppt_w"/>
                                          </p:val>
                                        </p:tav>
                                      </p:tavLst>
                                    </p:anim>
                                    <p:anim calcmode="lin" valueType="num">
                                      <p:cBhvr>
                                        <p:cTn id="129" dur="500" fill="hold"/>
                                        <p:tgtEl>
                                          <p:spTgt spid="178197"/>
                                        </p:tgtEl>
                                        <p:attrNameLst>
                                          <p:attrName>ppt_h</p:attrName>
                                        </p:attrNameLst>
                                      </p:cBhvr>
                                      <p:tavLst>
                                        <p:tav tm="0">
                                          <p:val>
                                            <p:strVal val="#ppt_h"/>
                                          </p:val>
                                        </p:tav>
                                        <p:tav tm="100000">
                                          <p:val>
                                            <p:strVal val="#ppt_h"/>
                                          </p:val>
                                        </p:tav>
                                      </p:tavLst>
                                    </p:anim>
                                  </p:childTnLst>
                                </p:cTn>
                              </p:par>
                            </p:childTnLst>
                          </p:cTn>
                        </p:par>
                        <p:par>
                          <p:cTn id="130" fill="hold" nodeType="afterGroup">
                            <p:stCondLst>
                              <p:cond delay="500"/>
                            </p:stCondLst>
                            <p:childTnLst>
                              <p:par>
                                <p:cTn id="131" presetID="23" presetClass="entr" presetSubtype="272" fill="hold" grpId="0" nodeType="afterEffect">
                                  <p:stCondLst>
                                    <p:cond delay="0"/>
                                  </p:stCondLst>
                                  <p:childTnLst>
                                    <p:set>
                                      <p:cBhvr>
                                        <p:cTn id="132" dur="1" fill="hold">
                                          <p:stCondLst>
                                            <p:cond delay="0"/>
                                          </p:stCondLst>
                                        </p:cTn>
                                        <p:tgtEl>
                                          <p:spTgt spid="178210"/>
                                        </p:tgtEl>
                                        <p:attrNameLst>
                                          <p:attrName>style.visibility</p:attrName>
                                        </p:attrNameLst>
                                      </p:cBhvr>
                                      <p:to>
                                        <p:strVal val="visible"/>
                                      </p:to>
                                    </p:set>
                                    <p:anim calcmode="lin" valueType="num">
                                      <p:cBhvr>
                                        <p:cTn id="133" dur="500" fill="hold"/>
                                        <p:tgtEl>
                                          <p:spTgt spid="178210"/>
                                        </p:tgtEl>
                                        <p:attrNameLst>
                                          <p:attrName>ppt_w</p:attrName>
                                        </p:attrNameLst>
                                      </p:cBhvr>
                                      <p:tavLst>
                                        <p:tav tm="0">
                                          <p:val>
                                            <p:strVal val="2/3*#ppt_w"/>
                                          </p:val>
                                        </p:tav>
                                        <p:tav tm="100000">
                                          <p:val>
                                            <p:strVal val="#ppt_w"/>
                                          </p:val>
                                        </p:tav>
                                      </p:tavLst>
                                    </p:anim>
                                    <p:anim calcmode="lin" valueType="num">
                                      <p:cBhvr>
                                        <p:cTn id="134"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35" fill="hold" nodeType="clickPar">
                      <p:stCondLst>
                        <p:cond delay="indefinite"/>
                      </p:stCondLst>
                      <p:childTnLst>
                        <p:par>
                          <p:cTn id="136" fill="hold" nodeType="withGroup">
                            <p:stCondLst>
                              <p:cond delay="0"/>
                            </p:stCondLst>
                            <p:childTnLst>
                              <p:par>
                                <p:cTn id="137" presetID="23" presetClass="entr" presetSubtype="272" fill="hold" grpId="0" nodeType="clickEffect">
                                  <p:stCondLst>
                                    <p:cond delay="0"/>
                                  </p:stCondLst>
                                  <p:childTnLst>
                                    <p:set>
                                      <p:cBhvr>
                                        <p:cTn id="138" dur="1" fill="hold">
                                          <p:stCondLst>
                                            <p:cond delay="0"/>
                                          </p:stCondLst>
                                        </p:cTn>
                                        <p:tgtEl>
                                          <p:spTgt spid="178212"/>
                                        </p:tgtEl>
                                        <p:attrNameLst>
                                          <p:attrName>style.visibility</p:attrName>
                                        </p:attrNameLst>
                                      </p:cBhvr>
                                      <p:to>
                                        <p:strVal val="visible"/>
                                      </p:to>
                                    </p:set>
                                    <p:anim calcmode="lin" valueType="num">
                                      <p:cBhvr>
                                        <p:cTn id="139" dur="500" fill="hold"/>
                                        <p:tgtEl>
                                          <p:spTgt spid="178212"/>
                                        </p:tgtEl>
                                        <p:attrNameLst>
                                          <p:attrName>ppt_w</p:attrName>
                                        </p:attrNameLst>
                                      </p:cBhvr>
                                      <p:tavLst>
                                        <p:tav tm="0">
                                          <p:val>
                                            <p:strVal val="2/3*#ppt_w"/>
                                          </p:val>
                                        </p:tav>
                                        <p:tav tm="100000">
                                          <p:val>
                                            <p:strVal val="#ppt_w"/>
                                          </p:val>
                                        </p:tav>
                                      </p:tavLst>
                                    </p:anim>
                                    <p:anim calcmode="lin" valueType="num">
                                      <p:cBhvr>
                                        <p:cTn id="140" dur="500" fill="hold"/>
                                        <p:tgtEl>
                                          <p:spTgt spid="178212"/>
                                        </p:tgtEl>
                                        <p:attrNameLst>
                                          <p:attrName>ppt_h</p:attrName>
                                        </p:attrNameLst>
                                      </p:cBhvr>
                                      <p:tavLst>
                                        <p:tav tm="0">
                                          <p:val>
                                            <p:strVal val="2/3*#ppt_h"/>
                                          </p:val>
                                        </p:tav>
                                        <p:tav tm="100000">
                                          <p:val>
                                            <p:strVal val="#ppt_h"/>
                                          </p:val>
                                        </p:tav>
                                      </p:tavLst>
                                    </p:anim>
                                  </p:childTnLst>
                                </p:cTn>
                              </p:par>
                            </p:childTnLst>
                          </p:cTn>
                        </p:par>
                        <p:par>
                          <p:cTn id="141" fill="hold" nodeType="afterGroup">
                            <p:stCondLst>
                              <p:cond delay="500"/>
                            </p:stCondLst>
                            <p:childTnLst>
                              <p:par>
                                <p:cTn id="142" presetID="23" presetClass="entr" presetSubtype="272" fill="hold" nodeType="afterEffect">
                                  <p:stCondLst>
                                    <p:cond delay="0"/>
                                  </p:stCondLst>
                                  <p:childTnLst>
                                    <p:set>
                                      <p:cBhvr>
                                        <p:cTn id="143" dur="1" fill="hold">
                                          <p:stCondLst>
                                            <p:cond delay="0"/>
                                          </p:stCondLst>
                                        </p:cTn>
                                        <p:tgtEl>
                                          <p:spTgt spid="178209"/>
                                        </p:tgtEl>
                                        <p:attrNameLst>
                                          <p:attrName>style.visibility</p:attrName>
                                        </p:attrNameLst>
                                      </p:cBhvr>
                                      <p:to>
                                        <p:strVal val="visible"/>
                                      </p:to>
                                    </p:set>
                                    <p:anim calcmode="lin" valueType="num">
                                      <p:cBhvr>
                                        <p:cTn id="144" dur="500" fill="hold"/>
                                        <p:tgtEl>
                                          <p:spTgt spid="178209"/>
                                        </p:tgtEl>
                                        <p:attrNameLst>
                                          <p:attrName>ppt_w</p:attrName>
                                        </p:attrNameLst>
                                      </p:cBhvr>
                                      <p:tavLst>
                                        <p:tav tm="0">
                                          <p:val>
                                            <p:strVal val="2/3*#ppt_w"/>
                                          </p:val>
                                        </p:tav>
                                        <p:tav tm="100000">
                                          <p:val>
                                            <p:strVal val="#ppt_w"/>
                                          </p:val>
                                        </p:tav>
                                      </p:tavLst>
                                    </p:anim>
                                    <p:anim calcmode="lin" valueType="num">
                                      <p:cBhvr>
                                        <p:cTn id="145" dur="500" fill="hold"/>
                                        <p:tgtEl>
                                          <p:spTgt spid="178209"/>
                                        </p:tgtEl>
                                        <p:attrNameLst>
                                          <p:attrName>ppt_h</p:attrName>
                                        </p:attrNameLst>
                                      </p:cBhvr>
                                      <p:tavLst>
                                        <p:tav tm="0">
                                          <p:val>
                                            <p:strVal val="2/3*#ppt_h"/>
                                          </p:val>
                                        </p:tav>
                                        <p:tav tm="100000">
                                          <p:val>
                                            <p:strVal val="#ppt_h"/>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 presetClass="exit" presetSubtype="0" fill="hold" grpId="1" nodeType="clickEffect">
                                  <p:stCondLst>
                                    <p:cond delay="0"/>
                                  </p:stCondLst>
                                  <p:childTnLst>
                                    <p:set>
                                      <p:cBhvr>
                                        <p:cTn id="149" dur="1" fill="hold">
                                          <p:stCondLst>
                                            <p:cond delay="499"/>
                                          </p:stCondLst>
                                        </p:cTn>
                                        <p:tgtEl>
                                          <p:spTgt spid="178212"/>
                                        </p:tgtEl>
                                        <p:attrNameLst>
                                          <p:attrName>style.visibility</p:attrName>
                                        </p:attrNameLst>
                                      </p:cBhvr>
                                      <p:to>
                                        <p:strVal val="hidden"/>
                                      </p:to>
                                    </p:set>
                                  </p:childTnLst>
                                </p:cTn>
                              </p:par>
                            </p:childTnLst>
                          </p:cTn>
                        </p:par>
                        <p:par>
                          <p:cTn id="150" fill="hold" nodeType="afterGroup">
                            <p:stCondLst>
                              <p:cond delay="500"/>
                            </p:stCondLst>
                            <p:childTnLst>
                              <p:par>
                                <p:cTn id="151" presetID="23" presetClass="entr" presetSubtype="272" fill="hold" nodeType="afterEffect">
                                  <p:stCondLst>
                                    <p:cond delay="0"/>
                                  </p:stCondLst>
                                  <p:childTnLst>
                                    <p:set>
                                      <p:cBhvr>
                                        <p:cTn id="152" dur="1" fill="hold">
                                          <p:stCondLst>
                                            <p:cond delay="0"/>
                                          </p:stCondLst>
                                        </p:cTn>
                                        <p:tgtEl>
                                          <p:spTgt spid="178213"/>
                                        </p:tgtEl>
                                        <p:attrNameLst>
                                          <p:attrName>style.visibility</p:attrName>
                                        </p:attrNameLst>
                                      </p:cBhvr>
                                      <p:to>
                                        <p:strVal val="visible"/>
                                      </p:to>
                                    </p:set>
                                    <p:anim calcmode="lin" valueType="num">
                                      <p:cBhvr>
                                        <p:cTn id="153" dur="500" fill="hold"/>
                                        <p:tgtEl>
                                          <p:spTgt spid="178213"/>
                                        </p:tgtEl>
                                        <p:attrNameLst>
                                          <p:attrName>ppt_w</p:attrName>
                                        </p:attrNameLst>
                                      </p:cBhvr>
                                      <p:tavLst>
                                        <p:tav tm="0">
                                          <p:val>
                                            <p:strVal val="2/3*#ppt_w"/>
                                          </p:val>
                                        </p:tav>
                                        <p:tav tm="100000">
                                          <p:val>
                                            <p:strVal val="#ppt_w"/>
                                          </p:val>
                                        </p:tav>
                                      </p:tavLst>
                                    </p:anim>
                                    <p:anim calcmode="lin" valueType="num">
                                      <p:cBhvr>
                                        <p:cTn id="154" dur="500" fill="hold"/>
                                        <p:tgtEl>
                                          <p:spTgt spid="17821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autoUpdateAnimBg="0"/>
      <p:bldP spid="178206" grpId="0" autoUpdateAnimBg="0"/>
      <p:bldP spid="178207" grpId="0" autoUpdateAnimBg="0"/>
      <p:bldP spid="178210" grpId="0" autoUpdateAnimBg="0"/>
      <p:bldP spid="178212" grpId="0" autoUpdateAnimBg="0"/>
      <p:bldP spid="178212" grpId="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438807" y="0"/>
            <a:ext cx="8705193" cy="212109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59394" name="Text Box 6"/>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16392" name="Rectangle 8"/>
          <p:cNvSpPr>
            <a:spLocks noChangeArrowheads="1"/>
          </p:cNvSpPr>
          <p:nvPr/>
        </p:nvSpPr>
        <p:spPr bwMode="auto">
          <a:xfrm>
            <a:off x="428625" y="1781175"/>
            <a:ext cx="8205788" cy="507574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ts val="2400"/>
              </a:spcBef>
              <a:defRPr/>
            </a:pPr>
            <a:r>
              <a:rPr lang="en-US" sz="66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izkphu le;</a:t>
            </a:r>
          </a:p>
          <a:p>
            <a:pPr algn="ctr">
              <a:spcBef>
                <a:spcPts val="2400"/>
              </a:spcBef>
              <a:defRPr/>
            </a:pPr>
            <a:r>
              <a:rPr lang="en-US" sz="66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dh okpk;sa</a:t>
            </a:r>
          </a:p>
          <a:p>
            <a:pPr algn="ctr">
              <a:spcBef>
                <a:spcPts val="2400"/>
              </a:spcBef>
              <a:defRPr/>
            </a:pPr>
            <a:r>
              <a:rPr lang="en-US" sz="66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,oa</a:t>
            </a:r>
          </a:p>
          <a:p>
            <a:pPr algn="ctr">
              <a:spcBef>
                <a:spcPts val="2400"/>
              </a:spcBef>
              <a:defRPr/>
            </a:pPr>
            <a:r>
              <a:rPr lang="en-US" sz="66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vuqca/k</a:t>
            </a:r>
          </a:p>
        </p:txBody>
      </p:sp>
      <p:sp>
        <p:nvSpPr>
          <p:cNvPr id="59396" name="Rectangle 10"/>
          <p:cNvSpPr>
            <a:spLocks noChangeArrowheads="1"/>
          </p:cNvSpPr>
          <p:nvPr/>
        </p:nvSpPr>
        <p:spPr bwMode="auto">
          <a:xfrm>
            <a:off x="8639175" y="514667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6397" name="Rectangle 13"/>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21</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ChangeArrowheads="1"/>
          </p:cNvSpPr>
          <p:nvPr/>
        </p:nvSpPr>
        <p:spPr bwMode="auto">
          <a:xfrm>
            <a:off x="472966" y="697566"/>
            <a:ext cx="8371489"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61442" name="Text Box 4"/>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74474" name="Text Box 10"/>
          <p:cNvSpPr txBox="1">
            <a:spLocks noChangeArrowheads="1"/>
          </p:cNvSpPr>
          <p:nvPr/>
        </p:nvSpPr>
        <p:spPr bwMode="auto">
          <a:xfrm>
            <a:off x="-30538" y="0"/>
            <a:ext cx="3956159" cy="707886"/>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dirty="0">
                <a:ln>
                  <a:solidFill>
                    <a:srgbClr val="FFFF00"/>
                  </a:solidFill>
                </a:ln>
                <a:solidFill>
                  <a:srgbClr val="FFFF00"/>
                </a:solidFill>
                <a:latin typeface="Kruti Dev 010" pitchFamily="2" charset="0"/>
              </a:rPr>
              <a:t>v/;;u lgk;d</a:t>
            </a:r>
            <a:r>
              <a:rPr lang="en-US" sz="3600" dirty="0">
                <a:ln>
                  <a:solidFill>
                    <a:srgbClr val="FFFF00"/>
                  </a:solidFill>
                </a:ln>
                <a:solidFill>
                  <a:srgbClr val="FFFF00"/>
                </a:solidFill>
                <a:latin typeface="Kruti Dev 010" pitchFamily="2" charset="0"/>
              </a:rPr>
              <a:t> </a:t>
            </a:r>
            <a:r>
              <a:rPr lang="en-US" sz="4000" dirty="0">
                <a:ln>
                  <a:solidFill>
                    <a:srgbClr val="FFFF00"/>
                  </a:solidFill>
                </a:ln>
                <a:solidFill>
                  <a:srgbClr val="FFFF00"/>
                </a:solidFill>
                <a:latin typeface="Kruti Dev 010" pitchFamily="2" charset="0"/>
              </a:rPr>
              <a:t>ƒ</a:t>
            </a:r>
            <a:r>
              <a:rPr lang="en-US" sz="4000" dirty="0">
                <a:ln>
                  <a:solidFill>
                    <a:srgbClr val="FFFF00"/>
                  </a:solidFill>
                </a:ln>
                <a:solidFill>
                  <a:srgbClr val="FFFF00"/>
                </a:solidFill>
                <a:latin typeface="Kruti Dev 010"/>
              </a:rPr>
              <a:t>…</a:t>
            </a:r>
            <a:endParaRPr lang="en-US" sz="4000" dirty="0">
              <a:ln>
                <a:solidFill>
                  <a:srgbClr val="FFFF00"/>
                </a:solidFill>
              </a:ln>
              <a:solidFill>
                <a:srgbClr val="FFFF00"/>
              </a:solidFill>
              <a:latin typeface="Kruti Dev 010" pitchFamily="2" charset="0"/>
            </a:endParaRPr>
          </a:p>
        </p:txBody>
      </p:sp>
      <p:sp>
        <p:nvSpPr>
          <p:cNvPr id="574470" name="Rectangle 6"/>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22</a:t>
            </a:r>
          </a:p>
        </p:txBody>
      </p:sp>
      <p:sp>
        <p:nvSpPr>
          <p:cNvPr id="61445" name="Text Box 7"/>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latin typeface="Kruti Dev 010" charset="0"/>
            </a:endParaRPr>
          </a:p>
        </p:txBody>
      </p:sp>
      <p:graphicFrame>
        <p:nvGraphicFramePr>
          <p:cNvPr id="574507"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574510" name="Rectangle 46"/>
          <p:cNvSpPr>
            <a:spLocks noChangeArrowheads="1"/>
          </p:cNvSpPr>
          <p:nvPr/>
        </p:nvSpPr>
        <p:spPr bwMode="auto">
          <a:xfrm>
            <a:off x="834916" y="1918194"/>
            <a:ext cx="740092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0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izkphu okpk;sa</a:t>
            </a:r>
            <a:endParaRPr lang="en-US" sz="6000" i="1" dirty="0">
              <a:ln>
                <a:solidFill>
                  <a:srgbClr val="FFFF00"/>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574508" name="Picture 44"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1449" name="Text Box 8"/>
          <p:cNvSpPr txBox="1">
            <a:spLocks noChangeArrowheads="1"/>
          </p:cNvSpPr>
          <p:nvPr/>
        </p:nvSpPr>
        <p:spPr bwMode="auto">
          <a:xfrm>
            <a:off x="8588375" y="6465888"/>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74507"/>
                                        </p:tgtEl>
                                        <p:attrNameLst>
                                          <p:attrName>style.visibility</p:attrName>
                                        </p:attrNameLst>
                                      </p:cBhvr>
                                      <p:to>
                                        <p:strVal val="visible"/>
                                      </p:to>
                                    </p:set>
                                    <p:animEffect transition="in" filter="wipe(left)">
                                      <p:cBhvr>
                                        <p:cTn id="14" dur="500"/>
                                        <p:tgtEl>
                                          <p:spTgt spid="5745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74508"/>
                                        </p:tgtEl>
                                        <p:attrNameLst>
                                          <p:attrName>style.visibility</p:attrName>
                                        </p:attrNameLst>
                                      </p:cBhvr>
                                      <p:to>
                                        <p:strVal val="visible"/>
                                      </p:to>
                                    </p:set>
                                    <p:animEffect transition="in" filter="wipe(left)">
                                      <p:cBhvr>
                                        <p:cTn id="19" dur="500"/>
                                        <p:tgtEl>
                                          <p:spTgt spid="5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3" name="Text Box 3"/>
          <p:cNvSpPr txBox="1">
            <a:spLocks noChangeArrowheads="1"/>
          </p:cNvSpPr>
          <p:nvPr/>
        </p:nvSpPr>
        <p:spPr bwMode="auto">
          <a:xfrm>
            <a:off x="220717" y="66675"/>
            <a:ext cx="4075058"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a:ln>
                  <a:solidFill>
                    <a:srgbClr val="FFFFFF"/>
                  </a:solidFill>
                </a:ln>
                <a:latin typeface="Kruti Dev 010" pitchFamily="2" charset="0"/>
              </a:rPr>
              <a:t>,</a:t>
            </a:r>
            <a:r>
              <a:rPr lang="en-US" sz="2800" dirty="0" err="1">
                <a:ln>
                  <a:solidFill>
                    <a:srgbClr val="FFFFFF"/>
                  </a:solidFill>
                </a:ln>
                <a:latin typeface="Kruti Dev 010" pitchFamily="2" charset="0"/>
              </a:rPr>
              <a:t>tzk</a:t>
            </a:r>
            <a:r>
              <a:rPr lang="en-US" sz="2800" dirty="0">
                <a:ln>
                  <a:solidFill>
                    <a:srgbClr val="FFFFFF"/>
                  </a:solidFill>
                </a:ln>
                <a:latin typeface="Kruti Dev 010" pitchFamily="2" charset="0"/>
              </a:rPr>
              <a:t> </a:t>
            </a:r>
            <a:r>
              <a:rPr lang="en-US" sz="2800" dirty="0" err="1">
                <a:ln>
                  <a:solidFill>
                    <a:srgbClr val="FFFFFF"/>
                  </a:solidFill>
                </a:ln>
                <a:latin typeface="Kruti Dev 010" pitchFamily="2" charset="0"/>
              </a:rPr>
              <a:t>ƒ</a:t>
            </a:r>
            <a:r>
              <a:rPr lang="en-US" sz="2800" dirty="0" err="1">
                <a:ln>
                  <a:solidFill>
                    <a:srgbClr val="FFFFFF"/>
                  </a:solidFill>
                </a:ln>
                <a:latin typeface="Kruti Dev 010"/>
              </a:rPr>
              <a:t>Œ</a:t>
            </a:r>
            <a:r>
              <a:rPr lang="en-US" sz="2800" dirty="0" err="1">
                <a:ln>
                  <a:solidFill>
                    <a:srgbClr val="FFFFFF"/>
                  </a:solidFill>
                </a:ln>
                <a:latin typeface="Kruti Dev 010" pitchFamily="2" charset="0"/>
              </a:rPr>
              <a:t>%</a:t>
            </a:r>
            <a:r>
              <a:rPr lang="en-US" sz="2800" dirty="0" err="1">
                <a:ln>
                  <a:solidFill>
                    <a:srgbClr val="FFFFFF"/>
                  </a:solidFill>
                </a:ln>
                <a:latin typeface="Kruti Dev 010"/>
              </a:rPr>
              <a:t>ƒ</a:t>
            </a:r>
            <a:r>
              <a:rPr lang="en-US" sz="2800" dirty="0">
                <a:ln>
                  <a:solidFill>
                    <a:srgbClr val="FFFFFF"/>
                  </a:solidFill>
                </a:ln>
                <a:latin typeface="Kruti Dev 010"/>
              </a:rPr>
              <a:t>‹</a:t>
            </a:r>
            <a:r>
              <a:rPr lang="en-US" sz="2800" dirty="0">
                <a:ln>
                  <a:solidFill>
                    <a:srgbClr val="FFFFFF"/>
                  </a:solidFill>
                </a:ln>
                <a:latin typeface="Kruti Dev 010" pitchFamily="2" charset="0"/>
              </a:rPr>
              <a:t>( </a:t>
            </a:r>
            <a:r>
              <a:rPr lang="en-US" sz="2800" dirty="0" err="1">
                <a:ln>
                  <a:solidFill>
                    <a:srgbClr val="FFFFFF"/>
                  </a:solidFill>
                </a:ln>
                <a:latin typeface="Kruti Dev 010" pitchFamily="2" charset="0"/>
              </a:rPr>
              <a:t>f;tdsy</a:t>
            </a:r>
            <a:r>
              <a:rPr lang="en-US" sz="2800" dirty="0">
                <a:ln>
                  <a:solidFill>
                    <a:srgbClr val="FFFFFF"/>
                  </a:solidFill>
                </a:ln>
                <a:latin typeface="Kruti Dev 010" pitchFamily="2" charset="0"/>
              </a:rPr>
              <a:t> ƒ</a:t>
            </a:r>
            <a:r>
              <a:rPr lang="en-US" sz="2800" dirty="0">
                <a:ln>
                  <a:solidFill>
                    <a:srgbClr val="FFFFFF"/>
                  </a:solidFill>
                </a:ln>
                <a:latin typeface="Kruti Dev 010"/>
              </a:rPr>
              <a:t>‰</a:t>
            </a:r>
            <a:r>
              <a:rPr lang="en-US" sz="2800" dirty="0">
                <a:ln>
                  <a:solidFill>
                    <a:srgbClr val="FFFFFF"/>
                  </a:solidFill>
                </a:ln>
                <a:latin typeface="Kruti Dev 010" pitchFamily="2" charset="0"/>
              </a:rPr>
              <a:t>%</a:t>
            </a:r>
            <a:r>
              <a:rPr lang="en-US" sz="2800" dirty="0" err="1">
                <a:ln>
                  <a:solidFill>
                    <a:srgbClr val="FFFFFF"/>
                  </a:solidFill>
                </a:ln>
                <a:latin typeface="Kruti Dev 010"/>
              </a:rPr>
              <a:t>ƒŠ</a:t>
            </a:r>
            <a:endParaRPr lang="en-US" sz="2800" dirty="0">
              <a:ln>
                <a:solidFill>
                  <a:srgbClr val="FFFFFF"/>
                </a:solidFill>
              </a:ln>
              <a:latin typeface="Kruti Dev 010" pitchFamily="2" charset="0"/>
            </a:endParaRPr>
          </a:p>
        </p:txBody>
      </p:sp>
      <p:sp>
        <p:nvSpPr>
          <p:cNvPr id="63490" name="Text Box 4"/>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93926" name="Rectangle 6"/>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23</a:t>
            </a:r>
          </a:p>
        </p:txBody>
      </p:sp>
      <p:sp>
        <p:nvSpPr>
          <p:cNvPr id="63492" name="Text Box 7"/>
          <p:cNvSpPr txBox="1">
            <a:spLocks noChangeArrowheads="1"/>
          </p:cNvSpPr>
          <p:nvPr/>
        </p:nvSpPr>
        <p:spPr bwMode="auto">
          <a:xfrm>
            <a:off x="8518525" y="6429375"/>
            <a:ext cx="2825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800">
                <a:solidFill>
                  <a:srgbClr val="FFFFFF"/>
                </a:solidFill>
                <a:latin typeface="Kruti Dev 010" charset="0"/>
              </a:rPr>
              <a:t> </a:t>
            </a:r>
          </a:p>
        </p:txBody>
      </p:sp>
      <p:graphicFrame>
        <p:nvGraphicFramePr>
          <p:cNvPr id="63493"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593931" name="Picture 11"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3933" name="Rectangle 13"/>
          <p:cNvSpPr>
            <a:spLocks noChangeArrowheads="1"/>
          </p:cNvSpPr>
          <p:nvPr/>
        </p:nvSpPr>
        <p:spPr bwMode="auto">
          <a:xfrm>
            <a:off x="2230438" y="2392417"/>
            <a:ext cx="691356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i="1" dirty="0">
                <a:ln>
                  <a:solidFill>
                    <a:schemeClr val="tx1"/>
                  </a:solidFill>
                </a:ln>
                <a:solidFill>
                  <a:srgbClr val="FFFFFF"/>
                </a:solidFill>
                <a:latin typeface="Kruti Dev 010" pitchFamily="2" charset="0"/>
                <a:ea typeface="ＭＳ Ｐゴシック" pitchFamily="-84" charset="-128"/>
                <a:cs typeface="+mn-cs"/>
              </a:rPr>
              <a:t>•</a:t>
            </a:r>
            <a:r>
              <a:rPr lang="en-US" sz="4000" i="1" dirty="0">
                <a:ln>
                  <a:solidFill>
                    <a:schemeClr val="tx1"/>
                  </a:solidFill>
                </a:ln>
                <a:solidFill>
                  <a:srgbClr val="FFFFFF"/>
                </a:solidFill>
                <a:latin typeface="Kruti Dev 010" pitchFamily="2" charset="0"/>
                <a:ea typeface="ＭＳ Ｐゴシック" pitchFamily="-84" charset="-128"/>
                <a:cs typeface="+mn-cs"/>
              </a:rPr>
              <a:t> </a:t>
            </a:r>
            <a:r>
              <a:rPr lang="en-US" sz="6000" i="1" dirty="0">
                <a:ln>
                  <a:solidFill>
                    <a:schemeClr val="tx1"/>
                  </a:solidFill>
                </a:ln>
                <a:solidFill>
                  <a:srgbClr val="FFFFFF"/>
                </a:solidFill>
                <a:latin typeface="Kruti Dev 010" pitchFamily="2" charset="0"/>
                <a:ea typeface="ＭＳ Ｐゴシック" pitchFamily="-84" charset="-128"/>
                <a:cs typeface="+mn-cs"/>
              </a:rPr>
              <a:t>gkFk</a:t>
            </a:r>
          </a:p>
        </p:txBody>
      </p:sp>
      <p:sp>
        <p:nvSpPr>
          <p:cNvPr id="11" name="Rectangle 2"/>
          <p:cNvSpPr>
            <a:spLocks noChangeArrowheads="1"/>
          </p:cNvSpPr>
          <p:nvPr/>
        </p:nvSpPr>
        <p:spPr bwMode="auto">
          <a:xfrm>
            <a:off x="220718" y="442913"/>
            <a:ext cx="7853308"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3600" dirty="0">
                <a:ln>
                  <a:solidFill>
                    <a:srgbClr val="FFFF00"/>
                  </a:solidFill>
                </a:ln>
                <a:solidFill>
                  <a:srgbClr val="DDEE5E"/>
                </a:solidFill>
                <a:latin typeface="Kruti Dev 010" pitchFamily="2" charset="0"/>
                <a:ea typeface="ＭＳ Ｐゴシック" pitchFamily="-84" charset="-128"/>
                <a:cs typeface="+mn-cs"/>
              </a:rPr>
              <a:t>ckbZcy izdk'ku dh ^^vk/kkjf'kyk**</a:t>
            </a:r>
          </a:p>
          <a:p>
            <a:pPr algn="ctr">
              <a:defRPr/>
            </a:pPr>
            <a:r>
              <a:rPr lang="en-US" sz="3600" dirty="0">
                <a:ln>
                  <a:solidFill>
                    <a:srgbClr val="FFFF00"/>
                  </a:solidFill>
                </a:ln>
                <a:solidFill>
                  <a:srgbClr val="DDEE5E"/>
                </a:solidFill>
                <a:latin typeface="Kruti Dev 010" pitchFamily="2" charset="0"/>
                <a:ea typeface="ＭＳ Ｐゴシック" pitchFamily="-84" charset="-128"/>
                <a:cs typeface="+mn-cs"/>
              </a:rPr>
              <a:t>ijes'oj dh lsaresar okpk cka/kus dh ;kstuk</a:t>
            </a:r>
          </a:p>
        </p:txBody>
      </p:sp>
      <p:sp>
        <p:nvSpPr>
          <p:cNvPr id="12" name="Rectangle 46"/>
          <p:cNvSpPr>
            <a:spLocks noChangeArrowheads="1"/>
          </p:cNvSpPr>
          <p:nvPr/>
        </p:nvSpPr>
        <p:spPr bwMode="auto">
          <a:xfrm>
            <a:off x="819150" y="1572227"/>
            <a:ext cx="740092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000" i="1" dirty="0">
                <a:ln>
                  <a:solidFill>
                    <a:srgbClr val="FFFF00"/>
                  </a:solidFill>
                </a:ln>
                <a:solidFill>
                  <a:srgbClr val="FFFF00"/>
                </a:solidFill>
                <a:latin typeface="Kruti Dev 010" pitchFamily="2" charset="0"/>
                <a:ea typeface="ＭＳ Ｐゴシック" charset="0"/>
                <a:cs typeface="ＭＳ Ｐゴシック" charset="0"/>
              </a:rPr>
              <a:t>izkphu okpk;sa</a:t>
            </a:r>
            <a:endParaRPr lang="en-US" sz="6000" i="1" dirty="0">
              <a:ln>
                <a:solidFill>
                  <a:srgbClr val="FFFF00"/>
                </a:solidFill>
              </a:ln>
              <a:latin typeface="Kruti Dev 010" pitchFamily="2" charset="0"/>
              <a:ea typeface="ＭＳ Ｐゴシック" charset="0"/>
              <a:cs typeface="ＭＳ Ｐゴシック" charset="0"/>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0" name="Text Box 4"/>
          <p:cNvSpPr txBox="1">
            <a:spLocks noChangeArrowheads="1"/>
          </p:cNvSpPr>
          <p:nvPr/>
        </p:nvSpPr>
        <p:spPr bwMode="auto">
          <a:xfrm>
            <a:off x="689413" y="0"/>
            <a:ext cx="3543300"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a:ln>
                  <a:solidFill>
                    <a:schemeClr val="tx1"/>
                  </a:solidFill>
                </a:ln>
                <a:latin typeface="Kruti Dev 010" pitchFamily="2" charset="0"/>
              </a:rPr>
              <a:t>:</a:t>
            </a:r>
            <a:r>
              <a:rPr lang="en-US" sz="2800" dirty="0" err="1">
                <a:ln>
                  <a:solidFill>
                    <a:schemeClr val="tx1"/>
                  </a:solidFill>
                </a:ln>
                <a:latin typeface="Kruti Dev 010" pitchFamily="2" charset="0"/>
              </a:rPr>
              <a:t>Fk</a:t>
            </a:r>
            <a:r>
              <a:rPr lang="en-US" sz="2800" dirty="0">
                <a:ln>
                  <a:solidFill>
                    <a:schemeClr val="tx1"/>
                  </a:solidFill>
                </a:ln>
                <a:latin typeface="Kruti Dev 010" pitchFamily="2" charset="0"/>
              </a:rPr>
              <a:t> </a:t>
            </a:r>
            <a:r>
              <a:rPr lang="en-US" sz="2800" dirty="0">
                <a:ln>
                  <a:solidFill>
                    <a:schemeClr val="tx1"/>
                  </a:solidFill>
                </a:ln>
                <a:latin typeface="Kruti Dev 010"/>
              </a:rPr>
              <a:t>†</a:t>
            </a:r>
            <a:r>
              <a:rPr lang="en-US" sz="2800" dirty="0">
                <a:ln>
                  <a:solidFill>
                    <a:schemeClr val="tx1"/>
                  </a:solidFill>
                </a:ln>
                <a:latin typeface="Kruti Dev 010" pitchFamily="2" charset="0"/>
              </a:rPr>
              <a:t>%Š</a:t>
            </a:r>
          </a:p>
        </p:txBody>
      </p:sp>
      <p:sp>
        <p:nvSpPr>
          <p:cNvPr id="65538" name="Text Box 5"/>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87783" name="Rectangle 7"/>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24</a:t>
            </a:r>
          </a:p>
        </p:txBody>
      </p:sp>
      <p:sp>
        <p:nvSpPr>
          <p:cNvPr id="65540" name="Text Box 8"/>
          <p:cNvSpPr txBox="1">
            <a:spLocks noChangeArrowheads="1"/>
          </p:cNvSpPr>
          <p:nvPr/>
        </p:nvSpPr>
        <p:spPr bwMode="auto">
          <a:xfrm>
            <a:off x="8518525" y="6429375"/>
            <a:ext cx="2825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800">
                <a:solidFill>
                  <a:srgbClr val="FFFFFF"/>
                </a:solidFill>
                <a:latin typeface="Kruti Dev 010" charset="0"/>
              </a:rPr>
              <a:t> </a:t>
            </a:r>
          </a:p>
        </p:txBody>
      </p:sp>
      <p:graphicFrame>
        <p:nvGraphicFramePr>
          <p:cNvPr id="65541"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587788" name="Picture 12"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7792" name="Rectangle 16"/>
          <p:cNvSpPr>
            <a:spLocks noChangeArrowheads="1"/>
          </p:cNvSpPr>
          <p:nvPr/>
        </p:nvSpPr>
        <p:spPr bwMode="auto">
          <a:xfrm>
            <a:off x="2230438" y="2197100"/>
            <a:ext cx="677227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a:t>
            </a:r>
            <a:r>
              <a:rPr lang="en-US" sz="4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 </a:t>
            </a:r>
            <a:r>
              <a:rPr lang="en-US" sz="6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gkFk</a:t>
            </a:r>
          </a:p>
        </p:txBody>
      </p:sp>
      <p:sp>
        <p:nvSpPr>
          <p:cNvPr id="587793" name="Rectangle 17"/>
          <p:cNvSpPr>
            <a:spLocks noChangeArrowheads="1"/>
          </p:cNvSpPr>
          <p:nvPr/>
        </p:nvSpPr>
        <p:spPr bwMode="auto">
          <a:xfrm>
            <a:off x="2952750" y="3559175"/>
            <a:ext cx="6049963"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6000" i="1" dirty="0">
                <a:ln>
                  <a:solidFill>
                    <a:schemeClr val="tx1"/>
                  </a:solidFill>
                </a:ln>
                <a:solidFill>
                  <a:srgbClr val="FFFFFF"/>
                </a:solidFill>
                <a:latin typeface="Kruti Dev 010" pitchFamily="2" charset="0"/>
                <a:ea typeface="ＭＳ Ｐゴシック" pitchFamily="-84" charset="-128"/>
                <a:cs typeface="+mn-cs"/>
              </a:rPr>
              <a:t>•</a:t>
            </a:r>
            <a:r>
              <a:rPr lang="en-US" sz="4400" i="1" dirty="0">
                <a:ln>
                  <a:solidFill>
                    <a:schemeClr val="tx1"/>
                  </a:solidFill>
                </a:ln>
                <a:solidFill>
                  <a:srgbClr val="FFFFFF"/>
                </a:solidFill>
                <a:latin typeface="Kruti Dev 010" pitchFamily="2" charset="0"/>
                <a:ea typeface="ＭＳ Ｐゴシック" pitchFamily="-84" charset="-128"/>
                <a:cs typeface="+mn-cs"/>
              </a:rPr>
              <a:t> </a:t>
            </a:r>
            <a:r>
              <a:rPr lang="en-US" sz="6600" i="1" dirty="0">
                <a:ln>
                  <a:solidFill>
                    <a:schemeClr val="tx1"/>
                  </a:solidFill>
                </a:ln>
                <a:solidFill>
                  <a:srgbClr val="FFFFFF"/>
                </a:solidFill>
                <a:latin typeface="Kruti Dev 010" pitchFamily="2" charset="0"/>
                <a:ea typeface="ＭＳ Ｐゴシック" pitchFamily="-84" charset="-128"/>
                <a:cs typeface="+mn-cs"/>
              </a:rPr>
              <a:t>twrs</a:t>
            </a:r>
            <a:r>
              <a:rPr lang="en-US" sz="4400" i="1" dirty="0">
                <a:ln>
                  <a:solidFill>
                    <a:schemeClr val="tx1"/>
                  </a:solidFill>
                </a:ln>
                <a:solidFill>
                  <a:srgbClr val="FFFFFF"/>
                </a:solidFill>
                <a:latin typeface="Kruti Dev 010" pitchFamily="2" charset="0"/>
                <a:ea typeface="ＭＳ Ｐゴシック" pitchFamily="-84" charset="-128"/>
                <a:cs typeface="+mn-cs"/>
              </a:rPr>
              <a:t>	</a:t>
            </a:r>
            <a:r>
              <a:rPr lang="en-US" sz="3600" i="1" dirty="0">
                <a:solidFill>
                  <a:srgbClr val="FFFFFF"/>
                </a:solidFill>
                <a:latin typeface="Kruti Dev 010" pitchFamily="2" charset="0"/>
                <a:ea typeface="ＭＳ Ｐゴシック" pitchFamily="-84" charset="-128"/>
                <a:cs typeface="+mn-cs"/>
              </a:rPr>
              <a:t>	</a:t>
            </a:r>
            <a:endParaRPr lang="en-US" sz="5400" i="1" dirty="0">
              <a:solidFill>
                <a:srgbClr val="FFFFFF"/>
              </a:solidFill>
              <a:latin typeface="Kruti Dev 010" pitchFamily="2" charset="0"/>
              <a:ea typeface="ＭＳ Ｐゴシック" pitchFamily="-84" charset="-128"/>
              <a:cs typeface="+mn-cs"/>
            </a:endParaRPr>
          </a:p>
        </p:txBody>
      </p:sp>
      <p:sp>
        <p:nvSpPr>
          <p:cNvPr id="12" name="Rectangle 2"/>
          <p:cNvSpPr>
            <a:spLocks noChangeArrowheads="1"/>
          </p:cNvSpPr>
          <p:nvPr/>
        </p:nvSpPr>
        <p:spPr bwMode="auto">
          <a:xfrm>
            <a:off x="0" y="472966"/>
            <a:ext cx="8560675"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13" name="Rectangle 46"/>
          <p:cNvSpPr>
            <a:spLocks noChangeArrowheads="1"/>
          </p:cNvSpPr>
          <p:nvPr/>
        </p:nvSpPr>
        <p:spPr bwMode="auto">
          <a:xfrm>
            <a:off x="819150" y="1525758"/>
            <a:ext cx="7400925"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600" i="1" dirty="0">
                <a:ln>
                  <a:solidFill>
                    <a:srgbClr val="FFFF00"/>
                  </a:solidFill>
                </a:ln>
                <a:solidFill>
                  <a:srgbClr val="FFFF00"/>
                </a:solidFill>
                <a:latin typeface="Kruti Dev 010" pitchFamily="2" charset="0"/>
                <a:ea typeface="ＭＳ Ｐゴシック" charset="0"/>
                <a:cs typeface="ＭＳ Ｐゴシック" charset="0"/>
              </a:rPr>
              <a:t>izkphu okpk;sa</a:t>
            </a:r>
            <a:endParaRPr lang="en-US" sz="6600" i="1" dirty="0">
              <a:ln>
                <a:solidFill>
                  <a:srgbClr val="FFFF00"/>
                </a:solidFill>
              </a:ln>
              <a:latin typeface="Kruti Dev 010" pitchFamily="2" charset="0"/>
              <a:ea typeface="ＭＳ Ｐゴシック" charset="0"/>
              <a:cs typeface="ＭＳ Ｐゴシック" charset="0"/>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Text Box 4"/>
          <p:cNvSpPr txBox="1">
            <a:spLocks noChangeArrowheads="1"/>
          </p:cNvSpPr>
          <p:nvPr/>
        </p:nvSpPr>
        <p:spPr bwMode="auto">
          <a:xfrm>
            <a:off x="0" y="0"/>
            <a:ext cx="6200118"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err="1">
                <a:ln>
                  <a:solidFill>
                    <a:schemeClr val="tx1"/>
                  </a:solidFill>
                </a:ln>
                <a:latin typeface="Kruti Dev 010" pitchFamily="2" charset="0"/>
              </a:rPr>
              <a:t>ySO;oLFkk</a:t>
            </a:r>
            <a:r>
              <a:rPr lang="en-US" sz="2800" dirty="0">
                <a:ln>
                  <a:solidFill>
                    <a:schemeClr val="tx1"/>
                  </a:solidFill>
                </a:ln>
                <a:latin typeface="Kruti Dev 010" pitchFamily="2" charset="0"/>
              </a:rPr>
              <a:t> </a:t>
            </a:r>
            <a:r>
              <a:rPr lang="en-US" sz="2800" dirty="0">
                <a:ln>
                  <a:solidFill>
                    <a:schemeClr val="tx1"/>
                  </a:solidFill>
                </a:ln>
                <a:latin typeface="Kruti Dev 010"/>
              </a:rPr>
              <a:t>„</a:t>
            </a:r>
            <a:r>
              <a:rPr lang="en-US" sz="2800" dirty="0">
                <a:ln>
                  <a:solidFill>
                    <a:schemeClr val="tx1"/>
                  </a:solidFill>
                </a:ln>
                <a:latin typeface="Kruti Dev 010" pitchFamily="2" charset="0"/>
              </a:rPr>
              <a:t>%</a:t>
            </a:r>
            <a:r>
              <a:rPr lang="en-US" sz="2800" dirty="0">
                <a:ln>
                  <a:solidFill>
                    <a:schemeClr val="tx1"/>
                  </a:solidFill>
                </a:ln>
                <a:latin typeface="Kruti Dev 010"/>
              </a:rPr>
              <a:t>ƒ…</a:t>
            </a:r>
            <a:r>
              <a:rPr lang="en-US" sz="2800" dirty="0">
                <a:ln>
                  <a:solidFill>
                    <a:schemeClr val="tx1"/>
                  </a:solidFill>
                </a:ln>
                <a:latin typeface="Kruti Dev 010" pitchFamily="2" charset="0"/>
              </a:rPr>
              <a:t>( </a:t>
            </a:r>
            <a:r>
              <a:rPr lang="en-US" sz="2800" dirty="0" err="1">
                <a:ln>
                  <a:solidFill>
                    <a:schemeClr val="tx1"/>
                  </a:solidFill>
                </a:ln>
                <a:latin typeface="Kruti Dev 010" pitchFamily="2" charset="0"/>
              </a:rPr>
              <a:t>fxurh</a:t>
            </a:r>
            <a:r>
              <a:rPr lang="en-US" sz="2800" dirty="0">
                <a:ln>
                  <a:solidFill>
                    <a:schemeClr val="tx1"/>
                  </a:solidFill>
                </a:ln>
                <a:latin typeface="Kruti Dev 010" pitchFamily="2" charset="0"/>
              </a:rPr>
              <a:t> </a:t>
            </a:r>
            <a:r>
              <a:rPr lang="en-US" sz="2800" dirty="0" err="1">
                <a:ln>
                  <a:solidFill>
                    <a:schemeClr val="tx1"/>
                  </a:solidFill>
                </a:ln>
                <a:latin typeface="Kruti Dev 010" pitchFamily="2" charset="0"/>
              </a:rPr>
              <a:t>ƒ</a:t>
            </a:r>
            <a:r>
              <a:rPr lang="en-US" sz="2800" dirty="0" err="1">
                <a:ln>
                  <a:solidFill>
                    <a:schemeClr val="tx1"/>
                  </a:solidFill>
                </a:ln>
                <a:latin typeface="Kruti Dev 010"/>
              </a:rPr>
              <a:t>Š</a:t>
            </a:r>
            <a:r>
              <a:rPr lang="en-US" sz="2800" dirty="0" err="1">
                <a:ln>
                  <a:solidFill>
                    <a:schemeClr val="tx1"/>
                  </a:solidFill>
                </a:ln>
                <a:latin typeface="Kruti Dev 010" pitchFamily="2" charset="0"/>
              </a:rPr>
              <a:t>%</a:t>
            </a:r>
            <a:r>
              <a:rPr lang="en-US" sz="2800" dirty="0" err="1">
                <a:ln>
                  <a:solidFill>
                    <a:schemeClr val="tx1"/>
                  </a:solidFill>
                </a:ln>
                <a:latin typeface="Kruti Dev 010"/>
              </a:rPr>
              <a:t>ƒ</a:t>
            </a:r>
            <a:r>
              <a:rPr lang="en-US" sz="2800" dirty="0">
                <a:ln>
                  <a:solidFill>
                    <a:schemeClr val="tx1"/>
                  </a:solidFill>
                </a:ln>
                <a:latin typeface="Kruti Dev 010"/>
              </a:rPr>
              <a:t>‹</a:t>
            </a:r>
            <a:r>
              <a:rPr lang="en-US" sz="2800" dirty="0">
                <a:ln>
                  <a:solidFill>
                    <a:schemeClr val="tx1"/>
                  </a:solidFill>
                </a:ln>
                <a:latin typeface="Kruti Dev 010" pitchFamily="2" charset="0"/>
              </a:rPr>
              <a:t>( </a:t>
            </a:r>
            <a:r>
              <a:rPr lang="en-US" sz="2800" dirty="0">
                <a:ln>
                  <a:solidFill>
                    <a:schemeClr val="tx1"/>
                  </a:solidFill>
                </a:ln>
                <a:latin typeface="Kruti Dev 010"/>
              </a:rPr>
              <a:t>„</a:t>
            </a:r>
            <a:r>
              <a:rPr lang="en-US" sz="2800" dirty="0">
                <a:ln>
                  <a:solidFill>
                    <a:schemeClr val="tx1"/>
                  </a:solidFill>
                </a:ln>
                <a:latin typeface="Kruti Dev 010" pitchFamily="2" charset="0"/>
              </a:rPr>
              <a:t> </a:t>
            </a:r>
            <a:r>
              <a:rPr lang="en-US" sz="2800" dirty="0" err="1">
                <a:ln>
                  <a:solidFill>
                    <a:schemeClr val="tx1"/>
                  </a:solidFill>
                </a:ln>
                <a:latin typeface="Kruti Dev 010" pitchFamily="2" charset="0"/>
              </a:rPr>
              <a:t>bfrgkl</a:t>
            </a:r>
            <a:r>
              <a:rPr lang="en-US" sz="2800" dirty="0">
                <a:ln>
                  <a:solidFill>
                    <a:schemeClr val="tx1"/>
                  </a:solidFill>
                </a:ln>
                <a:latin typeface="Kruti Dev 010" pitchFamily="2" charset="0"/>
              </a:rPr>
              <a:t> </a:t>
            </a:r>
            <a:r>
              <a:rPr lang="en-US" sz="2800" dirty="0">
                <a:ln>
                  <a:solidFill>
                    <a:schemeClr val="tx1"/>
                  </a:solidFill>
                </a:ln>
                <a:latin typeface="Kruti Dev 010"/>
              </a:rPr>
              <a:t>ƒ…</a:t>
            </a:r>
            <a:r>
              <a:rPr lang="en-US" sz="2800" dirty="0">
                <a:ln>
                  <a:solidFill>
                    <a:schemeClr val="tx1"/>
                  </a:solidFill>
                </a:ln>
                <a:latin typeface="Kruti Dev 010" pitchFamily="2" charset="0"/>
              </a:rPr>
              <a:t>%</a:t>
            </a:r>
            <a:r>
              <a:rPr lang="en-US" sz="2800" dirty="0">
                <a:ln>
                  <a:solidFill>
                    <a:schemeClr val="tx1"/>
                  </a:solidFill>
                </a:ln>
                <a:latin typeface="Kruti Dev 010"/>
              </a:rPr>
              <a:t>‡</a:t>
            </a:r>
            <a:endParaRPr lang="en-US" sz="2800" dirty="0">
              <a:ln>
                <a:solidFill>
                  <a:schemeClr val="tx1"/>
                </a:solidFill>
              </a:ln>
              <a:latin typeface="Kruti Dev 010" pitchFamily="2" charset="0"/>
            </a:endParaRPr>
          </a:p>
        </p:txBody>
      </p:sp>
      <p:sp>
        <p:nvSpPr>
          <p:cNvPr id="67586" name="Text Box 5"/>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88807" name="Rectangle 7"/>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25</a:t>
            </a:r>
          </a:p>
        </p:txBody>
      </p:sp>
      <p:sp>
        <p:nvSpPr>
          <p:cNvPr id="67588" name="Text Box 8"/>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latin typeface="Kruti Dev 010" charset="0"/>
            </a:endParaRPr>
          </a:p>
        </p:txBody>
      </p:sp>
      <p:graphicFrame>
        <p:nvGraphicFramePr>
          <p:cNvPr id="67589"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588810" name="Picture 10"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8806" name="Rectangle 6"/>
          <p:cNvSpPr>
            <a:spLocks noChangeArrowheads="1"/>
          </p:cNvSpPr>
          <p:nvPr/>
        </p:nvSpPr>
        <p:spPr bwMode="auto">
          <a:xfrm>
            <a:off x="2230438" y="2433638"/>
            <a:ext cx="1700786"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54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a:t>
            </a:r>
            <a:r>
              <a:rPr lang="en-US" sz="4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 </a:t>
            </a:r>
            <a:r>
              <a:rPr lang="en-US" sz="6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gkFk</a:t>
            </a:r>
          </a:p>
        </p:txBody>
      </p:sp>
      <p:sp>
        <p:nvSpPr>
          <p:cNvPr id="588813" name="Text Box 13"/>
          <p:cNvSpPr txBox="1">
            <a:spLocks noChangeArrowheads="1"/>
          </p:cNvSpPr>
          <p:nvPr/>
        </p:nvSpPr>
        <p:spPr bwMode="auto">
          <a:xfrm>
            <a:off x="3816350" y="5776913"/>
            <a:ext cx="1869743" cy="1015663"/>
          </a:xfrm>
          <a:prstGeom prst="rect">
            <a:avLst/>
          </a:prstGeom>
          <a:noFill/>
          <a:ln w="12700">
            <a:noFill/>
            <a:miter lim="800000"/>
            <a:headEnd/>
            <a:tailEnd/>
          </a:ln>
          <a:effectLst/>
        </p:spPr>
        <p:txBody>
          <a:bodyPr wrap="none" anchor="ctr">
            <a:spAutoFit/>
          </a:bodyPr>
          <a:lstStyle/>
          <a:p>
            <a:pPr algn="ctr">
              <a:spcBef>
                <a:spcPct val="50000"/>
              </a:spcBef>
              <a:defRPr/>
            </a:pPr>
            <a:r>
              <a:rPr lang="en-US" sz="3600" i="1" dirty="0">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54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a:t>
            </a:r>
            <a:r>
              <a:rPr lang="en-US" sz="40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60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ygw</a:t>
            </a:r>
          </a:p>
        </p:txBody>
      </p:sp>
      <p:sp>
        <p:nvSpPr>
          <p:cNvPr id="588814" name="Oval 14"/>
          <p:cNvSpPr>
            <a:spLocks noChangeArrowheads="1"/>
          </p:cNvSpPr>
          <p:nvPr/>
        </p:nvSpPr>
        <p:spPr bwMode="auto">
          <a:xfrm>
            <a:off x="4252913" y="5797550"/>
            <a:ext cx="2168525" cy="893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88815" name="AutoShape 15"/>
          <p:cNvSpPr>
            <a:spLocks noChangeArrowheads="1"/>
          </p:cNvSpPr>
          <p:nvPr/>
        </p:nvSpPr>
        <p:spPr bwMode="auto">
          <a:xfrm>
            <a:off x="1592263" y="450691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88816" name="AutoShape 16"/>
          <p:cNvSpPr>
            <a:spLocks noChangeArrowheads="1"/>
          </p:cNvSpPr>
          <p:nvPr/>
        </p:nvSpPr>
        <p:spPr bwMode="auto">
          <a:xfrm>
            <a:off x="5992813" y="462756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88822" name="Rectangle 22"/>
          <p:cNvSpPr>
            <a:spLocks noChangeArrowheads="1"/>
          </p:cNvSpPr>
          <p:nvPr/>
        </p:nvSpPr>
        <p:spPr bwMode="auto">
          <a:xfrm>
            <a:off x="2952750" y="3559175"/>
            <a:ext cx="295273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54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a:t>
            </a:r>
            <a:r>
              <a:rPr lang="en-US" sz="4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 </a:t>
            </a:r>
            <a:r>
              <a:rPr lang="en-US" sz="6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twrs</a:t>
            </a:r>
            <a:r>
              <a:rPr lang="en-US" sz="4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	</a:t>
            </a:r>
            <a:r>
              <a:rPr lang="en-US" sz="3600" i="1" dirty="0">
                <a:solidFill>
                  <a:srgbClr val="8B8073"/>
                </a:solidFill>
                <a:latin typeface="Kruti Dev 010" pitchFamily="2" charset="0"/>
                <a:ea typeface="ＭＳ Ｐゴシック" pitchFamily="-84" charset="-128"/>
                <a:cs typeface="+mn-cs"/>
              </a:rPr>
              <a:t>	</a:t>
            </a:r>
            <a:endParaRPr lang="en-US" sz="5400" i="1" dirty="0">
              <a:solidFill>
                <a:srgbClr val="8B8073"/>
              </a:solidFill>
              <a:latin typeface="Kruti Dev 010" pitchFamily="2" charset="0"/>
              <a:ea typeface="ＭＳ Ｐゴシック" pitchFamily="-84" charset="-128"/>
              <a:cs typeface="+mn-cs"/>
            </a:endParaRPr>
          </a:p>
        </p:txBody>
      </p:sp>
      <p:sp>
        <p:nvSpPr>
          <p:cNvPr id="588823" name="Rectangle 23"/>
          <p:cNvSpPr>
            <a:spLocks noChangeArrowheads="1"/>
          </p:cNvSpPr>
          <p:nvPr/>
        </p:nvSpPr>
        <p:spPr bwMode="auto">
          <a:xfrm>
            <a:off x="3692525" y="4665663"/>
            <a:ext cx="3348038" cy="1474787"/>
          </a:xfrm>
          <a:prstGeom prst="rect">
            <a:avLst/>
          </a:prstGeom>
          <a:noFill/>
          <a:ln w="12700">
            <a:noFill/>
            <a:miter lim="800000"/>
            <a:headEnd/>
            <a:tailEnd/>
          </a:ln>
          <a:effectLst/>
        </p:spPr>
        <p:txBody>
          <a:bodyPr lIns="90487" tIns="44450" rIns="90487" bIns="44450">
            <a:spAutoFit/>
          </a:bodyPr>
          <a:lstStyle/>
          <a:p>
            <a:pPr>
              <a:spcBef>
                <a:spcPct val="50000"/>
              </a:spcBef>
              <a:defRPr/>
            </a:pPr>
            <a:r>
              <a:rPr lang="en-US" sz="48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a:t>
            </a:r>
            <a:r>
              <a:rPr lang="en-US" sz="36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54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ued</a:t>
            </a:r>
            <a:r>
              <a:rPr lang="en-US" sz="3600" i="1" dirty="0">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endParaRPr lang="en-US" sz="5400" i="1" dirty="0">
              <a:solidFill>
                <a:srgbClr val="FFFFFF"/>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67598" name="Text Box 28"/>
          <p:cNvSpPr txBox="1">
            <a:spLocks noChangeArrowheads="1"/>
          </p:cNvSpPr>
          <p:nvPr/>
        </p:nvSpPr>
        <p:spPr bwMode="auto">
          <a:xfrm>
            <a:off x="8591550" y="6465888"/>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
        <p:nvSpPr>
          <p:cNvPr id="18" name="Rectangle 2"/>
          <p:cNvSpPr>
            <a:spLocks noChangeArrowheads="1"/>
          </p:cNvSpPr>
          <p:nvPr/>
        </p:nvSpPr>
        <p:spPr bwMode="auto">
          <a:xfrm>
            <a:off x="362607" y="398463"/>
            <a:ext cx="8024647"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latin typeface="Kruti Dev 010" pitchFamily="2" charset="0"/>
                <a:ea typeface="ＭＳ Ｐゴシック" pitchFamily="-84" charset="-128"/>
                <a:cs typeface="+mn-cs"/>
              </a:rPr>
              <a:t>ckbZcy izdk'ku dh ^^vk/kkjf'kyk**</a:t>
            </a:r>
          </a:p>
          <a:p>
            <a:pPr algn="ctr">
              <a:defRPr/>
            </a:pPr>
            <a:r>
              <a:rPr lang="en-US" sz="4000" dirty="0">
                <a:ln>
                  <a:solidFill>
                    <a:srgbClr val="FFFF00"/>
                  </a:solidFill>
                </a:ln>
                <a:solidFill>
                  <a:srgbClr val="DDEE5E"/>
                </a:solidFill>
                <a:latin typeface="Kruti Dev 010" pitchFamily="2" charset="0"/>
                <a:ea typeface="ＭＳ Ｐゴシック" pitchFamily="-84" charset="-128"/>
                <a:cs typeface="+mn-cs"/>
              </a:rPr>
              <a:t>ijes'oj dh lsaresar okpk cka/kus dh ;kstuk</a:t>
            </a:r>
          </a:p>
        </p:txBody>
      </p:sp>
      <p:sp>
        <p:nvSpPr>
          <p:cNvPr id="19" name="Rectangle 46"/>
          <p:cNvSpPr>
            <a:spLocks noChangeArrowheads="1"/>
          </p:cNvSpPr>
          <p:nvPr/>
        </p:nvSpPr>
        <p:spPr bwMode="auto">
          <a:xfrm>
            <a:off x="850681" y="1573486"/>
            <a:ext cx="7400925"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600" i="1" dirty="0">
                <a:ln>
                  <a:solidFill>
                    <a:srgbClr val="FFFF00"/>
                  </a:solidFill>
                </a:ln>
                <a:solidFill>
                  <a:srgbClr val="FFFF00"/>
                </a:solidFill>
                <a:latin typeface="Kruti Dev 010" pitchFamily="2" charset="0"/>
                <a:ea typeface="ＭＳ Ｐゴシック" charset="0"/>
                <a:cs typeface="ＭＳ Ｐゴシック" charset="0"/>
              </a:rPr>
              <a:t>izkphu okpk;sa</a:t>
            </a:r>
            <a:endParaRPr lang="en-US" sz="6600" i="1" dirty="0">
              <a:ln>
                <a:solidFill>
                  <a:srgbClr val="FFFF00"/>
                </a:solidFill>
              </a:ln>
              <a:latin typeface="Kruti Dev 010" pitchFamily="2"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8881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grpId="0" nodeType="afterEffect">
                                  <p:stCondLst>
                                    <p:cond delay="0"/>
                                  </p:stCondLst>
                                  <p:childTnLst>
                                    <p:set>
                                      <p:cBhvr>
                                        <p:cTn id="9" dur="1" fill="hold">
                                          <p:stCondLst>
                                            <p:cond delay="0"/>
                                          </p:stCondLst>
                                        </p:cTn>
                                        <p:tgtEl>
                                          <p:spTgt spid="588814"/>
                                        </p:tgtEl>
                                        <p:attrNameLst>
                                          <p:attrName>style.visibility</p:attrName>
                                        </p:attrNameLst>
                                      </p:cBhvr>
                                      <p:to>
                                        <p:strVal val="visible"/>
                                      </p:to>
                                    </p:set>
                                    <p:anim calcmode="lin" valueType="num">
                                      <p:cBhvr>
                                        <p:cTn id="10" dur="500" fill="hold"/>
                                        <p:tgtEl>
                                          <p:spTgt spid="588814"/>
                                        </p:tgtEl>
                                        <p:attrNameLst>
                                          <p:attrName>ppt_w</p:attrName>
                                        </p:attrNameLst>
                                      </p:cBhvr>
                                      <p:tavLst>
                                        <p:tav tm="0">
                                          <p:val>
                                            <p:fltVal val="0"/>
                                          </p:val>
                                        </p:tav>
                                        <p:tav tm="100000">
                                          <p:val>
                                            <p:strVal val="#ppt_w"/>
                                          </p:val>
                                        </p:tav>
                                      </p:tavLst>
                                    </p:anim>
                                    <p:anim calcmode="lin" valueType="num">
                                      <p:cBhvr>
                                        <p:cTn id="11" dur="500" fill="hold"/>
                                        <p:tgtEl>
                                          <p:spTgt spid="588814"/>
                                        </p:tgtEl>
                                        <p:attrNameLst>
                                          <p:attrName>ppt_h</p:attrName>
                                        </p:attrNameLst>
                                      </p:cBhvr>
                                      <p:tavLst>
                                        <p:tav tm="0">
                                          <p:val>
                                            <p:fltVal val="0"/>
                                          </p:val>
                                        </p:tav>
                                        <p:tav tm="100000">
                                          <p:val>
                                            <p:strVal val="#ppt_h"/>
                                          </p:val>
                                        </p:tav>
                                      </p:tavLst>
                                    </p:anim>
                                    <p:anim calcmode="lin" valueType="num">
                                      <p:cBhvr>
                                        <p:cTn id="12" dur="500" fill="hold"/>
                                        <p:tgtEl>
                                          <p:spTgt spid="588814"/>
                                        </p:tgtEl>
                                        <p:attrNameLst>
                                          <p:attrName>ppt_x</p:attrName>
                                        </p:attrNameLst>
                                      </p:cBhvr>
                                      <p:tavLst>
                                        <p:tav tm="0">
                                          <p:val>
                                            <p:fltVal val="0.5"/>
                                          </p:val>
                                        </p:tav>
                                        <p:tav tm="100000">
                                          <p:val>
                                            <p:strVal val="#ppt_x"/>
                                          </p:val>
                                        </p:tav>
                                      </p:tavLst>
                                    </p:anim>
                                    <p:anim calcmode="lin" valueType="num">
                                      <p:cBhvr>
                                        <p:cTn id="13" dur="500" fill="hold"/>
                                        <p:tgtEl>
                                          <p:spTgt spid="588814"/>
                                        </p:tgtEl>
                                        <p:attrNameLst>
                                          <p:attrName>ppt_y</p:attrName>
                                        </p:attrNameLst>
                                      </p:cBhvr>
                                      <p:tavLst>
                                        <p:tav tm="0">
                                          <p:val>
                                            <p:fltVal val="0.5"/>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588815"/>
                                        </p:tgtEl>
                                        <p:attrNameLst>
                                          <p:attrName>style.visibility</p:attrName>
                                        </p:attrNameLst>
                                      </p:cBhvr>
                                      <p:to>
                                        <p:strVal val="visible"/>
                                      </p:to>
                                    </p:set>
                                    <p:anim calcmode="lin" valueType="num">
                                      <p:cBhvr additive="base">
                                        <p:cTn id="18" dur="500" fill="hold"/>
                                        <p:tgtEl>
                                          <p:spTgt spid="588815"/>
                                        </p:tgtEl>
                                        <p:attrNameLst>
                                          <p:attrName>ppt_x</p:attrName>
                                        </p:attrNameLst>
                                      </p:cBhvr>
                                      <p:tavLst>
                                        <p:tav tm="0">
                                          <p:val>
                                            <p:strVal val="0-#ppt_w/2"/>
                                          </p:val>
                                        </p:tav>
                                        <p:tav tm="100000">
                                          <p:val>
                                            <p:strVal val="#ppt_x"/>
                                          </p:val>
                                        </p:tav>
                                      </p:tavLst>
                                    </p:anim>
                                    <p:anim calcmode="lin" valueType="num">
                                      <p:cBhvr additive="base">
                                        <p:cTn id="19" dur="500" fill="hold"/>
                                        <p:tgtEl>
                                          <p:spTgt spid="588815"/>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2" fill="hold" nodeType="afterEffect">
                                  <p:stCondLst>
                                    <p:cond delay="0"/>
                                  </p:stCondLst>
                                  <p:childTnLst>
                                    <p:set>
                                      <p:cBhvr>
                                        <p:cTn id="22" dur="1" fill="hold">
                                          <p:stCondLst>
                                            <p:cond delay="0"/>
                                          </p:stCondLst>
                                        </p:cTn>
                                        <p:tgtEl>
                                          <p:spTgt spid="588816"/>
                                        </p:tgtEl>
                                        <p:attrNameLst>
                                          <p:attrName>style.visibility</p:attrName>
                                        </p:attrNameLst>
                                      </p:cBhvr>
                                      <p:to>
                                        <p:strVal val="visible"/>
                                      </p:to>
                                    </p:set>
                                    <p:anim calcmode="lin" valueType="num">
                                      <p:cBhvr additive="base">
                                        <p:cTn id="23" dur="500" fill="hold"/>
                                        <p:tgtEl>
                                          <p:spTgt spid="588816"/>
                                        </p:tgtEl>
                                        <p:attrNameLst>
                                          <p:attrName>ppt_x</p:attrName>
                                        </p:attrNameLst>
                                      </p:cBhvr>
                                      <p:tavLst>
                                        <p:tav tm="0">
                                          <p:val>
                                            <p:strVal val="1+#ppt_w/2"/>
                                          </p:val>
                                        </p:tav>
                                        <p:tav tm="100000">
                                          <p:val>
                                            <p:strVal val="#ppt_x"/>
                                          </p:val>
                                        </p:tav>
                                      </p:tavLst>
                                    </p:anim>
                                    <p:anim calcmode="lin" valueType="num">
                                      <p:cBhvr additive="base">
                                        <p:cTn id="24" dur="500" fill="hold"/>
                                        <p:tgtEl>
                                          <p:spTgt spid="5888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3"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641027" name="Picture 3"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41028" name="Text Box 4"/>
          <p:cNvSpPr txBox="1">
            <a:spLocks noChangeArrowheads="1"/>
          </p:cNvSpPr>
          <p:nvPr/>
        </p:nvSpPr>
        <p:spPr bwMode="auto">
          <a:xfrm>
            <a:off x="3568700" y="5780088"/>
            <a:ext cx="1852613" cy="923925"/>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3600" i="1">
                <a:solidFill>
                  <a:srgbClr val="ED181E"/>
                </a:solidFill>
                <a:latin typeface="Kruti Dev 010" charset="0"/>
              </a:rPr>
              <a:t>	</a:t>
            </a:r>
            <a:r>
              <a:rPr lang="en-US" sz="4800" i="1">
                <a:solidFill>
                  <a:srgbClr val="ED181E"/>
                </a:solidFill>
                <a:latin typeface="Kruti Dev 010" charset="0"/>
              </a:rPr>
              <a:t>•</a:t>
            </a:r>
            <a:r>
              <a:rPr lang="en-US" sz="3600" i="1">
                <a:solidFill>
                  <a:srgbClr val="ED181E"/>
                </a:solidFill>
                <a:latin typeface="Kruti Dev 010" charset="0"/>
              </a:rPr>
              <a:t> </a:t>
            </a:r>
            <a:r>
              <a:rPr lang="en-US" sz="5400" i="1">
                <a:solidFill>
                  <a:srgbClr val="ED181E"/>
                </a:solidFill>
                <a:latin typeface="Kruti Dev 010" charset="0"/>
              </a:rPr>
              <a:t>ygw</a:t>
            </a:r>
          </a:p>
        </p:txBody>
      </p:sp>
      <p:sp>
        <p:nvSpPr>
          <p:cNvPr id="69636" name="Text Box 5"/>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641030" name="AutoShape 6"/>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031" name="AutoShape 7"/>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032" name="Rectangle 8"/>
          <p:cNvSpPr>
            <a:spLocks noChangeArrowheads="1"/>
          </p:cNvSpPr>
          <p:nvPr/>
        </p:nvSpPr>
        <p:spPr bwMode="auto">
          <a:xfrm>
            <a:off x="8118475" y="6532563"/>
            <a:ext cx="293688"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26</a:t>
            </a:r>
          </a:p>
        </p:txBody>
      </p:sp>
      <p:sp>
        <p:nvSpPr>
          <p:cNvPr id="69640" name="Text Box 9"/>
          <p:cNvSpPr txBox="1">
            <a:spLocks noChangeArrowheads="1"/>
          </p:cNvSpPr>
          <p:nvPr/>
        </p:nvSpPr>
        <p:spPr bwMode="auto">
          <a:xfrm>
            <a:off x="8588375" y="6465888"/>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3</a:t>
            </a:r>
          </a:p>
        </p:txBody>
      </p:sp>
      <p:sp>
        <p:nvSpPr>
          <p:cNvPr id="641034" name="Text Box 10"/>
          <p:cNvSpPr txBox="1">
            <a:spLocks noChangeArrowheads="1"/>
          </p:cNvSpPr>
          <p:nvPr/>
        </p:nvSpPr>
        <p:spPr bwMode="auto">
          <a:xfrm>
            <a:off x="421389" y="0"/>
            <a:ext cx="3543300"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a:ln>
                  <a:solidFill>
                    <a:schemeClr val="tx1"/>
                  </a:solidFill>
                </a:ln>
                <a:latin typeface="Kruti Dev 010" pitchFamily="2" charset="0"/>
              </a:rPr>
              <a:t>mRifRr ƒ</a:t>
            </a:r>
            <a:r>
              <a:rPr lang="en-US" sz="2800" dirty="0">
                <a:ln>
                  <a:solidFill>
                    <a:schemeClr val="tx1"/>
                  </a:solidFill>
                </a:ln>
                <a:latin typeface="Kruti Dev 010"/>
              </a:rPr>
              <a:t>‡</a:t>
            </a:r>
            <a:endParaRPr lang="en-US" sz="2800" dirty="0">
              <a:ln>
                <a:solidFill>
                  <a:schemeClr val="tx1"/>
                </a:solidFill>
              </a:ln>
              <a:latin typeface="Kruti Dev 010" pitchFamily="2" charset="0"/>
            </a:endParaRPr>
          </a:p>
        </p:txBody>
      </p:sp>
      <p:sp>
        <p:nvSpPr>
          <p:cNvPr id="641035" name="AutoShape 11"/>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036" name="AutoShape 12"/>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038" name="Text Box 14"/>
          <p:cNvSpPr txBox="1">
            <a:spLocks noChangeArrowheads="1"/>
          </p:cNvSpPr>
          <p:nvPr/>
        </p:nvSpPr>
        <p:spPr bwMode="auto">
          <a:xfrm>
            <a:off x="2270125" y="4505325"/>
            <a:ext cx="552450" cy="823913"/>
          </a:xfrm>
          <a:prstGeom prst="rect">
            <a:avLst/>
          </a:prstGeom>
          <a:noFill/>
          <a:ln>
            <a:noFill/>
          </a:ln>
          <a:effectLst>
            <a:outerShdw blurRad="63500" dist="68978" dir="4020649"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dirty="0">
                <a:solidFill>
                  <a:srgbClr val="ED181E"/>
                </a:solidFill>
                <a:latin typeface="Kruti Dev 010" pitchFamily="2" charset="0"/>
              </a:rPr>
              <a:t>X</a:t>
            </a:r>
          </a:p>
        </p:txBody>
      </p:sp>
      <p:pic>
        <p:nvPicPr>
          <p:cNvPr id="641039"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r="8595" b="16156"/>
          <a:stretch>
            <a:fillRect/>
          </a:stretch>
        </p:blipFill>
        <p:spPr bwMode="auto">
          <a:xfrm>
            <a:off x="977900" y="2074863"/>
            <a:ext cx="5310188" cy="3649662"/>
          </a:xfrm>
          <a:prstGeom prst="rect">
            <a:avLst/>
          </a:prstGeom>
          <a:noFill/>
          <a:ln>
            <a:noFill/>
          </a:ln>
          <a:effectLst>
            <a:outerShdw blurRad="63500" dist="107763" dir="2700000" algn="ctr" rotWithShape="0">
              <a:schemeClr val="bg2">
                <a:alpha val="74997"/>
              </a:schemeClr>
            </a:outerShdw>
          </a:effectLst>
        </p:spPr>
      </p:pic>
      <p:grpSp>
        <p:nvGrpSpPr>
          <p:cNvPr id="2" name="Group 280"/>
          <p:cNvGrpSpPr>
            <a:grpSpLocks/>
          </p:cNvGrpSpPr>
          <p:nvPr/>
        </p:nvGrpSpPr>
        <p:grpSpPr bwMode="auto">
          <a:xfrm>
            <a:off x="4044950" y="4881563"/>
            <a:ext cx="1433513" cy="723900"/>
            <a:chOff x="2848" y="2127"/>
            <a:chExt cx="903" cy="456"/>
          </a:xfrm>
        </p:grpSpPr>
        <p:grpSp>
          <p:nvGrpSpPr>
            <p:cNvPr id="69776" name="Group 274"/>
            <p:cNvGrpSpPr>
              <a:grpSpLocks/>
            </p:cNvGrpSpPr>
            <p:nvPr/>
          </p:nvGrpSpPr>
          <p:grpSpPr bwMode="auto">
            <a:xfrm>
              <a:off x="2848" y="2127"/>
              <a:ext cx="903" cy="456"/>
              <a:chOff x="2518" y="3105"/>
              <a:chExt cx="903" cy="456"/>
            </a:xfrm>
          </p:grpSpPr>
          <p:grpSp>
            <p:nvGrpSpPr>
              <p:cNvPr id="69780" name="Group 174"/>
              <p:cNvGrpSpPr>
                <a:grpSpLocks/>
              </p:cNvGrpSpPr>
              <p:nvPr/>
            </p:nvGrpSpPr>
            <p:grpSpPr bwMode="auto">
              <a:xfrm>
                <a:off x="2589" y="3240"/>
                <a:ext cx="642" cy="321"/>
                <a:chOff x="1867" y="699"/>
                <a:chExt cx="642" cy="365"/>
              </a:xfrm>
            </p:grpSpPr>
            <p:sp>
              <p:nvSpPr>
                <p:cNvPr id="69792" name="Freeform 17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93" name="Picture 17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781" name="Group 177"/>
              <p:cNvGrpSpPr>
                <a:grpSpLocks/>
              </p:cNvGrpSpPr>
              <p:nvPr/>
            </p:nvGrpSpPr>
            <p:grpSpPr bwMode="auto">
              <a:xfrm>
                <a:off x="2957" y="3369"/>
                <a:ext cx="464" cy="175"/>
                <a:chOff x="812" y="917"/>
                <a:chExt cx="746" cy="286"/>
              </a:xfrm>
            </p:grpSpPr>
            <p:sp>
              <p:nvSpPr>
                <p:cNvPr id="69789" name="Freeform 17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90" name="Freeform 17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91" name="Picture 18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782" name="Group 205"/>
              <p:cNvGrpSpPr>
                <a:grpSpLocks/>
              </p:cNvGrpSpPr>
              <p:nvPr/>
            </p:nvGrpSpPr>
            <p:grpSpPr bwMode="auto">
              <a:xfrm>
                <a:off x="2670" y="3188"/>
                <a:ext cx="465" cy="197"/>
                <a:chOff x="812" y="917"/>
                <a:chExt cx="746" cy="286"/>
              </a:xfrm>
            </p:grpSpPr>
            <p:sp>
              <p:nvSpPr>
                <p:cNvPr id="69786" name="Freeform 2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87" name="Freeform 2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88" name="Picture 20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783" name="Group 209"/>
              <p:cNvGrpSpPr>
                <a:grpSpLocks/>
              </p:cNvGrpSpPr>
              <p:nvPr/>
            </p:nvGrpSpPr>
            <p:grpSpPr bwMode="auto">
              <a:xfrm>
                <a:off x="2518" y="3105"/>
                <a:ext cx="315" cy="165"/>
                <a:chOff x="1867" y="699"/>
                <a:chExt cx="642" cy="365"/>
              </a:xfrm>
            </p:grpSpPr>
            <p:sp>
              <p:nvSpPr>
                <p:cNvPr id="69784" name="Freeform 2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85" name="Picture 21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69777" name="Group 216"/>
            <p:cNvGrpSpPr>
              <a:grpSpLocks/>
            </p:cNvGrpSpPr>
            <p:nvPr/>
          </p:nvGrpSpPr>
          <p:grpSpPr bwMode="auto">
            <a:xfrm>
              <a:off x="3252" y="2306"/>
              <a:ext cx="363" cy="115"/>
              <a:chOff x="1523" y="1162"/>
              <a:chExt cx="363" cy="115"/>
            </a:xfrm>
          </p:grpSpPr>
          <p:sp>
            <p:nvSpPr>
              <p:cNvPr id="69778" name="Freeform 217"/>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79" name="Picture 218"/>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9" name="Group 279"/>
          <p:cNvGrpSpPr>
            <a:grpSpLocks/>
          </p:cNvGrpSpPr>
          <p:nvPr/>
        </p:nvGrpSpPr>
        <p:grpSpPr bwMode="auto">
          <a:xfrm>
            <a:off x="1403350" y="4900613"/>
            <a:ext cx="1455738" cy="693737"/>
            <a:chOff x="714" y="1517"/>
            <a:chExt cx="917" cy="437"/>
          </a:xfrm>
        </p:grpSpPr>
        <p:grpSp>
          <p:nvGrpSpPr>
            <p:cNvPr id="69671" name="Group 226"/>
            <p:cNvGrpSpPr>
              <a:grpSpLocks/>
            </p:cNvGrpSpPr>
            <p:nvPr/>
          </p:nvGrpSpPr>
          <p:grpSpPr bwMode="auto">
            <a:xfrm>
              <a:off x="1166" y="1683"/>
              <a:ext cx="465" cy="197"/>
              <a:chOff x="812" y="917"/>
              <a:chExt cx="746" cy="286"/>
            </a:xfrm>
          </p:grpSpPr>
          <p:sp>
            <p:nvSpPr>
              <p:cNvPr id="69773" name="Freeform 22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74" name="Freeform 228"/>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75" name="Picture 22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72" name="Group 277"/>
            <p:cNvGrpSpPr>
              <a:grpSpLocks/>
            </p:cNvGrpSpPr>
            <p:nvPr/>
          </p:nvGrpSpPr>
          <p:grpSpPr bwMode="auto">
            <a:xfrm>
              <a:off x="714" y="1517"/>
              <a:ext cx="881" cy="437"/>
              <a:chOff x="774" y="3065"/>
              <a:chExt cx="881" cy="437"/>
            </a:xfrm>
          </p:grpSpPr>
          <p:grpSp>
            <p:nvGrpSpPr>
              <p:cNvPr id="69673" name="Group 44"/>
              <p:cNvGrpSpPr>
                <a:grpSpLocks/>
              </p:cNvGrpSpPr>
              <p:nvPr/>
            </p:nvGrpSpPr>
            <p:grpSpPr bwMode="auto">
              <a:xfrm>
                <a:off x="1207" y="3074"/>
                <a:ext cx="346" cy="123"/>
                <a:chOff x="812" y="917"/>
                <a:chExt cx="746" cy="286"/>
              </a:xfrm>
            </p:grpSpPr>
            <p:sp>
              <p:nvSpPr>
                <p:cNvPr id="69770" name="Freeform 45"/>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71" name="Freeform 46"/>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72" name="Picture 4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74" name="Group 48"/>
              <p:cNvGrpSpPr>
                <a:grpSpLocks/>
              </p:cNvGrpSpPr>
              <p:nvPr/>
            </p:nvGrpSpPr>
            <p:grpSpPr bwMode="auto">
              <a:xfrm>
                <a:off x="1020" y="3126"/>
                <a:ext cx="543" cy="196"/>
                <a:chOff x="995" y="675"/>
                <a:chExt cx="543" cy="196"/>
              </a:xfrm>
            </p:grpSpPr>
            <p:sp>
              <p:nvSpPr>
                <p:cNvPr id="69768" name="Freeform 49"/>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69" name="Picture 5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75" name="Group 51"/>
              <p:cNvGrpSpPr>
                <a:grpSpLocks/>
              </p:cNvGrpSpPr>
              <p:nvPr/>
            </p:nvGrpSpPr>
            <p:grpSpPr bwMode="auto">
              <a:xfrm>
                <a:off x="1165" y="3356"/>
                <a:ext cx="363" cy="115"/>
                <a:chOff x="1523" y="1162"/>
                <a:chExt cx="363" cy="115"/>
              </a:xfrm>
            </p:grpSpPr>
            <p:sp>
              <p:nvSpPr>
                <p:cNvPr id="69766" name="Freeform 52"/>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67" name="Picture 5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76" name="Group 54"/>
              <p:cNvGrpSpPr>
                <a:grpSpLocks/>
              </p:cNvGrpSpPr>
              <p:nvPr/>
            </p:nvGrpSpPr>
            <p:grpSpPr bwMode="auto">
              <a:xfrm>
                <a:off x="1011" y="3115"/>
                <a:ext cx="642" cy="321"/>
                <a:chOff x="1867" y="699"/>
                <a:chExt cx="642" cy="365"/>
              </a:xfrm>
            </p:grpSpPr>
            <p:sp>
              <p:nvSpPr>
                <p:cNvPr id="69764" name="Freeform 5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65" name="Picture 5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77" name="Group 57"/>
              <p:cNvGrpSpPr>
                <a:grpSpLocks/>
              </p:cNvGrpSpPr>
              <p:nvPr/>
            </p:nvGrpSpPr>
            <p:grpSpPr bwMode="auto">
              <a:xfrm>
                <a:off x="793" y="3325"/>
                <a:ext cx="464" cy="175"/>
                <a:chOff x="812" y="917"/>
                <a:chExt cx="746" cy="286"/>
              </a:xfrm>
            </p:grpSpPr>
            <p:sp>
              <p:nvSpPr>
                <p:cNvPr id="69761" name="Freeform 5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62" name="Freeform 5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63" name="Picture 6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78" name="Group 61"/>
              <p:cNvGrpSpPr>
                <a:grpSpLocks/>
              </p:cNvGrpSpPr>
              <p:nvPr/>
            </p:nvGrpSpPr>
            <p:grpSpPr bwMode="auto">
              <a:xfrm>
                <a:off x="847" y="3233"/>
                <a:ext cx="315" cy="165"/>
                <a:chOff x="1867" y="699"/>
                <a:chExt cx="642" cy="365"/>
              </a:xfrm>
            </p:grpSpPr>
            <p:sp>
              <p:nvSpPr>
                <p:cNvPr id="69759" name="Freeform 62"/>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60" name="Picture 6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79" name="Group 92"/>
              <p:cNvGrpSpPr>
                <a:grpSpLocks/>
              </p:cNvGrpSpPr>
              <p:nvPr/>
            </p:nvGrpSpPr>
            <p:grpSpPr bwMode="auto">
              <a:xfrm>
                <a:off x="1209" y="3074"/>
                <a:ext cx="346" cy="123"/>
                <a:chOff x="812" y="917"/>
                <a:chExt cx="746" cy="286"/>
              </a:xfrm>
            </p:grpSpPr>
            <p:sp>
              <p:nvSpPr>
                <p:cNvPr id="69756" name="Freeform 9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57" name="Freeform 94"/>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58" name="Picture 95"/>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80" name="Group 96"/>
              <p:cNvGrpSpPr>
                <a:grpSpLocks/>
              </p:cNvGrpSpPr>
              <p:nvPr/>
            </p:nvGrpSpPr>
            <p:grpSpPr bwMode="auto">
              <a:xfrm>
                <a:off x="1022" y="3126"/>
                <a:ext cx="543" cy="196"/>
                <a:chOff x="995" y="675"/>
                <a:chExt cx="543" cy="196"/>
              </a:xfrm>
            </p:grpSpPr>
            <p:sp>
              <p:nvSpPr>
                <p:cNvPr id="69754" name="Freeform 97"/>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55" name="Picture 9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81" name="Group 99"/>
              <p:cNvGrpSpPr>
                <a:grpSpLocks/>
              </p:cNvGrpSpPr>
              <p:nvPr/>
            </p:nvGrpSpPr>
            <p:grpSpPr bwMode="auto">
              <a:xfrm>
                <a:off x="1167" y="3356"/>
                <a:ext cx="363" cy="115"/>
                <a:chOff x="1523" y="1162"/>
                <a:chExt cx="363" cy="115"/>
              </a:xfrm>
            </p:grpSpPr>
            <p:sp>
              <p:nvSpPr>
                <p:cNvPr id="69752" name="Freeform 100"/>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53" name="Picture 10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82" name="Group 102"/>
              <p:cNvGrpSpPr>
                <a:grpSpLocks/>
              </p:cNvGrpSpPr>
              <p:nvPr/>
            </p:nvGrpSpPr>
            <p:grpSpPr bwMode="auto">
              <a:xfrm>
                <a:off x="1013" y="3115"/>
                <a:ext cx="642" cy="321"/>
                <a:chOff x="1867" y="699"/>
                <a:chExt cx="642" cy="365"/>
              </a:xfrm>
            </p:grpSpPr>
            <p:sp>
              <p:nvSpPr>
                <p:cNvPr id="69750" name="Freeform 1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51" name="Picture 10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83" name="Group 105"/>
              <p:cNvGrpSpPr>
                <a:grpSpLocks/>
              </p:cNvGrpSpPr>
              <p:nvPr/>
            </p:nvGrpSpPr>
            <p:grpSpPr bwMode="auto">
              <a:xfrm>
                <a:off x="795" y="3325"/>
                <a:ext cx="464" cy="175"/>
                <a:chOff x="812" y="917"/>
                <a:chExt cx="746" cy="286"/>
              </a:xfrm>
            </p:grpSpPr>
            <p:sp>
              <p:nvSpPr>
                <p:cNvPr id="69747" name="Freeform 1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48" name="Freeform 1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49" name="Picture 10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84" name="Group 109"/>
              <p:cNvGrpSpPr>
                <a:grpSpLocks/>
              </p:cNvGrpSpPr>
              <p:nvPr/>
            </p:nvGrpSpPr>
            <p:grpSpPr bwMode="auto">
              <a:xfrm>
                <a:off x="849" y="3233"/>
                <a:ext cx="315" cy="165"/>
                <a:chOff x="1867" y="699"/>
                <a:chExt cx="642" cy="365"/>
              </a:xfrm>
            </p:grpSpPr>
            <p:sp>
              <p:nvSpPr>
                <p:cNvPr id="69745" name="Freeform 1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46" name="Picture 11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85" name="Group 140"/>
              <p:cNvGrpSpPr>
                <a:grpSpLocks/>
              </p:cNvGrpSpPr>
              <p:nvPr/>
            </p:nvGrpSpPr>
            <p:grpSpPr bwMode="auto">
              <a:xfrm>
                <a:off x="1207" y="3076"/>
                <a:ext cx="346" cy="123"/>
                <a:chOff x="812" y="917"/>
                <a:chExt cx="746" cy="286"/>
              </a:xfrm>
            </p:grpSpPr>
            <p:sp>
              <p:nvSpPr>
                <p:cNvPr id="69742" name="Freeform 14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43" name="Freeform 14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44" name="Picture 14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86" name="Group 144"/>
              <p:cNvGrpSpPr>
                <a:grpSpLocks/>
              </p:cNvGrpSpPr>
              <p:nvPr/>
            </p:nvGrpSpPr>
            <p:grpSpPr bwMode="auto">
              <a:xfrm>
                <a:off x="1020" y="3128"/>
                <a:ext cx="543" cy="196"/>
                <a:chOff x="995" y="675"/>
                <a:chExt cx="543" cy="196"/>
              </a:xfrm>
            </p:grpSpPr>
            <p:sp>
              <p:nvSpPr>
                <p:cNvPr id="69740" name="Freeform 14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41" name="Picture 14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87" name="Group 147"/>
              <p:cNvGrpSpPr>
                <a:grpSpLocks/>
              </p:cNvGrpSpPr>
              <p:nvPr/>
            </p:nvGrpSpPr>
            <p:grpSpPr bwMode="auto">
              <a:xfrm>
                <a:off x="1165" y="3358"/>
                <a:ext cx="363" cy="115"/>
                <a:chOff x="1523" y="1162"/>
                <a:chExt cx="363" cy="115"/>
              </a:xfrm>
            </p:grpSpPr>
            <p:sp>
              <p:nvSpPr>
                <p:cNvPr id="69738" name="Freeform 14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39" name="Picture 14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88" name="Group 150"/>
              <p:cNvGrpSpPr>
                <a:grpSpLocks/>
              </p:cNvGrpSpPr>
              <p:nvPr/>
            </p:nvGrpSpPr>
            <p:grpSpPr bwMode="auto">
              <a:xfrm>
                <a:off x="1011" y="3117"/>
                <a:ext cx="642" cy="321"/>
                <a:chOff x="1867" y="699"/>
                <a:chExt cx="642" cy="365"/>
              </a:xfrm>
            </p:grpSpPr>
            <p:sp>
              <p:nvSpPr>
                <p:cNvPr id="69736" name="Freeform 15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37" name="Picture 15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89" name="Group 153"/>
              <p:cNvGrpSpPr>
                <a:grpSpLocks/>
              </p:cNvGrpSpPr>
              <p:nvPr/>
            </p:nvGrpSpPr>
            <p:grpSpPr bwMode="auto">
              <a:xfrm>
                <a:off x="793" y="3327"/>
                <a:ext cx="464" cy="175"/>
                <a:chOff x="812" y="917"/>
                <a:chExt cx="746" cy="286"/>
              </a:xfrm>
            </p:grpSpPr>
            <p:sp>
              <p:nvSpPr>
                <p:cNvPr id="69733" name="Freeform 15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34" name="Freeform 15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35" name="Picture 15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90" name="Group 157"/>
              <p:cNvGrpSpPr>
                <a:grpSpLocks/>
              </p:cNvGrpSpPr>
              <p:nvPr/>
            </p:nvGrpSpPr>
            <p:grpSpPr bwMode="auto">
              <a:xfrm>
                <a:off x="847" y="3235"/>
                <a:ext cx="315" cy="165"/>
                <a:chOff x="1867" y="699"/>
                <a:chExt cx="642" cy="365"/>
              </a:xfrm>
            </p:grpSpPr>
            <p:sp>
              <p:nvSpPr>
                <p:cNvPr id="69731" name="Freeform 15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32" name="Picture 15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91" name="Group 185"/>
              <p:cNvGrpSpPr>
                <a:grpSpLocks/>
              </p:cNvGrpSpPr>
              <p:nvPr/>
            </p:nvGrpSpPr>
            <p:grpSpPr bwMode="auto">
              <a:xfrm>
                <a:off x="1207" y="3074"/>
                <a:ext cx="346" cy="123"/>
                <a:chOff x="812" y="917"/>
                <a:chExt cx="746" cy="286"/>
              </a:xfrm>
            </p:grpSpPr>
            <p:sp>
              <p:nvSpPr>
                <p:cNvPr id="69728" name="Freeform 18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29" name="Freeform 18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30" name="Picture 188"/>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92" name="Group 189"/>
              <p:cNvGrpSpPr>
                <a:grpSpLocks/>
              </p:cNvGrpSpPr>
              <p:nvPr/>
            </p:nvGrpSpPr>
            <p:grpSpPr bwMode="auto">
              <a:xfrm>
                <a:off x="1020" y="3126"/>
                <a:ext cx="543" cy="196"/>
                <a:chOff x="995" y="675"/>
                <a:chExt cx="543" cy="196"/>
              </a:xfrm>
            </p:grpSpPr>
            <p:sp>
              <p:nvSpPr>
                <p:cNvPr id="69726" name="Freeform 190"/>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27" name="Picture 1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93" name="Group 192"/>
              <p:cNvGrpSpPr>
                <a:grpSpLocks/>
              </p:cNvGrpSpPr>
              <p:nvPr/>
            </p:nvGrpSpPr>
            <p:grpSpPr bwMode="auto">
              <a:xfrm>
                <a:off x="1165" y="3356"/>
                <a:ext cx="363" cy="115"/>
                <a:chOff x="1523" y="1162"/>
                <a:chExt cx="363" cy="115"/>
              </a:xfrm>
            </p:grpSpPr>
            <p:sp>
              <p:nvSpPr>
                <p:cNvPr id="69724" name="Freeform 193"/>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25" name="Picture 19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94" name="Group 195"/>
              <p:cNvGrpSpPr>
                <a:grpSpLocks/>
              </p:cNvGrpSpPr>
              <p:nvPr/>
            </p:nvGrpSpPr>
            <p:grpSpPr bwMode="auto">
              <a:xfrm>
                <a:off x="1011" y="3115"/>
                <a:ext cx="642" cy="321"/>
                <a:chOff x="1867" y="699"/>
                <a:chExt cx="642" cy="365"/>
              </a:xfrm>
            </p:grpSpPr>
            <p:sp>
              <p:nvSpPr>
                <p:cNvPr id="69722" name="Freeform 196"/>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23" name="Picture 19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95" name="Group 198"/>
              <p:cNvGrpSpPr>
                <a:grpSpLocks/>
              </p:cNvGrpSpPr>
              <p:nvPr/>
            </p:nvGrpSpPr>
            <p:grpSpPr bwMode="auto">
              <a:xfrm>
                <a:off x="793" y="3325"/>
                <a:ext cx="464" cy="175"/>
                <a:chOff x="812" y="917"/>
                <a:chExt cx="746" cy="286"/>
              </a:xfrm>
            </p:grpSpPr>
            <p:sp>
              <p:nvSpPr>
                <p:cNvPr id="69719" name="Freeform 199"/>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20" name="Freeform 200"/>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21" name="Picture 20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96" name="Group 202"/>
              <p:cNvGrpSpPr>
                <a:grpSpLocks/>
              </p:cNvGrpSpPr>
              <p:nvPr/>
            </p:nvGrpSpPr>
            <p:grpSpPr bwMode="auto">
              <a:xfrm>
                <a:off x="847" y="3233"/>
                <a:ext cx="315" cy="165"/>
                <a:chOff x="1867" y="699"/>
                <a:chExt cx="642" cy="365"/>
              </a:xfrm>
            </p:grpSpPr>
            <p:sp>
              <p:nvSpPr>
                <p:cNvPr id="69717" name="Freeform 2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18" name="Picture 20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97" name="Group 230"/>
              <p:cNvGrpSpPr>
                <a:grpSpLocks/>
              </p:cNvGrpSpPr>
              <p:nvPr/>
            </p:nvGrpSpPr>
            <p:grpSpPr bwMode="auto">
              <a:xfrm>
                <a:off x="1188" y="3065"/>
                <a:ext cx="346" cy="123"/>
                <a:chOff x="812" y="917"/>
                <a:chExt cx="746" cy="286"/>
              </a:xfrm>
            </p:grpSpPr>
            <p:sp>
              <p:nvSpPr>
                <p:cNvPr id="69714" name="Freeform 23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15" name="Freeform 23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16" name="Picture 23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98" name="Group 234"/>
              <p:cNvGrpSpPr>
                <a:grpSpLocks/>
              </p:cNvGrpSpPr>
              <p:nvPr/>
            </p:nvGrpSpPr>
            <p:grpSpPr bwMode="auto">
              <a:xfrm>
                <a:off x="1001" y="3117"/>
                <a:ext cx="543" cy="196"/>
                <a:chOff x="995" y="675"/>
                <a:chExt cx="543" cy="196"/>
              </a:xfrm>
            </p:grpSpPr>
            <p:sp>
              <p:nvSpPr>
                <p:cNvPr id="69712" name="Freeform 23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13" name="Picture 23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699" name="Group 237"/>
              <p:cNvGrpSpPr>
                <a:grpSpLocks/>
              </p:cNvGrpSpPr>
              <p:nvPr/>
            </p:nvGrpSpPr>
            <p:grpSpPr bwMode="auto">
              <a:xfrm>
                <a:off x="1146" y="3347"/>
                <a:ext cx="363" cy="115"/>
                <a:chOff x="1523" y="1162"/>
                <a:chExt cx="363" cy="115"/>
              </a:xfrm>
            </p:grpSpPr>
            <p:sp>
              <p:nvSpPr>
                <p:cNvPr id="69710" name="Freeform 23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11" name="Picture 23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700" name="Group 240"/>
              <p:cNvGrpSpPr>
                <a:grpSpLocks/>
              </p:cNvGrpSpPr>
              <p:nvPr/>
            </p:nvGrpSpPr>
            <p:grpSpPr bwMode="auto">
              <a:xfrm>
                <a:off x="992" y="3106"/>
                <a:ext cx="642" cy="321"/>
                <a:chOff x="1867" y="699"/>
                <a:chExt cx="642" cy="365"/>
              </a:xfrm>
            </p:grpSpPr>
            <p:sp>
              <p:nvSpPr>
                <p:cNvPr id="69708" name="Freeform 24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09" name="Picture 24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701" name="Group 243"/>
              <p:cNvGrpSpPr>
                <a:grpSpLocks/>
              </p:cNvGrpSpPr>
              <p:nvPr/>
            </p:nvGrpSpPr>
            <p:grpSpPr bwMode="auto">
              <a:xfrm>
                <a:off x="774" y="3316"/>
                <a:ext cx="464" cy="175"/>
                <a:chOff x="812" y="917"/>
                <a:chExt cx="746" cy="286"/>
              </a:xfrm>
            </p:grpSpPr>
            <p:sp>
              <p:nvSpPr>
                <p:cNvPr id="69705" name="Freeform 24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706" name="Freeform 24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07" name="Picture 24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702" name="Group 247"/>
              <p:cNvGrpSpPr>
                <a:grpSpLocks/>
              </p:cNvGrpSpPr>
              <p:nvPr/>
            </p:nvGrpSpPr>
            <p:grpSpPr bwMode="auto">
              <a:xfrm>
                <a:off x="828" y="3224"/>
                <a:ext cx="315" cy="165"/>
                <a:chOff x="1867" y="699"/>
                <a:chExt cx="642" cy="365"/>
              </a:xfrm>
            </p:grpSpPr>
            <p:sp>
              <p:nvSpPr>
                <p:cNvPr id="69703" name="Freeform 24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9704" name="Picture 24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grpSp>
        <p:nvGrpSpPr>
          <p:cNvPr id="5170" name="Group 250"/>
          <p:cNvGrpSpPr>
            <a:grpSpLocks/>
          </p:cNvGrpSpPr>
          <p:nvPr/>
        </p:nvGrpSpPr>
        <p:grpSpPr bwMode="auto">
          <a:xfrm>
            <a:off x="2574925" y="4068763"/>
            <a:ext cx="979488" cy="946150"/>
            <a:chOff x="1475" y="1327"/>
            <a:chExt cx="617" cy="596"/>
          </a:xfrm>
        </p:grpSpPr>
        <p:pic>
          <p:nvPicPr>
            <p:cNvPr id="69669" name="Picture 25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70" name="Picture 25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171" name="Group 253"/>
          <p:cNvGrpSpPr>
            <a:grpSpLocks/>
          </p:cNvGrpSpPr>
          <p:nvPr/>
        </p:nvGrpSpPr>
        <p:grpSpPr bwMode="auto">
          <a:xfrm>
            <a:off x="2955925" y="3943350"/>
            <a:ext cx="1158875" cy="1141413"/>
            <a:chOff x="1475" y="1327"/>
            <a:chExt cx="617" cy="596"/>
          </a:xfrm>
        </p:grpSpPr>
        <p:pic>
          <p:nvPicPr>
            <p:cNvPr id="69667" name="Picture 254"/>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68" name="Picture 255"/>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172" name="Group 256"/>
          <p:cNvGrpSpPr>
            <a:grpSpLocks/>
          </p:cNvGrpSpPr>
          <p:nvPr/>
        </p:nvGrpSpPr>
        <p:grpSpPr bwMode="auto">
          <a:xfrm>
            <a:off x="2901950" y="3921125"/>
            <a:ext cx="1338263" cy="1336675"/>
            <a:chOff x="1475" y="1327"/>
            <a:chExt cx="617" cy="596"/>
          </a:xfrm>
        </p:grpSpPr>
        <p:pic>
          <p:nvPicPr>
            <p:cNvPr id="69665" name="Picture 257"/>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66" name="Picture 25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173" name="Group 259"/>
          <p:cNvGrpSpPr>
            <a:grpSpLocks/>
          </p:cNvGrpSpPr>
          <p:nvPr/>
        </p:nvGrpSpPr>
        <p:grpSpPr bwMode="auto">
          <a:xfrm>
            <a:off x="2840038" y="3890963"/>
            <a:ext cx="1489075" cy="1546225"/>
            <a:chOff x="1475" y="1327"/>
            <a:chExt cx="617" cy="596"/>
          </a:xfrm>
        </p:grpSpPr>
        <p:pic>
          <p:nvPicPr>
            <p:cNvPr id="69663" name="Picture 260"/>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64" name="Picture 261"/>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174" name="Group 262"/>
          <p:cNvGrpSpPr>
            <a:grpSpLocks/>
          </p:cNvGrpSpPr>
          <p:nvPr/>
        </p:nvGrpSpPr>
        <p:grpSpPr bwMode="auto">
          <a:xfrm>
            <a:off x="2779713" y="4224338"/>
            <a:ext cx="1593850" cy="1741487"/>
            <a:chOff x="1475" y="1327"/>
            <a:chExt cx="617" cy="596"/>
          </a:xfrm>
        </p:grpSpPr>
        <p:pic>
          <p:nvPicPr>
            <p:cNvPr id="69661" name="Picture 263"/>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62" name="Picture 264"/>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3" name="Rectangle 2"/>
          <p:cNvSpPr>
            <a:spLocks noChangeArrowheads="1"/>
          </p:cNvSpPr>
          <p:nvPr/>
        </p:nvSpPr>
        <p:spPr bwMode="auto">
          <a:xfrm>
            <a:off x="1069975" y="319088"/>
            <a:ext cx="7083425"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latin typeface="Kruti Dev 010" pitchFamily="2" charset="0"/>
                <a:ea typeface="ＭＳ Ｐゴシック" pitchFamily="-84" charset="-128"/>
                <a:cs typeface="+mn-cs"/>
              </a:rPr>
              <a:t>ckbZcy izdk'ku dh ^^vk/kkjf'kyk**</a:t>
            </a:r>
          </a:p>
          <a:p>
            <a:pPr algn="ctr">
              <a:defRPr/>
            </a:pPr>
            <a:r>
              <a:rPr lang="en-US" sz="3200" dirty="0">
                <a:solidFill>
                  <a:srgbClr val="DDEE5E"/>
                </a:solidFill>
                <a:latin typeface="Kruti Dev 010" pitchFamily="2" charset="0"/>
                <a:ea typeface="ＭＳ Ｐゴシック" pitchFamily="-84" charset="-128"/>
                <a:cs typeface="+mn-cs"/>
              </a:rPr>
              <a:t>ijes'oj dh lsaresar okpk cka/kus dh ;kstuk</a:t>
            </a:r>
          </a:p>
        </p:txBody>
      </p:sp>
      <p:sp>
        <p:nvSpPr>
          <p:cNvPr id="164" name="Rectangle 46"/>
          <p:cNvSpPr>
            <a:spLocks noChangeArrowheads="1"/>
          </p:cNvSpPr>
          <p:nvPr/>
        </p:nvSpPr>
        <p:spPr bwMode="auto">
          <a:xfrm>
            <a:off x="898525" y="1306513"/>
            <a:ext cx="7400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5400" i="1" dirty="0">
                <a:solidFill>
                  <a:srgbClr val="FFFF00"/>
                </a:solidFill>
                <a:latin typeface="Kruti Dev 010" pitchFamily="2" charset="0"/>
                <a:ea typeface="ＭＳ Ｐゴシック" charset="0"/>
                <a:cs typeface="ＭＳ Ｐゴシック" charset="0"/>
              </a:rPr>
              <a:t>izkphu okpk;sa</a:t>
            </a:r>
            <a:endParaRPr lang="en-US" sz="5400" i="1" dirty="0">
              <a:latin typeface="Kruti Dev 010" pitchFamily="2" charset="0"/>
              <a:ea typeface="ＭＳ Ｐゴシック" charset="0"/>
              <a:cs typeface="ＭＳ Ｐゴシック" charset="0"/>
            </a:endParaRPr>
          </a:p>
        </p:txBody>
      </p:sp>
      <p:grpSp>
        <p:nvGrpSpPr>
          <p:cNvPr id="5175" name="Group 285"/>
          <p:cNvGrpSpPr>
            <a:grpSpLocks/>
          </p:cNvGrpSpPr>
          <p:nvPr/>
        </p:nvGrpSpPr>
        <p:grpSpPr bwMode="auto">
          <a:xfrm>
            <a:off x="449263" y="966788"/>
            <a:ext cx="8372475" cy="5051425"/>
            <a:chOff x="239" y="540"/>
            <a:chExt cx="5274" cy="3182"/>
          </a:xfrm>
        </p:grpSpPr>
        <p:sp>
          <p:nvSpPr>
            <p:cNvPr id="641310" name="AutoShape 286"/>
            <p:cNvSpPr>
              <a:spLocks noChangeArrowheads="1"/>
            </p:cNvSpPr>
            <p:nvPr/>
          </p:nvSpPr>
          <p:spPr bwMode="auto">
            <a:xfrm>
              <a:off x="239" y="540"/>
              <a:ext cx="5274" cy="3182"/>
            </a:xfrm>
            <a:prstGeom prst="roundRect">
              <a:avLst>
                <a:gd name="adj" fmla="val 16667"/>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311" name="Text Box 287"/>
            <p:cNvSpPr txBox="1">
              <a:spLocks noChangeArrowheads="1"/>
            </p:cNvSpPr>
            <p:nvPr/>
          </p:nvSpPr>
          <p:spPr bwMode="auto">
            <a:xfrm>
              <a:off x="427" y="921"/>
              <a:ext cx="4871" cy="1454"/>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4800">
                  <a:latin typeface="Kruti Dev 010" charset="0"/>
                </a:rPr>
                <a:t>A </a:t>
              </a:r>
              <a:r>
                <a:rPr lang="ja-JP" altLang="en-US" sz="4800">
                  <a:latin typeface="Kruti Dev 010" charset="0"/>
                </a:rPr>
                <a:t>“</a:t>
              </a:r>
              <a:r>
                <a:rPr lang="en-US" altLang="ja-JP" sz="4800" i="1">
                  <a:latin typeface="Kruti Dev 010" charset="0"/>
                </a:rPr>
                <a:t>BLOOD</a:t>
              </a:r>
              <a:r>
                <a:rPr lang="en-US" altLang="ja-JP" sz="4800">
                  <a:latin typeface="Kruti Dev 010" charset="0"/>
                </a:rPr>
                <a:t> COVENANT</a:t>
              </a:r>
              <a:r>
                <a:rPr lang="ja-JP" altLang="en-US" sz="4800">
                  <a:latin typeface="Kruti Dev 010" charset="0"/>
                </a:rPr>
                <a:t>”</a:t>
              </a:r>
              <a:r>
                <a:rPr lang="en-US" altLang="ja-JP" sz="4800">
                  <a:latin typeface="Kruti Dev 010" charset="0"/>
                </a:rPr>
                <a:t>: UTTERLY BINDING UNTIL THE DEATH OF ONE OF THE </a:t>
              </a:r>
              <a:r>
                <a:rPr lang="ja-JP" altLang="en-US" sz="4800">
                  <a:latin typeface="Kruti Dev 010" charset="0"/>
                </a:rPr>
                <a:t>“</a:t>
              </a:r>
              <a:r>
                <a:rPr lang="en-US" altLang="ja-JP" sz="4800">
                  <a:latin typeface="Kruti Dev 010" charset="0"/>
                </a:rPr>
                <a:t>SIGNING</a:t>
              </a:r>
              <a:r>
                <a:rPr lang="ja-JP" altLang="en-US" sz="4800">
                  <a:latin typeface="Kruti Dev 010" charset="0"/>
                </a:rPr>
                <a:t>”</a:t>
              </a:r>
              <a:r>
                <a:rPr lang="en-US" altLang="ja-JP" sz="4800">
                  <a:latin typeface="Kruti Dev 010" charset="0"/>
                </a:rPr>
                <a:t> PARTIES!</a:t>
              </a:r>
              <a:endParaRPr lang="en-US" sz="4800">
                <a:solidFill>
                  <a:srgbClr val="0000FF"/>
                </a:solidFill>
                <a:latin typeface="Kruti Dev 010" charset="0"/>
              </a:endParaRPr>
            </a:p>
          </p:txBody>
        </p:sp>
      </p:grpSp>
      <p:grpSp>
        <p:nvGrpSpPr>
          <p:cNvPr id="5176" name="Group 288"/>
          <p:cNvGrpSpPr>
            <a:grpSpLocks/>
          </p:cNvGrpSpPr>
          <p:nvPr/>
        </p:nvGrpSpPr>
        <p:grpSpPr bwMode="auto">
          <a:xfrm>
            <a:off x="282575" y="981075"/>
            <a:ext cx="8372475" cy="5324475"/>
            <a:chOff x="283" y="909"/>
            <a:chExt cx="5274" cy="3354"/>
          </a:xfrm>
        </p:grpSpPr>
        <p:sp>
          <p:nvSpPr>
            <p:cNvPr id="641313" name="AutoShape 289"/>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000000"/>
                </a:gs>
                <a:gs pos="100000">
                  <a:srgbClr val="2D26FF"/>
                </a:gs>
              </a:gsLst>
              <a:lin ang="5400000" scaled="1"/>
            </a:gradFill>
            <a:ln w="76200">
              <a:solidFill>
                <a:srgbClr val="FF0000"/>
              </a:solidFill>
              <a:round/>
              <a:headEnd/>
              <a:tailEnd/>
            </a:ln>
            <a:effectLst>
              <a:outerShdw blurRad="63500" dist="68978" dir="1379351"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314" name="Text Box 290"/>
            <p:cNvSpPr txBox="1">
              <a:spLocks noChangeArrowheads="1"/>
            </p:cNvSpPr>
            <p:nvPr/>
          </p:nvSpPr>
          <p:spPr bwMode="auto">
            <a:xfrm>
              <a:off x="309" y="909"/>
              <a:ext cx="5245" cy="3354"/>
            </a:xfrm>
            <a:prstGeom prst="rect">
              <a:avLst/>
            </a:prstGeom>
            <a:noFill/>
            <a:ln w="9525">
              <a:noFill/>
              <a:miter lim="800000"/>
              <a:headEnd/>
              <a:tailEnd/>
            </a:ln>
            <a:effectLst>
              <a:outerShdw blurRad="63500" dist="109250" dir="2132261" algn="ctr" rotWithShape="0">
                <a:schemeClr val="bg2">
                  <a:alpha val="74998"/>
                </a:schemeClr>
              </a:outerShdw>
            </a:effectLst>
          </p:spPr>
          <p:txBody>
            <a:bodyPr>
              <a:spAutoFit/>
            </a:bodyPr>
            <a:lstStyle/>
            <a:p>
              <a:pPr algn="ctr">
                <a:spcBef>
                  <a:spcPct val="50000"/>
                </a:spcBef>
                <a:defRPr/>
              </a:pPr>
              <a:r>
                <a:rPr lang="en-US" sz="4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^^¼ijes'oj½ uhps mrj vk;k vkSj ,d vkSipkfjd laf/k ¼cka/kh½ ----- vczke ds lkFk ¼vczkge okpk½ A pwafd ijes'oj Lo;a bls ¼iDdk dj ldrk Fkk½ blds c&lt;dj vkSj dksbZ ugha] ^^mlus viuh gh 'kiFk [kkbZ** ¼bczzkfu;ksa </a:t>
              </a:r>
              <a:r>
                <a:rPr lang="en-US" sz="4000" dirty="0">
                  <a:ln>
                    <a:solidFill>
                      <a:schemeClr val="tx1"/>
                    </a:solidFill>
                  </a:ln>
                  <a:effectLst>
                    <a:outerShdw blurRad="38100" dist="38100" dir="2700000" algn="tl">
                      <a:srgbClr val="000000">
                        <a:alpha val="43137"/>
                      </a:srgbClr>
                    </a:outerShdw>
                  </a:effectLst>
                  <a:latin typeface="Kruti Dev 010"/>
                  <a:ea typeface="ＭＳ Ｐゴシック" pitchFamily="-84" charset="-128"/>
                  <a:cs typeface="+mn-cs"/>
                </a:rPr>
                <a:t>ˆ</a:t>
              </a:r>
              <a:r>
                <a:rPr lang="en-US" sz="4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000" dirty="0">
                  <a:ln>
                    <a:solidFill>
                      <a:schemeClr val="tx1"/>
                    </a:solidFill>
                  </a:ln>
                  <a:effectLst>
                    <a:outerShdw blurRad="38100" dist="38100" dir="2700000" algn="tl">
                      <a:srgbClr val="000000">
                        <a:alpha val="43137"/>
                      </a:srgbClr>
                    </a:outerShdw>
                  </a:effectLst>
                  <a:latin typeface="Kruti Dev 010"/>
                  <a:ea typeface="ＭＳ Ｐゴシック" pitchFamily="-84" charset="-128"/>
                  <a:cs typeface="+mn-cs"/>
                </a:rPr>
                <a:t>ƒ…</a:t>
              </a:r>
              <a:r>
                <a:rPr lang="en-US" sz="4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 ;g ,di{kh; okpk FkhA vr% bldh izfrKk;sa fuf'pr FkhA**</a:t>
              </a:r>
              <a:endParaRPr lang="en-US" altLang="ja-JP" sz="4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lgn="ctr">
                <a:spcBef>
                  <a:spcPct val="50000"/>
                </a:spcBef>
                <a:defRPr/>
              </a:pPr>
              <a:r>
                <a:rPr lang="en-US" sz="2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,sysu ih- jkWl] ^^mRifRr** bu fn ckbZcy ukWyst desaVjh] laLdj.k] owyoMZ@tqd] ƒ</a:t>
              </a:r>
              <a:r>
                <a:rPr lang="en-US" sz="2400" dirty="0">
                  <a:ln>
                    <a:solidFill>
                      <a:schemeClr val="tx1"/>
                    </a:solidFill>
                  </a:ln>
                  <a:latin typeface="Kruti Dev 010" pitchFamily="2" charset="0"/>
                  <a:ea typeface="ＭＳ Ｐゴシック" pitchFamily="-84" charset="-128"/>
                  <a:cs typeface="+mn-cs"/>
                </a:rPr>
                <a:t>%</a:t>
              </a:r>
              <a:r>
                <a:rPr lang="en-US" sz="2400" dirty="0">
                  <a:ln>
                    <a:solidFill>
                      <a:schemeClr val="tx1"/>
                    </a:solidFill>
                  </a:ln>
                  <a:latin typeface="Kruti Dev 010"/>
                  <a:ea typeface="ＭＳ Ｐゴシック" pitchFamily="-84" charset="-128"/>
                  <a:cs typeface="+mn-cs"/>
                </a:rPr>
                <a:t>‡ˆ</a:t>
              </a:r>
              <a:endParaRPr lang="en-US" sz="2400" dirty="0">
                <a:ln>
                  <a:solidFill>
                    <a:schemeClr val="tx1"/>
                  </a:solidFill>
                </a:ln>
                <a:solidFill>
                  <a:srgbClr val="0000FF"/>
                </a:solidFill>
                <a:latin typeface="Kruti Dev 010" pitchFamily="2" charset="0"/>
                <a:ea typeface="ＭＳ Ｐゴシック" pitchFamily="-84" charset="-128"/>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70"/>
                                        </p:tgtEl>
                                        <p:attrNameLst>
                                          <p:attrName>style.visibility</p:attrName>
                                        </p:attrNameLst>
                                      </p:cBhvr>
                                      <p:to>
                                        <p:strVal val="visible"/>
                                      </p:to>
                                    </p:set>
                                    <p:anim calcmode="lin" valueType="num">
                                      <p:cBhvr>
                                        <p:cTn id="7" dur="3000" fill="hold"/>
                                        <p:tgtEl>
                                          <p:spTgt spid="5170"/>
                                        </p:tgtEl>
                                        <p:attrNameLst>
                                          <p:attrName>ppt_w</p:attrName>
                                        </p:attrNameLst>
                                      </p:cBhvr>
                                      <p:tavLst>
                                        <p:tav tm="0">
                                          <p:val>
                                            <p:fltVal val="0"/>
                                          </p:val>
                                        </p:tav>
                                        <p:tav tm="100000">
                                          <p:val>
                                            <p:strVal val="#ppt_w"/>
                                          </p:val>
                                        </p:tav>
                                      </p:tavLst>
                                    </p:anim>
                                    <p:anim calcmode="lin" valueType="num">
                                      <p:cBhvr>
                                        <p:cTn id="8" dur="3000" fill="hold"/>
                                        <p:tgtEl>
                                          <p:spTgt spid="5170"/>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5170"/>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5171"/>
                                        </p:tgtEl>
                                        <p:attrNameLst>
                                          <p:attrName>style.visibility</p:attrName>
                                        </p:attrNameLst>
                                      </p:cBhvr>
                                      <p:to>
                                        <p:strVal val="visible"/>
                                      </p:to>
                                    </p:set>
                                    <p:animEffect transition="in" filter="dissolve">
                                      <p:cBhvr>
                                        <p:cTn id="30" dur="1000"/>
                                        <p:tgtEl>
                                          <p:spTgt spid="5171"/>
                                        </p:tgtEl>
                                      </p:cBhvr>
                                    </p:animEffect>
                                  </p:childTnLst>
                                  <p:subTnLst>
                                    <p:set>
                                      <p:cBhvr override="childStyle">
                                        <p:cTn dur="1" fill="hold" display="0" masterRel="sameClick" afterEffect="1">
                                          <p:stCondLst>
                                            <p:cond evt="end" delay="0">
                                              <p:tn val="28"/>
                                            </p:cond>
                                          </p:stCondLst>
                                        </p:cTn>
                                        <p:tgtEl>
                                          <p:spTgt spid="5171"/>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5172"/>
                                        </p:tgtEl>
                                        <p:attrNameLst>
                                          <p:attrName>style.visibility</p:attrName>
                                        </p:attrNameLst>
                                      </p:cBhvr>
                                      <p:to>
                                        <p:strVal val="visible"/>
                                      </p:to>
                                    </p:set>
                                    <p:animEffect transition="in" filter="dissolve">
                                      <p:cBhvr>
                                        <p:cTn id="34" dur="1000"/>
                                        <p:tgtEl>
                                          <p:spTgt spid="5172"/>
                                        </p:tgtEl>
                                      </p:cBhvr>
                                    </p:animEffect>
                                  </p:childTnLst>
                                  <p:subTnLst>
                                    <p:set>
                                      <p:cBhvr override="childStyle">
                                        <p:cTn dur="1" fill="hold" display="0" masterRel="sameClick" afterEffect="1">
                                          <p:stCondLst>
                                            <p:cond evt="end" delay="0">
                                              <p:tn val="32"/>
                                            </p:cond>
                                          </p:stCondLst>
                                        </p:cTn>
                                        <p:tgtEl>
                                          <p:spTgt spid="5172"/>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5173"/>
                                        </p:tgtEl>
                                        <p:attrNameLst>
                                          <p:attrName>style.visibility</p:attrName>
                                        </p:attrNameLst>
                                      </p:cBhvr>
                                      <p:to>
                                        <p:strVal val="visible"/>
                                      </p:to>
                                    </p:set>
                                    <p:animEffect transition="in" filter="dissolve">
                                      <p:cBhvr>
                                        <p:cTn id="38" dur="1000"/>
                                        <p:tgtEl>
                                          <p:spTgt spid="5173"/>
                                        </p:tgtEl>
                                      </p:cBhvr>
                                    </p:animEffect>
                                  </p:childTnLst>
                                  <p:subTnLst>
                                    <p:set>
                                      <p:cBhvr override="childStyle">
                                        <p:cTn dur="1" fill="hold" display="0" masterRel="sameClick" afterEffect="1">
                                          <p:stCondLst>
                                            <p:cond evt="end" delay="0">
                                              <p:tn val="36"/>
                                            </p:cond>
                                          </p:stCondLst>
                                        </p:cTn>
                                        <p:tgtEl>
                                          <p:spTgt spid="5173"/>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5174"/>
                                        </p:tgtEl>
                                        <p:attrNameLst>
                                          <p:attrName>style.visibility</p:attrName>
                                        </p:attrNameLst>
                                      </p:cBhvr>
                                      <p:to>
                                        <p:strVal val="visible"/>
                                      </p:to>
                                    </p:set>
                                    <p:animEffect transition="in" filter="dissolve">
                                      <p:cBhvr>
                                        <p:cTn id="42" dur="1000"/>
                                        <p:tgtEl>
                                          <p:spTgt spid="5174"/>
                                        </p:tgtEl>
                                      </p:cBhvr>
                                    </p:animEffect>
                                  </p:childTnLst>
                                </p:cTn>
                              </p:par>
                            </p:childTnLst>
                          </p:cTn>
                        </p:par>
                        <p:par>
                          <p:cTn id="43" fill="hold" nodeType="afterGroup">
                            <p:stCondLst>
                              <p:cond delay="4000"/>
                            </p:stCondLst>
                            <p:childTnLst>
                              <p:par>
                                <p:cTn id="44" presetID="10" presetClass="exit" presetSubtype="0" fill="hold" grpId="0" nodeType="afterEffect">
                                  <p:stCondLst>
                                    <p:cond delay="0"/>
                                  </p:stCondLst>
                                  <p:childTnLst>
                                    <p:animEffect transition="out" filter="fade">
                                      <p:cBhvr>
                                        <p:cTn id="45" dur="500"/>
                                        <p:tgtEl>
                                          <p:spTgt spid="641028"/>
                                        </p:tgtEl>
                                      </p:cBhvr>
                                    </p:animEffect>
                                    <p:set>
                                      <p:cBhvr>
                                        <p:cTn id="46" dur="1" fill="hold">
                                          <p:stCondLst>
                                            <p:cond delay="499"/>
                                          </p:stCondLst>
                                        </p:cTn>
                                        <p:tgtEl>
                                          <p:spTgt spid="64102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5175"/>
                                        </p:tgtEl>
                                        <p:attrNameLst>
                                          <p:attrName>style.visibility</p:attrName>
                                        </p:attrNameLst>
                                      </p:cBhvr>
                                      <p:to>
                                        <p:strVal val="visible"/>
                                      </p:to>
                                    </p:set>
                                    <p:animEffect transition="in" filter="fade">
                                      <p:cBhvr>
                                        <p:cTn id="51" dur="1000"/>
                                        <p:tgtEl>
                                          <p:spTgt spid="517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5176"/>
                                        </p:tgtEl>
                                        <p:attrNameLst>
                                          <p:attrName>style.visibility</p:attrName>
                                        </p:attrNameLst>
                                      </p:cBhvr>
                                      <p:to>
                                        <p:strVal val="visible"/>
                                      </p:to>
                                    </p:set>
                                    <p:anim calcmode="lin" valueType="num">
                                      <p:cBhvr additive="base">
                                        <p:cTn id="56" dur="1000" fill="hold"/>
                                        <p:tgtEl>
                                          <p:spTgt spid="5176"/>
                                        </p:tgtEl>
                                        <p:attrNameLst>
                                          <p:attrName>ppt_x</p:attrName>
                                        </p:attrNameLst>
                                      </p:cBhvr>
                                      <p:tavLst>
                                        <p:tav tm="0">
                                          <p:val>
                                            <p:strVal val="#ppt_x"/>
                                          </p:val>
                                        </p:tav>
                                        <p:tav tm="100000">
                                          <p:val>
                                            <p:strVal val="#ppt_x"/>
                                          </p:val>
                                        </p:tav>
                                      </p:tavLst>
                                    </p:anim>
                                    <p:anim calcmode="lin" valueType="num">
                                      <p:cBhvr additive="base">
                                        <p:cTn id="57" dur="1000" fill="hold"/>
                                        <p:tgtEl>
                                          <p:spTgt spid="5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37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3797" name="Line 5"/>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3798" name="Line 6"/>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33807"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33812"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33826" name="Picture 3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33827" name="Picture 3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33828"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33829" name="Picture 3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33810" name="Picture 1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33825" name="Picture 3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33806" name="Picture 1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2" name="Group 38"/>
          <p:cNvGrpSpPr>
            <a:grpSpLocks/>
          </p:cNvGrpSpPr>
          <p:nvPr/>
        </p:nvGrpSpPr>
        <p:grpSpPr bwMode="auto">
          <a:xfrm>
            <a:off x="885825" y="4570413"/>
            <a:ext cx="7847013" cy="2554287"/>
            <a:chOff x="526" y="2679"/>
            <a:chExt cx="4943" cy="1115"/>
          </a:xfrm>
        </p:grpSpPr>
        <p:grpSp>
          <p:nvGrpSpPr>
            <p:cNvPr id="71698" name="Group 39"/>
            <p:cNvGrpSpPr>
              <a:grpSpLocks/>
            </p:cNvGrpSpPr>
            <p:nvPr/>
          </p:nvGrpSpPr>
          <p:grpSpPr bwMode="auto">
            <a:xfrm>
              <a:off x="644" y="2697"/>
              <a:ext cx="4516" cy="1060"/>
              <a:chOff x="674" y="2802"/>
              <a:chExt cx="4516" cy="1037"/>
            </a:xfrm>
          </p:grpSpPr>
          <p:sp>
            <p:nvSpPr>
              <p:cNvPr id="33832" name="Rectangle 40"/>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dirty="0">
                  <a:latin typeface="Kruti Dev 010" pitchFamily="2" charset="0"/>
                  <a:ea typeface="ＭＳ Ｐゴシック" charset="0"/>
                  <a:cs typeface="ＭＳ Ｐゴシック" charset="0"/>
                </a:endParaRPr>
              </a:p>
            </p:txBody>
          </p:sp>
          <p:sp>
            <p:nvSpPr>
              <p:cNvPr id="33833" name="Rectangle 41"/>
              <p:cNvSpPr>
                <a:spLocks noChangeArrowheads="1"/>
              </p:cNvSpPr>
              <p:nvPr/>
            </p:nvSpPr>
            <p:spPr bwMode="auto">
              <a:xfrm>
                <a:off x="729" y="2990"/>
                <a:ext cx="4461" cy="327"/>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dirty="0">
                  <a:solidFill>
                    <a:schemeClr val="folHlink"/>
                  </a:solidFill>
                  <a:latin typeface="Kruti Dev 010" pitchFamily="2" charset="0"/>
                  <a:ea typeface="ＭＳ Ｐゴシック" charset="0"/>
                  <a:cs typeface="ＭＳ Ｐゴシック" charset="0"/>
                </a:endParaRPr>
              </a:p>
            </p:txBody>
          </p:sp>
        </p:grpSp>
        <p:sp>
          <p:nvSpPr>
            <p:cNvPr id="33834" name="Text Box 42"/>
            <p:cNvSpPr txBox="1">
              <a:spLocks noChangeArrowheads="1"/>
            </p:cNvSpPr>
            <p:nvPr/>
          </p:nvSpPr>
          <p:spPr bwMode="auto">
            <a:xfrm>
              <a:off x="526" y="2679"/>
              <a:ext cx="4943" cy="111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8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budks ,d lkFk dkSu cka/ks j[krk gS \</a:t>
              </a:r>
            </a:p>
          </p:txBody>
        </p:sp>
      </p:grpSp>
      <p:sp>
        <p:nvSpPr>
          <p:cNvPr id="71695" name="Text Box 43"/>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33841" name="Rectangle 49"/>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27</a:t>
            </a:r>
          </a:p>
        </p:txBody>
      </p:sp>
      <p:sp>
        <p:nvSpPr>
          <p:cNvPr id="71697" name="Text Box 50"/>
          <p:cNvSpPr txBox="1">
            <a:spLocks noChangeArrowheads="1"/>
          </p:cNvSpPr>
          <p:nvPr/>
        </p:nvSpPr>
        <p:spPr bwMode="auto">
          <a:xfrm>
            <a:off x="8591550" y="6465888"/>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3"/>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pic>
        <p:nvPicPr>
          <p:cNvPr id="18435" name="Picture 4" descr="Northern Negev wadis aerial"/>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r="-11"/>
          <a:stretch>
            <a:fillRect/>
          </a:stretch>
        </p:blipFill>
        <p:spPr bwMode="auto">
          <a:xfrm>
            <a:off x="-22225" y="2220913"/>
            <a:ext cx="9166225" cy="4665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8436" name="Oval 7"/>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Kruti Dev 010" charset="0"/>
            </a:endParaRPr>
          </a:p>
        </p:txBody>
      </p:sp>
      <p:sp>
        <p:nvSpPr>
          <p:cNvPr id="18437" name="Rectangle 9"/>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p>
            <a:endParaRPr lang="en-US">
              <a:latin typeface="Kruti Dev 010" charset="0"/>
            </a:endParaRPr>
          </a:p>
        </p:txBody>
      </p:sp>
      <p:sp>
        <p:nvSpPr>
          <p:cNvPr id="648202" name="Text Box 10"/>
          <p:cNvSpPr txBox="1">
            <a:spLocks noChangeArrowheads="1"/>
          </p:cNvSpPr>
          <p:nvPr/>
        </p:nvSpPr>
        <p:spPr bwMode="auto">
          <a:xfrm>
            <a:off x="0" y="666532"/>
            <a:ext cx="9144000" cy="39703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eaLnBrk="1" hangingPunct="1">
              <a:spcBef>
                <a:spcPct val="50000"/>
              </a:spcBef>
              <a:defRPr/>
            </a:pPr>
            <a:r>
              <a:rPr lang="en-US" sz="54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rPr>
              <a:t>ckbZcy ds ns'kksa dh lfp= </a:t>
            </a:r>
          </a:p>
          <a:p>
            <a:pPr algn="ctr" eaLnBrk="1" hangingPunct="1">
              <a:spcBef>
                <a:spcPct val="50000"/>
              </a:spcBef>
              <a:defRPr/>
            </a:pPr>
            <a:endParaRPr lang="en-US" sz="4400" dirty="0">
              <a:ln>
                <a:solidFill>
                  <a:srgbClr val="00FF00"/>
                </a:solidFill>
              </a:ln>
              <a:solidFill>
                <a:srgbClr val="00FF00"/>
              </a:solidFill>
              <a:latin typeface="Kruti Dev 010" pitchFamily="2" charset="0"/>
            </a:endParaRPr>
          </a:p>
          <a:p>
            <a:pPr algn="ctr" eaLnBrk="1" hangingPunct="1">
              <a:spcBef>
                <a:spcPct val="50000"/>
              </a:spcBef>
              <a:defRPr/>
            </a:pPr>
            <a:endParaRPr lang="en-US" sz="4400" dirty="0">
              <a:ln>
                <a:solidFill>
                  <a:srgbClr val="00FF00"/>
                </a:solidFill>
              </a:ln>
              <a:solidFill>
                <a:srgbClr val="00FF00"/>
              </a:solidFill>
              <a:latin typeface="Kruti Dev 010" pitchFamily="2" charset="0"/>
            </a:endParaRPr>
          </a:p>
          <a:p>
            <a:pPr algn="ctr" eaLnBrk="1" hangingPunct="1">
              <a:spcBef>
                <a:spcPct val="50000"/>
              </a:spcBef>
              <a:defRPr/>
            </a:pPr>
            <a:endParaRPr lang="en-US" sz="4400" dirty="0">
              <a:ln>
                <a:solidFill>
                  <a:srgbClr val="00FF00"/>
                </a:solidFill>
              </a:ln>
              <a:solidFill>
                <a:srgbClr val="00FF00"/>
              </a:solidFill>
              <a:latin typeface="Kruti Dev 010" pitchFamily="2" charset="0"/>
            </a:endParaRPr>
          </a:p>
        </p:txBody>
      </p:sp>
      <p:sp>
        <p:nvSpPr>
          <p:cNvPr id="18439" name="Text Box 1028"/>
          <p:cNvSpPr txBox="1">
            <a:spLocks noChangeArrowheads="1"/>
          </p:cNvSpPr>
          <p:nvPr/>
        </p:nvSpPr>
        <p:spPr bwMode="auto">
          <a:xfrm>
            <a:off x="8159750" y="6529388"/>
            <a:ext cx="284163"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000" b="0">
                <a:solidFill>
                  <a:srgbClr val="FFFFFF"/>
                </a:solidFill>
                <a:latin typeface="Kruti Dev 010" charset="0"/>
              </a:rPr>
              <a:t>01a</a:t>
            </a:r>
            <a:endParaRPr lang="en-US" sz="1400" b="0">
              <a:solidFill>
                <a:srgbClr val="FFFFFF"/>
              </a:solidFill>
              <a:latin typeface="Kruti Dev 010" charset="0"/>
            </a:endParaRPr>
          </a:p>
        </p:txBody>
      </p:sp>
      <p:sp>
        <p:nvSpPr>
          <p:cNvPr id="12" name="Rectangle 1045"/>
          <p:cNvSpPr>
            <a:spLocks noChangeArrowheads="1"/>
          </p:cNvSpPr>
          <p:nvPr/>
        </p:nvSpPr>
        <p:spPr bwMode="auto">
          <a:xfrm>
            <a:off x="7532688" y="6529388"/>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48197" name="Text Box 5"/>
          <p:cNvSpPr txBox="1">
            <a:spLocks noChangeArrowheads="1"/>
          </p:cNvSpPr>
          <p:nvPr/>
        </p:nvSpPr>
        <p:spPr bwMode="auto">
          <a:xfrm>
            <a:off x="263521" y="1649154"/>
            <a:ext cx="8626475" cy="501675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just" eaLnBrk="1" hangingPunct="1">
              <a:spcBef>
                <a:spcPct val="50000"/>
              </a:spcBef>
              <a:defRPr/>
            </a:pPr>
            <a:r>
              <a:rPr lang="en-US" sz="32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gekjh lsodkbZ Jh VksM cksysu dh ân; ls vkHkkjh gS] ftUgksaus ckbZcy ds ns'kksa dh lfp= yk;czsjh dk iz;ksx gesa ^fn ckbZcy----- csfldyh* esa djus dh vuqefr nhA Vhchch ds mi;ksxdrkZvksa ls fuosnu gS fd os ^ckbZcy Iyslsl MkV dkWe* ij tk;sa vkSj ifo= Hkwfe] ,ft;u o esMhVsjsfu;u ?kkVh ls nf{k.kh ;wjksi rd tgka elhgh fo'okl dk tUe gqvk] mlds gtkjks fp=ksa dks [kkstsA ^ckbZcy Iyslsl MkV dkWe* leLr f'k{kdksa o n`'; fuekZrkvksa ds lkeus vrqyuh; fMthVy rLohjksa dh J`a[kyk izLrqr djrk gSA vkidk Lokxr gS bl osclkbZV </a:t>
            </a:r>
            <a:r>
              <a:rPr lang="en-US" sz="3200"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ij</a:t>
            </a:r>
            <a:r>
              <a:rPr lang="en-US" sz="32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/kU;okn] VkWM !</a:t>
            </a:r>
            <a:endParaRPr lang="en-US" sz="2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33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3396"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3397"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4433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3399"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340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340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340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340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340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340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3407"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73742" name="Group 21"/>
          <p:cNvGrpSpPr>
            <a:grpSpLocks/>
          </p:cNvGrpSpPr>
          <p:nvPr/>
        </p:nvGrpSpPr>
        <p:grpSpPr bwMode="auto">
          <a:xfrm>
            <a:off x="1073150" y="4586288"/>
            <a:ext cx="7169150" cy="2271712"/>
            <a:chOff x="644" y="2697"/>
            <a:chExt cx="4516" cy="1060"/>
          </a:xfrm>
        </p:grpSpPr>
        <p:grpSp>
          <p:nvGrpSpPr>
            <p:cNvPr id="73746" name="Group 22"/>
            <p:cNvGrpSpPr>
              <a:grpSpLocks/>
            </p:cNvGrpSpPr>
            <p:nvPr/>
          </p:nvGrpSpPr>
          <p:grpSpPr bwMode="auto">
            <a:xfrm>
              <a:off x="644" y="2697"/>
              <a:ext cx="4516" cy="1060"/>
              <a:chOff x="674" y="2802"/>
              <a:chExt cx="4516" cy="1037"/>
            </a:xfrm>
          </p:grpSpPr>
          <p:sp>
            <p:nvSpPr>
              <p:cNvPr id="443415" name="Rectangle 23"/>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dirty="0">
                  <a:latin typeface="Kruti Dev 010" pitchFamily="2" charset="0"/>
                  <a:ea typeface="ＭＳ Ｐゴシック" charset="0"/>
                  <a:cs typeface="ＭＳ Ｐゴシック" charset="0"/>
                </a:endParaRPr>
              </a:p>
            </p:txBody>
          </p:sp>
          <p:sp>
            <p:nvSpPr>
              <p:cNvPr id="443416" name="Rectangle 24"/>
              <p:cNvSpPr>
                <a:spLocks noChangeArrowheads="1"/>
              </p:cNvSpPr>
              <p:nvPr/>
            </p:nvSpPr>
            <p:spPr bwMode="auto">
              <a:xfrm>
                <a:off x="729" y="2990"/>
                <a:ext cx="4461" cy="350"/>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dirty="0">
                  <a:solidFill>
                    <a:schemeClr val="folHlink"/>
                  </a:solidFill>
                  <a:latin typeface="Kruti Dev 010" pitchFamily="2" charset="0"/>
                  <a:ea typeface="ＭＳ Ｐゴシック" charset="0"/>
                  <a:cs typeface="ＭＳ Ｐゴシック" charset="0"/>
                </a:endParaRPr>
              </a:p>
            </p:txBody>
          </p:sp>
        </p:grpSp>
        <p:sp>
          <p:nvSpPr>
            <p:cNvPr id="443417" name="Text Box 25"/>
            <p:cNvSpPr txBox="1">
              <a:spLocks noChangeArrowheads="1"/>
            </p:cNvSpPr>
            <p:nvPr/>
          </p:nvSpPr>
          <p:spPr bwMode="auto">
            <a:xfrm>
              <a:off x="785" y="2753"/>
              <a:ext cx="4202" cy="38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4800" dirty="0">
                <a:solidFill>
                  <a:schemeClr val="folHlink"/>
                </a:solidFill>
                <a:latin typeface="Kruti Dev 010" pitchFamily="2" charset="0"/>
              </a:endParaRPr>
            </a:p>
          </p:txBody>
        </p:sp>
      </p:grpSp>
      <p:sp>
        <p:nvSpPr>
          <p:cNvPr id="443418" name="Rectangle 26"/>
          <p:cNvSpPr>
            <a:spLocks noChangeArrowheads="1"/>
          </p:cNvSpPr>
          <p:nvPr/>
        </p:nvSpPr>
        <p:spPr bwMode="auto">
          <a:xfrm>
            <a:off x="1019175" y="4464207"/>
            <a:ext cx="7081838" cy="1936428"/>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r>
              <a:rPr lang="en-US" sz="7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vesfjdk dk lafo/kku</a:t>
            </a:r>
            <a:b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b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vesfjdh thou dh </a:t>
            </a:r>
            <a:r>
              <a:rPr lang="en-US" sz="4800" i="1" u="sng"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jh&lt; dh gÏh</a:t>
            </a:r>
          </a:p>
        </p:txBody>
      </p:sp>
      <p:sp>
        <p:nvSpPr>
          <p:cNvPr id="73744" name="Text Box 27"/>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443425" name="Rectangle 33"/>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28</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19"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20"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21"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44442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442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4425"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4426"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4427"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4428"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4429"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4430"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4431"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pic>
        <p:nvPicPr>
          <p:cNvPr id="444438" name="Picture 22"/>
          <p:cNvPicPr>
            <a:picLocks noChangeAspect="1" noChangeArrowheads="1"/>
          </p:cNvPicPr>
          <p:nvPr/>
        </p:nvPicPr>
        <p:blipFill>
          <a:blip r:embed="rId12"/>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blurRad="63500" dist="135003" dir="2928844" algn="ctr" rotWithShape="0">
              <a:schemeClr val="bg2">
                <a:alpha val="74998"/>
              </a:schemeClr>
            </a:outerShdw>
          </a:effectLst>
        </p:spPr>
      </p:pic>
      <p:grpSp>
        <p:nvGrpSpPr>
          <p:cNvPr id="75791" name="Group 16"/>
          <p:cNvGrpSpPr>
            <a:grpSpLocks/>
          </p:cNvGrpSpPr>
          <p:nvPr/>
        </p:nvGrpSpPr>
        <p:grpSpPr bwMode="auto">
          <a:xfrm>
            <a:off x="1073150" y="4586288"/>
            <a:ext cx="7169150" cy="2066925"/>
            <a:chOff x="644" y="2697"/>
            <a:chExt cx="4516" cy="1060"/>
          </a:xfrm>
        </p:grpSpPr>
        <p:grpSp>
          <p:nvGrpSpPr>
            <p:cNvPr id="75799" name="Group 17"/>
            <p:cNvGrpSpPr>
              <a:grpSpLocks/>
            </p:cNvGrpSpPr>
            <p:nvPr/>
          </p:nvGrpSpPr>
          <p:grpSpPr bwMode="auto">
            <a:xfrm>
              <a:off x="644" y="2697"/>
              <a:ext cx="4516" cy="1060"/>
              <a:chOff x="674" y="2802"/>
              <a:chExt cx="4516" cy="1037"/>
            </a:xfrm>
          </p:grpSpPr>
          <p:sp>
            <p:nvSpPr>
              <p:cNvPr id="444434" name="Rectangle 18"/>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dirty="0">
                  <a:latin typeface="Kruti Dev 010" pitchFamily="2" charset="0"/>
                  <a:ea typeface="ＭＳ Ｐゴシック" charset="0"/>
                  <a:cs typeface="ＭＳ Ｐゴシック" charset="0"/>
                </a:endParaRPr>
              </a:p>
            </p:txBody>
          </p:sp>
          <p:sp>
            <p:nvSpPr>
              <p:cNvPr id="444435" name="Rectangle 19"/>
              <p:cNvSpPr>
                <a:spLocks noChangeArrowheads="1"/>
              </p:cNvSpPr>
              <p:nvPr/>
            </p:nvSpPr>
            <p:spPr bwMode="auto">
              <a:xfrm>
                <a:off x="729" y="2990"/>
                <a:ext cx="4461" cy="385"/>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dirty="0">
                  <a:solidFill>
                    <a:schemeClr val="folHlink"/>
                  </a:solidFill>
                  <a:latin typeface="Kruti Dev 010" pitchFamily="2" charset="0"/>
                  <a:ea typeface="ＭＳ Ｐゴシック" charset="0"/>
                  <a:cs typeface="ＭＳ Ｐゴシック" charset="0"/>
                </a:endParaRPr>
              </a:p>
            </p:txBody>
          </p:sp>
        </p:grpSp>
        <p:sp>
          <p:nvSpPr>
            <p:cNvPr id="444436" name="Text Box 20"/>
            <p:cNvSpPr txBox="1">
              <a:spLocks noChangeArrowheads="1"/>
            </p:cNvSpPr>
            <p:nvPr/>
          </p:nvSpPr>
          <p:spPr bwMode="auto">
            <a:xfrm>
              <a:off x="785" y="2753"/>
              <a:ext cx="4202" cy="426"/>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4800" dirty="0">
                <a:solidFill>
                  <a:schemeClr val="folHlink"/>
                </a:solidFill>
                <a:latin typeface="Kruti Dev 010" pitchFamily="2" charset="0"/>
              </a:endParaRPr>
            </a:p>
          </p:txBody>
        </p:sp>
      </p:grpSp>
      <p:grpSp>
        <p:nvGrpSpPr>
          <p:cNvPr id="4" name="Group 25"/>
          <p:cNvGrpSpPr>
            <a:grpSpLocks/>
          </p:cNvGrpSpPr>
          <p:nvPr/>
        </p:nvGrpSpPr>
        <p:grpSpPr bwMode="auto">
          <a:xfrm>
            <a:off x="534988" y="1682750"/>
            <a:ext cx="8104187" cy="2505075"/>
            <a:chOff x="337" y="1060"/>
            <a:chExt cx="5105" cy="1578"/>
          </a:xfrm>
        </p:grpSpPr>
        <p:sp>
          <p:nvSpPr>
            <p:cNvPr id="75797" name="Rectangle 23"/>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p>
              <a:endParaRPr lang="en-US">
                <a:latin typeface="Kruti Dev 010" charset="0"/>
              </a:endParaRPr>
            </a:p>
          </p:txBody>
        </p:sp>
        <p:sp>
          <p:nvSpPr>
            <p:cNvPr id="444440" name="Text Box 24"/>
            <p:cNvSpPr txBox="1">
              <a:spLocks noChangeArrowheads="1"/>
            </p:cNvSpPr>
            <p:nvPr/>
          </p:nvSpPr>
          <p:spPr bwMode="auto">
            <a:xfrm>
              <a:off x="415" y="1135"/>
              <a:ext cx="5027" cy="1503"/>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600"/>
                </a:spcBef>
                <a:defRPr/>
              </a:pP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ukxfjd vkSj mudh ljdkj ds e/; ,d</a:t>
              </a:r>
            </a:p>
            <a:p>
              <a:pPr algn="ctr">
                <a:spcBef>
                  <a:spcPts val="600"/>
                </a:spcBef>
                <a:defRPr/>
              </a:pP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oS/kkfud nLrkost</a:t>
              </a:r>
            </a:p>
          </p:txBody>
        </p:sp>
      </p:grpSp>
      <p:sp>
        <p:nvSpPr>
          <p:cNvPr id="75793" name="Text Box 26"/>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444448" name="Rectangle 32"/>
          <p:cNvSpPr>
            <a:spLocks noChangeArrowheads="1"/>
          </p:cNvSpPr>
          <p:nvPr/>
        </p:nvSpPr>
        <p:spPr bwMode="auto">
          <a:xfrm>
            <a:off x="8102600" y="6530975"/>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29</a:t>
            </a:r>
          </a:p>
        </p:txBody>
      </p:sp>
      <p:sp>
        <p:nvSpPr>
          <p:cNvPr id="75795" name="Text Box 34"/>
          <p:cNvSpPr txBox="1">
            <a:spLocks noChangeArrowheads="1"/>
          </p:cNvSpPr>
          <p:nvPr/>
        </p:nvSpPr>
        <p:spPr bwMode="auto">
          <a:xfrm>
            <a:off x="8588375" y="6469063"/>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
        <p:nvSpPr>
          <p:cNvPr id="28" name="Rectangle 26"/>
          <p:cNvSpPr>
            <a:spLocks noChangeArrowheads="1"/>
          </p:cNvSpPr>
          <p:nvPr/>
        </p:nvSpPr>
        <p:spPr bwMode="auto">
          <a:xfrm>
            <a:off x="1019175" y="4716463"/>
            <a:ext cx="7081838" cy="1782539"/>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vesfjdk dk lafo/kku</a:t>
            </a:r>
            <a:b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b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vesfjdh thou dh </a:t>
            </a:r>
            <a:r>
              <a:rPr lang="en-US" sz="4400" i="1" u="sng"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jh&lt; dh gÏh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5000" fill="hold"/>
                                        <p:tgtEl>
                                          <p:spTgt spid="444438"/>
                                        </p:tgtEl>
                                        <p:attrNameLst>
                                          <p:attrName>ppt_x</p:attrName>
                                        </p:attrNameLst>
                                      </p:cBhvr>
                                      <p:tavLst>
                                        <p:tav tm="0">
                                          <p:val>
                                            <p:strVal val="#ppt_x"/>
                                          </p:val>
                                        </p:tav>
                                        <p:tav tm="100000">
                                          <p:val>
                                            <p:strVal val="#ppt_x"/>
                                          </p:val>
                                        </p:tav>
                                      </p:tavLst>
                                    </p:anim>
                                    <p:anim calcmode="lin" valueType="num">
                                      <p:cBhvr additive="base">
                                        <p:cTn id="8" dur="5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35"/>
          <p:cNvGrpSpPr>
            <a:grpSpLocks/>
          </p:cNvGrpSpPr>
          <p:nvPr/>
        </p:nvGrpSpPr>
        <p:grpSpPr bwMode="auto">
          <a:xfrm>
            <a:off x="0" y="0"/>
            <a:ext cx="9371013" cy="6858000"/>
            <a:chOff x="0" y="0"/>
            <a:chExt cx="9371627" cy="6858000"/>
          </a:xfrm>
        </p:grpSpPr>
        <p:pic>
          <p:nvPicPr>
            <p:cNvPr id="77826"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03507" name="Rectangle 51"/>
            <p:cNvSpPr>
              <a:spLocks noChangeArrowheads="1"/>
            </p:cNvSpPr>
            <p:nvPr/>
          </p:nvSpPr>
          <p:spPr bwMode="auto">
            <a:xfrm>
              <a:off x="5565392" y="5004512"/>
              <a:ext cx="235481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ƒ</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tkfr;ka</a:t>
              </a:r>
            </a:p>
          </p:txBody>
        </p:sp>
        <p:sp>
          <p:nvSpPr>
            <p:cNvPr id="403508" name="Rectangle 52"/>
            <p:cNvSpPr>
              <a:spLocks noChangeArrowheads="1"/>
            </p:cNvSpPr>
            <p:nvPr/>
          </p:nvSpPr>
          <p:spPr bwMode="auto">
            <a:xfrm>
              <a:off x="6964034" y="1926240"/>
              <a:ext cx="1308049"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fuxZeu</a:t>
              </a:r>
            </a:p>
          </p:txBody>
        </p:sp>
        <p:sp>
          <p:nvSpPr>
            <p:cNvPr id="403509" name="Rectangle 53"/>
            <p:cNvSpPr>
              <a:spLocks noChangeArrowheads="1"/>
            </p:cNvSpPr>
            <p:nvPr/>
          </p:nvSpPr>
          <p:spPr bwMode="auto">
            <a:xfrm>
              <a:off x="2144548" y="6091123"/>
              <a:ext cx="1760096"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lans'k</a:t>
              </a:r>
            </a:p>
          </p:txBody>
        </p:sp>
        <p:sp>
          <p:nvSpPr>
            <p:cNvPr id="403510" name="Rectangle 54"/>
            <p:cNvSpPr>
              <a:spLocks noChangeArrowheads="1"/>
            </p:cNvSpPr>
            <p:nvPr/>
          </p:nvSpPr>
          <p:spPr bwMode="auto">
            <a:xfrm>
              <a:off x="3812847" y="1819987"/>
              <a:ext cx="315470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ns'k dk foHkktu</a:t>
              </a:r>
            </a:p>
          </p:txBody>
        </p:sp>
        <p:sp>
          <p:nvSpPr>
            <p:cNvPr id="403511" name="Rectangle 55"/>
            <p:cNvSpPr>
              <a:spLocks noChangeArrowheads="1"/>
            </p:cNvSpPr>
            <p:nvPr/>
          </p:nvSpPr>
          <p:spPr bwMode="auto">
            <a:xfrm>
              <a:off x="1361255" y="3757284"/>
              <a:ext cx="1753684"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U;kf;;ksa</a:t>
              </a:r>
            </a:p>
          </p:txBody>
        </p:sp>
        <p:sp>
          <p:nvSpPr>
            <p:cNvPr id="403512" name="Rectangle 56"/>
            <p:cNvSpPr>
              <a:spLocks noChangeArrowheads="1"/>
            </p:cNvSpPr>
            <p:nvPr/>
          </p:nvSpPr>
          <p:spPr bwMode="auto">
            <a:xfrm>
              <a:off x="1109225" y="766379"/>
              <a:ext cx="205504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lqlekpkj</a:t>
              </a:r>
            </a:p>
          </p:txBody>
        </p:sp>
        <p:sp>
          <p:nvSpPr>
            <p:cNvPr id="403514" name="Rectangle 58"/>
            <p:cNvSpPr>
              <a:spLocks noChangeArrowheads="1"/>
            </p:cNvSpPr>
            <p:nvPr/>
          </p:nvSpPr>
          <p:spPr bwMode="auto">
            <a:xfrm>
              <a:off x="0" y="5279643"/>
              <a:ext cx="303127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,e</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400" dirty="0">
                  <a:ln>
                    <a:solidFill>
                      <a:srgbClr val="FFFF00"/>
                    </a:solidFill>
                  </a:ln>
                  <a:solidFill>
                    <a:schemeClr val="folHlink"/>
                  </a:solidFill>
                  <a:latin typeface="Kruti Dev 010" pitchFamily="2" charset="0"/>
                  <a:ea typeface="ＭＳ Ｐゴシック" charset="0"/>
                  <a:cs typeface="ＭＳ Ｐゴシック" charset="0"/>
                </a:rPr>
                <a:t>h</a:t>
              </a:r>
              <a:r>
                <a:rPr lang="en-US" sz="4000" dirty="0">
                  <a:ln>
                    <a:solidFill>
                      <a:srgbClr val="FFFF00"/>
                    </a:solidFill>
                  </a:ln>
                  <a:solidFill>
                    <a:schemeClr val="folHlink"/>
                  </a:solidFill>
                  <a:latin typeface="Kruti Dev 010" pitchFamily="2" charset="0"/>
                  <a:ea typeface="ＭＳ Ｐゴシック" charset="0"/>
                  <a:cs typeface="ＭＳ Ｐゴシック" charset="0"/>
                </a:rPr>
                <a:t> </a:t>
              </a:r>
            </a:p>
          </p:txBody>
        </p:sp>
        <p:sp>
          <p:nvSpPr>
            <p:cNvPr id="403515" name="Rectangle 59"/>
            <p:cNvSpPr>
              <a:spLocks noChangeArrowheads="1"/>
            </p:cNvSpPr>
            <p:nvPr/>
          </p:nvSpPr>
          <p:spPr bwMode="auto">
            <a:xfrm>
              <a:off x="212506" y="0"/>
              <a:ext cx="143949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33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cqykgV</a:t>
              </a:r>
            </a:p>
          </p:txBody>
        </p:sp>
        <p:sp>
          <p:nvSpPr>
            <p:cNvPr id="403516" name="Rectangle 60"/>
            <p:cNvSpPr>
              <a:spLocks noChangeArrowheads="1"/>
            </p:cNvSpPr>
            <p:nvPr/>
          </p:nvSpPr>
          <p:spPr bwMode="auto">
            <a:xfrm>
              <a:off x="2871788" y="4668838"/>
              <a:ext cx="176811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vkbZ-vkbZ</a:t>
              </a:r>
            </a:p>
          </p:txBody>
        </p:sp>
        <p:sp>
          <p:nvSpPr>
            <p:cNvPr id="403517" name="Rectangle 61"/>
            <p:cNvSpPr>
              <a:spLocks noChangeArrowheads="1"/>
            </p:cNvSpPr>
            <p:nvPr/>
          </p:nvSpPr>
          <p:spPr bwMode="auto">
            <a:xfrm>
              <a:off x="7665710" y="3346615"/>
              <a:ext cx="142506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nklrk</a:t>
              </a:r>
              <a:endPar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3518" name="Rectangle 62"/>
            <p:cNvSpPr>
              <a:spLocks noChangeArrowheads="1"/>
            </p:cNvSpPr>
            <p:nvPr/>
          </p:nvSpPr>
          <p:spPr bwMode="auto">
            <a:xfrm>
              <a:off x="3497263" y="1104900"/>
              <a:ext cx="9329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lhuS</a:t>
              </a:r>
            </a:p>
          </p:txBody>
        </p:sp>
        <p:sp>
          <p:nvSpPr>
            <p:cNvPr id="403519" name="Rectangle 63"/>
            <p:cNvSpPr>
              <a:spLocks noChangeArrowheads="1"/>
            </p:cNvSpPr>
            <p:nvPr/>
          </p:nvSpPr>
          <p:spPr bwMode="auto">
            <a:xfrm>
              <a:off x="6545533" y="5884665"/>
              <a:ext cx="2826094"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tu;k=k;sa----</a:t>
              </a:r>
            </a:p>
          </p:txBody>
        </p:sp>
        <p:sp>
          <p:nvSpPr>
            <p:cNvPr id="403520" name="Rectangle 64"/>
            <p:cNvSpPr>
              <a:spLocks noChangeArrowheads="1"/>
            </p:cNvSpPr>
            <p:nvPr/>
          </p:nvSpPr>
          <p:spPr bwMode="auto">
            <a:xfrm>
              <a:off x="2074863" y="3006725"/>
              <a:ext cx="1729640"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btjk;y</a:t>
              </a:r>
            </a:p>
          </p:txBody>
        </p:sp>
        <p:sp>
          <p:nvSpPr>
            <p:cNvPr id="403522" name="Rectangle 66"/>
            <p:cNvSpPr>
              <a:spLocks noChangeArrowheads="1"/>
            </p:cNvSpPr>
            <p:nvPr/>
          </p:nvSpPr>
          <p:spPr bwMode="auto">
            <a:xfrm>
              <a:off x="311862" y="3031468"/>
              <a:ext cx="130804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endPar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3523" name="Rectangle 67"/>
            <p:cNvSpPr>
              <a:spLocks noChangeArrowheads="1"/>
            </p:cNvSpPr>
            <p:nvPr/>
          </p:nvSpPr>
          <p:spPr bwMode="auto">
            <a:xfrm>
              <a:off x="2263775" y="2111375"/>
              <a:ext cx="120064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3524" name="Rectangle 68"/>
            <p:cNvSpPr>
              <a:spLocks noChangeArrowheads="1"/>
            </p:cNvSpPr>
            <p:nvPr/>
          </p:nvSpPr>
          <p:spPr bwMode="auto">
            <a:xfrm>
              <a:off x="3467319" y="478276"/>
              <a:ext cx="2446181"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,l</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Mh</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,l</a:t>
              </a:r>
            </a:p>
          </p:txBody>
        </p:sp>
        <p:sp>
          <p:nvSpPr>
            <p:cNvPr id="403525" name="Rectangle 69"/>
            <p:cNvSpPr>
              <a:spLocks noChangeArrowheads="1"/>
            </p:cNvSpPr>
            <p:nvPr/>
          </p:nvSpPr>
          <p:spPr bwMode="auto">
            <a:xfrm>
              <a:off x="3698821" y="5561943"/>
              <a:ext cx="260327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tsM</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a:t>
              </a:r>
            </a:p>
          </p:txBody>
        </p:sp>
        <p:sp>
          <p:nvSpPr>
            <p:cNvPr id="403526" name="Rectangle 70"/>
            <p:cNvSpPr>
              <a:spLocks noChangeArrowheads="1"/>
            </p:cNvSpPr>
            <p:nvPr/>
          </p:nvSpPr>
          <p:spPr bwMode="auto">
            <a:xfrm>
              <a:off x="3725700" y="3500054"/>
              <a:ext cx="310982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izsfjrksa ds dk;Z</a:t>
              </a:r>
            </a:p>
          </p:txBody>
        </p:sp>
        <p:sp>
          <p:nvSpPr>
            <p:cNvPr id="403527" name="Rectangle 71"/>
            <p:cNvSpPr>
              <a:spLocks noChangeArrowheads="1"/>
            </p:cNvSpPr>
            <p:nvPr/>
          </p:nvSpPr>
          <p:spPr bwMode="auto">
            <a:xfrm>
              <a:off x="7669104" y="1158109"/>
              <a:ext cx="1282401"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if=;ka</a:t>
              </a:r>
            </a:p>
          </p:txBody>
        </p:sp>
        <p:sp>
          <p:nvSpPr>
            <p:cNvPr id="403529" name="Rectangle 73"/>
            <p:cNvSpPr>
              <a:spLocks noChangeArrowheads="1"/>
            </p:cNvSpPr>
            <p:nvPr/>
          </p:nvSpPr>
          <p:spPr bwMode="auto">
            <a:xfrm>
              <a:off x="6178111" y="0"/>
              <a:ext cx="208069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dkns'k cusZ</a:t>
              </a:r>
            </a:p>
          </p:txBody>
        </p:sp>
        <p:sp>
          <p:nvSpPr>
            <p:cNvPr id="403530" name="Rectangle 74"/>
            <p:cNvSpPr>
              <a:spLocks noChangeArrowheads="1"/>
            </p:cNvSpPr>
            <p:nvPr/>
          </p:nvSpPr>
          <p:spPr bwMode="auto">
            <a:xfrm>
              <a:off x="4673600" y="4322763"/>
              <a:ext cx="822340"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a:t>
              </a:r>
              <a:r>
                <a:rPr lang="en-US" sz="3600" dirty="0">
                  <a:ln>
                    <a:solidFill>
                      <a:schemeClr val="tx1"/>
                    </a:solidFill>
                  </a:ln>
                  <a:latin typeface="Kruti Dev 010"/>
                  <a:ea typeface="ＭＳ Ｐゴシック" charset="0"/>
                  <a:cs typeface="ＭＳ Ｐゴシック" charset="0"/>
                </a:rPr>
                <a:t>‡Œ</a:t>
              </a:r>
              <a:endParaRPr lang="en-US" sz="3600" dirty="0">
                <a:ln>
                  <a:solidFill>
                    <a:schemeClr val="tx1"/>
                  </a:solidFill>
                </a:ln>
                <a:latin typeface="Kruti Dev 010" pitchFamily="2" charset="0"/>
                <a:ea typeface="ＭＳ Ｐゴシック" charset="0"/>
                <a:cs typeface="ＭＳ Ｐゴシック" charset="0"/>
              </a:endParaRPr>
            </a:p>
          </p:txBody>
        </p:sp>
        <p:sp>
          <p:nvSpPr>
            <p:cNvPr id="403531" name="Rectangle 75"/>
            <p:cNvSpPr>
              <a:spLocks noChangeArrowheads="1"/>
            </p:cNvSpPr>
            <p:nvPr/>
          </p:nvSpPr>
          <p:spPr bwMode="auto">
            <a:xfrm>
              <a:off x="5463573" y="4197131"/>
              <a:ext cx="129041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Kruti Dev 010" pitchFamily="2" charset="0"/>
                  <a:ea typeface="ＭＳ Ｐゴシック" charset="0"/>
                  <a:cs typeface="ＭＳ Ｐゴシック" charset="0"/>
                </a:rPr>
                <a:t>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;gwnk</a:t>
              </a:r>
              <a:endParaRPr lang="en-US" sz="32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3532" name="Rectangle 76"/>
            <p:cNvSpPr>
              <a:spLocks noChangeArrowheads="1"/>
            </p:cNvSpPr>
            <p:nvPr/>
          </p:nvSpPr>
          <p:spPr bwMode="auto">
            <a:xfrm>
              <a:off x="3907001" y="2473325"/>
              <a:ext cx="157254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o"kZ</a:t>
              </a:r>
            </a:p>
          </p:txBody>
        </p:sp>
        <p:sp>
          <p:nvSpPr>
            <p:cNvPr id="403533" name="Rectangle 77"/>
            <p:cNvSpPr>
              <a:spLocks noChangeArrowheads="1"/>
            </p:cNvSpPr>
            <p:nvPr/>
          </p:nvSpPr>
          <p:spPr bwMode="auto">
            <a:xfrm>
              <a:off x="745085" y="2221898"/>
              <a:ext cx="1686358"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dyhfl;k</a:t>
              </a:r>
              <a:endParaRPr lang="en-US" sz="3600" i="1" dirty="0">
                <a:ln>
                  <a:solidFill>
                    <a:schemeClr val="tx1"/>
                  </a:solidFill>
                </a:ln>
                <a:latin typeface="Kruti Dev 010" pitchFamily="2" charset="0"/>
                <a:ea typeface="ＭＳ Ｐゴシック" charset="0"/>
                <a:cs typeface="ＭＳ Ｐゴシック" charset="0"/>
              </a:endParaRPr>
            </a:p>
          </p:txBody>
        </p:sp>
        <p:sp>
          <p:nvSpPr>
            <p:cNvPr id="403535" name="Rectangle 79"/>
            <p:cNvSpPr>
              <a:spLocks noChangeArrowheads="1"/>
            </p:cNvSpPr>
            <p:nvPr/>
          </p:nvSpPr>
          <p:spPr bwMode="auto">
            <a:xfrm>
              <a:off x="6832471" y="4110311"/>
              <a:ext cx="208069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,y</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ch</a:t>
              </a:r>
            </a:p>
          </p:txBody>
        </p:sp>
        <p:sp>
          <p:nvSpPr>
            <p:cNvPr id="403536" name="Rectangle 80"/>
            <p:cNvSpPr>
              <a:spLocks noChangeArrowheads="1"/>
            </p:cNvSpPr>
            <p:nvPr/>
          </p:nvSpPr>
          <p:spPr bwMode="auto">
            <a:xfrm>
              <a:off x="6306097" y="1046765"/>
              <a:ext cx="71493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3537" name="Rectangle 81"/>
            <p:cNvSpPr>
              <a:spLocks noChangeArrowheads="1"/>
            </p:cNvSpPr>
            <p:nvPr/>
          </p:nvSpPr>
          <p:spPr bwMode="auto">
            <a:xfrm>
              <a:off x="278196" y="1494276"/>
              <a:ext cx="121186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;fjgks</a:t>
              </a:r>
            </a:p>
          </p:txBody>
        </p:sp>
        <p:sp>
          <p:nvSpPr>
            <p:cNvPr id="403538" name="Rectangle 82"/>
            <p:cNvSpPr>
              <a:spLocks noChangeArrowheads="1"/>
            </p:cNvSpPr>
            <p:nvPr/>
          </p:nvSpPr>
          <p:spPr bwMode="auto">
            <a:xfrm>
              <a:off x="0" y="4605721"/>
              <a:ext cx="257442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izdkf'krokD;</a:t>
              </a:r>
            </a:p>
          </p:txBody>
        </p:sp>
        <p:sp>
          <p:nvSpPr>
            <p:cNvPr id="403539" name="Rectangle 83"/>
            <p:cNvSpPr>
              <a:spLocks noChangeArrowheads="1"/>
            </p:cNvSpPr>
            <p:nvPr/>
          </p:nvSpPr>
          <p:spPr bwMode="auto">
            <a:xfrm>
              <a:off x="6026259" y="2640067"/>
              <a:ext cx="21608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Hkfo";oDrk</a:t>
              </a:r>
            </a:p>
          </p:txBody>
        </p:sp>
        <p:sp>
          <p:nvSpPr>
            <p:cNvPr id="77856"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403549" name="Rectangle 93"/>
            <p:cNvSpPr>
              <a:spLocks noChangeArrowheads="1"/>
            </p:cNvSpPr>
            <p:nvPr/>
          </p:nvSpPr>
          <p:spPr bwMode="auto">
            <a:xfrm>
              <a:off x="8101544" y="6530975"/>
              <a:ext cx="293706"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30</a:t>
              </a:r>
            </a:p>
          </p:txBody>
        </p:sp>
        <p:sp>
          <p:nvSpPr>
            <p:cNvPr id="77858" name="Text Box 95"/>
            <p:cNvSpPr txBox="1">
              <a:spLocks noChangeArrowheads="1"/>
            </p:cNvSpPr>
            <p:nvPr/>
          </p:nvSpPr>
          <p:spPr bwMode="auto">
            <a:xfrm>
              <a:off x="449263" y="6537325"/>
              <a:ext cx="79541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403552" name="Rectangle 96"/>
            <p:cNvSpPr>
              <a:spLocks noChangeArrowheads="1"/>
            </p:cNvSpPr>
            <p:nvPr/>
          </p:nvSpPr>
          <p:spPr bwMode="auto">
            <a:xfrm>
              <a:off x="7534769" y="6526213"/>
              <a:ext cx="61599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grpSp>
    </p:spTree>
  </p:cSld>
  <p:clrMapOvr>
    <a:masterClrMapping/>
  </p:clrMapOvr>
  <p:transition spd="med" advTm="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39"/>
          <p:cNvGrpSpPr>
            <a:grpSpLocks/>
          </p:cNvGrpSpPr>
          <p:nvPr/>
        </p:nvGrpSpPr>
        <p:grpSpPr bwMode="auto">
          <a:xfrm>
            <a:off x="0" y="0"/>
            <a:ext cx="9144000" cy="6858000"/>
            <a:chOff x="0" y="0"/>
            <a:chExt cx="9144000" cy="6858000"/>
          </a:xfrm>
        </p:grpSpPr>
        <p:pic>
          <p:nvPicPr>
            <p:cNvPr id="79878"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2" name="Rectangle 51"/>
            <p:cNvSpPr>
              <a:spLocks noChangeArrowheads="1"/>
            </p:cNvSpPr>
            <p:nvPr/>
          </p:nvSpPr>
          <p:spPr bwMode="auto">
            <a:xfrm>
              <a:off x="5565392" y="5004512"/>
              <a:ext cx="235481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ƒ</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tkfr;ka</a:t>
              </a:r>
            </a:p>
          </p:txBody>
        </p:sp>
        <p:sp>
          <p:nvSpPr>
            <p:cNvPr id="43" name="Rectangle 52"/>
            <p:cNvSpPr>
              <a:spLocks noChangeArrowheads="1"/>
            </p:cNvSpPr>
            <p:nvPr/>
          </p:nvSpPr>
          <p:spPr bwMode="auto">
            <a:xfrm>
              <a:off x="6964034" y="1926240"/>
              <a:ext cx="1308049"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fuxZeu</a:t>
              </a:r>
            </a:p>
          </p:txBody>
        </p:sp>
        <p:sp>
          <p:nvSpPr>
            <p:cNvPr id="44" name="Rectangle 53"/>
            <p:cNvSpPr>
              <a:spLocks noChangeArrowheads="1"/>
            </p:cNvSpPr>
            <p:nvPr/>
          </p:nvSpPr>
          <p:spPr bwMode="auto">
            <a:xfrm>
              <a:off x="2144548" y="6091123"/>
              <a:ext cx="1760096"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4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lans'k</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5" name="Rectangle 54"/>
            <p:cNvSpPr>
              <a:spLocks noChangeArrowheads="1"/>
            </p:cNvSpPr>
            <p:nvPr/>
          </p:nvSpPr>
          <p:spPr bwMode="auto">
            <a:xfrm>
              <a:off x="3812847" y="1819987"/>
              <a:ext cx="315470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ns'k dk foHkktu</a:t>
              </a:r>
            </a:p>
          </p:txBody>
        </p:sp>
        <p:sp>
          <p:nvSpPr>
            <p:cNvPr id="46" name="Rectangle 55"/>
            <p:cNvSpPr>
              <a:spLocks noChangeArrowheads="1"/>
            </p:cNvSpPr>
            <p:nvPr/>
          </p:nvSpPr>
          <p:spPr bwMode="auto">
            <a:xfrm>
              <a:off x="1361255" y="3757284"/>
              <a:ext cx="1753684"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U;kf;;ksa</a:t>
              </a:r>
            </a:p>
          </p:txBody>
        </p:sp>
        <p:sp>
          <p:nvSpPr>
            <p:cNvPr id="47" name="Rectangle 56"/>
            <p:cNvSpPr>
              <a:spLocks noChangeArrowheads="1"/>
            </p:cNvSpPr>
            <p:nvPr/>
          </p:nvSpPr>
          <p:spPr bwMode="auto">
            <a:xfrm>
              <a:off x="1109225" y="766379"/>
              <a:ext cx="205504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lqlekpkj</a:t>
              </a:r>
            </a:p>
          </p:txBody>
        </p:sp>
        <p:sp>
          <p:nvSpPr>
            <p:cNvPr id="48" name="Rectangle 58"/>
            <p:cNvSpPr>
              <a:spLocks noChangeArrowheads="1"/>
            </p:cNvSpPr>
            <p:nvPr/>
          </p:nvSpPr>
          <p:spPr bwMode="auto">
            <a:xfrm>
              <a:off x="0" y="5279643"/>
              <a:ext cx="303127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,e</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400" dirty="0">
                  <a:ln>
                    <a:solidFill>
                      <a:srgbClr val="FFFF00"/>
                    </a:solidFill>
                  </a:ln>
                  <a:solidFill>
                    <a:schemeClr val="folHlink"/>
                  </a:solidFill>
                  <a:latin typeface="Kruti Dev 010" pitchFamily="2" charset="0"/>
                  <a:ea typeface="ＭＳ Ｐゴシック" charset="0"/>
                  <a:cs typeface="ＭＳ Ｐゴシック" charset="0"/>
                </a:rPr>
                <a:t>h</a:t>
              </a:r>
              <a:r>
                <a:rPr lang="en-US" sz="4000" dirty="0">
                  <a:ln>
                    <a:solidFill>
                      <a:srgbClr val="FFFF00"/>
                    </a:solidFill>
                  </a:ln>
                  <a:solidFill>
                    <a:schemeClr val="folHlink"/>
                  </a:solidFill>
                  <a:latin typeface="Kruti Dev 010" pitchFamily="2" charset="0"/>
                  <a:ea typeface="ＭＳ Ｐゴシック" charset="0"/>
                  <a:cs typeface="ＭＳ Ｐゴシック" charset="0"/>
                </a:rPr>
                <a:t> </a:t>
              </a:r>
            </a:p>
          </p:txBody>
        </p:sp>
        <p:sp>
          <p:nvSpPr>
            <p:cNvPr id="49" name="Rectangle 59"/>
            <p:cNvSpPr>
              <a:spLocks noChangeArrowheads="1"/>
            </p:cNvSpPr>
            <p:nvPr/>
          </p:nvSpPr>
          <p:spPr bwMode="auto">
            <a:xfrm>
              <a:off x="212506" y="0"/>
              <a:ext cx="143949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33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cqykgV</a:t>
              </a:r>
            </a:p>
          </p:txBody>
        </p:sp>
        <p:sp>
          <p:nvSpPr>
            <p:cNvPr id="50" name="Rectangle 60"/>
            <p:cNvSpPr>
              <a:spLocks noChangeArrowheads="1"/>
            </p:cNvSpPr>
            <p:nvPr/>
          </p:nvSpPr>
          <p:spPr bwMode="auto">
            <a:xfrm>
              <a:off x="2871788" y="4668838"/>
              <a:ext cx="176811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vkbZ-vkbZ</a:t>
              </a:r>
            </a:p>
          </p:txBody>
        </p:sp>
        <p:sp>
          <p:nvSpPr>
            <p:cNvPr id="51" name="Rectangle 61"/>
            <p:cNvSpPr>
              <a:spLocks noChangeArrowheads="1"/>
            </p:cNvSpPr>
            <p:nvPr/>
          </p:nvSpPr>
          <p:spPr bwMode="auto">
            <a:xfrm>
              <a:off x="7665710" y="3346615"/>
              <a:ext cx="142506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nklrk</a:t>
              </a:r>
              <a:endPar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2" name="Rectangle 62"/>
            <p:cNvSpPr>
              <a:spLocks noChangeArrowheads="1"/>
            </p:cNvSpPr>
            <p:nvPr/>
          </p:nvSpPr>
          <p:spPr bwMode="auto">
            <a:xfrm>
              <a:off x="3497263" y="1104900"/>
              <a:ext cx="9329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lhuS</a:t>
              </a:r>
            </a:p>
          </p:txBody>
        </p:sp>
        <p:sp>
          <p:nvSpPr>
            <p:cNvPr id="53" name="Rectangle 63"/>
            <p:cNvSpPr>
              <a:spLocks noChangeArrowheads="1"/>
            </p:cNvSpPr>
            <p:nvPr/>
          </p:nvSpPr>
          <p:spPr bwMode="auto">
            <a:xfrm>
              <a:off x="5922073" y="5884665"/>
              <a:ext cx="2826094"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tu;k=k;sa----</a:t>
              </a:r>
            </a:p>
          </p:txBody>
        </p:sp>
        <p:sp>
          <p:nvSpPr>
            <p:cNvPr id="54" name="Rectangle 64"/>
            <p:cNvSpPr>
              <a:spLocks noChangeArrowheads="1"/>
            </p:cNvSpPr>
            <p:nvPr/>
          </p:nvSpPr>
          <p:spPr bwMode="auto">
            <a:xfrm>
              <a:off x="2074863" y="3006725"/>
              <a:ext cx="1729640"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btjk;y</a:t>
              </a:r>
            </a:p>
          </p:txBody>
        </p:sp>
        <p:sp>
          <p:nvSpPr>
            <p:cNvPr id="55" name="Rectangle 66"/>
            <p:cNvSpPr>
              <a:spLocks noChangeArrowheads="1"/>
            </p:cNvSpPr>
            <p:nvPr/>
          </p:nvSpPr>
          <p:spPr bwMode="auto">
            <a:xfrm>
              <a:off x="311862" y="3031468"/>
              <a:ext cx="130804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endPar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6" name="Rectangle 67"/>
            <p:cNvSpPr>
              <a:spLocks noChangeArrowheads="1"/>
            </p:cNvSpPr>
            <p:nvPr/>
          </p:nvSpPr>
          <p:spPr bwMode="auto">
            <a:xfrm>
              <a:off x="2263775" y="2111375"/>
              <a:ext cx="96500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 name="Rectangle 68"/>
            <p:cNvSpPr>
              <a:spLocks noChangeArrowheads="1"/>
            </p:cNvSpPr>
            <p:nvPr/>
          </p:nvSpPr>
          <p:spPr bwMode="auto">
            <a:xfrm>
              <a:off x="3467319" y="478276"/>
              <a:ext cx="2446181"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,l</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Mh</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,l</a:t>
              </a:r>
            </a:p>
          </p:txBody>
        </p:sp>
        <p:sp>
          <p:nvSpPr>
            <p:cNvPr id="58" name="Rectangle 69"/>
            <p:cNvSpPr>
              <a:spLocks noChangeArrowheads="1"/>
            </p:cNvSpPr>
            <p:nvPr/>
          </p:nvSpPr>
          <p:spPr bwMode="auto">
            <a:xfrm>
              <a:off x="3698821" y="5561943"/>
              <a:ext cx="260327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tsM</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a:t>
              </a:r>
            </a:p>
          </p:txBody>
        </p:sp>
        <p:sp>
          <p:nvSpPr>
            <p:cNvPr id="59" name="Rectangle 70"/>
            <p:cNvSpPr>
              <a:spLocks noChangeArrowheads="1"/>
            </p:cNvSpPr>
            <p:nvPr/>
          </p:nvSpPr>
          <p:spPr bwMode="auto">
            <a:xfrm>
              <a:off x="3725700" y="3500054"/>
              <a:ext cx="310982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izsfjrksa ds dk;Z</a:t>
              </a:r>
            </a:p>
          </p:txBody>
        </p:sp>
        <p:sp>
          <p:nvSpPr>
            <p:cNvPr id="60" name="Rectangle 71"/>
            <p:cNvSpPr>
              <a:spLocks noChangeArrowheads="1"/>
            </p:cNvSpPr>
            <p:nvPr/>
          </p:nvSpPr>
          <p:spPr bwMode="auto">
            <a:xfrm>
              <a:off x="7669104" y="1158109"/>
              <a:ext cx="1282401"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if=;ka</a:t>
              </a:r>
            </a:p>
          </p:txBody>
        </p:sp>
        <p:sp>
          <p:nvSpPr>
            <p:cNvPr id="61" name="Rectangle 73"/>
            <p:cNvSpPr>
              <a:spLocks noChangeArrowheads="1"/>
            </p:cNvSpPr>
            <p:nvPr/>
          </p:nvSpPr>
          <p:spPr bwMode="auto">
            <a:xfrm>
              <a:off x="6178111" y="0"/>
              <a:ext cx="208069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dkns'k cusZ</a:t>
              </a:r>
            </a:p>
          </p:txBody>
        </p:sp>
        <p:sp>
          <p:nvSpPr>
            <p:cNvPr id="62" name="Rectangle 74"/>
            <p:cNvSpPr>
              <a:spLocks noChangeArrowheads="1"/>
            </p:cNvSpPr>
            <p:nvPr/>
          </p:nvSpPr>
          <p:spPr bwMode="auto">
            <a:xfrm>
              <a:off x="4673600" y="4322763"/>
              <a:ext cx="822340"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a:t>
              </a:r>
              <a:r>
                <a:rPr lang="en-US" sz="3600" dirty="0">
                  <a:ln>
                    <a:solidFill>
                      <a:schemeClr val="tx1"/>
                    </a:solidFill>
                  </a:ln>
                  <a:latin typeface="Kruti Dev 010"/>
                  <a:ea typeface="ＭＳ Ｐゴシック" charset="0"/>
                  <a:cs typeface="ＭＳ Ｐゴシック" charset="0"/>
                </a:rPr>
                <a:t>‡Œ</a:t>
              </a:r>
              <a:endParaRPr lang="en-US" sz="3600" dirty="0">
                <a:ln>
                  <a:solidFill>
                    <a:schemeClr val="tx1"/>
                  </a:solidFill>
                </a:ln>
                <a:latin typeface="Kruti Dev 010" pitchFamily="2" charset="0"/>
                <a:ea typeface="ＭＳ Ｐゴシック" charset="0"/>
                <a:cs typeface="ＭＳ Ｐゴシック" charset="0"/>
              </a:endParaRPr>
            </a:p>
          </p:txBody>
        </p:sp>
        <p:sp>
          <p:nvSpPr>
            <p:cNvPr id="63" name="Rectangle 75"/>
            <p:cNvSpPr>
              <a:spLocks noChangeArrowheads="1"/>
            </p:cNvSpPr>
            <p:nvPr/>
          </p:nvSpPr>
          <p:spPr bwMode="auto">
            <a:xfrm>
              <a:off x="5463573" y="4197131"/>
              <a:ext cx="129041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Kruti Dev 010" pitchFamily="2" charset="0"/>
                  <a:ea typeface="ＭＳ Ｐゴシック" charset="0"/>
                  <a:cs typeface="ＭＳ Ｐゴシック" charset="0"/>
                </a:rPr>
                <a:t>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;gwnk</a:t>
              </a:r>
              <a:endParaRPr lang="en-US" sz="32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4" name="Rectangle 76"/>
            <p:cNvSpPr>
              <a:spLocks noChangeArrowheads="1"/>
            </p:cNvSpPr>
            <p:nvPr/>
          </p:nvSpPr>
          <p:spPr bwMode="auto">
            <a:xfrm>
              <a:off x="3907001" y="2473325"/>
              <a:ext cx="157254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o"kZ</a:t>
              </a:r>
            </a:p>
          </p:txBody>
        </p:sp>
        <p:sp>
          <p:nvSpPr>
            <p:cNvPr id="65" name="Rectangle 77"/>
            <p:cNvSpPr>
              <a:spLocks noChangeArrowheads="1"/>
            </p:cNvSpPr>
            <p:nvPr/>
          </p:nvSpPr>
          <p:spPr bwMode="auto">
            <a:xfrm>
              <a:off x="745085" y="2221898"/>
              <a:ext cx="1686358"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dyhfl;k</a:t>
              </a:r>
              <a:endParaRPr lang="en-US" sz="3600" i="1" dirty="0">
                <a:ln>
                  <a:solidFill>
                    <a:schemeClr val="tx1"/>
                  </a:solidFill>
                </a:ln>
                <a:latin typeface="Kruti Dev 010" pitchFamily="2" charset="0"/>
                <a:ea typeface="ＭＳ Ｐゴシック" charset="0"/>
                <a:cs typeface="ＭＳ Ｐゴシック" charset="0"/>
              </a:endParaRPr>
            </a:p>
          </p:txBody>
        </p:sp>
        <p:sp>
          <p:nvSpPr>
            <p:cNvPr id="66" name="Rectangle 79"/>
            <p:cNvSpPr>
              <a:spLocks noChangeArrowheads="1"/>
            </p:cNvSpPr>
            <p:nvPr/>
          </p:nvSpPr>
          <p:spPr bwMode="auto">
            <a:xfrm>
              <a:off x="6832471" y="4110311"/>
              <a:ext cx="208069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,y</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ch</a:t>
              </a:r>
            </a:p>
          </p:txBody>
        </p:sp>
        <p:sp>
          <p:nvSpPr>
            <p:cNvPr id="67" name="Rectangle 80"/>
            <p:cNvSpPr>
              <a:spLocks noChangeArrowheads="1"/>
            </p:cNvSpPr>
            <p:nvPr/>
          </p:nvSpPr>
          <p:spPr bwMode="auto">
            <a:xfrm>
              <a:off x="6306097" y="1046765"/>
              <a:ext cx="71493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8" name="Rectangle 81"/>
            <p:cNvSpPr>
              <a:spLocks noChangeArrowheads="1"/>
            </p:cNvSpPr>
            <p:nvPr/>
          </p:nvSpPr>
          <p:spPr bwMode="auto">
            <a:xfrm>
              <a:off x="278196" y="1494276"/>
              <a:ext cx="121186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;fjgks</a:t>
              </a:r>
            </a:p>
          </p:txBody>
        </p:sp>
        <p:sp>
          <p:nvSpPr>
            <p:cNvPr id="69" name="Rectangle 82"/>
            <p:cNvSpPr>
              <a:spLocks noChangeArrowheads="1"/>
            </p:cNvSpPr>
            <p:nvPr/>
          </p:nvSpPr>
          <p:spPr bwMode="auto">
            <a:xfrm>
              <a:off x="0" y="4605721"/>
              <a:ext cx="257442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izdkf'krokD;</a:t>
              </a:r>
            </a:p>
          </p:txBody>
        </p:sp>
        <p:sp>
          <p:nvSpPr>
            <p:cNvPr id="70" name="Rectangle 83"/>
            <p:cNvSpPr>
              <a:spLocks noChangeArrowheads="1"/>
            </p:cNvSpPr>
            <p:nvPr/>
          </p:nvSpPr>
          <p:spPr bwMode="auto">
            <a:xfrm>
              <a:off x="6026259" y="2640067"/>
              <a:ext cx="21608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Hkfo";oDrk</a:t>
              </a:r>
            </a:p>
          </p:txBody>
        </p:sp>
        <p:sp>
          <p:nvSpPr>
            <p:cNvPr id="79908"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72" name="Rectangle 93"/>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30</a:t>
              </a:r>
            </a:p>
          </p:txBody>
        </p:sp>
        <p:sp>
          <p:nvSpPr>
            <p:cNvPr id="79910" name="Text Box 95"/>
            <p:cNvSpPr txBox="1">
              <a:spLocks noChangeArrowheads="1"/>
            </p:cNvSpPr>
            <p:nvPr/>
          </p:nvSpPr>
          <p:spPr bwMode="auto">
            <a:xfrm>
              <a:off x="449263" y="6537325"/>
              <a:ext cx="79541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74" name="Rectangle 96"/>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grpSp>
      <p:sp>
        <p:nvSpPr>
          <p:cNvPr id="79874"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grpSp>
        <p:nvGrpSpPr>
          <p:cNvPr id="3" name="Group 37"/>
          <p:cNvGrpSpPr>
            <a:grpSpLocks/>
          </p:cNvGrpSpPr>
          <p:nvPr/>
        </p:nvGrpSpPr>
        <p:grpSpPr bwMode="auto">
          <a:xfrm>
            <a:off x="534988" y="830263"/>
            <a:ext cx="8329612" cy="2906712"/>
            <a:chOff x="640" y="951"/>
            <a:chExt cx="5247" cy="1831"/>
          </a:xfrm>
        </p:grpSpPr>
        <p:sp>
          <p:nvSpPr>
            <p:cNvPr id="645158" name="Rectangle 38"/>
            <p:cNvSpPr>
              <a:spLocks noChangeArrowheads="1"/>
            </p:cNvSpPr>
            <p:nvPr/>
          </p:nvSpPr>
          <p:spPr bwMode="auto">
            <a:xfrm>
              <a:off x="640" y="1330"/>
              <a:ext cx="5247" cy="1452"/>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en-US" sz="7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izHkq ;h'kq elhg dh lsodkbZ</a:t>
              </a:r>
            </a:p>
          </p:txBody>
        </p:sp>
        <p:sp>
          <p:nvSpPr>
            <p:cNvPr id="645159" name="Rectangle 39"/>
            <p:cNvSpPr>
              <a:spLocks noChangeArrowheads="1"/>
            </p:cNvSpPr>
            <p:nvPr/>
          </p:nvSpPr>
          <p:spPr bwMode="auto">
            <a:xfrm>
              <a:off x="2791" y="951"/>
              <a:ext cx="358" cy="75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7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42"/>
          <p:cNvGrpSpPr>
            <a:grpSpLocks/>
          </p:cNvGrpSpPr>
          <p:nvPr/>
        </p:nvGrpSpPr>
        <p:grpSpPr bwMode="auto">
          <a:xfrm>
            <a:off x="0" y="0"/>
            <a:ext cx="9144000" cy="6858000"/>
            <a:chOff x="0" y="0"/>
            <a:chExt cx="9144000" cy="6858000"/>
          </a:xfrm>
        </p:grpSpPr>
        <p:pic>
          <p:nvPicPr>
            <p:cNvPr id="81929"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7" name="Rectangle 51"/>
            <p:cNvSpPr>
              <a:spLocks noChangeArrowheads="1"/>
            </p:cNvSpPr>
            <p:nvPr/>
          </p:nvSpPr>
          <p:spPr bwMode="auto">
            <a:xfrm>
              <a:off x="5565392" y="5004512"/>
              <a:ext cx="235481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ƒ</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tkfr;ka</a:t>
              </a:r>
            </a:p>
          </p:txBody>
        </p:sp>
        <p:sp>
          <p:nvSpPr>
            <p:cNvPr id="48" name="Rectangle 52"/>
            <p:cNvSpPr>
              <a:spLocks noChangeArrowheads="1"/>
            </p:cNvSpPr>
            <p:nvPr/>
          </p:nvSpPr>
          <p:spPr bwMode="auto">
            <a:xfrm>
              <a:off x="6964034" y="1926240"/>
              <a:ext cx="1308049"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fuxZeu</a:t>
              </a:r>
            </a:p>
          </p:txBody>
        </p:sp>
        <p:sp>
          <p:nvSpPr>
            <p:cNvPr id="49" name="Rectangle 53"/>
            <p:cNvSpPr>
              <a:spLocks noChangeArrowheads="1"/>
            </p:cNvSpPr>
            <p:nvPr/>
          </p:nvSpPr>
          <p:spPr bwMode="auto">
            <a:xfrm>
              <a:off x="2144548" y="6091123"/>
              <a:ext cx="1760096"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4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lans'k</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 name="Rectangle 54"/>
            <p:cNvSpPr>
              <a:spLocks noChangeArrowheads="1"/>
            </p:cNvSpPr>
            <p:nvPr/>
          </p:nvSpPr>
          <p:spPr bwMode="auto">
            <a:xfrm>
              <a:off x="3812847" y="1819987"/>
              <a:ext cx="315470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ns'k dk foHkktu</a:t>
              </a:r>
            </a:p>
          </p:txBody>
        </p:sp>
        <p:sp>
          <p:nvSpPr>
            <p:cNvPr id="51" name="Rectangle 55"/>
            <p:cNvSpPr>
              <a:spLocks noChangeArrowheads="1"/>
            </p:cNvSpPr>
            <p:nvPr/>
          </p:nvSpPr>
          <p:spPr bwMode="auto">
            <a:xfrm>
              <a:off x="1361255" y="3757284"/>
              <a:ext cx="1753684"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U;kf;;ksa</a:t>
              </a:r>
            </a:p>
          </p:txBody>
        </p:sp>
        <p:sp>
          <p:nvSpPr>
            <p:cNvPr id="52" name="Rectangle 56"/>
            <p:cNvSpPr>
              <a:spLocks noChangeArrowheads="1"/>
            </p:cNvSpPr>
            <p:nvPr/>
          </p:nvSpPr>
          <p:spPr bwMode="auto">
            <a:xfrm>
              <a:off x="1109225" y="766379"/>
              <a:ext cx="205504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lqlekpkj</a:t>
              </a:r>
            </a:p>
          </p:txBody>
        </p:sp>
        <p:sp>
          <p:nvSpPr>
            <p:cNvPr id="53" name="Rectangle 58"/>
            <p:cNvSpPr>
              <a:spLocks noChangeArrowheads="1"/>
            </p:cNvSpPr>
            <p:nvPr/>
          </p:nvSpPr>
          <p:spPr bwMode="auto">
            <a:xfrm>
              <a:off x="0" y="5279643"/>
              <a:ext cx="303127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,e</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400" dirty="0">
                  <a:ln>
                    <a:solidFill>
                      <a:srgbClr val="FFFF00"/>
                    </a:solidFill>
                  </a:ln>
                  <a:solidFill>
                    <a:schemeClr val="folHlink"/>
                  </a:solidFill>
                  <a:latin typeface="Kruti Dev 010" pitchFamily="2" charset="0"/>
                  <a:ea typeface="ＭＳ Ｐゴシック" charset="0"/>
                  <a:cs typeface="ＭＳ Ｐゴシック" charset="0"/>
                </a:rPr>
                <a:t>h</a:t>
              </a:r>
              <a:r>
                <a:rPr lang="en-US" sz="4000" dirty="0">
                  <a:ln>
                    <a:solidFill>
                      <a:srgbClr val="FFFF00"/>
                    </a:solidFill>
                  </a:ln>
                  <a:solidFill>
                    <a:schemeClr val="folHlink"/>
                  </a:solidFill>
                  <a:latin typeface="Kruti Dev 010" pitchFamily="2" charset="0"/>
                  <a:ea typeface="ＭＳ Ｐゴシック" charset="0"/>
                  <a:cs typeface="ＭＳ Ｐゴシック" charset="0"/>
                </a:rPr>
                <a:t> </a:t>
              </a:r>
            </a:p>
          </p:txBody>
        </p:sp>
        <p:sp>
          <p:nvSpPr>
            <p:cNvPr id="54" name="Rectangle 59"/>
            <p:cNvSpPr>
              <a:spLocks noChangeArrowheads="1"/>
            </p:cNvSpPr>
            <p:nvPr/>
          </p:nvSpPr>
          <p:spPr bwMode="auto">
            <a:xfrm>
              <a:off x="212506" y="0"/>
              <a:ext cx="143949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33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cqykgV</a:t>
              </a:r>
            </a:p>
          </p:txBody>
        </p:sp>
        <p:sp>
          <p:nvSpPr>
            <p:cNvPr id="55" name="Rectangle 60"/>
            <p:cNvSpPr>
              <a:spLocks noChangeArrowheads="1"/>
            </p:cNvSpPr>
            <p:nvPr/>
          </p:nvSpPr>
          <p:spPr bwMode="auto">
            <a:xfrm>
              <a:off x="2871788" y="4668838"/>
              <a:ext cx="176811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vkbZ-vkbZ</a:t>
              </a:r>
            </a:p>
          </p:txBody>
        </p:sp>
        <p:sp>
          <p:nvSpPr>
            <p:cNvPr id="56" name="Rectangle 61"/>
            <p:cNvSpPr>
              <a:spLocks noChangeArrowheads="1"/>
            </p:cNvSpPr>
            <p:nvPr/>
          </p:nvSpPr>
          <p:spPr bwMode="auto">
            <a:xfrm>
              <a:off x="7665710" y="3346615"/>
              <a:ext cx="142506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nklrk</a:t>
              </a:r>
              <a:endPar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 name="Rectangle 62"/>
            <p:cNvSpPr>
              <a:spLocks noChangeArrowheads="1"/>
            </p:cNvSpPr>
            <p:nvPr/>
          </p:nvSpPr>
          <p:spPr bwMode="auto">
            <a:xfrm>
              <a:off x="3497263" y="1104900"/>
              <a:ext cx="9329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lhuS</a:t>
              </a:r>
            </a:p>
          </p:txBody>
        </p:sp>
        <p:sp>
          <p:nvSpPr>
            <p:cNvPr id="58" name="Rectangle 63"/>
            <p:cNvSpPr>
              <a:spLocks noChangeArrowheads="1"/>
            </p:cNvSpPr>
            <p:nvPr/>
          </p:nvSpPr>
          <p:spPr bwMode="auto">
            <a:xfrm>
              <a:off x="6131884" y="5884665"/>
              <a:ext cx="2826094"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000" dirty="0" err="1">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tu;k</a:t>
              </a: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000" dirty="0" err="1">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k;sa</a:t>
              </a: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p>
          </p:txBody>
        </p:sp>
        <p:sp>
          <p:nvSpPr>
            <p:cNvPr id="59" name="Rectangle 64"/>
            <p:cNvSpPr>
              <a:spLocks noChangeArrowheads="1"/>
            </p:cNvSpPr>
            <p:nvPr/>
          </p:nvSpPr>
          <p:spPr bwMode="auto">
            <a:xfrm>
              <a:off x="2074863" y="3006725"/>
              <a:ext cx="1729640"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btjk;y</a:t>
              </a:r>
            </a:p>
          </p:txBody>
        </p:sp>
        <p:sp>
          <p:nvSpPr>
            <p:cNvPr id="60" name="Rectangle 66"/>
            <p:cNvSpPr>
              <a:spLocks noChangeArrowheads="1"/>
            </p:cNvSpPr>
            <p:nvPr/>
          </p:nvSpPr>
          <p:spPr bwMode="auto">
            <a:xfrm>
              <a:off x="311862" y="3031468"/>
              <a:ext cx="130804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endPar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1" name="Rectangle 67"/>
            <p:cNvSpPr>
              <a:spLocks noChangeArrowheads="1"/>
            </p:cNvSpPr>
            <p:nvPr/>
          </p:nvSpPr>
          <p:spPr bwMode="auto">
            <a:xfrm>
              <a:off x="2263775" y="2111375"/>
              <a:ext cx="96500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2" name="Rectangle 68"/>
            <p:cNvSpPr>
              <a:spLocks noChangeArrowheads="1"/>
            </p:cNvSpPr>
            <p:nvPr/>
          </p:nvSpPr>
          <p:spPr bwMode="auto">
            <a:xfrm>
              <a:off x="3467319" y="478276"/>
              <a:ext cx="2446181"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,l</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Mh</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,l</a:t>
              </a:r>
            </a:p>
          </p:txBody>
        </p:sp>
        <p:sp>
          <p:nvSpPr>
            <p:cNvPr id="63" name="Rectangle 69"/>
            <p:cNvSpPr>
              <a:spLocks noChangeArrowheads="1"/>
            </p:cNvSpPr>
            <p:nvPr/>
          </p:nvSpPr>
          <p:spPr bwMode="auto">
            <a:xfrm>
              <a:off x="3698821" y="5561943"/>
              <a:ext cx="260327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tsM</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a:t>
              </a:r>
            </a:p>
          </p:txBody>
        </p:sp>
        <p:sp>
          <p:nvSpPr>
            <p:cNvPr id="64" name="Rectangle 70"/>
            <p:cNvSpPr>
              <a:spLocks noChangeArrowheads="1"/>
            </p:cNvSpPr>
            <p:nvPr/>
          </p:nvSpPr>
          <p:spPr bwMode="auto">
            <a:xfrm>
              <a:off x="3725700" y="3500054"/>
              <a:ext cx="310982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izsfjrksa ds dk;Z</a:t>
              </a:r>
            </a:p>
          </p:txBody>
        </p:sp>
        <p:sp>
          <p:nvSpPr>
            <p:cNvPr id="65" name="Rectangle 71"/>
            <p:cNvSpPr>
              <a:spLocks noChangeArrowheads="1"/>
            </p:cNvSpPr>
            <p:nvPr/>
          </p:nvSpPr>
          <p:spPr bwMode="auto">
            <a:xfrm>
              <a:off x="7669104" y="1158109"/>
              <a:ext cx="1282401"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if=;ka</a:t>
              </a:r>
            </a:p>
          </p:txBody>
        </p:sp>
        <p:sp>
          <p:nvSpPr>
            <p:cNvPr id="66" name="Rectangle 73"/>
            <p:cNvSpPr>
              <a:spLocks noChangeArrowheads="1"/>
            </p:cNvSpPr>
            <p:nvPr/>
          </p:nvSpPr>
          <p:spPr bwMode="auto">
            <a:xfrm>
              <a:off x="6178111" y="0"/>
              <a:ext cx="208069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dkns'k cusZ</a:t>
              </a:r>
            </a:p>
          </p:txBody>
        </p:sp>
        <p:sp>
          <p:nvSpPr>
            <p:cNvPr id="67" name="Rectangle 74"/>
            <p:cNvSpPr>
              <a:spLocks noChangeArrowheads="1"/>
            </p:cNvSpPr>
            <p:nvPr/>
          </p:nvSpPr>
          <p:spPr bwMode="auto">
            <a:xfrm>
              <a:off x="4673600" y="4322763"/>
              <a:ext cx="822340"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a:t>
              </a:r>
              <a:r>
                <a:rPr lang="en-US" sz="3600" dirty="0">
                  <a:ln>
                    <a:solidFill>
                      <a:schemeClr val="tx1"/>
                    </a:solidFill>
                  </a:ln>
                  <a:latin typeface="Kruti Dev 010"/>
                  <a:ea typeface="ＭＳ Ｐゴシック" charset="0"/>
                  <a:cs typeface="ＭＳ Ｐゴシック" charset="0"/>
                </a:rPr>
                <a:t>‡Œ</a:t>
              </a:r>
              <a:endParaRPr lang="en-US" sz="3600" dirty="0">
                <a:ln>
                  <a:solidFill>
                    <a:schemeClr val="tx1"/>
                  </a:solidFill>
                </a:ln>
                <a:latin typeface="Kruti Dev 010" pitchFamily="2" charset="0"/>
                <a:ea typeface="ＭＳ Ｐゴシック" charset="0"/>
                <a:cs typeface="ＭＳ Ｐゴシック" charset="0"/>
              </a:endParaRPr>
            </a:p>
          </p:txBody>
        </p:sp>
        <p:sp>
          <p:nvSpPr>
            <p:cNvPr id="68" name="Rectangle 75"/>
            <p:cNvSpPr>
              <a:spLocks noChangeArrowheads="1"/>
            </p:cNvSpPr>
            <p:nvPr/>
          </p:nvSpPr>
          <p:spPr bwMode="auto">
            <a:xfrm>
              <a:off x="5463573" y="4197131"/>
              <a:ext cx="129041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Kruti Dev 010" pitchFamily="2" charset="0"/>
                  <a:ea typeface="ＭＳ Ｐゴシック" charset="0"/>
                  <a:cs typeface="ＭＳ Ｐゴシック" charset="0"/>
                </a:rPr>
                <a:t>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;gwnk</a:t>
              </a:r>
              <a:endParaRPr lang="en-US" sz="32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9" name="Rectangle 76"/>
            <p:cNvSpPr>
              <a:spLocks noChangeArrowheads="1"/>
            </p:cNvSpPr>
            <p:nvPr/>
          </p:nvSpPr>
          <p:spPr bwMode="auto">
            <a:xfrm>
              <a:off x="3907001" y="2473325"/>
              <a:ext cx="157254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o"kZ</a:t>
              </a:r>
            </a:p>
          </p:txBody>
        </p:sp>
        <p:sp>
          <p:nvSpPr>
            <p:cNvPr id="70" name="Rectangle 77"/>
            <p:cNvSpPr>
              <a:spLocks noChangeArrowheads="1"/>
            </p:cNvSpPr>
            <p:nvPr/>
          </p:nvSpPr>
          <p:spPr bwMode="auto">
            <a:xfrm>
              <a:off x="745085" y="2221898"/>
              <a:ext cx="1686358"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dyhfl;k</a:t>
              </a:r>
              <a:endParaRPr lang="en-US" sz="3600" i="1" dirty="0">
                <a:ln>
                  <a:solidFill>
                    <a:schemeClr val="tx1"/>
                  </a:solidFill>
                </a:ln>
                <a:latin typeface="Kruti Dev 010" pitchFamily="2" charset="0"/>
                <a:ea typeface="ＭＳ Ｐゴシック" charset="0"/>
                <a:cs typeface="ＭＳ Ｐゴシック" charset="0"/>
              </a:endParaRPr>
            </a:p>
          </p:txBody>
        </p:sp>
        <p:sp>
          <p:nvSpPr>
            <p:cNvPr id="71" name="Rectangle 79"/>
            <p:cNvSpPr>
              <a:spLocks noChangeArrowheads="1"/>
            </p:cNvSpPr>
            <p:nvPr/>
          </p:nvSpPr>
          <p:spPr bwMode="auto">
            <a:xfrm>
              <a:off x="6832471" y="4110311"/>
              <a:ext cx="208069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,y</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ch</a:t>
              </a:r>
            </a:p>
          </p:txBody>
        </p:sp>
        <p:sp>
          <p:nvSpPr>
            <p:cNvPr id="72" name="Rectangle 80"/>
            <p:cNvSpPr>
              <a:spLocks noChangeArrowheads="1"/>
            </p:cNvSpPr>
            <p:nvPr/>
          </p:nvSpPr>
          <p:spPr bwMode="auto">
            <a:xfrm>
              <a:off x="6306097" y="1046765"/>
              <a:ext cx="71493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3" name="Rectangle 81"/>
            <p:cNvSpPr>
              <a:spLocks noChangeArrowheads="1"/>
            </p:cNvSpPr>
            <p:nvPr/>
          </p:nvSpPr>
          <p:spPr bwMode="auto">
            <a:xfrm>
              <a:off x="278196" y="1494276"/>
              <a:ext cx="121186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;fjgks</a:t>
              </a:r>
            </a:p>
          </p:txBody>
        </p:sp>
        <p:sp>
          <p:nvSpPr>
            <p:cNvPr id="74" name="Rectangle 82"/>
            <p:cNvSpPr>
              <a:spLocks noChangeArrowheads="1"/>
            </p:cNvSpPr>
            <p:nvPr/>
          </p:nvSpPr>
          <p:spPr bwMode="auto">
            <a:xfrm>
              <a:off x="0" y="4605721"/>
              <a:ext cx="257442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izdkf'krokD;</a:t>
              </a:r>
            </a:p>
          </p:txBody>
        </p:sp>
        <p:sp>
          <p:nvSpPr>
            <p:cNvPr id="75" name="Rectangle 83"/>
            <p:cNvSpPr>
              <a:spLocks noChangeArrowheads="1"/>
            </p:cNvSpPr>
            <p:nvPr/>
          </p:nvSpPr>
          <p:spPr bwMode="auto">
            <a:xfrm>
              <a:off x="6026259" y="2640067"/>
              <a:ext cx="21608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Hkfo";oDrk</a:t>
              </a:r>
            </a:p>
          </p:txBody>
        </p:sp>
        <p:sp>
          <p:nvSpPr>
            <p:cNvPr id="81959"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77" name="Rectangle 93"/>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30</a:t>
              </a:r>
            </a:p>
          </p:txBody>
        </p:sp>
        <p:sp>
          <p:nvSpPr>
            <p:cNvPr id="81961" name="Text Box 95"/>
            <p:cNvSpPr txBox="1">
              <a:spLocks noChangeArrowheads="1"/>
            </p:cNvSpPr>
            <p:nvPr/>
          </p:nvSpPr>
          <p:spPr bwMode="auto">
            <a:xfrm>
              <a:off x="449263" y="6537325"/>
              <a:ext cx="79541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79" name="Rectangle 96"/>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grpSp>
      <p:sp>
        <p:nvSpPr>
          <p:cNvPr id="81922" name="Rectangle 33"/>
          <p:cNvSpPr>
            <a:spLocks noChangeArrowheads="1"/>
          </p:cNvSpPr>
          <p:nvPr/>
        </p:nvSpPr>
        <p:spPr bwMode="auto">
          <a:xfrm>
            <a:off x="0" y="0"/>
            <a:ext cx="9144000" cy="6858000"/>
          </a:xfrm>
          <a:prstGeom prst="rect">
            <a:avLst/>
          </a:prstGeom>
          <a:solidFill>
            <a:srgbClr val="333333">
              <a:alpha val="8392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grpSp>
        <p:nvGrpSpPr>
          <p:cNvPr id="3" name="Group 40"/>
          <p:cNvGrpSpPr>
            <a:grpSpLocks/>
          </p:cNvGrpSpPr>
          <p:nvPr/>
        </p:nvGrpSpPr>
        <p:grpSpPr bwMode="auto">
          <a:xfrm>
            <a:off x="-176213" y="3455988"/>
            <a:ext cx="9058276" cy="2422525"/>
            <a:chOff x="-19" y="3668"/>
            <a:chExt cx="5706" cy="1127"/>
          </a:xfrm>
        </p:grpSpPr>
        <p:sp>
          <p:nvSpPr>
            <p:cNvPr id="646185" name="Rectangle 41"/>
            <p:cNvSpPr>
              <a:spLocks noChangeArrowheads="1"/>
            </p:cNvSpPr>
            <p:nvPr/>
          </p:nvSpPr>
          <p:spPr bwMode="auto">
            <a:xfrm>
              <a:off x="128" y="3668"/>
              <a:ext cx="5559" cy="1035"/>
            </a:xfrm>
            <a:prstGeom prst="rect">
              <a:avLst/>
            </a:prstGeom>
            <a:solidFill>
              <a:srgbClr val="0000FF"/>
            </a:solidFill>
            <a:ln w="38100">
              <a:solidFill>
                <a:schemeClr val="folHlink"/>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6186" name="Text Box 42"/>
            <p:cNvSpPr txBox="1">
              <a:spLocks noChangeArrowheads="1"/>
            </p:cNvSpPr>
            <p:nvPr/>
          </p:nvSpPr>
          <p:spPr bwMode="auto">
            <a:xfrm>
              <a:off x="-19" y="3807"/>
              <a:ext cx="5706" cy="9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bu lc ?kVukvksa ds e/; dksbZ laca/k gS</a:t>
              </a:r>
            </a:p>
          </p:txBody>
        </p:sp>
      </p:grpSp>
      <p:grpSp>
        <p:nvGrpSpPr>
          <p:cNvPr id="4" name="Group 37"/>
          <p:cNvGrpSpPr>
            <a:grpSpLocks/>
          </p:cNvGrpSpPr>
          <p:nvPr/>
        </p:nvGrpSpPr>
        <p:grpSpPr bwMode="auto">
          <a:xfrm>
            <a:off x="315913" y="250825"/>
            <a:ext cx="8407400" cy="1835150"/>
            <a:chOff x="172" y="679"/>
            <a:chExt cx="5296" cy="1156"/>
          </a:xfrm>
        </p:grpSpPr>
        <p:sp>
          <p:nvSpPr>
            <p:cNvPr id="44" name="Rectangle 38"/>
            <p:cNvSpPr>
              <a:spLocks noChangeArrowheads="1"/>
            </p:cNvSpPr>
            <p:nvPr/>
          </p:nvSpPr>
          <p:spPr bwMode="auto">
            <a:xfrm>
              <a:off x="172" y="1139"/>
              <a:ext cx="5296" cy="696"/>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izHkq ;</a:t>
              </a:r>
              <a:r>
                <a:rPr lang="en-US" sz="66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h'kq</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66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elhg</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dh lsodkbZ</a:t>
              </a:r>
            </a:p>
          </p:txBody>
        </p:sp>
        <p:sp>
          <p:nvSpPr>
            <p:cNvPr id="45" name="Rectangle 39"/>
            <p:cNvSpPr>
              <a:spLocks noChangeArrowheads="1"/>
            </p:cNvSpPr>
            <p:nvPr/>
          </p:nvSpPr>
          <p:spPr bwMode="auto">
            <a:xfrm>
              <a:off x="2320" y="679"/>
              <a:ext cx="1481" cy="69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vkSj</a:t>
              </a:r>
              <a:r>
                <a:rPr lang="en-US" sz="6600" dirty="0">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15" name="Line 3"/>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16" name="Line 4"/>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17" name="Line 5"/>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18" name="Line 6"/>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19" name="Line 7"/>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0" name="Line 8"/>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1" name="Line 9"/>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2" name="Line 10"/>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3" name="Line 11"/>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4" name="Line 12"/>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5" name="Line 13"/>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6" name="Line 14"/>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7" name="Line 15"/>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8" name="Line 16"/>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9" name="Line 17"/>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30" name="Line 18"/>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31" name="Line 19"/>
          <p:cNvSpPr>
            <a:spLocks noChangeShapeType="1"/>
          </p:cNvSpPr>
          <p:nvPr/>
        </p:nvSpPr>
        <p:spPr bwMode="auto">
          <a:xfrm>
            <a:off x="1736725" y="2511425"/>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79" name="Rectangle 67"/>
          <p:cNvSpPr>
            <a:spLocks noChangeArrowheads="1"/>
          </p:cNvSpPr>
          <p:nvPr/>
        </p:nvSpPr>
        <p:spPr bwMode="auto">
          <a:xfrm>
            <a:off x="8101013" y="6526213"/>
            <a:ext cx="293687"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33</a:t>
            </a:r>
          </a:p>
        </p:txBody>
      </p:sp>
      <p:grpSp>
        <p:nvGrpSpPr>
          <p:cNvPr id="83988" name="Group 76"/>
          <p:cNvGrpSpPr>
            <a:grpSpLocks/>
          </p:cNvGrpSpPr>
          <p:nvPr/>
        </p:nvGrpSpPr>
        <p:grpSpPr bwMode="auto">
          <a:xfrm>
            <a:off x="317500" y="231775"/>
            <a:ext cx="8620125" cy="6734175"/>
            <a:chOff x="200" y="146"/>
            <a:chExt cx="5430" cy="4242"/>
          </a:xfrm>
        </p:grpSpPr>
        <p:pic>
          <p:nvPicPr>
            <p:cNvPr id="422984" name="Picture 72" descr="Qumran scriptorium, tb n011100 sr"/>
            <p:cNvPicPr preferRelativeResize="0">
              <a:picLocks noChangeAspect="1" noChangeArrowheads="1"/>
            </p:cNvPicPr>
            <p:nvPr>
              <p:custDataLst>
                <p:tags r:id="rId2"/>
              </p:custDataLst>
            </p:nvPr>
          </p:nvPicPr>
          <p:blipFill>
            <a:blip r:embed="rId5"/>
            <a:srcRect/>
            <a:stretch>
              <a:fillRect/>
            </a:stretch>
          </p:blipFill>
          <p:spPr bwMode="auto">
            <a:xfrm>
              <a:off x="200" y="146"/>
              <a:ext cx="5430" cy="3801"/>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422985" name="Text Box 73"/>
            <p:cNvSpPr txBox="1">
              <a:spLocks noChangeArrowheads="1"/>
            </p:cNvSpPr>
            <p:nvPr/>
          </p:nvSpPr>
          <p:spPr bwMode="auto">
            <a:xfrm>
              <a:off x="426" y="2934"/>
              <a:ext cx="4808" cy="1454"/>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dirty="0">
                  <a:ln>
                    <a:solidFill>
                      <a:schemeClr val="tx1"/>
                    </a:solidFill>
                  </a:ln>
                  <a:effectLst>
                    <a:outerShdw blurRad="38100" dist="38100" dir="2700000" algn="tl">
                      <a:srgbClr val="000000">
                        <a:alpha val="43137"/>
                      </a:srgbClr>
                    </a:outerShdw>
                  </a:effectLst>
                  <a:latin typeface="Kruti Dev 010" pitchFamily="2" charset="0"/>
                </a:rPr>
                <a:t>dqejku ds izkphu vo'ks"k] e`rd lkxj ds fdukjs ,slsuhl tkfr dk irk pyk</a:t>
              </a:r>
            </a:p>
          </p:txBody>
        </p:sp>
      </p:grpSp>
      <p:grpSp>
        <p:nvGrpSpPr>
          <p:cNvPr id="3" name="Group 75"/>
          <p:cNvGrpSpPr>
            <a:grpSpLocks/>
          </p:cNvGrpSpPr>
          <p:nvPr/>
        </p:nvGrpSpPr>
        <p:grpSpPr bwMode="auto">
          <a:xfrm>
            <a:off x="3676650" y="739775"/>
            <a:ext cx="5168900" cy="3167063"/>
            <a:chOff x="2569" y="355"/>
            <a:chExt cx="3256" cy="1995"/>
          </a:xfrm>
        </p:grpSpPr>
        <p:pic>
          <p:nvPicPr>
            <p:cNvPr id="422981" name="Picture 69" descr="Qumran Cave 4 wide, tb n062500 s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820" y="355"/>
              <a:ext cx="2655" cy="1991"/>
            </a:xfrm>
            <a:prstGeom prst="rect">
              <a:avLst/>
            </a:prstGeom>
            <a:noFill/>
            <a:ln w="101600" cmpd="thinThick">
              <a:noFill/>
              <a:miter lim="800000"/>
              <a:headEnd/>
              <a:tailEnd/>
            </a:ln>
            <a:effectLst>
              <a:outerShdw blurRad="63500" dist="99190" dir="3011666" algn="ctr" rotWithShape="0">
                <a:schemeClr val="bg2">
                  <a:alpha val="74998"/>
                </a:schemeClr>
              </a:outerShdw>
            </a:effectLst>
          </p:spPr>
        </p:pic>
        <p:sp>
          <p:nvSpPr>
            <p:cNvPr id="422986" name="Text Box 74"/>
            <p:cNvSpPr txBox="1">
              <a:spLocks noChangeArrowheads="1"/>
            </p:cNvSpPr>
            <p:nvPr/>
          </p:nvSpPr>
          <p:spPr bwMode="auto">
            <a:xfrm>
              <a:off x="2569" y="2020"/>
              <a:ext cx="3256" cy="33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a:ln>
                    <a:solidFill>
                      <a:schemeClr val="tx1"/>
                    </a:solidFill>
                  </a:ln>
                  <a:effectLst>
                    <a:outerShdw blurRad="38100" dist="38100" dir="2700000" algn="tl">
                      <a:srgbClr val="000000">
                        <a:alpha val="43137"/>
                      </a:srgbClr>
                    </a:outerShdw>
                  </a:effectLst>
                  <a:latin typeface="Kruti Dev 010" pitchFamily="2" charset="0"/>
                </a:rPr>
                <a:t>MSM lh LØksy ds feyus dk xqIr LFkku</a:t>
              </a:r>
            </a:p>
          </p:txBody>
        </p:sp>
      </p:grpSp>
      <p:pic>
        <p:nvPicPr>
          <p:cNvPr id="422989" name="Picture 7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19225" y="396875"/>
            <a:ext cx="2046288" cy="4311650"/>
          </a:xfrm>
          <a:prstGeom prst="rect">
            <a:avLst/>
          </a:prstGeom>
          <a:noFill/>
          <a:effectLst>
            <a:outerShdw blurRad="63500" dist="89803" dir="2700000" algn="ctr" rotWithShape="0">
              <a:schemeClr val="bg2">
                <a:alpha val="74998"/>
              </a:schemeClr>
            </a:outerShdw>
          </a:effectLst>
        </p:spPr>
      </p:pic>
      <p:sp>
        <p:nvSpPr>
          <p:cNvPr id="83991" name="Text Box 79"/>
          <p:cNvSpPr txBox="1">
            <a:spLocks noChangeArrowheads="1"/>
          </p:cNvSpPr>
          <p:nvPr/>
        </p:nvSpPr>
        <p:spPr bwMode="auto">
          <a:xfrm>
            <a:off x="8591550" y="6465888"/>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fade">
                                      <p:cBhvr>
                                        <p:cTn id="12" dur="1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21"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15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1154" name="Rectangle 2"/>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86019" name="Line 3"/>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6020" name="Line 4"/>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6021" name="Line 5"/>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6022" name="Line 6"/>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6023" name="Line 7"/>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6024" name="Text Box 8"/>
          <p:cNvSpPr txBox="1">
            <a:spLocks noChangeArrowheads="1"/>
          </p:cNvSpPr>
          <p:nvPr/>
        </p:nvSpPr>
        <p:spPr bwMode="auto">
          <a:xfrm>
            <a:off x="8726488" y="106363"/>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grpSp>
        <p:nvGrpSpPr>
          <p:cNvPr id="2" name="Group 9"/>
          <p:cNvGrpSpPr>
            <a:grpSpLocks/>
          </p:cNvGrpSpPr>
          <p:nvPr/>
        </p:nvGrpSpPr>
        <p:grpSpPr bwMode="auto">
          <a:xfrm>
            <a:off x="3735388" y="520700"/>
            <a:ext cx="4572000" cy="3646488"/>
            <a:chOff x="2324" y="451"/>
            <a:chExt cx="2880" cy="2297"/>
          </a:xfrm>
        </p:grpSpPr>
        <p:pic>
          <p:nvPicPr>
            <p:cNvPr id="561162" name="Picture 10"/>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61163" name="Text Box 11"/>
            <p:cNvSpPr txBox="1">
              <a:spLocks noChangeArrowheads="1"/>
            </p:cNvSpPr>
            <p:nvPr/>
          </p:nvSpPr>
          <p:spPr bwMode="auto">
            <a:xfrm>
              <a:off x="2444" y="1449"/>
              <a:ext cx="2476" cy="129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32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/keZ'kkL= dk rhFkZLFkku</a:t>
              </a:r>
            </a:p>
            <a:p>
              <a:pPr>
                <a:spcBef>
                  <a:spcPts val="0"/>
                </a:spcBef>
                <a:defRPr/>
              </a:pPr>
              <a:r>
                <a:rPr lang="en-US" sz="3200" b="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btjk;y dk jk"Vªh; laxzgky;</a:t>
              </a:r>
            </a:p>
            <a:p>
              <a:pPr>
                <a:spcBef>
                  <a:spcPts val="0"/>
                </a:spcBef>
                <a:defRPr/>
              </a:pPr>
              <a:r>
                <a:rPr lang="en-US" sz="3200" b="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;:'kyse] btjk;y</a:t>
              </a:r>
              <a:endParaRPr lang="en-US" sz="32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ndParaRPr>
            </a:p>
          </p:txBody>
        </p:sp>
      </p:grpSp>
      <p:pic>
        <p:nvPicPr>
          <p:cNvPr id="561164"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84288" y="701675"/>
            <a:ext cx="2162175" cy="4554538"/>
          </a:xfrm>
          <a:prstGeom prst="rect">
            <a:avLst/>
          </a:prstGeom>
          <a:noFill/>
          <a:effectLst>
            <a:outerShdw blurRad="63500" dist="89803" dir="2700000" algn="ctr" rotWithShape="0">
              <a:schemeClr val="bg2">
                <a:alpha val="74998"/>
              </a:schemeClr>
            </a:outerShdw>
          </a:effectLst>
        </p:spPr>
      </p:pic>
      <p:sp>
        <p:nvSpPr>
          <p:cNvPr id="86027" name="Rectangle 13"/>
          <p:cNvSpPr>
            <a:spLocks noChangeArrowheads="1"/>
          </p:cNvSpPr>
          <p:nvPr/>
        </p:nvSpPr>
        <p:spPr bwMode="auto">
          <a:xfrm>
            <a:off x="415925" y="-98107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latin typeface="Kruti Dev 010" charset="0"/>
            </a:endParaRPr>
          </a:p>
        </p:txBody>
      </p:sp>
      <p:pic>
        <p:nvPicPr>
          <p:cNvPr id="561166"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5550" y="4148138"/>
            <a:ext cx="2681288" cy="2173287"/>
          </a:xfrm>
          <a:prstGeom prst="rect">
            <a:avLst/>
          </a:prstGeom>
          <a:noFill/>
          <a:ln w="9525">
            <a:noFill/>
            <a:miter lim="800000"/>
            <a:headEnd/>
            <a:tailEnd/>
          </a:ln>
          <a:effectLst>
            <a:outerShdw blurRad="63500" dist="71842" dir="2700000" algn="ctr" rotWithShape="0">
              <a:schemeClr val="bg2">
                <a:alpha val="74998"/>
              </a:schemeClr>
            </a:outerShdw>
          </a:effectLst>
        </p:spPr>
      </p:pic>
      <p:sp>
        <p:nvSpPr>
          <p:cNvPr id="561167" name="Rectangle 15"/>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34</a:t>
            </a:r>
          </a:p>
        </p:txBody>
      </p:sp>
      <p:sp>
        <p:nvSpPr>
          <p:cNvPr id="86030" name="Text Box 16"/>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61169" name="Rectangle 17"/>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86032" name="Text Box 20"/>
          <p:cNvSpPr txBox="1">
            <a:spLocks noChangeArrowheads="1"/>
          </p:cNvSpPr>
          <p:nvPr/>
        </p:nvSpPr>
        <p:spPr bwMode="auto">
          <a:xfrm>
            <a:off x="8594725" y="6465888"/>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25"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27" name="Rectangle 3"/>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88067" name="Line 4"/>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8068" name="Line 5"/>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8069" name="Line 6"/>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8070" name="Line 7"/>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8071" name="Line 8"/>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88072" name="Text Box 9"/>
          <p:cNvSpPr txBox="1">
            <a:spLocks noChangeArrowheads="1"/>
          </p:cNvSpPr>
          <p:nvPr/>
        </p:nvSpPr>
        <p:spPr bwMode="auto">
          <a:xfrm>
            <a:off x="8726488" y="106363"/>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0186" name="Text Box 10"/>
          <p:cNvSpPr txBox="1">
            <a:spLocks noChangeArrowheads="1"/>
          </p:cNvSpPr>
          <p:nvPr/>
        </p:nvSpPr>
        <p:spPr bwMode="auto">
          <a:xfrm>
            <a:off x="1337934" y="5842337"/>
            <a:ext cx="7191211" cy="1938992"/>
          </a:xfrm>
          <a:prstGeom prst="rect">
            <a:avLst/>
          </a:prstGeom>
          <a:noFill/>
          <a:ln w="9525">
            <a:noFill/>
            <a:miter lim="800000"/>
            <a:headEnd/>
            <a:tailEnd/>
          </a:ln>
        </p:spPr>
        <p:txBody>
          <a:bodyPr>
            <a:spAutoFit/>
          </a:bodyPr>
          <a:lstStyle/>
          <a:p>
            <a:pPr algn="ctr">
              <a:spcBef>
                <a:spcPct val="50000"/>
              </a:spcBef>
              <a:defRPr/>
            </a:pPr>
            <a:r>
              <a:rPr lang="en-US" sz="6000" i="1" dirty="0">
                <a:ln>
                  <a:solidFill>
                    <a:srgbClr val="00FFFF"/>
                  </a:solidFill>
                </a:ln>
                <a:solidFill>
                  <a:srgbClr val="00FFFF"/>
                </a:solidFill>
                <a:latin typeface="Kruti Dev 010" pitchFamily="2" charset="0"/>
                <a:ea typeface="ＭＳ Ｐゴシック" pitchFamily="34" charset="-128"/>
                <a:cs typeface="+mn-cs"/>
              </a:rPr>
              <a:t>bl rhFkZ LFkku ds Hkhrj ----</a:t>
            </a:r>
          </a:p>
        </p:txBody>
      </p:sp>
      <p:pic>
        <p:nvPicPr>
          <p:cNvPr id="513036" name="Picture 12"/>
          <p:cNvPicPr>
            <a:picLocks noChangeAspect="1" noChangeArrowheads="1"/>
          </p:cNvPicPr>
          <p:nvPr/>
        </p:nvPicPr>
        <p:blipFill>
          <a:blip r:embed="rId4"/>
          <a:srcRect/>
          <a:stretch>
            <a:fillRect/>
          </a:stretch>
        </p:blipFill>
        <p:spPr bwMode="auto">
          <a:xfrm>
            <a:off x="3732213" y="530225"/>
            <a:ext cx="4572000" cy="3314700"/>
          </a:xfrm>
          <a:prstGeom prst="rect">
            <a:avLst/>
          </a:prstGeom>
          <a:noFill/>
          <a:effectLst>
            <a:outerShdw blurRad="63500" dist="99190" dir="2388334" algn="ctr" rotWithShape="0">
              <a:schemeClr val="bg2">
                <a:alpha val="74998"/>
              </a:schemeClr>
            </a:outerShdw>
          </a:effectLst>
        </p:spPr>
      </p:pic>
      <p:sp>
        <p:nvSpPr>
          <p:cNvPr id="513044" name="Rectangle 20"/>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35</a:t>
            </a:r>
          </a:p>
        </p:txBody>
      </p:sp>
      <p:sp>
        <p:nvSpPr>
          <p:cNvPr id="88076" name="Text Box 21"/>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13046" name="Rectangle 22"/>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88078" name="Rectangle 23"/>
          <p:cNvSpPr>
            <a:spLocks noChangeArrowheads="1"/>
          </p:cNvSpPr>
          <p:nvPr/>
        </p:nvSpPr>
        <p:spPr bwMode="auto">
          <a:xfrm>
            <a:off x="3578225" y="3260725"/>
            <a:ext cx="977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a:latin typeface="Kruti Dev 010" charset="0"/>
              </a:rPr>
              <a:t>         </a:t>
            </a:r>
          </a:p>
        </p:txBody>
      </p:sp>
      <p:sp>
        <p:nvSpPr>
          <p:cNvPr id="18" name="Text Box 11"/>
          <p:cNvSpPr txBox="1">
            <a:spLocks noChangeArrowheads="1"/>
          </p:cNvSpPr>
          <p:nvPr/>
        </p:nvSpPr>
        <p:spPr bwMode="auto">
          <a:xfrm>
            <a:off x="3973075" y="2233723"/>
            <a:ext cx="3930650" cy="206210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32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/keZ'kkL= dk rhFkZLFkku</a:t>
            </a:r>
          </a:p>
          <a:p>
            <a:pPr>
              <a:spcBef>
                <a:spcPts val="0"/>
              </a:spcBef>
              <a:defRPr/>
            </a:pPr>
            <a:r>
              <a:rPr lang="en-US" sz="3200" b="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btjk;y dk jk"Vªh; laxzgky;</a:t>
            </a:r>
          </a:p>
          <a:p>
            <a:pPr>
              <a:spcBef>
                <a:spcPts val="0"/>
              </a:spcBef>
              <a:defRPr/>
            </a:pPr>
            <a:r>
              <a:rPr lang="en-US" sz="3200" b="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;:'kyse] btjk;y</a:t>
            </a:r>
            <a:endParaRPr lang="en-US" sz="32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ndParaRPr>
          </a:p>
        </p:txBody>
      </p:sp>
    </p:spTree>
  </p:cSld>
  <p:clrMapOvr>
    <a:masterClrMapping/>
  </p:clrMapOvr>
  <p:transition spd="med" advClick="0">
    <p:fad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642052" name="Rectangle 4"/>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90116" name="Line 5"/>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0117" name="Line 6"/>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0118" name="Line 7"/>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0119" name="Line 8"/>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0120" name="Line 9"/>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0121" name="Text Box 10"/>
          <p:cNvSpPr txBox="1">
            <a:spLocks noChangeArrowheads="1"/>
          </p:cNvSpPr>
          <p:nvPr/>
        </p:nvSpPr>
        <p:spPr bwMode="auto">
          <a:xfrm>
            <a:off x="8726488" y="106363"/>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642059" name="Text Box 11"/>
          <p:cNvSpPr txBox="1">
            <a:spLocks noChangeArrowheads="1"/>
          </p:cNvSpPr>
          <p:nvPr/>
        </p:nvSpPr>
        <p:spPr bwMode="auto">
          <a:xfrm>
            <a:off x="1840943" y="6032500"/>
            <a:ext cx="4176712" cy="769441"/>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dirty="0">
                <a:ln>
                  <a:solidFill>
                    <a:srgbClr val="FFFF00"/>
                  </a:solidFill>
                </a:ln>
                <a:solidFill>
                  <a:srgbClr val="FFFF00"/>
                </a:solidFill>
                <a:latin typeface="Kruti Dev 010" pitchFamily="2" charset="0"/>
              </a:rPr>
              <a:t>v/;;u lgk;d</a:t>
            </a:r>
            <a:r>
              <a:rPr lang="en-US" sz="4000" dirty="0">
                <a:ln>
                  <a:solidFill>
                    <a:srgbClr val="FFFF00"/>
                  </a:solidFill>
                </a:ln>
                <a:solidFill>
                  <a:srgbClr val="FFFF00"/>
                </a:solidFill>
                <a:latin typeface="Kruti Dev 010" pitchFamily="2" charset="0"/>
              </a:rPr>
              <a:t> </a:t>
            </a:r>
            <a:r>
              <a:rPr lang="en-US" sz="4400" dirty="0">
                <a:ln>
                  <a:solidFill>
                    <a:srgbClr val="FFFF00"/>
                  </a:solidFill>
                </a:ln>
                <a:solidFill>
                  <a:srgbClr val="FFFF00"/>
                </a:solidFill>
                <a:latin typeface="Kruti Dev 010" pitchFamily="2" charset="0"/>
              </a:rPr>
              <a:t>ƒ</a:t>
            </a:r>
            <a:r>
              <a:rPr lang="en-US" sz="4400" dirty="0">
                <a:ln>
                  <a:solidFill>
                    <a:srgbClr val="FFFF00"/>
                  </a:solidFill>
                </a:ln>
                <a:solidFill>
                  <a:srgbClr val="FFFF00"/>
                </a:solidFill>
                <a:latin typeface="Kruti Dev 010"/>
              </a:rPr>
              <a:t>†</a:t>
            </a:r>
            <a:endParaRPr lang="en-US" sz="4400" dirty="0">
              <a:ln>
                <a:solidFill>
                  <a:srgbClr val="FFFF00"/>
                </a:solidFill>
              </a:ln>
              <a:solidFill>
                <a:srgbClr val="FFFF00"/>
              </a:solidFill>
              <a:latin typeface="Kruti Dev 010" pitchFamily="2" charset="0"/>
            </a:endParaRPr>
          </a:p>
        </p:txBody>
      </p:sp>
      <p:grpSp>
        <p:nvGrpSpPr>
          <p:cNvPr id="2" name="Group 12"/>
          <p:cNvGrpSpPr>
            <a:grpSpLocks/>
          </p:cNvGrpSpPr>
          <p:nvPr/>
        </p:nvGrpSpPr>
        <p:grpSpPr bwMode="auto">
          <a:xfrm>
            <a:off x="190500" y="1152525"/>
            <a:ext cx="307975" cy="4992688"/>
            <a:chOff x="120" y="726"/>
            <a:chExt cx="194" cy="3145"/>
          </a:xfrm>
        </p:grpSpPr>
        <p:sp>
          <p:nvSpPr>
            <p:cNvPr id="90130" name="AutoShape 13"/>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0131" name="AutoShape 14"/>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0132" name="AutoShape 15"/>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0133" name="AutoShape 16"/>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42065" name="AutoShape 17"/>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642066" name="Rectangle 18"/>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36</a:t>
            </a:r>
          </a:p>
        </p:txBody>
      </p:sp>
      <p:sp>
        <p:nvSpPr>
          <p:cNvPr id="90126" name="Text Box 19"/>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642068" name="Rectangle 20"/>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90128" name="Text Box 21"/>
          <p:cNvSpPr txBox="1">
            <a:spLocks noChangeArrowheads="1"/>
          </p:cNvSpPr>
          <p:nvPr/>
        </p:nvSpPr>
        <p:spPr bwMode="auto">
          <a:xfrm>
            <a:off x="8591550" y="6472238"/>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
        <p:nvSpPr>
          <p:cNvPr id="642071" name="WordArt 23"/>
          <p:cNvSpPr>
            <a:spLocks noChangeArrowheads="1" noChangeShapeType="1" noTextEdit="1"/>
          </p:cNvSpPr>
          <p:nvPr/>
        </p:nvSpPr>
        <p:spPr bwMode="auto">
          <a:xfrm>
            <a:off x="366713" y="709613"/>
            <a:ext cx="8415337" cy="575786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Kruti Dev 010"/>
                <a:ea typeface="Kruti Dev 010"/>
                <a:cs typeface="Kruti Dev 010"/>
              </a:rPr>
              <a:t>vczkge dh okpk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642065"/>
                                        </p:tgtEl>
                                      </p:cBhvr>
                                    </p:animEffect>
                                    <p:set>
                                      <p:cBhvr>
                                        <p:cTn id="16" dur="1" fill="hold">
                                          <p:stCondLst>
                                            <p:cond delay="499"/>
                                          </p:stCondLst>
                                        </p:cTn>
                                        <p:tgtEl>
                                          <p:spTgt spid="642065"/>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nodeType="afterEffect">
                                  <p:stCondLst>
                                    <p:cond delay="0"/>
                                  </p:stCondLst>
                                  <p:childTnLst>
                                    <p:set>
                                      <p:cBhvr>
                                        <p:cTn id="19" dur="1" fill="hold">
                                          <p:stCondLst>
                                            <p:cond delay="0"/>
                                          </p:stCondLst>
                                        </p:cTn>
                                        <p:tgtEl>
                                          <p:spTgt spid="642059"/>
                                        </p:tgtEl>
                                        <p:attrNameLst>
                                          <p:attrName>style.visibility</p:attrName>
                                        </p:attrNameLst>
                                      </p:cBhvr>
                                      <p:to>
                                        <p:strVal val="visible"/>
                                      </p:to>
                                    </p:set>
                                    <p:anim calcmode="lin" valueType="num">
                                      <p:cBhvr>
                                        <p:cTn id="20" dur="500" fill="hold"/>
                                        <p:tgtEl>
                                          <p:spTgt spid="642059"/>
                                        </p:tgtEl>
                                        <p:attrNameLst>
                                          <p:attrName>ppt_w</p:attrName>
                                        </p:attrNameLst>
                                      </p:cBhvr>
                                      <p:tavLst>
                                        <p:tav tm="0">
                                          <p:val>
                                            <p:fltVal val="0"/>
                                          </p:val>
                                        </p:tav>
                                        <p:tav tm="100000">
                                          <p:val>
                                            <p:strVal val="#ppt_w"/>
                                          </p:val>
                                        </p:tav>
                                      </p:tavLst>
                                    </p:anim>
                                    <p:anim calcmode="lin" valueType="num">
                                      <p:cBhvr>
                                        <p:cTn id="21" dur="500" fill="hold"/>
                                        <p:tgtEl>
                                          <p:spTgt spid="642059"/>
                                        </p:tgtEl>
                                        <p:attrNameLst>
                                          <p:attrName>ppt_h</p:attrName>
                                        </p:attrNameLst>
                                      </p:cBhvr>
                                      <p:tavLst>
                                        <p:tav tm="0">
                                          <p:val>
                                            <p:fltVal val="0"/>
                                          </p:val>
                                        </p:tav>
                                        <p:tav tm="100000">
                                          <p:val>
                                            <p:strVal val="#ppt_h"/>
                                          </p:val>
                                        </p:tav>
                                      </p:tavLst>
                                    </p:anim>
                                    <p:anim calcmode="lin" valueType="num">
                                      <p:cBhvr>
                                        <p:cTn id="22" dur="500" fill="hold"/>
                                        <p:tgtEl>
                                          <p:spTgt spid="642059"/>
                                        </p:tgtEl>
                                        <p:attrNameLst>
                                          <p:attrName>ppt_x</p:attrName>
                                        </p:attrNameLst>
                                      </p:cBhvr>
                                      <p:tavLst>
                                        <p:tav tm="0">
                                          <p:val>
                                            <p:fltVal val="0.5"/>
                                          </p:val>
                                        </p:tav>
                                        <p:tav tm="100000">
                                          <p:val>
                                            <p:strVal val="#ppt_x"/>
                                          </p:val>
                                        </p:tav>
                                      </p:tavLst>
                                    </p:anim>
                                    <p:anim calcmode="lin" valueType="num">
                                      <p:cBhvr>
                                        <p:cTn id="23" dur="500" fill="hold"/>
                                        <p:tgtEl>
                                          <p:spTgt spid="64205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642071"/>
                                        </p:tgtEl>
                                        <p:attrNameLst>
                                          <p:attrName>style.visibility</p:attrName>
                                        </p:attrNameLst>
                                      </p:cBhvr>
                                      <p:to>
                                        <p:strVal val="visible"/>
                                      </p:to>
                                    </p:set>
                                    <p:anim calcmode="lin" valueType="num">
                                      <p:cBhvr>
                                        <p:cTn id="28" dur="500" fill="hold"/>
                                        <p:tgtEl>
                                          <p:spTgt spid="642071"/>
                                        </p:tgtEl>
                                        <p:attrNameLst>
                                          <p:attrName>ppt_w</p:attrName>
                                        </p:attrNameLst>
                                      </p:cBhvr>
                                      <p:tavLst>
                                        <p:tav tm="0">
                                          <p:val>
                                            <p:fltVal val="0"/>
                                          </p:val>
                                        </p:tav>
                                        <p:tav tm="100000">
                                          <p:val>
                                            <p:strVal val="#ppt_w"/>
                                          </p:val>
                                        </p:tav>
                                      </p:tavLst>
                                    </p:anim>
                                    <p:anim calcmode="lin" valueType="num">
                                      <p:cBhvr>
                                        <p:cTn id="29"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5" grpId="0" animBg="1"/>
      <p:bldP spid="642065" grpId="1" animBg="1"/>
      <p:bldP spid="64207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1" name="Picture 2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53989" name="Rectangle 5"/>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92164" name="Line 6"/>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2165" name="Line 7"/>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2166" name="Line 8"/>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2167" name="Line 9"/>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2168" name="Line 10"/>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2169" name="Text Box 11"/>
          <p:cNvSpPr txBox="1">
            <a:spLocks noChangeArrowheads="1"/>
          </p:cNvSpPr>
          <p:nvPr/>
        </p:nvSpPr>
        <p:spPr bwMode="auto">
          <a:xfrm>
            <a:off x="8726488" y="106363"/>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grpSp>
        <p:nvGrpSpPr>
          <p:cNvPr id="92170" name="Group 13"/>
          <p:cNvGrpSpPr>
            <a:grpSpLocks/>
          </p:cNvGrpSpPr>
          <p:nvPr/>
        </p:nvGrpSpPr>
        <p:grpSpPr bwMode="auto">
          <a:xfrm>
            <a:off x="190500" y="1152525"/>
            <a:ext cx="307975" cy="4992688"/>
            <a:chOff x="120" y="726"/>
            <a:chExt cx="194" cy="3145"/>
          </a:xfrm>
        </p:grpSpPr>
        <p:sp>
          <p:nvSpPr>
            <p:cNvPr id="92176"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77"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78"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79"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54003" name="Rectangle 19"/>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37</a:t>
            </a:r>
          </a:p>
        </p:txBody>
      </p:sp>
      <p:sp>
        <p:nvSpPr>
          <p:cNvPr id="92172" name="Text Box 20"/>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54005" name="Rectangle 21"/>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554007" name="Rectangle 23"/>
          <p:cNvSpPr>
            <a:spLocks noChangeArrowheads="1"/>
          </p:cNvSpPr>
          <p:nvPr/>
        </p:nvSpPr>
        <p:spPr bwMode="auto">
          <a:xfrm>
            <a:off x="972973" y="1769789"/>
            <a:ext cx="7698062" cy="470641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6000" i="1" dirty="0">
                <a:ln>
                  <a:solidFill>
                    <a:srgbClr val="FFFF00"/>
                  </a:solidFill>
                </a:ln>
                <a:solidFill>
                  <a:srgbClr val="FFFF00"/>
                </a:solidFill>
                <a:latin typeface="Kruti Dev 010" pitchFamily="2" charset="0"/>
                <a:ea typeface="ＭＳ Ｐゴシック" pitchFamily="-84" charset="-128"/>
                <a:cs typeface="+mn-cs"/>
              </a:rPr>
              <a:t>ckbZcy izdk'ku dh ^^vk/kkjf'kyk** %</a:t>
            </a:r>
            <a:endParaRPr lang="en-US" altLang="ja-JP" sz="6000" i="1" dirty="0">
              <a:ln>
                <a:solidFill>
                  <a:srgbClr val="FFFF00"/>
                </a:solidFill>
              </a:ln>
              <a:solidFill>
                <a:srgbClr val="FFFF00"/>
              </a:solidFill>
              <a:latin typeface="Kruti Dev 010" pitchFamily="2" charset="0"/>
              <a:ea typeface="ＭＳ Ｐゴシック" pitchFamily="-84" charset="-128"/>
              <a:cs typeface="+mn-cs"/>
            </a:endParaRPr>
          </a:p>
          <a:p>
            <a:pPr algn="ctr">
              <a:defRPr/>
            </a:pPr>
            <a:r>
              <a:rPr lang="en-US" sz="6000" i="1" dirty="0">
                <a:ln>
                  <a:solidFill>
                    <a:schemeClr val="tx1"/>
                  </a:solidFill>
                </a:ln>
                <a:latin typeface="Kruti Dev 010" pitchFamily="2" charset="0"/>
                <a:ea typeface="ＭＳ Ｐゴシック" pitchFamily="-84" charset="-128"/>
                <a:cs typeface="+mn-cs"/>
              </a:rPr>
              <a:t>ijes'oj dh lsaresar okpk cka/kus dh ;kstuk ;gka ls izkjaHk gksrh gSA</a:t>
            </a:r>
            <a:endParaRPr lang="en-US" sz="6000" i="1" dirty="0">
              <a:ln>
                <a:solidFill>
                  <a:schemeClr val="tx1"/>
                </a:solidFill>
              </a:ln>
              <a:solidFill>
                <a:srgbClr val="FFFF39"/>
              </a:solidFill>
              <a:latin typeface="Kruti Dev 010" pitchFamily="2" charset="0"/>
              <a:ea typeface="ＭＳ Ｐゴシック" pitchFamily="-84" charset="-128"/>
              <a:cs typeface="+mn-cs"/>
            </a:endParaRPr>
          </a:p>
        </p:txBody>
      </p:sp>
      <p:sp>
        <p:nvSpPr>
          <p:cNvPr id="554009" name="Rectangle 25"/>
          <p:cNvSpPr>
            <a:spLocks noChangeArrowheads="1"/>
          </p:cNvSpPr>
          <p:nvPr/>
        </p:nvSpPr>
        <p:spPr bwMode="auto">
          <a:xfrm>
            <a:off x="2451484" y="0"/>
            <a:ext cx="4532640" cy="97616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7200" i="1" dirty="0">
                <a:ln>
                  <a:solidFill>
                    <a:srgbClr val="FFFF00"/>
                  </a:solidFill>
                </a:ln>
                <a:solidFill>
                  <a:srgbClr val="FFFF00"/>
                </a:solidFill>
                <a:latin typeface="Kruti Dev 010" pitchFamily="2" charset="0"/>
                <a:ea typeface="ＭＳ Ｐゴシック" charset="0"/>
                <a:cs typeface="ＭＳ Ｐゴシック" charset="0"/>
              </a:rPr>
              <a:t>vczkge okpk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1026"/>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20482" name="Rectangle 1027"/>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a:p>
        </p:txBody>
      </p:sp>
      <p:sp>
        <p:nvSpPr>
          <p:cNvPr id="20483" name="Text Box 1028"/>
          <p:cNvSpPr txBox="1">
            <a:spLocks noChangeArrowheads="1"/>
          </p:cNvSpPr>
          <p:nvPr/>
        </p:nvSpPr>
        <p:spPr bwMode="auto">
          <a:xfrm>
            <a:off x="8147050" y="6529388"/>
            <a:ext cx="3397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000" b="0">
                <a:solidFill>
                  <a:srgbClr val="FFFFFF"/>
                </a:solidFill>
              </a:rPr>
              <a:t>02</a:t>
            </a:r>
            <a:endParaRPr lang="en-US" sz="1400" b="0">
              <a:solidFill>
                <a:srgbClr val="FFFFFF"/>
              </a:solidFill>
            </a:endParaRPr>
          </a:p>
        </p:txBody>
      </p:sp>
      <p:sp>
        <p:nvSpPr>
          <p:cNvPr id="20484" name="Text Box 102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©2006 TBBMI</a:t>
            </a:r>
          </a:p>
        </p:txBody>
      </p:sp>
      <p:sp>
        <p:nvSpPr>
          <p:cNvPr id="20485" name="Rectangle 1031"/>
          <p:cNvSpPr>
            <a:spLocks noChangeArrowheads="1"/>
          </p:cNvSpPr>
          <p:nvPr/>
        </p:nvSpPr>
        <p:spPr bwMode="auto">
          <a:xfrm>
            <a:off x="-1082675" y="1217613"/>
            <a:ext cx="7870825"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a:p>
        </p:txBody>
      </p:sp>
      <p:sp>
        <p:nvSpPr>
          <p:cNvPr id="20486" name="Rectangle 1032"/>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pic>
        <p:nvPicPr>
          <p:cNvPr id="20487" name="Picture 10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20488" name="Rectangle 1034"/>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20489" name="Picture 10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621580" name="Picture 103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21581" name="Rectangle 1037"/>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endParaRPr lang="en-US"/>
          </a:p>
        </p:txBody>
      </p:sp>
      <p:grpSp>
        <p:nvGrpSpPr>
          <p:cNvPr id="2" name="Group 1038"/>
          <p:cNvGrpSpPr>
            <a:grpSpLocks/>
          </p:cNvGrpSpPr>
          <p:nvPr/>
        </p:nvGrpSpPr>
        <p:grpSpPr bwMode="auto">
          <a:xfrm>
            <a:off x="1033463" y="1366838"/>
            <a:ext cx="7051675" cy="3046412"/>
            <a:chOff x="651" y="861"/>
            <a:chExt cx="4442" cy="1919"/>
          </a:xfrm>
        </p:grpSpPr>
        <p:sp>
          <p:nvSpPr>
            <p:cNvPr id="621583" name="Text Box 1039"/>
            <p:cNvSpPr txBox="1">
              <a:spLocks noChangeArrowheads="1"/>
            </p:cNvSpPr>
            <p:nvPr/>
          </p:nvSpPr>
          <p:spPr bwMode="auto">
            <a:xfrm>
              <a:off x="651" y="861"/>
              <a:ext cx="4442" cy="19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9600" i="1" dirty="0">
                  <a:ln>
                    <a:solidFill>
                      <a:srgbClr val="FFFF00"/>
                    </a:solidFill>
                  </a:ln>
                  <a:solidFill>
                    <a:srgbClr val="FFFC1E"/>
                  </a:solidFill>
                  <a:effectLst>
                    <a:outerShdw blurRad="38100" dist="38100" dir="2700000" algn="tl">
                      <a:srgbClr val="000000">
                        <a:alpha val="43137"/>
                      </a:srgbClr>
                    </a:outerShdw>
                  </a:effectLst>
                  <a:latin typeface="Kruti Dev 010" pitchFamily="2" charset="0"/>
                  <a:ea typeface="ＭＳ Ｐゴシック" pitchFamily="-84" charset="-128"/>
                  <a:cs typeface="+mn-cs"/>
                </a:rPr>
                <a:t>fn ckbZcy-----</a:t>
              </a:r>
            </a:p>
            <a:p>
              <a:pPr algn="ctr">
                <a:spcBef>
                  <a:spcPts val="0"/>
                </a:spcBef>
                <a:defRPr/>
              </a:pPr>
              <a:r>
                <a:rPr lang="en-US" sz="9600" i="1" dirty="0">
                  <a:ln>
                    <a:solidFill>
                      <a:srgbClr val="FFFF00"/>
                    </a:solidFill>
                  </a:ln>
                  <a:solidFill>
                    <a:srgbClr val="FFFC1E"/>
                  </a:solidFill>
                  <a:effectLst>
                    <a:outerShdw blurRad="38100" dist="38100" dir="2700000" algn="tl">
                      <a:srgbClr val="000000">
                        <a:alpha val="43137"/>
                      </a:srgbClr>
                    </a:outerShdw>
                  </a:effectLst>
                  <a:latin typeface="Kruti Dev 010" pitchFamily="2" charset="0"/>
                  <a:ea typeface="ＭＳ Ｐゴシック" pitchFamily="-84" charset="-128"/>
                  <a:cs typeface="+mn-cs"/>
                </a:rPr>
                <a:t> csfldyh</a:t>
              </a:r>
              <a:endParaRPr lang="en-US" sz="9600" i="1" baseline="100000" dirty="0">
                <a:ln>
                  <a:solidFill>
                    <a:srgbClr val="FFFF00"/>
                  </a:solidFill>
                </a:ln>
                <a:solidFill>
                  <a:srgbClr val="27FC3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20499" name="Text Box 1040"/>
            <p:cNvSpPr txBox="1">
              <a:spLocks noChangeArrowheads="1"/>
            </p:cNvSpPr>
            <p:nvPr/>
          </p:nvSpPr>
          <p:spPr bwMode="auto">
            <a:xfrm>
              <a:off x="3609" y="1883"/>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i="1">
                  <a:solidFill>
                    <a:srgbClr val="FFFC1E"/>
                  </a:solidFill>
                  <a:latin typeface="Arial" charset="0"/>
                </a:rPr>
                <a:t>®</a:t>
              </a:r>
            </a:p>
          </p:txBody>
        </p:sp>
      </p:grpSp>
      <p:sp>
        <p:nvSpPr>
          <p:cNvPr id="621585" name="Text Box 1041"/>
          <p:cNvSpPr txBox="1">
            <a:spLocks noChangeArrowheads="1"/>
          </p:cNvSpPr>
          <p:nvPr/>
        </p:nvSpPr>
        <p:spPr bwMode="auto">
          <a:xfrm>
            <a:off x="357735" y="617264"/>
            <a:ext cx="8061325" cy="76944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i="1" dirty="0">
                <a:ln>
                  <a:solidFill>
                    <a:schemeClr val="tx1"/>
                  </a:solidFill>
                </a:ln>
                <a:effectLst>
                  <a:outerShdw blurRad="38100" dist="38100" dir="2700000" algn="tl">
                    <a:srgbClr val="000000"/>
                  </a:outerShdw>
                </a:effectLst>
                <a:latin typeface="Kruti Dev 010" pitchFamily="2" charset="0"/>
              </a:rPr>
              <a:t>¼;gka izLrqr gS] ;g D;ksa gqvk½</a:t>
            </a:r>
          </a:p>
        </p:txBody>
      </p:sp>
      <p:grpSp>
        <p:nvGrpSpPr>
          <p:cNvPr id="3" name="Group 1046"/>
          <p:cNvGrpSpPr>
            <a:grpSpLocks/>
          </p:cNvGrpSpPr>
          <p:nvPr/>
        </p:nvGrpSpPr>
        <p:grpSpPr bwMode="auto">
          <a:xfrm>
            <a:off x="1049338" y="4267200"/>
            <a:ext cx="7024687" cy="1597025"/>
            <a:chOff x="611" y="2599"/>
            <a:chExt cx="4425" cy="1006"/>
          </a:xfrm>
        </p:grpSpPr>
        <p:sp>
          <p:nvSpPr>
            <p:cNvPr id="621587" name="Text Box 1043"/>
            <p:cNvSpPr txBox="1">
              <a:spLocks noChangeArrowheads="1"/>
            </p:cNvSpPr>
            <p:nvPr/>
          </p:nvSpPr>
          <p:spPr bwMode="auto">
            <a:xfrm>
              <a:off x="2090" y="2599"/>
              <a:ext cx="1325"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lgn="ctr">
                <a:spcBef>
                  <a:spcPct val="50000"/>
                </a:spcBef>
                <a:defRPr/>
              </a:pPr>
              <a:r>
                <a:rPr lang="en-US" sz="4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Hkkx&amp;ikWap</a:t>
              </a:r>
            </a:p>
          </p:txBody>
        </p:sp>
        <p:sp>
          <p:nvSpPr>
            <p:cNvPr id="621588" name="Text Box 1044"/>
            <p:cNvSpPr txBox="1">
              <a:spLocks noChangeArrowheads="1"/>
            </p:cNvSpPr>
            <p:nvPr/>
          </p:nvSpPr>
          <p:spPr bwMode="auto">
            <a:xfrm>
              <a:off x="611" y="3082"/>
              <a:ext cx="4425" cy="523"/>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p>
              <a:pPr algn="ctr">
                <a:spcBef>
                  <a:spcPct val="50000"/>
                </a:spcBef>
                <a:defRPr/>
              </a:pPr>
              <a:r>
                <a:rPr lang="en-US" sz="4800" i="1" dirty="0">
                  <a:ln>
                    <a:solidFill>
                      <a:srgbClr val="00FF00"/>
                    </a:solidFill>
                  </a:ln>
                  <a:solidFill>
                    <a:srgbClr val="00FF00"/>
                  </a:solidFill>
                  <a:effectLst>
                    <a:outerShdw blurRad="38100" dist="38100" dir="2700000" algn="tl">
                      <a:srgbClr val="000000"/>
                    </a:outerShdw>
                  </a:effectLst>
                  <a:latin typeface="Kruti Dev 010" pitchFamily="2" charset="0"/>
                  <a:ea typeface="ＭＳ Ｐゴシック" pitchFamily="-84" charset="-128"/>
                  <a:cs typeface="+mn-cs"/>
                </a:rPr>
                <a:t>ckbZcy dh vk/kkjf'kyk</a:t>
              </a:r>
              <a:endParaRPr lang="en-US" sz="5400" i="1" dirty="0">
                <a:ln>
                  <a:solidFill>
                    <a:srgbClr val="00FF00"/>
                  </a:solidFill>
                </a:ln>
                <a:solidFill>
                  <a:srgbClr val="00FF00"/>
                </a:solidFill>
                <a:effectLst>
                  <a:outerShdw blurRad="38100" dist="38100" dir="2700000" algn="tl">
                    <a:srgbClr val="000000"/>
                  </a:outerShdw>
                </a:effectLst>
                <a:latin typeface="Kruti Dev 010" pitchFamily="2" charset="0"/>
                <a:ea typeface="ＭＳ Ｐゴシック" pitchFamily="-84" charset="-128"/>
                <a:cs typeface="+mn-cs"/>
              </a:endParaRPr>
            </a:p>
          </p:txBody>
        </p:sp>
      </p:grpSp>
      <p:sp>
        <p:nvSpPr>
          <p:cNvPr id="621589" name="Rectangle 1045"/>
          <p:cNvSpPr>
            <a:spLocks noChangeArrowheads="1"/>
          </p:cNvSpPr>
          <p:nvPr/>
        </p:nvSpPr>
        <p:spPr bwMode="auto">
          <a:xfrm>
            <a:off x="7532688" y="6529388"/>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21580"/>
                                        </p:tgtEl>
                                        <p:attrNameLst>
                                          <p:attrName>style.visibility</p:attrName>
                                        </p:attrNameLst>
                                      </p:cBhvr>
                                      <p:to>
                                        <p:strVal val="visible"/>
                                      </p:to>
                                    </p:set>
                                    <p:animEffect transition="in" filter="fade">
                                      <p:cBhvr>
                                        <p:cTn id="7" dur="1000"/>
                                        <p:tgtEl>
                                          <p:spTgt spid="62158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21581"/>
                                        </p:tgtEl>
                                        <p:attrNameLst>
                                          <p:attrName>style.visibility</p:attrName>
                                        </p:attrNameLst>
                                      </p:cBhvr>
                                      <p:to>
                                        <p:strVal val="visible"/>
                                      </p:to>
                                    </p:set>
                                    <p:animEffect transition="in" filter="fade">
                                      <p:cBhvr>
                                        <p:cTn id="11" dur="1000"/>
                                        <p:tgtEl>
                                          <p:spTgt spid="621581"/>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p:cTn id="23" dur="1" fill="hold">
                                          <p:stCondLst>
                                            <p:cond delay="0"/>
                                          </p:stCondLst>
                                        </p:cTn>
                                        <p:tgtEl>
                                          <p:spTgt spid="621585"/>
                                        </p:tgtEl>
                                        <p:attrNameLst>
                                          <p:attrName>style.visibility</p:attrName>
                                        </p:attrNameLst>
                                      </p:cBhvr>
                                      <p:to>
                                        <p:strVal val="visible"/>
                                      </p:to>
                                    </p:set>
                                    <p:animEffect transition="in" filter="wipe(left)">
                                      <p:cBhvr>
                                        <p:cTn id="24" dur="2000"/>
                                        <p:tgtEl>
                                          <p:spTgt spid="621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46"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Rectangle 4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16100" name="Rectangle 4"/>
          <p:cNvSpPr>
            <a:spLocks noChangeArrowheads="1"/>
          </p:cNvSpPr>
          <p:nvPr/>
        </p:nvSpPr>
        <p:spPr bwMode="auto">
          <a:xfrm>
            <a:off x="2735263" y="773113"/>
            <a:ext cx="3636962" cy="1298369"/>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800" i="1" dirty="0">
                <a:ln>
                  <a:solidFill>
                    <a:srgbClr val="FFFF00"/>
                  </a:solidFill>
                </a:ln>
                <a:solidFill>
                  <a:srgbClr val="FFFF00"/>
                </a:solidFill>
                <a:latin typeface="Kruti Dev 010" pitchFamily="2" charset="0"/>
                <a:ea typeface="ＭＳ Ｐゴシック" charset="0"/>
                <a:cs typeface="ＭＳ Ｐゴシック" charset="0"/>
              </a:rPr>
              <a:t>vczkge dh okpk</a:t>
            </a:r>
          </a:p>
        </p:txBody>
      </p:sp>
      <p:sp>
        <p:nvSpPr>
          <p:cNvPr id="516101" name="Rectangle 5"/>
          <p:cNvSpPr>
            <a:spLocks noChangeArrowheads="1"/>
          </p:cNvSpPr>
          <p:nvPr/>
        </p:nvSpPr>
        <p:spPr bwMode="auto">
          <a:xfrm>
            <a:off x="693738" y="681038"/>
            <a:ext cx="1881187" cy="150554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D2558"/>
                </a:solidFill>
                <a:latin typeface="Kruti Dev 010" pitchFamily="2" charset="0"/>
                <a:ea typeface="ＭＳ Ｐゴシック" charset="0"/>
                <a:cs typeface="ＭＳ Ｐゴシック" charset="0"/>
              </a:rPr>
              <a:t>vczkge dks </a:t>
            </a:r>
            <a:r>
              <a:rPr lang="en-US" sz="3200" dirty="0" err="1">
                <a:ln>
                  <a:solidFill>
                    <a:srgbClr val="FF0000"/>
                  </a:solidFill>
                </a:ln>
                <a:solidFill>
                  <a:srgbClr val="FD2558"/>
                </a:solidFill>
                <a:latin typeface="Kruti Dev 010" pitchFamily="2" charset="0"/>
                <a:ea typeface="ＭＳ Ｐゴシック" charset="0"/>
                <a:cs typeface="ＭＳ Ｐゴシック" charset="0"/>
              </a:rPr>
              <a:t>cqykgV</a:t>
            </a:r>
            <a:endParaRPr lang="en-US" sz="3200" dirty="0">
              <a:ln>
                <a:solidFill>
                  <a:srgbClr val="FF0000"/>
                </a:solidFill>
              </a:ln>
              <a:solidFill>
                <a:srgbClr val="FD2558"/>
              </a:solidFill>
              <a:latin typeface="Kruti Dev 010" pitchFamily="2" charset="0"/>
              <a:ea typeface="ＭＳ Ｐゴシック" charset="0"/>
              <a:cs typeface="ＭＳ Ｐゴシック" charset="0"/>
            </a:endParaRPr>
          </a:p>
          <a:p>
            <a:pPr algn="r">
              <a:defRPr/>
            </a:pPr>
            <a:r>
              <a:rPr lang="en-US" sz="2800" dirty="0" err="1">
                <a:ln>
                  <a:solidFill>
                    <a:schemeClr val="tx1"/>
                  </a:solidFill>
                </a:ln>
                <a:latin typeface="Kruti Dev 010" pitchFamily="2" charset="0"/>
                <a:ea typeface="ＭＳ Ｐゴシック" charset="0"/>
                <a:cs typeface="ＭＳ Ｐゴシック" charset="0"/>
              </a:rPr>
              <a:t>mRi</a:t>
            </a:r>
            <a:r>
              <a:rPr lang="en-US" sz="2800" dirty="0">
                <a:ln>
                  <a:solidFill>
                    <a:schemeClr val="tx1"/>
                  </a:solidFill>
                </a:ln>
                <a:latin typeface="Kruti Dev 010" pitchFamily="2" charset="0"/>
                <a:ea typeface="ＭＳ Ｐゴシック" charset="0"/>
                <a:cs typeface="ＭＳ Ｐゴシック" charset="0"/>
              </a:rPr>
              <a:t>- ƒ</a:t>
            </a:r>
            <a:r>
              <a:rPr lang="en-US" sz="2800" dirty="0">
                <a:ln>
                  <a:solidFill>
                    <a:schemeClr val="tx1"/>
                  </a:solidFill>
                </a:ln>
                <a:latin typeface="Kruti Dev 010"/>
                <a:ea typeface="ＭＳ Ｐゴシック" charset="0"/>
                <a:cs typeface="ＭＳ Ｐゴシック" charset="0"/>
              </a:rPr>
              <a:t>„</a:t>
            </a:r>
            <a:r>
              <a:rPr lang="en-US" sz="2800" dirty="0">
                <a:ln>
                  <a:solidFill>
                    <a:schemeClr val="tx1"/>
                  </a:solidFill>
                </a:ln>
                <a:latin typeface="Kruti Dev 010" pitchFamily="2" charset="0"/>
                <a:ea typeface="ＭＳ Ｐゴシック" charset="0"/>
                <a:cs typeface="ＭＳ Ｐゴシック" charset="0"/>
              </a:rPr>
              <a:t>%</a:t>
            </a:r>
            <a:r>
              <a:rPr lang="en-US" sz="2800" dirty="0">
                <a:ln>
                  <a:solidFill>
                    <a:schemeClr val="tx1"/>
                  </a:solidFill>
                </a:ln>
                <a:latin typeface="Kruti Dev 010"/>
                <a:ea typeface="ＭＳ Ｐゴシック" charset="0"/>
                <a:cs typeface="ＭＳ Ｐゴシック" charset="0"/>
              </a:rPr>
              <a:t>ƒ</a:t>
            </a:r>
            <a:r>
              <a:rPr lang="en-US" sz="2800" dirty="0">
                <a:ln>
                  <a:solidFill>
                    <a:schemeClr val="tx1"/>
                  </a:solidFill>
                </a:ln>
                <a:latin typeface="Kruti Dev 010" pitchFamily="2" charset="0"/>
                <a:ea typeface="ＭＳ Ｐゴシック" charset="0"/>
                <a:cs typeface="ＭＳ Ｐゴシック" charset="0"/>
              </a:rPr>
              <a:t>&amp;</a:t>
            </a:r>
            <a:r>
              <a:rPr lang="en-US" sz="2800" dirty="0">
                <a:ln>
                  <a:solidFill>
                    <a:schemeClr val="tx1"/>
                  </a:solidFill>
                </a:ln>
                <a:latin typeface="Kruti Dev 010"/>
                <a:ea typeface="ＭＳ Ｐゴシック" charset="0"/>
                <a:cs typeface="ＭＳ Ｐゴシック" charset="0"/>
              </a:rPr>
              <a:t>…</a:t>
            </a:r>
            <a:endParaRPr lang="en-US" sz="2800" dirty="0">
              <a:ln>
                <a:solidFill>
                  <a:schemeClr val="tx1"/>
                </a:solidFill>
              </a:ln>
              <a:latin typeface="Kruti Dev 010" pitchFamily="2" charset="0"/>
              <a:ea typeface="ＭＳ Ｐゴシック" charset="0"/>
              <a:cs typeface="ＭＳ Ｐゴシック" charset="0"/>
            </a:endParaRPr>
          </a:p>
        </p:txBody>
      </p:sp>
      <p:sp>
        <p:nvSpPr>
          <p:cNvPr id="516102" name="Rectangle 6"/>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94214" name="Line 7"/>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4215" name="Line 8"/>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4216" name="Line 9"/>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4217" name="Line 10"/>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4218" name="Line 11"/>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4219" name="Text Box 12"/>
          <p:cNvSpPr txBox="1">
            <a:spLocks noChangeArrowheads="1"/>
          </p:cNvSpPr>
          <p:nvPr/>
        </p:nvSpPr>
        <p:spPr bwMode="auto">
          <a:xfrm>
            <a:off x="8726488" y="106363"/>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16109" name="Text Box 13"/>
          <p:cNvSpPr txBox="1">
            <a:spLocks noChangeArrowheads="1"/>
          </p:cNvSpPr>
          <p:nvPr/>
        </p:nvSpPr>
        <p:spPr bwMode="auto">
          <a:xfrm>
            <a:off x="6726238" y="571858"/>
            <a:ext cx="2193925" cy="156966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a:ln>
                  <a:solidFill>
                    <a:srgbClr val="FF0000"/>
                  </a:solidFill>
                </a:ln>
                <a:solidFill>
                  <a:srgbClr val="FD2558"/>
                </a:solidFill>
                <a:latin typeface="Kruti Dev 010" pitchFamily="2" charset="0"/>
              </a:rPr>
              <a:t>okpk</a:t>
            </a:r>
          </a:p>
          <a:p>
            <a:pPr>
              <a:defRPr/>
            </a:pPr>
            <a:r>
              <a:rPr lang="en-US" sz="3200" dirty="0" err="1">
                <a:ln>
                  <a:solidFill>
                    <a:schemeClr val="tx1"/>
                  </a:solidFill>
                </a:ln>
                <a:latin typeface="Kruti Dev 010" pitchFamily="2" charset="0"/>
              </a:rPr>
              <a:t>mRi</a:t>
            </a:r>
            <a:r>
              <a:rPr lang="en-US" sz="3200" dirty="0">
                <a:ln>
                  <a:solidFill>
                    <a:schemeClr val="tx1"/>
                  </a:solidFill>
                </a:ln>
                <a:latin typeface="Kruti Dev 010" pitchFamily="2" charset="0"/>
              </a:rPr>
              <a:t>- ƒ</a:t>
            </a:r>
            <a:r>
              <a:rPr lang="en-US" sz="3200" dirty="0">
                <a:ln>
                  <a:solidFill>
                    <a:schemeClr val="tx1"/>
                  </a:solidFill>
                </a:ln>
                <a:latin typeface="Kruti Dev 010"/>
              </a:rPr>
              <a:t>‡</a:t>
            </a:r>
            <a:r>
              <a:rPr lang="en-US" sz="3200" dirty="0">
                <a:ln>
                  <a:solidFill>
                    <a:schemeClr val="tx1"/>
                  </a:solidFill>
                </a:ln>
                <a:latin typeface="Kruti Dev 010" pitchFamily="2" charset="0"/>
              </a:rPr>
              <a:t>%</a:t>
            </a:r>
            <a:r>
              <a:rPr lang="en-US" sz="3200" dirty="0">
                <a:ln>
                  <a:solidFill>
                    <a:schemeClr val="tx1"/>
                  </a:solidFill>
                </a:ln>
                <a:latin typeface="Kruti Dev 010"/>
              </a:rPr>
              <a:t>‹</a:t>
            </a:r>
            <a:r>
              <a:rPr lang="en-US" sz="3200" dirty="0">
                <a:ln>
                  <a:solidFill>
                    <a:schemeClr val="tx1"/>
                  </a:solidFill>
                </a:ln>
                <a:latin typeface="Kruti Dev 010" pitchFamily="2" charset="0"/>
              </a:rPr>
              <a:t>&amp;</a:t>
            </a:r>
            <a:r>
              <a:rPr lang="en-US" sz="3200" dirty="0" err="1">
                <a:ln>
                  <a:solidFill>
                    <a:schemeClr val="tx1"/>
                  </a:solidFill>
                </a:ln>
                <a:latin typeface="Kruti Dev 010"/>
              </a:rPr>
              <a:t>ƒŠ</a:t>
            </a:r>
            <a:endParaRPr lang="en-US" sz="3200" b="0" dirty="0">
              <a:ln>
                <a:solidFill>
                  <a:schemeClr val="tx1"/>
                </a:solidFill>
              </a:ln>
              <a:latin typeface="Kruti Dev 010" pitchFamily="2" charset="0"/>
            </a:endParaRPr>
          </a:p>
        </p:txBody>
      </p:sp>
      <p:sp>
        <p:nvSpPr>
          <p:cNvPr id="516128" name="AutoShape 32"/>
          <p:cNvSpPr>
            <a:spLocks noChangeArrowheads="1"/>
          </p:cNvSpPr>
          <p:nvPr/>
        </p:nvSpPr>
        <p:spPr bwMode="auto">
          <a:xfrm>
            <a:off x="490538" y="511175"/>
            <a:ext cx="2314575" cy="1695450"/>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16129" name="AutoShape 33"/>
          <p:cNvSpPr>
            <a:spLocks noChangeArrowheads="1"/>
          </p:cNvSpPr>
          <p:nvPr/>
        </p:nvSpPr>
        <p:spPr bwMode="auto">
          <a:xfrm>
            <a:off x="6573838" y="511175"/>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nvGrpSpPr>
          <p:cNvPr id="94223" name="Group 34"/>
          <p:cNvGrpSpPr>
            <a:grpSpLocks/>
          </p:cNvGrpSpPr>
          <p:nvPr/>
        </p:nvGrpSpPr>
        <p:grpSpPr bwMode="auto">
          <a:xfrm>
            <a:off x="190500" y="1152525"/>
            <a:ext cx="307975" cy="4992688"/>
            <a:chOff x="120" y="726"/>
            <a:chExt cx="194" cy="3145"/>
          </a:xfrm>
        </p:grpSpPr>
        <p:sp>
          <p:nvSpPr>
            <p:cNvPr id="94231" name="AutoShape 35"/>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32" name="AutoShape 36"/>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33" name="AutoShape 37"/>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34" name="AutoShape 38"/>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6135" name="Rectangle 39"/>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38</a:t>
            </a:r>
          </a:p>
        </p:txBody>
      </p:sp>
      <p:sp>
        <p:nvSpPr>
          <p:cNvPr id="94225" name="Text Box 40"/>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16137" name="Rectangle 41"/>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94227" name="Text Box 42"/>
          <p:cNvSpPr txBox="1">
            <a:spLocks noChangeArrowheads="1"/>
          </p:cNvSpPr>
          <p:nvPr/>
        </p:nvSpPr>
        <p:spPr bwMode="auto">
          <a:xfrm>
            <a:off x="8591550" y="6469063"/>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
        <p:nvSpPr>
          <p:cNvPr id="516140" name="AutoShape 44"/>
          <p:cNvSpPr>
            <a:spLocks noChangeArrowheads="1"/>
          </p:cNvSpPr>
          <p:nvPr/>
        </p:nvSpPr>
        <p:spPr bwMode="auto">
          <a:xfrm>
            <a:off x="900113" y="701675"/>
            <a:ext cx="1630362" cy="496888"/>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EF1F1D"/>
              </a:solidFill>
              <a:latin typeface="Kruti Dev 010" pitchFamily="2" charset="0"/>
              <a:ea typeface="ＭＳ Ｐゴシック" charset="0"/>
              <a:cs typeface="ＭＳ Ｐゴシック" charset="0"/>
            </a:endParaRPr>
          </a:p>
        </p:txBody>
      </p:sp>
      <p:sp>
        <p:nvSpPr>
          <p:cNvPr id="516141" name="AutoShape 45"/>
          <p:cNvSpPr>
            <a:spLocks noChangeArrowheads="1"/>
          </p:cNvSpPr>
          <p:nvPr/>
        </p:nvSpPr>
        <p:spPr bwMode="auto">
          <a:xfrm>
            <a:off x="6702425" y="603250"/>
            <a:ext cx="2130425" cy="530225"/>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EF1F1D"/>
              </a:solidFill>
              <a:latin typeface="Kruti Dev 010" pitchFamily="2" charset="0"/>
              <a:ea typeface="ＭＳ Ｐゴシック" charset="0"/>
              <a:cs typeface="ＭＳ Ｐゴシック" charset="0"/>
            </a:endParaRPr>
          </a:p>
        </p:txBody>
      </p:sp>
      <p:sp>
        <p:nvSpPr>
          <p:cNvPr id="516143" name="Rectangle 47"/>
          <p:cNvSpPr>
            <a:spLocks noChangeArrowheads="1"/>
          </p:cNvSpPr>
          <p:nvPr/>
        </p:nvSpPr>
        <p:spPr bwMode="auto">
          <a:xfrm>
            <a:off x="941440" y="2151583"/>
            <a:ext cx="7335456" cy="470641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6000" i="1" dirty="0">
                <a:ln>
                  <a:solidFill>
                    <a:srgbClr val="FFFF00"/>
                  </a:solidFill>
                </a:ln>
                <a:solidFill>
                  <a:srgbClr val="FFFF39"/>
                </a:solidFill>
                <a:latin typeface="Kruti Dev 010" pitchFamily="2" charset="0"/>
                <a:ea typeface="ＭＳ Ｐゴシック" pitchFamily="-84" charset="-128"/>
                <a:cs typeface="+mn-cs"/>
              </a:rPr>
              <a:t>ckbZcy izdk'ku dh ^^vk/kkjf'kyk** %</a:t>
            </a:r>
            <a:endParaRPr lang="en-US" altLang="ja-JP" sz="6000" i="1" dirty="0">
              <a:ln>
                <a:solidFill>
                  <a:srgbClr val="FFFF00"/>
                </a:solidFill>
              </a:ln>
              <a:solidFill>
                <a:srgbClr val="FFFF39"/>
              </a:solidFill>
              <a:latin typeface="Kruti Dev 010" pitchFamily="2" charset="0"/>
              <a:ea typeface="ＭＳ Ｐゴシック" pitchFamily="-84" charset="-128"/>
              <a:cs typeface="+mn-cs"/>
            </a:endParaRPr>
          </a:p>
          <a:p>
            <a:pPr algn="ctr">
              <a:defRPr/>
            </a:pPr>
            <a:r>
              <a:rPr lang="en-US" sz="6000" i="1" dirty="0">
                <a:ln>
                  <a:solidFill>
                    <a:schemeClr val="tx1"/>
                  </a:solidFill>
                </a:ln>
                <a:latin typeface="Kruti Dev 010" pitchFamily="2" charset="0"/>
                <a:ea typeface="ＭＳ Ｐゴシック" pitchFamily="-84" charset="-128"/>
                <a:cs typeface="+mn-cs"/>
              </a:rPr>
              <a:t>ijes'oj dh lsaresar okpk cka/kus dh ;kstuk ;gka ls izkjaHk gksrh gSA</a:t>
            </a:r>
            <a:endParaRPr lang="en-US" sz="6000" i="1" dirty="0">
              <a:ln>
                <a:solidFill>
                  <a:schemeClr val="tx1"/>
                </a:solidFill>
              </a:ln>
              <a:solidFill>
                <a:srgbClr val="FFFF39"/>
              </a:solidFill>
              <a:latin typeface="Kruti Dev 010" pitchFamily="2" charset="0"/>
              <a:ea typeface="ＭＳ Ｐゴシック" pitchFamily="-8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nodeType="clickEffect">
                                  <p:stCondLst>
                                    <p:cond delay="0"/>
                                  </p:stCondLst>
                                  <p:childTnLst>
                                    <p:set>
                                      <p:cBhvr>
                                        <p:cTn id="6" dur="1" fill="hold">
                                          <p:stCondLst>
                                            <p:cond delay="0"/>
                                          </p:stCondLst>
                                        </p:cTn>
                                        <p:tgtEl>
                                          <p:spTgt spid="516101"/>
                                        </p:tgtEl>
                                        <p:attrNameLst>
                                          <p:attrName>style.visibility</p:attrName>
                                        </p:attrNameLst>
                                      </p:cBhvr>
                                      <p:to>
                                        <p:strVal val="visible"/>
                                      </p:to>
                                    </p:set>
                                    <p:anim calcmode="lin" valueType="num">
                                      <p:cBhvr>
                                        <p:cTn id="7" dur="500" fill="hold"/>
                                        <p:tgtEl>
                                          <p:spTgt spid="516101"/>
                                        </p:tgtEl>
                                        <p:attrNameLst>
                                          <p:attrName>ppt_x</p:attrName>
                                        </p:attrNameLst>
                                      </p:cBhvr>
                                      <p:tavLst>
                                        <p:tav tm="0">
                                          <p:val>
                                            <p:strVal val="#ppt_x+#ppt_w/2"/>
                                          </p:val>
                                        </p:tav>
                                        <p:tav tm="100000">
                                          <p:val>
                                            <p:strVal val="#ppt_x"/>
                                          </p:val>
                                        </p:tav>
                                      </p:tavLst>
                                    </p:anim>
                                    <p:anim calcmode="lin" valueType="num">
                                      <p:cBhvr>
                                        <p:cTn id="8" dur="500" fill="hold"/>
                                        <p:tgtEl>
                                          <p:spTgt spid="516101"/>
                                        </p:tgtEl>
                                        <p:attrNameLst>
                                          <p:attrName>ppt_y</p:attrName>
                                        </p:attrNameLst>
                                      </p:cBhvr>
                                      <p:tavLst>
                                        <p:tav tm="0">
                                          <p:val>
                                            <p:strVal val="#ppt_y"/>
                                          </p:val>
                                        </p:tav>
                                        <p:tav tm="100000">
                                          <p:val>
                                            <p:strVal val="#ppt_y"/>
                                          </p:val>
                                        </p:tav>
                                      </p:tavLst>
                                    </p:anim>
                                    <p:anim calcmode="lin" valueType="num">
                                      <p:cBhvr>
                                        <p:cTn id="9" dur="500" fill="hold"/>
                                        <p:tgtEl>
                                          <p:spTgt spid="516101"/>
                                        </p:tgtEl>
                                        <p:attrNameLst>
                                          <p:attrName>ppt_w</p:attrName>
                                        </p:attrNameLst>
                                      </p:cBhvr>
                                      <p:tavLst>
                                        <p:tav tm="0">
                                          <p:val>
                                            <p:fltVal val="0"/>
                                          </p:val>
                                        </p:tav>
                                        <p:tav tm="100000">
                                          <p:val>
                                            <p:strVal val="#ppt_w"/>
                                          </p:val>
                                        </p:tav>
                                      </p:tavLst>
                                    </p:anim>
                                    <p:anim calcmode="lin" valueType="num">
                                      <p:cBhvr>
                                        <p:cTn id="10" dur="500" fill="hold"/>
                                        <p:tgtEl>
                                          <p:spTgt spid="5161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16128"/>
                                        </p:tgtEl>
                                        <p:attrNameLst>
                                          <p:attrName>style.visibility</p:attrName>
                                        </p:attrNameLst>
                                      </p:cBhvr>
                                      <p:to>
                                        <p:strVal val="visible"/>
                                      </p:to>
                                    </p:set>
                                    <p:anim calcmode="lin" valueType="num">
                                      <p:cBhvr>
                                        <p:cTn id="14" dur="500" fill="hold"/>
                                        <p:tgtEl>
                                          <p:spTgt spid="516128"/>
                                        </p:tgtEl>
                                        <p:attrNameLst>
                                          <p:attrName>ppt_w</p:attrName>
                                        </p:attrNameLst>
                                      </p:cBhvr>
                                      <p:tavLst>
                                        <p:tav tm="0">
                                          <p:val>
                                            <p:strVal val="2/3*#ppt_w"/>
                                          </p:val>
                                        </p:tav>
                                        <p:tav tm="100000">
                                          <p:val>
                                            <p:strVal val="#ppt_w"/>
                                          </p:val>
                                        </p:tav>
                                      </p:tavLst>
                                    </p:anim>
                                    <p:anim calcmode="lin" valueType="num">
                                      <p:cBhvr>
                                        <p:cTn id="15" dur="500" fill="hold"/>
                                        <p:tgtEl>
                                          <p:spTgt spid="516128"/>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16140"/>
                                        </p:tgtEl>
                                        <p:attrNameLst>
                                          <p:attrName>style.visibility</p:attrName>
                                        </p:attrNameLst>
                                      </p:cBhvr>
                                      <p:to>
                                        <p:strVal val="visible"/>
                                      </p:to>
                                    </p:set>
                                    <p:anim calcmode="lin" valueType="num">
                                      <p:cBhvr>
                                        <p:cTn id="19" dur="500" fill="hold"/>
                                        <p:tgtEl>
                                          <p:spTgt spid="516140"/>
                                        </p:tgtEl>
                                        <p:attrNameLst>
                                          <p:attrName>ppt_w</p:attrName>
                                        </p:attrNameLst>
                                      </p:cBhvr>
                                      <p:tavLst>
                                        <p:tav tm="0">
                                          <p:val>
                                            <p:fltVal val="0"/>
                                          </p:val>
                                        </p:tav>
                                        <p:tav tm="100000">
                                          <p:val>
                                            <p:strVal val="#ppt_w"/>
                                          </p:val>
                                        </p:tav>
                                      </p:tavLst>
                                    </p:anim>
                                    <p:anim calcmode="lin" valueType="num">
                                      <p:cBhvr>
                                        <p:cTn id="20" dur="500" fill="hold"/>
                                        <p:tgtEl>
                                          <p:spTgt spid="516140"/>
                                        </p:tgtEl>
                                        <p:attrNameLst>
                                          <p:attrName>ppt_h</p:attrName>
                                        </p:attrNameLst>
                                      </p:cBhvr>
                                      <p:tavLst>
                                        <p:tav tm="0">
                                          <p:val>
                                            <p:fltVal val="0"/>
                                          </p:val>
                                        </p:tav>
                                        <p:tav tm="100000">
                                          <p:val>
                                            <p:strVal val="#ppt_h"/>
                                          </p:val>
                                        </p:tav>
                                      </p:tavLst>
                                    </p:anim>
                                    <p:anim calcmode="lin" valueType="num">
                                      <p:cBhvr>
                                        <p:cTn id="21" dur="500" fill="hold"/>
                                        <p:tgtEl>
                                          <p:spTgt spid="516140"/>
                                        </p:tgtEl>
                                        <p:attrNameLst>
                                          <p:attrName>ppt_x</p:attrName>
                                        </p:attrNameLst>
                                      </p:cBhvr>
                                      <p:tavLst>
                                        <p:tav tm="0">
                                          <p:val>
                                            <p:fltVal val="0.5"/>
                                          </p:val>
                                        </p:tav>
                                        <p:tav tm="100000">
                                          <p:val>
                                            <p:strVal val="#ppt_x"/>
                                          </p:val>
                                        </p:tav>
                                      </p:tavLst>
                                    </p:anim>
                                    <p:anim calcmode="lin" valueType="num">
                                      <p:cBhvr>
                                        <p:cTn id="22" dur="500" fill="hold"/>
                                        <p:tgtEl>
                                          <p:spTgt spid="51614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516109"/>
                                        </p:tgtEl>
                                        <p:attrNameLst>
                                          <p:attrName>style.visibility</p:attrName>
                                        </p:attrNameLst>
                                      </p:cBhvr>
                                      <p:to>
                                        <p:strVal val="visible"/>
                                      </p:to>
                                    </p:set>
                                    <p:anim calcmode="lin" valueType="num">
                                      <p:cBhvr>
                                        <p:cTn id="27" dur="500" fill="hold"/>
                                        <p:tgtEl>
                                          <p:spTgt spid="516109"/>
                                        </p:tgtEl>
                                        <p:attrNameLst>
                                          <p:attrName>ppt_x</p:attrName>
                                        </p:attrNameLst>
                                      </p:cBhvr>
                                      <p:tavLst>
                                        <p:tav tm="0">
                                          <p:val>
                                            <p:strVal val="#ppt_x-#ppt_w/2"/>
                                          </p:val>
                                        </p:tav>
                                        <p:tav tm="100000">
                                          <p:val>
                                            <p:strVal val="#ppt_x"/>
                                          </p:val>
                                        </p:tav>
                                      </p:tavLst>
                                    </p:anim>
                                    <p:anim calcmode="lin" valueType="num">
                                      <p:cBhvr>
                                        <p:cTn id="28" dur="500" fill="hold"/>
                                        <p:tgtEl>
                                          <p:spTgt spid="516109"/>
                                        </p:tgtEl>
                                        <p:attrNameLst>
                                          <p:attrName>ppt_y</p:attrName>
                                        </p:attrNameLst>
                                      </p:cBhvr>
                                      <p:tavLst>
                                        <p:tav tm="0">
                                          <p:val>
                                            <p:strVal val="#ppt_y"/>
                                          </p:val>
                                        </p:tav>
                                        <p:tav tm="100000">
                                          <p:val>
                                            <p:strVal val="#ppt_y"/>
                                          </p:val>
                                        </p:tav>
                                      </p:tavLst>
                                    </p:anim>
                                    <p:anim calcmode="lin" valueType="num">
                                      <p:cBhvr>
                                        <p:cTn id="29" dur="500" fill="hold"/>
                                        <p:tgtEl>
                                          <p:spTgt spid="516109"/>
                                        </p:tgtEl>
                                        <p:attrNameLst>
                                          <p:attrName>ppt_w</p:attrName>
                                        </p:attrNameLst>
                                      </p:cBhvr>
                                      <p:tavLst>
                                        <p:tav tm="0">
                                          <p:val>
                                            <p:fltVal val="0"/>
                                          </p:val>
                                        </p:tav>
                                        <p:tav tm="100000">
                                          <p:val>
                                            <p:strVal val="#ppt_w"/>
                                          </p:val>
                                        </p:tav>
                                      </p:tavLst>
                                    </p:anim>
                                    <p:anim calcmode="lin" valueType="num">
                                      <p:cBhvr>
                                        <p:cTn id="30" dur="500" fill="hold"/>
                                        <p:tgtEl>
                                          <p:spTgt spid="51610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516129"/>
                                        </p:tgtEl>
                                        <p:attrNameLst>
                                          <p:attrName>style.visibility</p:attrName>
                                        </p:attrNameLst>
                                      </p:cBhvr>
                                      <p:to>
                                        <p:strVal val="visible"/>
                                      </p:to>
                                    </p:set>
                                    <p:anim calcmode="lin" valueType="num">
                                      <p:cBhvr>
                                        <p:cTn id="34" dur="500" fill="hold"/>
                                        <p:tgtEl>
                                          <p:spTgt spid="516129"/>
                                        </p:tgtEl>
                                        <p:attrNameLst>
                                          <p:attrName>ppt_w</p:attrName>
                                        </p:attrNameLst>
                                      </p:cBhvr>
                                      <p:tavLst>
                                        <p:tav tm="0">
                                          <p:val>
                                            <p:strVal val="2/3*#ppt_w"/>
                                          </p:val>
                                        </p:tav>
                                        <p:tav tm="100000">
                                          <p:val>
                                            <p:strVal val="#ppt_w"/>
                                          </p:val>
                                        </p:tav>
                                      </p:tavLst>
                                    </p:anim>
                                    <p:anim calcmode="lin" valueType="num">
                                      <p:cBhvr>
                                        <p:cTn id="35" dur="500" fill="hold"/>
                                        <p:tgtEl>
                                          <p:spTgt spid="516129"/>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16141"/>
                                        </p:tgtEl>
                                        <p:attrNameLst>
                                          <p:attrName>style.visibility</p:attrName>
                                        </p:attrNameLst>
                                      </p:cBhvr>
                                      <p:to>
                                        <p:strVal val="visible"/>
                                      </p:to>
                                    </p:set>
                                    <p:anim calcmode="lin" valueType="num">
                                      <p:cBhvr>
                                        <p:cTn id="39" dur="500" fill="hold"/>
                                        <p:tgtEl>
                                          <p:spTgt spid="516141"/>
                                        </p:tgtEl>
                                        <p:attrNameLst>
                                          <p:attrName>ppt_w</p:attrName>
                                        </p:attrNameLst>
                                      </p:cBhvr>
                                      <p:tavLst>
                                        <p:tav tm="0">
                                          <p:val>
                                            <p:fltVal val="0"/>
                                          </p:val>
                                        </p:tav>
                                        <p:tav tm="100000">
                                          <p:val>
                                            <p:strVal val="#ppt_w"/>
                                          </p:val>
                                        </p:tav>
                                      </p:tavLst>
                                    </p:anim>
                                    <p:anim calcmode="lin" valueType="num">
                                      <p:cBhvr>
                                        <p:cTn id="40" dur="500" fill="hold"/>
                                        <p:tgtEl>
                                          <p:spTgt spid="516141"/>
                                        </p:tgtEl>
                                        <p:attrNameLst>
                                          <p:attrName>ppt_h</p:attrName>
                                        </p:attrNameLst>
                                      </p:cBhvr>
                                      <p:tavLst>
                                        <p:tav tm="0">
                                          <p:val>
                                            <p:fltVal val="0"/>
                                          </p:val>
                                        </p:tav>
                                        <p:tav tm="100000">
                                          <p:val>
                                            <p:strVal val="#ppt_h"/>
                                          </p:val>
                                        </p:tav>
                                      </p:tavLst>
                                    </p:anim>
                                    <p:anim calcmode="lin" valueType="num">
                                      <p:cBhvr>
                                        <p:cTn id="41" dur="500" fill="hold"/>
                                        <p:tgtEl>
                                          <p:spTgt spid="516141"/>
                                        </p:tgtEl>
                                        <p:attrNameLst>
                                          <p:attrName>ppt_x</p:attrName>
                                        </p:attrNameLst>
                                      </p:cBhvr>
                                      <p:tavLst>
                                        <p:tav tm="0">
                                          <p:val>
                                            <p:fltVal val="0.5"/>
                                          </p:val>
                                        </p:tav>
                                        <p:tav tm="100000">
                                          <p:val>
                                            <p:strVal val="#ppt_x"/>
                                          </p:val>
                                        </p:tav>
                                      </p:tavLst>
                                    </p:anim>
                                    <p:anim calcmode="lin" valueType="num">
                                      <p:cBhvr>
                                        <p:cTn id="42" dur="500" fill="hold"/>
                                        <p:tgtEl>
                                          <p:spTgt spid="5161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28" grpId="0" animBg="1"/>
      <p:bldP spid="516129" grpId="0" animBg="1"/>
      <p:bldP spid="516140" grpId="0" animBg="1" autoUpdateAnimBg="0"/>
      <p:bldP spid="516141"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0" y="461390"/>
            <a:ext cx="9423918" cy="24904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Kruti Dev 010" pitchFamily="2" charset="0"/>
              <a:ea typeface="ＭＳ Ｐゴシック" pitchFamily="-84" charset="-128"/>
              <a:cs typeface="+mn-cs"/>
            </a:endParaRPr>
          </a:p>
          <a:p>
            <a:pPr>
              <a:defRPr/>
            </a:pPr>
            <a:r>
              <a:rPr lang="en-US" sz="2800" dirty="0">
                <a:latin typeface="Kruti Dev 010" pitchFamily="2" charset="0"/>
                <a:ea typeface="ＭＳ Ｐゴシック" pitchFamily="-84" charset="-128"/>
                <a:cs typeface="+mn-cs"/>
              </a:rPr>
              <a:t>	 </a:t>
            </a:r>
            <a:r>
              <a:rPr lang="en-US" sz="3200" baseline="30000" dirty="0">
                <a:ln>
                  <a:solidFill>
                    <a:schemeClr val="tx1"/>
                  </a:solidFill>
                </a:ln>
                <a:latin typeface="Kruti Dev 010" pitchFamily="2" charset="0"/>
                <a:ea typeface="ＭＳ Ｐゴシック" pitchFamily="-84" charset="-128"/>
                <a:cs typeface="+mn-cs"/>
              </a:rPr>
              <a:t>ƒ</a:t>
            </a:r>
            <a:r>
              <a:rPr lang="en-US" sz="2800" dirty="0">
                <a:ln>
                  <a:solidFill>
                    <a:schemeClr val="tx1"/>
                  </a:solidFill>
                </a:ln>
                <a:latin typeface="Kruti Dev 010" pitchFamily="2" charset="0"/>
                <a:ea typeface="ＭＳ Ｐゴシック" pitchFamily="-84" charset="-128"/>
                <a:cs typeface="+mn-cs"/>
              </a:rPr>
              <a:t> </a:t>
            </a:r>
            <a:r>
              <a:rPr lang="en-US" sz="3200" dirty="0">
                <a:ln>
                  <a:solidFill>
                    <a:schemeClr val="tx1"/>
                  </a:solidFill>
                </a:ln>
                <a:latin typeface="Kruti Dev 010" pitchFamily="2" charset="0"/>
                <a:ea typeface="ＭＳ Ｐゴシック" pitchFamily="-84" charset="-128"/>
                <a:cs typeface="+mn-cs"/>
              </a:rPr>
              <a:t> </a:t>
            </a:r>
            <a:r>
              <a:rPr lang="en-US" sz="2800" dirty="0">
                <a:ln>
                  <a:solidFill>
                    <a:schemeClr val="tx1"/>
                  </a:solidFill>
                </a:ln>
                <a:latin typeface="Kruti Dev 010" pitchFamily="2" charset="0"/>
                <a:ea typeface="ＭＳ Ｐゴシック" pitchFamily="-84" charset="-128"/>
                <a:cs typeface="+mn-cs"/>
              </a:rPr>
              <a:t>;gksok us vczke ls dgk] </a:t>
            </a:r>
            <a:r>
              <a:rPr lang="en-US" sz="2800" dirty="0">
                <a:ln>
                  <a:solidFill>
                    <a:schemeClr val="tx1"/>
                  </a:solidFill>
                </a:ln>
                <a:solidFill>
                  <a:srgbClr val="FFFF00"/>
                </a:solidFill>
                <a:latin typeface="Kruti Dev 010" pitchFamily="2" charset="0"/>
                <a:ea typeface="ＭＳ Ｐゴシック" pitchFamily="-84" charset="-128"/>
                <a:cs typeface="+mn-cs"/>
              </a:rPr>
              <a:t>vius ns'k </a:t>
            </a:r>
            <a:r>
              <a:rPr lang="en-US" sz="2800" dirty="0">
                <a:ln>
                  <a:solidFill>
                    <a:schemeClr val="tx1"/>
                  </a:solidFill>
                </a:ln>
                <a:latin typeface="Kruti Dev 010" pitchFamily="2" charset="0"/>
                <a:ea typeface="ＭＳ Ｐゴシック" pitchFamily="-84" charset="-128"/>
                <a:cs typeface="+mn-cs"/>
              </a:rPr>
              <a:t>vkSj viuh tUe Hkwfe </a:t>
            </a:r>
            <a:endParaRPr lang="en-US" sz="3200" dirty="0">
              <a:ln>
                <a:solidFill>
                  <a:schemeClr val="tx1"/>
                </a:solidFill>
              </a:ln>
              <a:latin typeface="Kruti Dev 010" pitchFamily="2" charset="0"/>
              <a:ea typeface="ＭＳ Ｐゴシック" pitchFamily="-84" charset="-128"/>
              <a:cs typeface="+mn-cs"/>
            </a:endParaRPr>
          </a:p>
          <a:p>
            <a:pPr>
              <a:defRPr/>
            </a:pPr>
            <a:r>
              <a:rPr lang="en-US" sz="3200" dirty="0">
                <a:ln>
                  <a:solidFill>
                    <a:schemeClr val="tx1"/>
                  </a:solidFill>
                </a:ln>
                <a:latin typeface="Kruti Dev 010" pitchFamily="2" charset="0"/>
                <a:ea typeface="ＭＳ Ｐゴシック" pitchFamily="-84" charset="-128"/>
                <a:cs typeface="+mn-cs"/>
              </a:rPr>
              <a:t>        </a:t>
            </a:r>
            <a:r>
              <a:rPr lang="en-US" sz="3200" dirty="0" err="1">
                <a:ln>
                  <a:solidFill>
                    <a:schemeClr val="tx1"/>
                  </a:solidFill>
                </a:ln>
                <a:latin typeface="Kruti Dev 010" pitchFamily="2" charset="0"/>
                <a:ea typeface="ＭＳ Ｐゴシック" pitchFamily="-84" charset="-128"/>
                <a:cs typeface="+mn-cs"/>
              </a:rPr>
              <a:t>vkSj</a:t>
            </a:r>
            <a:r>
              <a:rPr lang="en-US" sz="3200" dirty="0">
                <a:ln>
                  <a:solidFill>
                    <a:schemeClr val="tx1"/>
                  </a:solidFill>
                </a:ln>
                <a:latin typeface="Kruti Dev 010" pitchFamily="2" charset="0"/>
                <a:ea typeface="ＭＳ Ｐゴシック" pitchFamily="-84" charset="-128"/>
                <a:cs typeface="+mn-cs"/>
              </a:rPr>
              <a:t> vius firk ds ?kj dks NksMdj ml ns'k esa </a:t>
            </a:r>
            <a:r>
              <a:rPr lang="en-US" sz="3200" dirty="0" err="1">
                <a:ln>
                  <a:solidFill>
                    <a:schemeClr val="tx1"/>
                  </a:solidFill>
                </a:ln>
                <a:latin typeface="Kruti Dev 010" pitchFamily="2" charset="0"/>
                <a:ea typeface="ＭＳ Ｐゴシック" pitchFamily="-84" charset="-128"/>
                <a:cs typeface="+mn-cs"/>
              </a:rPr>
              <a:t>pyk</a:t>
            </a:r>
            <a:endParaRPr lang="en-US" sz="3200" dirty="0">
              <a:ln>
                <a:solidFill>
                  <a:schemeClr val="tx1"/>
                </a:solidFill>
              </a:ln>
              <a:latin typeface="Kruti Dev 010" pitchFamily="2" charset="0"/>
              <a:ea typeface="ＭＳ Ｐゴシック" pitchFamily="-84" charset="-128"/>
              <a:cs typeface="+mn-cs"/>
            </a:endParaRPr>
          </a:p>
          <a:p>
            <a:pPr>
              <a:defRPr/>
            </a:pPr>
            <a:r>
              <a:rPr lang="en-US" sz="3200" dirty="0">
                <a:ln>
                  <a:solidFill>
                    <a:schemeClr val="tx1"/>
                  </a:solidFill>
                </a:ln>
                <a:latin typeface="Kruti Dev 010" pitchFamily="2" charset="0"/>
                <a:ea typeface="ＭＳ Ｐゴシック" pitchFamily="-84" charset="-128"/>
                <a:cs typeface="+mn-cs"/>
              </a:rPr>
              <a:t>          </a:t>
            </a:r>
            <a:r>
              <a:rPr lang="en-US" sz="2800" dirty="0" err="1">
                <a:ln>
                  <a:solidFill>
                    <a:schemeClr val="tx1"/>
                  </a:solidFill>
                </a:ln>
                <a:latin typeface="Kruti Dev 010" pitchFamily="2" charset="0"/>
                <a:ea typeface="ＭＳ Ｐゴシック" pitchFamily="-84" charset="-128"/>
                <a:cs typeface="+mn-cs"/>
              </a:rPr>
              <a:t>tk</a:t>
            </a:r>
            <a:r>
              <a:rPr lang="en-US" sz="2800" dirty="0">
                <a:ln>
                  <a:solidFill>
                    <a:schemeClr val="tx1"/>
                  </a:solidFill>
                </a:ln>
                <a:latin typeface="Kruti Dev 010" pitchFamily="2" charset="0"/>
                <a:ea typeface="ＭＳ Ｐゴシック" pitchFamily="-84" charset="-128"/>
                <a:cs typeface="+mn-cs"/>
              </a:rPr>
              <a:t> tks </a:t>
            </a:r>
            <a:r>
              <a:rPr lang="en-US" sz="2800" dirty="0" err="1">
                <a:ln>
                  <a:solidFill>
                    <a:schemeClr val="tx1"/>
                  </a:solidFill>
                </a:ln>
                <a:latin typeface="Kruti Dev 010" pitchFamily="2" charset="0"/>
                <a:ea typeface="ＭＳ Ｐゴシック" pitchFamily="-84" charset="-128"/>
                <a:cs typeface="+mn-cs"/>
              </a:rPr>
              <a:t>eSa</a:t>
            </a:r>
            <a:r>
              <a:rPr lang="en-US" sz="2800" dirty="0">
                <a:ln>
                  <a:solidFill>
                    <a:schemeClr val="tx1"/>
                  </a:solidFill>
                </a:ln>
                <a:latin typeface="Kruti Dev 010" pitchFamily="2" charset="0"/>
                <a:ea typeface="ＭＳ Ｐゴシック" pitchFamily="-84" charset="-128"/>
                <a:cs typeface="+mn-cs"/>
              </a:rPr>
              <a:t> </a:t>
            </a:r>
            <a:r>
              <a:rPr lang="en-US" sz="2800" dirty="0" err="1">
                <a:ln>
                  <a:solidFill>
                    <a:schemeClr val="tx1"/>
                  </a:solidFill>
                </a:ln>
                <a:latin typeface="Kruti Dev 010" pitchFamily="2" charset="0"/>
                <a:ea typeface="ＭＳ Ｐゴシック" pitchFamily="-84" charset="-128"/>
                <a:cs typeface="+mn-cs"/>
              </a:rPr>
              <a:t>rq</a:t>
            </a:r>
            <a:r>
              <a:rPr lang="en-US" sz="2800" dirty="0">
                <a:ln>
                  <a:solidFill>
                    <a:schemeClr val="tx1"/>
                  </a:solidFill>
                </a:ln>
                <a:latin typeface="Kruti Dev 010" pitchFamily="2" charset="0"/>
                <a:ea typeface="ＭＳ Ｐゴシック" pitchFamily="-84" charset="-128"/>
                <a:cs typeface="+mn-cs"/>
              </a:rPr>
              <a:t>&gt;s fn[</a:t>
            </a:r>
            <a:r>
              <a:rPr lang="en-US" sz="2800" dirty="0" err="1">
                <a:ln>
                  <a:solidFill>
                    <a:schemeClr val="tx1"/>
                  </a:solidFill>
                </a:ln>
                <a:latin typeface="Kruti Dev 010" pitchFamily="2" charset="0"/>
                <a:ea typeface="ＭＳ Ｐゴシック" pitchFamily="-84" charset="-128"/>
                <a:cs typeface="+mn-cs"/>
              </a:rPr>
              <a:t>kkÅaxkA</a:t>
            </a:r>
            <a:endParaRPr lang="en-US" sz="2800" dirty="0">
              <a:ln>
                <a:solidFill>
                  <a:schemeClr val="tx1"/>
                </a:solidFill>
              </a:ln>
              <a:latin typeface="Kruti Dev 010" pitchFamily="2" charset="0"/>
              <a:ea typeface="ＭＳ Ｐゴシック" pitchFamily="-84" charset="-128"/>
              <a:cs typeface="+mn-cs"/>
            </a:endParaRPr>
          </a:p>
          <a:p>
            <a:pPr>
              <a:defRPr/>
            </a:pPr>
            <a:endParaRPr lang="en-US" sz="2800" dirty="0">
              <a:ln>
                <a:solidFill>
                  <a:schemeClr val="tx1"/>
                </a:solidFill>
              </a:ln>
              <a:latin typeface="Kruti Dev 010" pitchFamily="2" charset="0"/>
              <a:ea typeface="ＭＳ Ｐゴシック" pitchFamily="-84" charset="-128"/>
              <a:cs typeface="+mn-cs"/>
            </a:endParaRPr>
          </a:p>
        </p:txBody>
      </p:sp>
      <p:grpSp>
        <p:nvGrpSpPr>
          <p:cNvPr id="2" name="Group 43"/>
          <p:cNvGrpSpPr>
            <a:grpSpLocks/>
          </p:cNvGrpSpPr>
          <p:nvPr/>
        </p:nvGrpSpPr>
        <p:grpSpPr bwMode="auto">
          <a:xfrm>
            <a:off x="6702425" y="2295525"/>
            <a:ext cx="2058988" cy="574675"/>
            <a:chOff x="4222" y="1528"/>
            <a:chExt cx="1297" cy="362"/>
          </a:xfrm>
        </p:grpSpPr>
        <p:sp>
          <p:nvSpPr>
            <p:cNvPr id="530438" name="Oval 6"/>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dirty="0">
                <a:solidFill>
                  <a:srgbClr val="DDEE5E"/>
                </a:solidFill>
                <a:latin typeface="Kruti Dev 010" pitchFamily="2" charset="0"/>
                <a:ea typeface="ＭＳ Ｐゴシック" charset="0"/>
                <a:cs typeface="ＭＳ Ｐゴシック" charset="0"/>
              </a:endParaRPr>
            </a:p>
          </p:txBody>
        </p:sp>
        <p:sp>
          <p:nvSpPr>
            <p:cNvPr id="530439" name="Rectangle 7"/>
            <p:cNvSpPr>
              <a:spLocks noChangeArrowheads="1"/>
            </p:cNvSpPr>
            <p:nvPr/>
          </p:nvSpPr>
          <p:spPr bwMode="auto">
            <a:xfrm>
              <a:off x="4510" y="1562"/>
              <a:ext cx="788" cy="32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ctr">
                <a:spcBef>
                  <a:spcPct val="50000"/>
                </a:spcBef>
                <a:defRPr/>
              </a:pPr>
              <a:r>
                <a:rPr lang="en-US" sz="2800" i="1" dirty="0">
                  <a:ln>
                    <a:solidFill>
                      <a:srgbClr val="FFFF00"/>
                    </a:solidFill>
                  </a:ln>
                  <a:solidFill>
                    <a:srgbClr val="DDEE5E"/>
                  </a:solidFill>
                  <a:latin typeface="Kruti Dev 010" pitchFamily="2" charset="0"/>
                  <a:ea typeface="ＭＳ Ｐゴシック" charset="0"/>
                  <a:cs typeface="ＭＳ Ｐゴシック" charset="0"/>
                </a:rPr>
                <a:t>ns'k</a:t>
              </a:r>
            </a:p>
          </p:txBody>
        </p:sp>
      </p:grpSp>
      <p:grpSp>
        <p:nvGrpSpPr>
          <p:cNvPr id="3" name="Group 42"/>
          <p:cNvGrpSpPr>
            <a:grpSpLocks/>
          </p:cNvGrpSpPr>
          <p:nvPr/>
        </p:nvGrpSpPr>
        <p:grpSpPr bwMode="auto">
          <a:xfrm>
            <a:off x="6457950" y="3330575"/>
            <a:ext cx="2058988" cy="561975"/>
            <a:chOff x="4068" y="2098"/>
            <a:chExt cx="1297" cy="354"/>
          </a:xfrm>
        </p:grpSpPr>
        <p:sp>
          <p:nvSpPr>
            <p:cNvPr id="530437" name="Oval 5"/>
            <p:cNvSpPr>
              <a:spLocks noChangeArrowheads="1"/>
            </p:cNvSpPr>
            <p:nvPr/>
          </p:nvSpPr>
          <p:spPr bwMode="auto">
            <a:xfrm>
              <a:off x="4068" y="209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dirty="0">
                <a:solidFill>
                  <a:srgbClr val="DDEE5E"/>
                </a:solidFill>
                <a:latin typeface="Kruti Dev 010" pitchFamily="2" charset="0"/>
                <a:ea typeface="ＭＳ Ｐゴシック" charset="0"/>
                <a:cs typeface="ＭＳ Ｐゴシック" charset="0"/>
              </a:endParaRPr>
            </a:p>
          </p:txBody>
        </p:sp>
        <p:sp>
          <p:nvSpPr>
            <p:cNvPr id="530440" name="Rectangle 8"/>
            <p:cNvSpPr>
              <a:spLocks noChangeArrowheads="1"/>
            </p:cNvSpPr>
            <p:nvPr/>
          </p:nvSpPr>
          <p:spPr bwMode="auto">
            <a:xfrm>
              <a:off x="4332" y="2108"/>
              <a:ext cx="788" cy="32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800" i="1" dirty="0">
                  <a:solidFill>
                    <a:srgbClr val="DDEE5E"/>
                  </a:solidFill>
                  <a:latin typeface="Kruti Dev 010" pitchFamily="2" charset="0"/>
                  <a:ea typeface="ＭＳ Ｐゴシック" charset="0"/>
                  <a:cs typeface="ＭＳ Ｐゴシック" charset="0"/>
                </a:rPr>
                <a:t>  </a:t>
              </a:r>
              <a:r>
                <a:rPr lang="en-US" sz="2800" i="1" dirty="0">
                  <a:ln>
                    <a:solidFill>
                      <a:srgbClr val="FFFF00"/>
                    </a:solidFill>
                  </a:ln>
                  <a:solidFill>
                    <a:srgbClr val="DDEE5E"/>
                  </a:solidFill>
                  <a:latin typeface="Kruti Dev 010" pitchFamily="2" charset="0"/>
                  <a:ea typeface="ＭＳ Ｐゴシック" charset="0"/>
                  <a:cs typeface="ＭＳ Ｐゴシック" charset="0"/>
                </a:rPr>
                <a:t>oa'k</a:t>
              </a:r>
            </a:p>
          </p:txBody>
        </p:sp>
      </p:grpSp>
      <p:sp>
        <p:nvSpPr>
          <p:cNvPr id="530441" name="Rectangle 9"/>
          <p:cNvSpPr>
            <a:spLocks noChangeArrowheads="1"/>
          </p:cNvSpPr>
          <p:nvPr/>
        </p:nvSpPr>
        <p:spPr bwMode="auto">
          <a:xfrm>
            <a:off x="1279634" y="-189192"/>
            <a:ext cx="6450013"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latin typeface="Kruti Dev 010" pitchFamily="2" charset="0"/>
                <a:ea typeface="ＭＳ Ｐゴシック" charset="0"/>
                <a:cs typeface="ＭＳ Ｐゴシック" charset="0"/>
              </a:rPr>
              <a:t>mRifRr ƒ</a:t>
            </a:r>
            <a:r>
              <a:rPr lang="en-US" sz="4000" dirty="0">
                <a:ln>
                  <a:solidFill>
                    <a:srgbClr val="FFFF00"/>
                  </a:solidFill>
                </a:ln>
                <a:solidFill>
                  <a:srgbClr val="DDEE5E"/>
                </a:solidFill>
                <a:latin typeface="Kruti Dev 010"/>
                <a:ea typeface="ＭＳ Ｐゴシック" charset="0"/>
                <a:cs typeface="ＭＳ Ｐゴシック" charset="0"/>
              </a:rPr>
              <a:t>„</a:t>
            </a:r>
            <a:r>
              <a:rPr lang="en-US" sz="4000" dirty="0">
                <a:ln>
                  <a:solidFill>
                    <a:srgbClr val="FFFF00"/>
                  </a:solidFill>
                </a:ln>
                <a:solidFill>
                  <a:srgbClr val="DDEE5E"/>
                </a:solidFill>
                <a:latin typeface="Kruti Dev 010" pitchFamily="2" charset="0"/>
                <a:ea typeface="ＭＳ Ｐゴシック" charset="0"/>
                <a:cs typeface="ＭＳ Ｐゴシック" charset="0"/>
              </a:rPr>
              <a:t>%</a:t>
            </a:r>
            <a:r>
              <a:rPr lang="en-US" sz="4000" dirty="0">
                <a:ln>
                  <a:solidFill>
                    <a:srgbClr val="FFFF00"/>
                  </a:solidFill>
                </a:ln>
                <a:solidFill>
                  <a:srgbClr val="DDEE5E"/>
                </a:solidFill>
                <a:latin typeface="Kruti Dev 010"/>
                <a:ea typeface="ＭＳ Ｐゴシック" charset="0"/>
                <a:cs typeface="ＭＳ Ｐゴシック" charset="0"/>
              </a:rPr>
              <a:t>ƒ</a:t>
            </a:r>
            <a:r>
              <a:rPr lang="en-US" sz="4000" dirty="0">
                <a:ln>
                  <a:solidFill>
                    <a:srgbClr val="FFFF00"/>
                  </a:solidFill>
                </a:ln>
                <a:solidFill>
                  <a:srgbClr val="DDEE5E"/>
                </a:solidFill>
                <a:latin typeface="Kruti Dev 010" pitchFamily="2" charset="0"/>
                <a:ea typeface="ＭＳ Ｐゴシック" charset="0"/>
                <a:cs typeface="ＭＳ Ｐゴシック" charset="0"/>
              </a:rPr>
              <a:t>&amp;</a:t>
            </a:r>
            <a:r>
              <a:rPr lang="en-US" sz="4000" dirty="0">
                <a:ln>
                  <a:solidFill>
                    <a:srgbClr val="FFFF00"/>
                  </a:solidFill>
                </a:ln>
                <a:solidFill>
                  <a:srgbClr val="DDEE5E"/>
                </a:solidFill>
                <a:latin typeface="Kruti Dev 010"/>
                <a:ea typeface="ＭＳ Ｐゴシック" charset="0"/>
                <a:cs typeface="ＭＳ Ｐゴシック" charset="0"/>
              </a:rPr>
              <a:t>…</a:t>
            </a:r>
            <a:endParaRPr lang="en-US" sz="4000" dirty="0">
              <a:ln>
                <a:solidFill>
                  <a:srgbClr val="FFFF00"/>
                </a:solidFill>
              </a:ln>
              <a:solidFill>
                <a:srgbClr val="DDEE5E"/>
              </a:solidFill>
              <a:latin typeface="Kruti Dev 010" pitchFamily="2" charset="0"/>
              <a:ea typeface="ＭＳ Ｐゴシック" charset="0"/>
              <a:cs typeface="ＭＳ Ｐゴシック" charset="0"/>
            </a:endParaRPr>
          </a:p>
          <a:p>
            <a:pPr algn="ctr">
              <a:defRPr/>
            </a:pPr>
            <a:r>
              <a:rPr lang="en-US" sz="4000" dirty="0">
                <a:ln>
                  <a:solidFill>
                    <a:srgbClr val="FFFF00"/>
                  </a:solidFill>
                </a:ln>
                <a:solidFill>
                  <a:srgbClr val="DDEE5E"/>
                </a:solidFill>
                <a:latin typeface="Kruti Dev 010" pitchFamily="2" charset="0"/>
                <a:ea typeface="ＭＳ Ｐゴシック" charset="0"/>
                <a:cs typeface="ＭＳ Ｐゴシック" charset="0"/>
              </a:rPr>
              <a:t>vczkge dks nh xbZ izfrKk;sa</a:t>
            </a:r>
          </a:p>
        </p:txBody>
      </p:sp>
      <p:sp>
        <p:nvSpPr>
          <p:cNvPr id="96261"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530445" name="Text Box 13"/>
          <p:cNvSpPr txBox="1">
            <a:spLocks noChangeArrowheads="1"/>
          </p:cNvSpPr>
          <p:nvPr/>
        </p:nvSpPr>
        <p:spPr bwMode="auto">
          <a:xfrm>
            <a:off x="394099" y="2689360"/>
            <a:ext cx="8139112" cy="187743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b="0" dirty="0">
                <a:latin typeface="Kruti Dev 010" pitchFamily="2" charset="0"/>
                <a:ea typeface="ＭＳ Ｐゴシック" pitchFamily="-84" charset="-128"/>
                <a:cs typeface="+mn-cs"/>
              </a:rPr>
              <a:t>	</a:t>
            </a:r>
            <a:r>
              <a:rPr lang="en-US" sz="3200" b="0" baseline="30000" dirty="0">
                <a:ln>
                  <a:solidFill>
                    <a:schemeClr val="tx1"/>
                  </a:solidFill>
                </a:ln>
                <a:latin typeface="Kruti Dev 010" pitchFamily="2" charset="0"/>
                <a:ea typeface="ＭＳ Ｐゴシック" pitchFamily="-84" charset="-128"/>
                <a:cs typeface="+mn-cs"/>
              </a:rPr>
              <a:t>„</a:t>
            </a:r>
            <a:r>
              <a:rPr lang="en-US" sz="3200" dirty="0">
                <a:ln>
                  <a:solidFill>
                    <a:schemeClr val="tx1"/>
                  </a:solidFill>
                </a:ln>
                <a:latin typeface="Kruti Dev 010" pitchFamily="2" charset="0"/>
                <a:ea typeface="ＭＳ Ｐゴシック" pitchFamily="-84" charset="-128"/>
                <a:cs typeface="+mn-cs"/>
              </a:rPr>
              <a:t>  </a:t>
            </a:r>
            <a:r>
              <a:rPr lang="en-US" sz="2800" dirty="0">
                <a:ln>
                  <a:solidFill>
                    <a:schemeClr val="tx1"/>
                  </a:solidFill>
                </a:ln>
                <a:latin typeface="Kruti Dev 010" pitchFamily="2" charset="0"/>
                <a:ea typeface="ＭＳ Ｐゴシック" pitchFamily="-84" charset="-128"/>
                <a:cs typeface="+mn-cs"/>
              </a:rPr>
              <a:t>vkSj eSa rq&gt;ls </a:t>
            </a:r>
            <a:r>
              <a:rPr lang="en-US" sz="2800" dirty="0">
                <a:ln>
                  <a:solidFill>
                    <a:srgbClr val="FFFF00"/>
                  </a:solidFill>
                </a:ln>
                <a:solidFill>
                  <a:srgbClr val="FFFF00"/>
                </a:solidFill>
                <a:latin typeface="Kruti Dev 010" pitchFamily="2" charset="0"/>
                <a:ea typeface="ＭＳ Ｐゴシック" pitchFamily="-84" charset="-128"/>
                <a:cs typeface="+mn-cs"/>
              </a:rPr>
              <a:t>,d cMh tkfr</a:t>
            </a:r>
            <a:r>
              <a:rPr lang="en-US" sz="2800" dirty="0">
                <a:ln>
                  <a:solidFill>
                    <a:srgbClr val="FFFF00"/>
                  </a:solidFill>
                </a:ln>
                <a:latin typeface="Kruti Dev 010" pitchFamily="2" charset="0"/>
                <a:ea typeface="ＭＳ Ｐゴシック" pitchFamily="-84" charset="-128"/>
                <a:cs typeface="+mn-cs"/>
              </a:rPr>
              <a:t> </a:t>
            </a:r>
            <a:r>
              <a:rPr lang="en-US" sz="2800" dirty="0">
                <a:ln>
                  <a:solidFill>
                    <a:schemeClr val="tx1"/>
                  </a:solidFill>
                </a:ln>
                <a:latin typeface="Kruti Dev 010" pitchFamily="2" charset="0"/>
                <a:ea typeface="ＭＳ Ｐゴシック" pitchFamily="-84" charset="-128"/>
                <a:cs typeface="+mn-cs"/>
              </a:rPr>
              <a:t>cukÅaxk vkSj </a:t>
            </a:r>
          </a:p>
          <a:p>
            <a:pPr>
              <a:defRPr/>
            </a:pPr>
            <a:r>
              <a:rPr lang="en-US" sz="2800" dirty="0">
                <a:ln>
                  <a:solidFill>
                    <a:schemeClr val="tx1"/>
                  </a:solidFill>
                </a:ln>
                <a:latin typeface="Kruti Dev 010" pitchFamily="2" charset="0"/>
                <a:ea typeface="ＭＳ Ｐゴシック" pitchFamily="-84" charset="-128"/>
                <a:cs typeface="+mn-cs"/>
              </a:rPr>
              <a:t>	  rq&gt;s vk'kh"k nwaxk vkSj rsjk uke cMk </a:t>
            </a:r>
          </a:p>
          <a:p>
            <a:pPr>
              <a:defRPr/>
            </a:pPr>
            <a:r>
              <a:rPr lang="en-US" sz="2800" dirty="0">
                <a:ln>
                  <a:solidFill>
                    <a:schemeClr val="tx1"/>
                  </a:solidFill>
                </a:ln>
                <a:latin typeface="Kruti Dev 010" pitchFamily="2" charset="0"/>
                <a:ea typeface="ＭＳ Ｐゴシック" pitchFamily="-84" charset="-128"/>
                <a:cs typeface="+mn-cs"/>
              </a:rPr>
              <a:t>	  d:axk vkSj rw vk'kh"k dk ewy gksxkA</a:t>
            </a:r>
          </a:p>
          <a:p>
            <a:pPr>
              <a:defRPr/>
            </a:pPr>
            <a:endParaRPr lang="en-US" sz="2800" dirty="0">
              <a:latin typeface="Kruti Dev 010" pitchFamily="2" charset="0"/>
              <a:ea typeface="ＭＳ Ｐゴシック" pitchFamily="-84" charset="-128"/>
              <a:cs typeface="+mn-cs"/>
            </a:endParaRPr>
          </a:p>
        </p:txBody>
      </p:sp>
      <p:sp>
        <p:nvSpPr>
          <p:cNvPr id="530469" name="Text Box 37"/>
          <p:cNvSpPr txBox="1">
            <a:spLocks noChangeArrowheads="1"/>
          </p:cNvSpPr>
          <p:nvPr/>
        </p:nvSpPr>
        <p:spPr bwMode="auto">
          <a:xfrm>
            <a:off x="951711" y="4421242"/>
            <a:ext cx="8213834" cy="200054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dirty="0">
                <a:latin typeface="Kruti Dev 010" pitchFamily="2" charset="0"/>
                <a:ea typeface="ＭＳ Ｐゴシック" pitchFamily="-84" charset="-128"/>
                <a:cs typeface="+mn-cs"/>
              </a:rPr>
              <a:t>      </a:t>
            </a:r>
            <a:r>
              <a:rPr lang="en-US" sz="3200" dirty="0">
                <a:latin typeface="Kruti Dev 010" pitchFamily="2" charset="0"/>
                <a:ea typeface="ＭＳ Ｐゴシック" pitchFamily="-84" charset="-128"/>
                <a:cs typeface="+mn-cs"/>
              </a:rPr>
              <a:t> </a:t>
            </a:r>
            <a:r>
              <a:rPr lang="en-US" sz="3200" dirty="0">
                <a:ln>
                  <a:solidFill>
                    <a:srgbClr val="FFFF00"/>
                  </a:solidFill>
                </a:ln>
                <a:solidFill>
                  <a:schemeClr val="folHlink"/>
                </a:solidFill>
                <a:latin typeface="Kruti Dev 010" pitchFamily="2" charset="0"/>
                <a:ea typeface="ＭＳ Ｐゴシック" pitchFamily="-84" charset="-128"/>
                <a:cs typeface="+mn-cs"/>
              </a:rPr>
              <a:t>vkSj tks rq&gt;s vk'khokZn nsa] mUgsa eSa vk'kh"k nwaxk(   </a:t>
            </a:r>
            <a:r>
              <a:rPr lang="en-US" sz="3200" dirty="0" err="1">
                <a:ln>
                  <a:solidFill>
                    <a:srgbClr val="FFFF00"/>
                  </a:solidFill>
                </a:ln>
                <a:solidFill>
                  <a:schemeClr val="folHlink"/>
                </a:solidFill>
                <a:latin typeface="Kruti Dev 010" pitchFamily="2" charset="0"/>
                <a:ea typeface="ＭＳ Ｐゴシック" pitchFamily="-84" charset="-128"/>
                <a:cs typeface="+mn-cs"/>
              </a:rPr>
              <a:t>vkSj</a:t>
            </a:r>
            <a:r>
              <a:rPr lang="en-US" sz="1800" dirty="0">
                <a:ln>
                  <a:solidFill>
                    <a:srgbClr val="FFFF00"/>
                  </a:solidFill>
                </a:ln>
                <a:solidFill>
                  <a:srgbClr val="000000"/>
                </a:solidFill>
                <a:latin typeface="Kruti Dev 010" pitchFamily="2" charset="0"/>
                <a:ea typeface="ＭＳ Ｐゴシック" pitchFamily="-84" charset="-128"/>
                <a:cs typeface="+mn-cs"/>
              </a:rPr>
              <a:t>  </a:t>
            </a:r>
            <a:r>
              <a:rPr lang="en-US" sz="3200" dirty="0">
                <a:ln>
                  <a:solidFill>
                    <a:srgbClr val="FFFF00"/>
                  </a:solidFill>
                </a:ln>
                <a:solidFill>
                  <a:schemeClr val="folHlink"/>
                </a:solidFill>
                <a:latin typeface="Kruti Dev 010" pitchFamily="2" charset="0"/>
                <a:ea typeface="ＭＳ Ｐゴシック" pitchFamily="-84" charset="-128"/>
                <a:cs typeface="+mn-cs"/>
              </a:rPr>
              <a:t>tks rq&gt;s dksls] mls eSa 'kki nwaxk( vkSj HkweaMy ds </a:t>
            </a:r>
            <a:r>
              <a:rPr lang="en-US" sz="3200" dirty="0" err="1">
                <a:ln>
                  <a:solidFill>
                    <a:srgbClr val="FFFF00"/>
                  </a:solidFill>
                </a:ln>
                <a:solidFill>
                  <a:schemeClr val="folHlink"/>
                </a:solidFill>
                <a:latin typeface="Kruti Dev 010" pitchFamily="2" charset="0"/>
                <a:ea typeface="ＭＳ Ｐゴシック" pitchFamily="-84" charset="-128"/>
                <a:cs typeface="+mn-cs"/>
              </a:rPr>
              <a:t>lkjs</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dqy</a:t>
            </a:r>
            <a:r>
              <a:rPr lang="en-US" sz="3200" dirty="0">
                <a:ln>
                  <a:solidFill>
                    <a:srgbClr val="FFFF00"/>
                  </a:solidFill>
                </a:ln>
                <a:solidFill>
                  <a:schemeClr val="folHlink"/>
                </a:solidFill>
                <a:latin typeface="Kruti Dev 010" pitchFamily="2" charset="0"/>
                <a:ea typeface="ＭＳ Ｐゴシック" pitchFamily="-84" charset="-128"/>
                <a:cs typeface="+mn-cs"/>
              </a:rPr>
              <a:t> rsjs }kjk vk'kh"k ik,axsA </a:t>
            </a:r>
            <a:r>
              <a:rPr lang="en-US" sz="3200" dirty="0">
                <a:solidFill>
                  <a:schemeClr val="folHlink"/>
                </a:solidFill>
                <a:latin typeface="Kruti Dev 010" pitchFamily="2" charset="0"/>
                <a:ea typeface="ＭＳ Ｐゴシック" pitchFamily="-84" charset="-128"/>
                <a:cs typeface="+mn-cs"/>
              </a:rPr>
              <a:t>                            </a:t>
            </a:r>
            <a:r>
              <a:rPr lang="en-US" altLang="ja-JP" sz="2800" dirty="0">
                <a:ln>
                  <a:solidFill>
                    <a:schemeClr val="tx1"/>
                  </a:solidFill>
                </a:ln>
                <a:latin typeface="Kruti Dev 010" pitchFamily="2" charset="0"/>
                <a:ea typeface="ＭＳ Ｐゴシック" pitchFamily="-84" charset="-128"/>
                <a:cs typeface="+mn-cs"/>
              </a:rPr>
              <a:t>¼,uvkbZoh½</a:t>
            </a:r>
            <a:endParaRPr lang="en-US" sz="2800" dirty="0">
              <a:ln>
                <a:solidFill>
                  <a:schemeClr val="tx1"/>
                </a:solidFill>
              </a:ln>
              <a:latin typeface="Kruti Dev 010" pitchFamily="2" charset="0"/>
              <a:ea typeface="ＭＳ Ｐゴシック" pitchFamily="-84" charset="-128"/>
              <a:cs typeface="+mn-cs"/>
            </a:endParaRPr>
          </a:p>
        </p:txBody>
      </p:sp>
      <p:sp>
        <p:nvSpPr>
          <p:cNvPr id="530471" name="Rectangle 39"/>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39</a:t>
            </a:r>
          </a:p>
        </p:txBody>
      </p:sp>
      <p:sp>
        <p:nvSpPr>
          <p:cNvPr id="96265" name="Text Box 40"/>
          <p:cNvSpPr txBox="1">
            <a:spLocks noChangeArrowheads="1"/>
          </p:cNvSpPr>
          <p:nvPr/>
        </p:nvSpPr>
        <p:spPr bwMode="auto">
          <a:xfrm>
            <a:off x="8588375" y="6462713"/>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8</a:t>
            </a:r>
          </a:p>
        </p:txBody>
      </p:sp>
      <p:grpSp>
        <p:nvGrpSpPr>
          <p:cNvPr id="4" name="Group 41"/>
          <p:cNvGrpSpPr>
            <a:grpSpLocks/>
          </p:cNvGrpSpPr>
          <p:nvPr/>
        </p:nvGrpSpPr>
        <p:grpSpPr bwMode="auto">
          <a:xfrm>
            <a:off x="5816600" y="5535613"/>
            <a:ext cx="2058988" cy="561975"/>
            <a:chOff x="3441" y="3487"/>
            <a:chExt cx="1297" cy="354"/>
          </a:xfrm>
        </p:grpSpPr>
        <p:sp>
          <p:nvSpPr>
            <p:cNvPr id="530435" name="Oval 3"/>
            <p:cNvSpPr>
              <a:spLocks noChangeArrowheads="1"/>
            </p:cNvSpPr>
            <p:nvPr/>
          </p:nvSpPr>
          <p:spPr bwMode="auto">
            <a:xfrm>
              <a:off x="3441" y="3487"/>
              <a:ext cx="1297" cy="354"/>
            </a:xfrm>
            <a:prstGeom prst="ellipse">
              <a:avLst/>
            </a:prstGeom>
            <a:solidFill>
              <a:srgbClr val="B20000"/>
            </a:solidFill>
            <a:ln w="50800">
              <a:solidFill>
                <a:schemeClr val="tx1"/>
              </a:solidFill>
              <a:round/>
              <a:headEnd/>
              <a:tailEnd/>
            </a:ln>
            <a:effectLst>
              <a:outerShdw blurRad="63500" dist="81320" dir="3080412" algn="ctr" rotWithShape="0">
                <a:schemeClr val="bg2">
                  <a:alpha val="74998"/>
                </a:schemeClr>
              </a:outerShdw>
            </a:effectLst>
          </p:spPr>
          <p:txBody>
            <a:bodyPr wrap="none" lIns="90487" tIns="44450" rIns="90487" bIns="44450" anchor="ctr"/>
            <a:lstStyle/>
            <a:p>
              <a:pPr algn="ctr">
                <a:defRPr/>
              </a:pPr>
              <a:endParaRPr lang="en-US" sz="1200" b="0" i="1" dirty="0">
                <a:solidFill>
                  <a:srgbClr val="DDEE5E"/>
                </a:solidFill>
                <a:latin typeface="Kruti Dev 010" pitchFamily="2" charset="0"/>
                <a:ea typeface="ＭＳ Ｐゴシック" charset="0"/>
                <a:cs typeface="ＭＳ Ｐゴシック" charset="0"/>
              </a:endParaRPr>
            </a:p>
          </p:txBody>
        </p:sp>
        <p:sp>
          <p:nvSpPr>
            <p:cNvPr id="530436" name="Rectangle 4"/>
            <p:cNvSpPr>
              <a:spLocks noChangeArrowheads="1"/>
            </p:cNvSpPr>
            <p:nvPr/>
          </p:nvSpPr>
          <p:spPr bwMode="auto">
            <a:xfrm>
              <a:off x="3529" y="3492"/>
              <a:ext cx="1101" cy="328"/>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lgn="ctr">
                <a:spcBef>
                  <a:spcPct val="50000"/>
                </a:spcBef>
                <a:defRPr/>
              </a:pPr>
              <a:r>
                <a:rPr lang="en-US" sz="2800" i="1" dirty="0">
                  <a:ln>
                    <a:solidFill>
                      <a:srgbClr val="FFFF00"/>
                    </a:solidFill>
                  </a:ln>
                  <a:solidFill>
                    <a:srgbClr val="DDEE5E"/>
                  </a:solidFill>
                  <a:latin typeface="Kruti Dev 010" pitchFamily="2" charset="0"/>
                  <a:ea typeface="ＭＳ Ｐゴシック" charset="0"/>
                  <a:cs typeface="ＭＳ Ｐゴシック" charset="0"/>
                </a:rPr>
                <a:t>vk'kh"k</a:t>
              </a:r>
            </a:p>
          </p:txBody>
        </p:sp>
      </p:grpSp>
      <p:grpSp>
        <p:nvGrpSpPr>
          <p:cNvPr id="96267" name="Group 36"/>
          <p:cNvGrpSpPr>
            <a:grpSpLocks/>
          </p:cNvGrpSpPr>
          <p:nvPr/>
        </p:nvGrpSpPr>
        <p:grpSpPr bwMode="auto">
          <a:xfrm>
            <a:off x="7947025" y="4051300"/>
            <a:ext cx="1528763" cy="1279525"/>
            <a:chOff x="7615238" y="4051300"/>
            <a:chExt cx="1528762" cy="1279525"/>
          </a:xfrm>
        </p:grpSpPr>
        <p:grpSp>
          <p:nvGrpSpPr>
            <p:cNvPr id="96268" name="Group 19"/>
            <p:cNvGrpSpPr>
              <a:grpSpLocks/>
            </p:cNvGrpSpPr>
            <p:nvPr/>
          </p:nvGrpSpPr>
          <p:grpSpPr bwMode="auto">
            <a:xfrm>
              <a:off x="7918453" y="4051300"/>
              <a:ext cx="1123951" cy="1279525"/>
              <a:chOff x="5072" y="2132"/>
              <a:chExt cx="708" cy="806"/>
            </a:xfrm>
          </p:grpSpPr>
          <p:sp>
            <p:nvSpPr>
              <p:cNvPr id="96271" name="Freeform 2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6272" name="AutoShape 2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96273" name="Rectangle 2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96274" name="AutoShape 23"/>
              <p:cNvSpPr>
                <a:spLocks noChangeArrowheads="1"/>
              </p:cNvSpPr>
              <p:nvPr/>
            </p:nvSpPr>
            <p:spPr bwMode="auto">
              <a:xfrm>
                <a:off x="5085" y="2194"/>
                <a:ext cx="436"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96275" name="Line 24"/>
              <p:cNvSpPr>
                <a:spLocks noChangeShapeType="1"/>
              </p:cNvSpPr>
              <p:nvPr/>
            </p:nvSpPr>
            <p:spPr bwMode="auto">
              <a:xfrm flipV="1">
                <a:off x="5111" y="2529"/>
                <a:ext cx="52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76" name="Line 25"/>
              <p:cNvSpPr>
                <a:spLocks noChangeShapeType="1"/>
              </p:cNvSpPr>
              <p:nvPr/>
            </p:nvSpPr>
            <p:spPr bwMode="auto">
              <a:xfrm flipV="1">
                <a:off x="5111" y="2657"/>
                <a:ext cx="533"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77" name="Rectangle 26"/>
              <p:cNvSpPr>
                <a:spLocks noChangeArrowheads="1"/>
              </p:cNvSpPr>
              <p:nvPr/>
            </p:nvSpPr>
            <p:spPr bwMode="auto">
              <a:xfrm>
                <a:off x="5315" y="2558"/>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96278" name="Rectangle 27"/>
              <p:cNvSpPr>
                <a:spLocks noChangeArrowheads="1"/>
              </p:cNvSpPr>
              <p:nvPr/>
            </p:nvSpPr>
            <p:spPr bwMode="auto">
              <a:xfrm>
                <a:off x="5109" y="2366"/>
                <a:ext cx="671"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,y</a:t>
                </a:r>
                <a:r>
                  <a:rPr lang="en-US" sz="1000">
                    <a:solidFill>
                      <a:srgbClr val="000000"/>
                    </a:solidFill>
                    <a:latin typeface="Kruti Dev 010" charset="0"/>
                  </a:rPr>
                  <a:t> - </a:t>
                </a:r>
                <a:r>
                  <a:rPr lang="en-US">
                    <a:solidFill>
                      <a:srgbClr val="000000"/>
                    </a:solidFill>
                    <a:latin typeface="Kruti Dev 010" charset="0"/>
                  </a:rPr>
                  <a:t>,l</a:t>
                </a:r>
                <a:r>
                  <a:rPr lang="en-US" sz="1000">
                    <a:solidFill>
                      <a:srgbClr val="000000"/>
                    </a:solidFill>
                    <a:latin typeface="Kruti Dev 010" charset="0"/>
                  </a:rPr>
                  <a:t> - </a:t>
                </a:r>
                <a:r>
                  <a:rPr lang="en-US">
                    <a:solidFill>
                      <a:srgbClr val="000000"/>
                    </a:solidFill>
                    <a:latin typeface="Kruti Dev 010" charset="0"/>
                  </a:rPr>
                  <a:t>ch</a:t>
                </a:r>
              </a:p>
            </p:txBody>
          </p:sp>
          <p:sp>
            <p:nvSpPr>
              <p:cNvPr id="96279" name="Rectangle 28"/>
              <p:cNvSpPr>
                <a:spLocks noChangeArrowheads="1"/>
              </p:cNvSpPr>
              <p:nvPr/>
            </p:nvSpPr>
            <p:spPr bwMode="auto">
              <a:xfrm>
                <a:off x="5220" y="2611"/>
                <a:ext cx="364"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ts</a:t>
                </a:r>
                <a:r>
                  <a:rPr lang="en-US" sz="1000">
                    <a:solidFill>
                      <a:srgbClr val="000000"/>
                    </a:solidFill>
                    <a:latin typeface="Kruti Dev 010" charset="0"/>
                  </a:rPr>
                  <a:t> - </a:t>
                </a:r>
                <a:r>
                  <a:rPr lang="en-US">
                    <a:solidFill>
                      <a:srgbClr val="000000"/>
                    </a:solidFill>
                    <a:latin typeface="Kruti Dev 010" charset="0"/>
                  </a:rPr>
                  <a:t>bZ</a:t>
                </a:r>
              </a:p>
            </p:txBody>
          </p:sp>
          <p:sp>
            <p:nvSpPr>
              <p:cNvPr id="96280" name="Rectangle 29"/>
              <p:cNvSpPr>
                <a:spLocks noChangeArrowheads="1"/>
              </p:cNvSpPr>
              <p:nvPr/>
            </p:nvSpPr>
            <p:spPr bwMode="auto">
              <a:xfrm>
                <a:off x="5254" y="2713"/>
                <a:ext cx="23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12</a:t>
                </a:r>
              </a:p>
            </p:txBody>
          </p:sp>
          <p:sp>
            <p:nvSpPr>
              <p:cNvPr id="96281" name="Rectangle 30"/>
              <p:cNvSpPr>
                <a:spLocks noChangeArrowheads="1"/>
              </p:cNvSpPr>
              <p:nvPr/>
            </p:nvSpPr>
            <p:spPr bwMode="auto">
              <a:xfrm>
                <a:off x="5150" y="2248"/>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cqykgV</a:t>
                </a:r>
              </a:p>
            </p:txBody>
          </p:sp>
          <p:sp>
            <p:nvSpPr>
              <p:cNvPr id="96282" name="Rectangle 31"/>
              <p:cNvSpPr>
                <a:spLocks noChangeArrowheads="1"/>
              </p:cNvSpPr>
              <p:nvPr/>
            </p:nvSpPr>
            <p:spPr bwMode="auto">
              <a:xfrm>
                <a:off x="5078" y="2132"/>
                <a:ext cx="46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a:solidFill>
                      <a:srgbClr val="000000"/>
                    </a:solidFill>
                    <a:latin typeface="Kruti Dev 010" charset="0"/>
                  </a:rPr>
                  <a:t>vczkge</a:t>
                </a:r>
              </a:p>
            </p:txBody>
          </p:sp>
          <p:sp>
            <p:nvSpPr>
              <p:cNvPr id="96283" name="Rectangle 32"/>
              <p:cNvSpPr>
                <a:spLocks noChangeArrowheads="1"/>
              </p:cNvSpPr>
              <p:nvPr/>
            </p:nvSpPr>
            <p:spPr bwMode="auto">
              <a:xfrm>
                <a:off x="5158" y="2493"/>
                <a:ext cx="564"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vkbZ</a:t>
                </a:r>
                <a:r>
                  <a:rPr lang="en-US" sz="1000">
                    <a:solidFill>
                      <a:srgbClr val="000000"/>
                    </a:solidFill>
                    <a:latin typeface="Kruti Dev 010" charset="0"/>
                  </a:rPr>
                  <a:t> - </a:t>
                </a:r>
                <a:r>
                  <a:rPr lang="en-US">
                    <a:solidFill>
                      <a:srgbClr val="000000"/>
                    </a:solidFill>
                    <a:latin typeface="Kruti Dev 010" charset="0"/>
                  </a:rPr>
                  <a:t>vkbZ</a:t>
                </a:r>
              </a:p>
            </p:txBody>
          </p:sp>
          <p:sp>
            <p:nvSpPr>
              <p:cNvPr id="96284" name="Line 33"/>
              <p:cNvSpPr>
                <a:spLocks noChangeShapeType="1"/>
              </p:cNvSpPr>
              <p:nvPr/>
            </p:nvSpPr>
            <p:spPr bwMode="auto">
              <a:xfrm flipV="1">
                <a:off x="5107" y="2409"/>
                <a:ext cx="523"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85" name="Line 34"/>
              <p:cNvSpPr>
                <a:spLocks noChangeShapeType="1"/>
              </p:cNvSpPr>
              <p:nvPr/>
            </p:nvSpPr>
            <p:spPr bwMode="auto">
              <a:xfrm flipV="1">
                <a:off x="5107" y="2772"/>
                <a:ext cx="533" cy="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86" name="Line 35"/>
              <p:cNvSpPr>
                <a:spLocks noChangeShapeType="1"/>
              </p:cNvSpPr>
              <p:nvPr/>
            </p:nvSpPr>
            <p:spPr bwMode="auto">
              <a:xfrm flipV="1">
                <a:off x="5107" y="2896"/>
                <a:ext cx="528" cy="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0468" name="Oval 36"/>
            <p:cNvSpPr>
              <a:spLocks noChangeArrowheads="1"/>
            </p:cNvSpPr>
            <p:nvPr/>
          </p:nvSpPr>
          <p:spPr bwMode="auto">
            <a:xfrm>
              <a:off x="7791451" y="4438650"/>
              <a:ext cx="1196974" cy="320675"/>
            </a:xfrm>
            <a:prstGeom prst="ellipse">
              <a:avLst/>
            </a:prstGeom>
            <a:noFill/>
            <a:ln w="57150">
              <a:solidFill>
                <a:srgbClr val="FF1722"/>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30470" name="Oval 38"/>
            <p:cNvSpPr>
              <a:spLocks noChangeArrowheads="1"/>
            </p:cNvSpPr>
            <p:nvPr/>
          </p:nvSpPr>
          <p:spPr bwMode="auto">
            <a:xfrm>
              <a:off x="7615238" y="4351338"/>
              <a:ext cx="1528762" cy="485775"/>
            </a:xfrm>
            <a:prstGeom prst="ellipse">
              <a:avLst/>
            </a:prstGeom>
            <a:noFill/>
            <a:ln w="57150">
              <a:solidFill>
                <a:srgbClr val="66FF78"/>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0434"/>
                                        </p:tgtEl>
                                        <p:attrNameLst>
                                          <p:attrName>style.visibility</p:attrName>
                                        </p:attrNameLst>
                                      </p:cBhvr>
                                      <p:to>
                                        <p:strVal val="visible"/>
                                      </p:to>
                                    </p:set>
                                    <p:animEffect transition="in" filter="fade">
                                      <p:cBhvr>
                                        <p:cTn id="7" dur="1000"/>
                                        <p:tgtEl>
                                          <p:spTgt spid="530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ppt_w/2"/>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30445"/>
                                        </p:tgtEl>
                                        <p:attrNameLst>
                                          <p:attrName>style.visibility</p:attrName>
                                        </p:attrNameLst>
                                      </p:cBhvr>
                                      <p:to>
                                        <p:strVal val="visible"/>
                                      </p:to>
                                    </p:set>
                                    <p:animEffect transition="in" filter="fade">
                                      <p:cBhvr>
                                        <p:cTn id="20" dur="1000"/>
                                        <p:tgtEl>
                                          <p:spTgt spid="53044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ppt_x-#ppt_w/2"/>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30469"/>
                                        </p:tgtEl>
                                        <p:attrNameLst>
                                          <p:attrName>style.visibility</p:attrName>
                                        </p:attrNameLst>
                                      </p:cBhvr>
                                      <p:to>
                                        <p:strVal val="visible"/>
                                      </p:to>
                                    </p:set>
                                    <p:animEffect transition="in" filter="fade">
                                      <p:cBhvr>
                                        <p:cTn id="33" dur="1000"/>
                                        <p:tgtEl>
                                          <p:spTgt spid="53046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ppt_x</p:attrName>
                                        </p:attrNameLst>
                                      </p:cBhvr>
                                      <p:tavLst>
                                        <p:tav tm="0">
                                          <p:val>
                                            <p:strVal val="#ppt_x-#ppt_w/2"/>
                                          </p:val>
                                        </p:tav>
                                        <p:tav tm="100000">
                                          <p:val>
                                            <p:strVal val="#ppt_x"/>
                                          </p:val>
                                        </p:tav>
                                      </p:tavLst>
                                    </p:anim>
                                    <p:anim calcmode="lin" valueType="num">
                                      <p:cBhvr>
                                        <p:cTn id="39" dur="500" fill="hold"/>
                                        <p:tgtEl>
                                          <p:spTgt spid="4"/>
                                        </p:tgtEl>
                                        <p:attrNameLst>
                                          <p:attrName>ppt_y</p:attrName>
                                        </p:attrNameLst>
                                      </p:cBhvr>
                                      <p:tavLst>
                                        <p:tav tm="0">
                                          <p:val>
                                            <p:strVal val="#ppt_y"/>
                                          </p:val>
                                        </p:tav>
                                        <p:tav tm="100000">
                                          <p:val>
                                            <p:strVal val="#ppt_y"/>
                                          </p:val>
                                        </p:tav>
                                      </p:tavLst>
                                    </p:anim>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4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457200" indent="-457200"/>
            <a:endParaRPr lang="en-US">
              <a:latin typeface="Kruti Dev 010" charset="0"/>
            </a:endParaRPr>
          </a:p>
        </p:txBody>
      </p:sp>
      <p:sp>
        <p:nvSpPr>
          <p:cNvPr id="517125" name="Rectangle 5"/>
          <p:cNvSpPr>
            <a:spLocks noChangeArrowheads="1"/>
          </p:cNvSpPr>
          <p:nvPr/>
        </p:nvSpPr>
        <p:spPr bwMode="auto">
          <a:xfrm>
            <a:off x="603579" y="728334"/>
            <a:ext cx="2328808" cy="17517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600" dirty="0">
                <a:ln>
                  <a:solidFill>
                    <a:srgbClr val="FF0000"/>
                  </a:solidFill>
                </a:ln>
                <a:solidFill>
                  <a:srgbClr val="FF0000"/>
                </a:solidFill>
                <a:latin typeface="Kruti Dev 010" pitchFamily="2" charset="0"/>
                <a:ea typeface="ＭＳ Ｐゴシック" charset="0"/>
                <a:cs typeface="ＭＳ Ｐゴシック" charset="0"/>
              </a:rPr>
              <a:t>vczkge dks cqykgV  </a:t>
            </a:r>
          </a:p>
          <a:p>
            <a:pPr algn="r">
              <a:defRPr/>
            </a:pPr>
            <a:r>
              <a:rPr lang="en-US" sz="3600" dirty="0" err="1">
                <a:ln>
                  <a:solidFill>
                    <a:schemeClr val="tx1"/>
                  </a:solidFill>
                </a:ln>
                <a:latin typeface="Kruti Dev 010" pitchFamily="2" charset="0"/>
                <a:ea typeface="ＭＳ Ｐゴシック" charset="0"/>
                <a:cs typeface="ＭＳ Ｐゴシック" charset="0"/>
              </a:rPr>
              <a:t>mRi</a:t>
            </a:r>
            <a:r>
              <a:rPr lang="en-US" sz="3600" dirty="0">
                <a:ln>
                  <a:solidFill>
                    <a:schemeClr val="tx1"/>
                  </a:solidFill>
                </a:ln>
                <a:latin typeface="Kruti Dev 010" pitchFamily="2" charset="0"/>
                <a:ea typeface="ＭＳ Ｐゴシック" charset="0"/>
                <a:cs typeface="ＭＳ Ｐゴシック" charset="0"/>
              </a:rPr>
              <a:t>- ƒ</a:t>
            </a:r>
            <a:r>
              <a:rPr lang="en-US" sz="3600" dirty="0">
                <a:ln>
                  <a:solidFill>
                    <a:schemeClr val="tx1"/>
                  </a:solidFill>
                </a:ln>
                <a:latin typeface="Kruti Dev 010"/>
                <a:ea typeface="ＭＳ Ｐゴシック" charset="0"/>
                <a:cs typeface="ＭＳ Ｐゴシック" charset="0"/>
              </a:rPr>
              <a:t>„</a:t>
            </a:r>
            <a:r>
              <a:rPr lang="en-US" sz="3600" dirty="0">
                <a:ln>
                  <a:solidFill>
                    <a:schemeClr val="tx1"/>
                  </a:solidFill>
                </a:ln>
                <a:latin typeface="Kruti Dev 010" pitchFamily="2" charset="0"/>
                <a:ea typeface="ＭＳ Ｐゴシック" charset="0"/>
                <a:cs typeface="ＭＳ Ｐゴシック" charset="0"/>
              </a:rPr>
              <a:t>%&amp;</a:t>
            </a:r>
            <a:r>
              <a:rPr lang="en-US" sz="3600" dirty="0">
                <a:ln>
                  <a:solidFill>
                    <a:schemeClr val="tx1"/>
                  </a:solidFill>
                </a:ln>
                <a:latin typeface="Kruti Dev 010"/>
                <a:ea typeface="ＭＳ Ｐゴシック" charset="0"/>
                <a:cs typeface="ＭＳ Ｐゴシック" charset="0"/>
              </a:rPr>
              <a:t>…</a:t>
            </a:r>
            <a:endParaRPr lang="en-US" sz="3600" dirty="0">
              <a:ln>
                <a:solidFill>
                  <a:schemeClr val="tx1"/>
                </a:solidFill>
              </a:ln>
              <a:latin typeface="Kruti Dev 010" pitchFamily="2" charset="0"/>
              <a:ea typeface="ＭＳ Ｐゴシック" charset="0"/>
              <a:cs typeface="ＭＳ Ｐゴシック" charset="0"/>
            </a:endParaRPr>
          </a:p>
        </p:txBody>
      </p:sp>
      <p:sp>
        <p:nvSpPr>
          <p:cNvPr id="517126" name="Rectangle 6"/>
          <p:cNvSpPr>
            <a:spLocks noChangeArrowheads="1"/>
          </p:cNvSpPr>
          <p:nvPr/>
        </p:nvSpPr>
        <p:spPr bwMode="auto">
          <a:xfrm>
            <a:off x="1379538" y="3508375"/>
            <a:ext cx="1573212"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ns'k</a:t>
            </a: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98310"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8311"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8312"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8313"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8314"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8315" name="Text Box 13"/>
          <p:cNvSpPr txBox="1">
            <a:spLocks noChangeArrowheads="1"/>
          </p:cNvSpPr>
          <p:nvPr/>
        </p:nvSpPr>
        <p:spPr bwMode="auto">
          <a:xfrm>
            <a:off x="8726488" y="106363"/>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17134" name="Text Box 14"/>
          <p:cNvSpPr txBox="1">
            <a:spLocks noChangeArrowheads="1"/>
          </p:cNvSpPr>
          <p:nvPr/>
        </p:nvSpPr>
        <p:spPr bwMode="auto">
          <a:xfrm>
            <a:off x="6556922" y="791177"/>
            <a:ext cx="2193925" cy="1692771"/>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4000" dirty="0">
                <a:ln>
                  <a:solidFill>
                    <a:srgbClr val="FF0000"/>
                  </a:solidFill>
                </a:ln>
                <a:solidFill>
                  <a:srgbClr val="FF0000"/>
                </a:solidFill>
                <a:latin typeface="Kruti Dev 010" pitchFamily="2" charset="0"/>
              </a:rPr>
              <a:t>okpk  </a:t>
            </a:r>
          </a:p>
          <a:p>
            <a:pPr>
              <a:defRPr/>
            </a:pPr>
            <a:r>
              <a:rPr lang="en-US" sz="3200" dirty="0" err="1">
                <a:ln>
                  <a:solidFill>
                    <a:schemeClr val="tx1"/>
                  </a:solidFill>
                </a:ln>
                <a:latin typeface="Kruti Dev 010" pitchFamily="2" charset="0"/>
              </a:rPr>
              <a:t>mRi</a:t>
            </a:r>
            <a:r>
              <a:rPr lang="en-US" sz="3200" dirty="0">
                <a:ln>
                  <a:solidFill>
                    <a:schemeClr val="tx1"/>
                  </a:solidFill>
                </a:ln>
                <a:latin typeface="Kruti Dev 010" pitchFamily="2" charset="0"/>
              </a:rPr>
              <a:t>- ƒ</a:t>
            </a:r>
            <a:r>
              <a:rPr lang="en-US" sz="3200" dirty="0">
                <a:ln>
                  <a:solidFill>
                    <a:schemeClr val="tx1"/>
                  </a:solidFill>
                </a:ln>
                <a:latin typeface="Kruti Dev 010"/>
              </a:rPr>
              <a:t>‡</a:t>
            </a:r>
            <a:r>
              <a:rPr lang="en-US" sz="3200" dirty="0">
                <a:ln>
                  <a:solidFill>
                    <a:schemeClr val="tx1"/>
                  </a:solidFill>
                </a:ln>
                <a:latin typeface="Kruti Dev 010" pitchFamily="2" charset="0"/>
              </a:rPr>
              <a:t>%</a:t>
            </a:r>
            <a:r>
              <a:rPr lang="en-US" sz="3200" dirty="0">
                <a:ln>
                  <a:solidFill>
                    <a:schemeClr val="tx1"/>
                  </a:solidFill>
                </a:ln>
                <a:latin typeface="Kruti Dev 010"/>
              </a:rPr>
              <a:t>‹</a:t>
            </a:r>
            <a:r>
              <a:rPr lang="en-US" sz="3200" dirty="0">
                <a:ln>
                  <a:solidFill>
                    <a:schemeClr val="tx1"/>
                  </a:solidFill>
                </a:ln>
                <a:latin typeface="Kruti Dev 010" pitchFamily="2" charset="0"/>
              </a:rPr>
              <a:t>&amp;</a:t>
            </a:r>
            <a:r>
              <a:rPr lang="en-US" sz="3200" dirty="0" err="1">
                <a:ln>
                  <a:solidFill>
                    <a:schemeClr val="tx1"/>
                  </a:solidFill>
                </a:ln>
                <a:latin typeface="Kruti Dev 010"/>
              </a:rPr>
              <a:t>ƒŠ</a:t>
            </a:r>
            <a:endParaRPr lang="en-US" sz="3200" b="0" dirty="0">
              <a:ln>
                <a:solidFill>
                  <a:schemeClr val="tx1"/>
                </a:solidFill>
              </a:ln>
              <a:latin typeface="Kruti Dev 010" pitchFamily="2" charset="0"/>
            </a:endParaRPr>
          </a:p>
        </p:txBody>
      </p:sp>
      <p:sp>
        <p:nvSpPr>
          <p:cNvPr id="517135" name="Rectangle 15"/>
          <p:cNvSpPr>
            <a:spLocks noChangeArrowheads="1"/>
          </p:cNvSpPr>
          <p:nvPr/>
        </p:nvSpPr>
        <p:spPr bwMode="auto">
          <a:xfrm>
            <a:off x="4184650" y="3487738"/>
            <a:ext cx="1571625"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oa'k</a:t>
            </a:r>
          </a:p>
        </p:txBody>
      </p:sp>
      <p:sp>
        <p:nvSpPr>
          <p:cNvPr id="517136" name="Rectangle 16"/>
          <p:cNvSpPr>
            <a:spLocks noChangeArrowheads="1"/>
          </p:cNvSpPr>
          <p:nvPr/>
        </p:nvSpPr>
        <p:spPr bwMode="auto">
          <a:xfrm>
            <a:off x="6623050" y="3516313"/>
            <a:ext cx="2487613"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vk'kh"k</a:t>
            </a:r>
          </a:p>
        </p:txBody>
      </p:sp>
      <p:sp>
        <p:nvSpPr>
          <p:cNvPr id="517137" name="Rectangle 17"/>
          <p:cNvSpPr>
            <a:spLocks noChangeArrowheads="1"/>
          </p:cNvSpPr>
          <p:nvPr/>
        </p:nvSpPr>
        <p:spPr bwMode="auto">
          <a:xfrm>
            <a:off x="1104899" y="4032250"/>
            <a:ext cx="22216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ƒ</a:t>
            </a:r>
            <a:endParaRPr lang="en-US" sz="3200" dirty="0">
              <a:ln>
                <a:solidFill>
                  <a:schemeClr val="tx1"/>
                </a:solidFill>
              </a:ln>
              <a:latin typeface="Kruti Dev 010" pitchFamily="2" charset="0"/>
              <a:ea typeface="ＭＳ Ｐゴシック" charset="0"/>
              <a:cs typeface="ＭＳ Ｐゴシック" charset="0"/>
            </a:endParaRPr>
          </a:p>
        </p:txBody>
      </p:sp>
      <p:sp>
        <p:nvSpPr>
          <p:cNvPr id="517138" name="Rectangle 18"/>
          <p:cNvSpPr>
            <a:spLocks noChangeArrowheads="1"/>
          </p:cNvSpPr>
          <p:nvPr/>
        </p:nvSpPr>
        <p:spPr bwMode="auto">
          <a:xfrm>
            <a:off x="3817938" y="4035425"/>
            <a:ext cx="207836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a:t>
            </a:r>
            <a:endParaRPr lang="en-US" sz="3200" dirty="0">
              <a:ln>
                <a:solidFill>
                  <a:schemeClr val="tx1"/>
                </a:solidFill>
              </a:ln>
              <a:latin typeface="Kruti Dev 010" pitchFamily="2" charset="0"/>
              <a:ea typeface="ＭＳ Ｐゴシック" charset="0"/>
              <a:cs typeface="ＭＳ Ｐゴシック" charset="0"/>
            </a:endParaRPr>
          </a:p>
        </p:txBody>
      </p:sp>
      <p:sp>
        <p:nvSpPr>
          <p:cNvPr id="517139" name="Rectangle 19"/>
          <p:cNvSpPr>
            <a:spLocks noChangeArrowheads="1"/>
          </p:cNvSpPr>
          <p:nvPr/>
        </p:nvSpPr>
        <p:spPr bwMode="auto">
          <a:xfrm>
            <a:off x="6520081" y="4043363"/>
            <a:ext cx="2150953"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a:t>
            </a:r>
            <a:endParaRPr lang="en-US" sz="3200" dirty="0">
              <a:ln>
                <a:solidFill>
                  <a:schemeClr val="tx1"/>
                </a:solidFill>
              </a:ln>
              <a:latin typeface="Kruti Dev 010" pitchFamily="2" charset="0"/>
              <a:ea typeface="ＭＳ Ｐゴシック" charset="0"/>
              <a:cs typeface="ＭＳ Ｐゴシック" charset="0"/>
            </a:endParaRPr>
          </a:p>
        </p:txBody>
      </p:sp>
      <p:sp>
        <p:nvSpPr>
          <p:cNvPr id="517140" name="Rectangle 20"/>
          <p:cNvSpPr>
            <a:spLocks noChangeArrowheads="1"/>
          </p:cNvSpPr>
          <p:nvPr/>
        </p:nvSpPr>
        <p:spPr bwMode="auto">
          <a:xfrm>
            <a:off x="509588" y="6029568"/>
            <a:ext cx="8634412" cy="828432"/>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800" i="1" dirty="0">
                <a:ln>
                  <a:solidFill>
                    <a:srgbClr val="FFFF00"/>
                  </a:solidFill>
                </a:ln>
                <a:solidFill>
                  <a:srgbClr val="FFFF39"/>
                </a:solidFill>
                <a:latin typeface="Kruti Dev 010" pitchFamily="2" charset="0"/>
                <a:ea typeface="ＭＳ Ｐゴシック" pitchFamily="-84" charset="-128"/>
                <a:cs typeface="+mn-cs"/>
              </a:rPr>
              <a:t>ckbZcy izdk'ku dh ^^vk/kkjf'kyk**</a:t>
            </a:r>
          </a:p>
        </p:txBody>
      </p:sp>
      <p:sp>
        <p:nvSpPr>
          <p:cNvPr id="517141" name="Line 21"/>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517142" name="Line 22"/>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517143" name="Line 23"/>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grpSp>
        <p:nvGrpSpPr>
          <p:cNvPr id="98326" name="Group 27"/>
          <p:cNvGrpSpPr>
            <a:grpSpLocks/>
          </p:cNvGrpSpPr>
          <p:nvPr/>
        </p:nvGrpSpPr>
        <p:grpSpPr bwMode="auto">
          <a:xfrm>
            <a:off x="190500" y="1152525"/>
            <a:ext cx="307975" cy="4992688"/>
            <a:chOff x="120" y="726"/>
            <a:chExt cx="194" cy="3145"/>
          </a:xfrm>
        </p:grpSpPr>
        <p:sp>
          <p:nvSpPr>
            <p:cNvPr id="98332"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8333"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8334"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8335"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7156" name="Rectangle 36"/>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40</a:t>
            </a:r>
          </a:p>
        </p:txBody>
      </p:sp>
      <p:sp>
        <p:nvSpPr>
          <p:cNvPr id="98328" name="Text Box 37"/>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17158" name="Rectangle 38"/>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98330" name="Text Box 39"/>
          <p:cNvSpPr txBox="1">
            <a:spLocks noChangeArrowheads="1"/>
          </p:cNvSpPr>
          <p:nvPr/>
        </p:nvSpPr>
        <p:spPr bwMode="auto">
          <a:xfrm>
            <a:off x="8588375" y="6469063"/>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
        <p:nvSpPr>
          <p:cNvPr id="517161" name="Rectangle 41"/>
          <p:cNvSpPr>
            <a:spLocks noChangeArrowheads="1"/>
          </p:cNvSpPr>
          <p:nvPr/>
        </p:nvSpPr>
        <p:spPr bwMode="auto">
          <a:xfrm>
            <a:off x="2435719" y="0"/>
            <a:ext cx="4170034" cy="160050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6000" i="1" dirty="0">
                <a:ln>
                  <a:solidFill>
                    <a:srgbClr val="FFFF00"/>
                  </a:solidFill>
                </a:ln>
                <a:solidFill>
                  <a:srgbClr val="FFFF00"/>
                </a:solidFill>
                <a:latin typeface="Kruti Dev 010" pitchFamily="2" charset="0"/>
                <a:ea typeface="ＭＳ Ｐゴシック" charset="0"/>
                <a:cs typeface="ＭＳ Ｐゴシック" charset="0"/>
              </a:rPr>
              <a:t>vczkge dh okpk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fade">
                                      <p:cBhvr>
                                        <p:cTn id="7" dur="1000"/>
                                        <p:tgtEl>
                                          <p:spTgt spid="517126"/>
                                        </p:tgtEl>
                                      </p:cBhvr>
                                    </p:animEffect>
                                  </p:childTnLst>
                                </p:cTn>
                              </p:par>
                              <p:par>
                                <p:cTn id="8" presetID="10" presetClass="entr" presetSubtype="0" fill="hold" nodeType="withEffect">
                                  <p:stCondLst>
                                    <p:cond delay="0"/>
                                  </p:stCondLst>
                                  <p:childTnLst>
                                    <p:set>
                                      <p:cBhvr>
                                        <p:cTn id="9" dur="1" fill="hold">
                                          <p:stCondLst>
                                            <p:cond delay="0"/>
                                          </p:stCondLst>
                                        </p:cTn>
                                        <p:tgtEl>
                                          <p:spTgt spid="517137"/>
                                        </p:tgtEl>
                                        <p:attrNameLst>
                                          <p:attrName>style.visibility</p:attrName>
                                        </p:attrNameLst>
                                      </p:cBhvr>
                                      <p:to>
                                        <p:strVal val="visible"/>
                                      </p:to>
                                    </p:set>
                                    <p:animEffect transition="in" filter="fade">
                                      <p:cBhvr>
                                        <p:cTn id="10" dur="1000"/>
                                        <p:tgtEl>
                                          <p:spTgt spid="5171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17135"/>
                                        </p:tgtEl>
                                        <p:attrNameLst>
                                          <p:attrName>style.visibility</p:attrName>
                                        </p:attrNameLst>
                                      </p:cBhvr>
                                      <p:to>
                                        <p:strVal val="visible"/>
                                      </p:to>
                                    </p:set>
                                    <p:animEffect transition="in" filter="fade">
                                      <p:cBhvr>
                                        <p:cTn id="15" dur="1000"/>
                                        <p:tgtEl>
                                          <p:spTgt spid="517135"/>
                                        </p:tgtEl>
                                      </p:cBhvr>
                                    </p:animEffect>
                                  </p:childTnLst>
                                </p:cTn>
                              </p:par>
                              <p:par>
                                <p:cTn id="16" presetID="10" presetClass="entr" presetSubtype="0" fill="hold" nodeType="withEffect">
                                  <p:stCondLst>
                                    <p:cond delay="0"/>
                                  </p:stCondLst>
                                  <p:childTnLst>
                                    <p:set>
                                      <p:cBhvr>
                                        <p:cTn id="17" dur="1" fill="hold">
                                          <p:stCondLst>
                                            <p:cond delay="0"/>
                                          </p:stCondLst>
                                        </p:cTn>
                                        <p:tgtEl>
                                          <p:spTgt spid="517138"/>
                                        </p:tgtEl>
                                        <p:attrNameLst>
                                          <p:attrName>style.visibility</p:attrName>
                                        </p:attrNameLst>
                                      </p:cBhvr>
                                      <p:to>
                                        <p:strVal val="visible"/>
                                      </p:to>
                                    </p:set>
                                    <p:animEffect transition="in" filter="fade">
                                      <p:cBhvr>
                                        <p:cTn id="18" dur="1000"/>
                                        <p:tgtEl>
                                          <p:spTgt spid="5171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17136"/>
                                        </p:tgtEl>
                                        <p:attrNameLst>
                                          <p:attrName>style.visibility</p:attrName>
                                        </p:attrNameLst>
                                      </p:cBhvr>
                                      <p:to>
                                        <p:strVal val="visible"/>
                                      </p:to>
                                    </p:set>
                                    <p:animEffect transition="in" filter="fade">
                                      <p:cBhvr>
                                        <p:cTn id="23" dur="1000"/>
                                        <p:tgtEl>
                                          <p:spTgt spid="517136"/>
                                        </p:tgtEl>
                                      </p:cBhvr>
                                    </p:animEffect>
                                  </p:childTnLst>
                                </p:cTn>
                              </p:par>
                              <p:par>
                                <p:cTn id="24" presetID="10" presetClass="entr" presetSubtype="0" fill="hold" nodeType="withEffect">
                                  <p:stCondLst>
                                    <p:cond delay="0"/>
                                  </p:stCondLst>
                                  <p:childTnLst>
                                    <p:set>
                                      <p:cBhvr>
                                        <p:cTn id="25" dur="1" fill="hold">
                                          <p:stCondLst>
                                            <p:cond delay="0"/>
                                          </p:stCondLst>
                                        </p:cTn>
                                        <p:tgtEl>
                                          <p:spTgt spid="517139"/>
                                        </p:tgtEl>
                                        <p:attrNameLst>
                                          <p:attrName>style.visibility</p:attrName>
                                        </p:attrNameLst>
                                      </p:cBhvr>
                                      <p:to>
                                        <p:strVal val="visible"/>
                                      </p:to>
                                    </p:set>
                                    <p:animEffect transition="in" filter="fade">
                                      <p:cBhvr>
                                        <p:cTn id="26" dur="1000"/>
                                        <p:tgtEl>
                                          <p:spTgt spid="51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p:cNvSpPr>
          <p:nvPr/>
        </p:nvSpPr>
        <p:spPr bwMode="auto">
          <a:xfrm>
            <a:off x="685800" y="852488"/>
            <a:ext cx="7847013" cy="101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Kruti Dev 010" charset="0"/>
            </a:endParaRPr>
          </a:p>
          <a:p>
            <a:r>
              <a:rPr lang="en-US" sz="2800">
                <a:solidFill>
                  <a:schemeClr val="accent2"/>
                </a:solidFill>
                <a:latin typeface="Kruti Dev 010" charset="0"/>
              </a:rPr>
              <a:t>	</a:t>
            </a:r>
          </a:p>
        </p:txBody>
      </p:sp>
      <p:sp>
        <p:nvSpPr>
          <p:cNvPr id="100354"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521228" name="Rectangle 12"/>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41</a:t>
            </a:r>
          </a:p>
        </p:txBody>
      </p:sp>
      <p:grpSp>
        <p:nvGrpSpPr>
          <p:cNvPr id="100356" name="Group 18"/>
          <p:cNvGrpSpPr>
            <a:grpSpLocks/>
          </p:cNvGrpSpPr>
          <p:nvPr/>
        </p:nvGrpSpPr>
        <p:grpSpPr bwMode="auto">
          <a:xfrm>
            <a:off x="-725488" y="-120650"/>
            <a:ext cx="10483851" cy="6978650"/>
            <a:chOff x="-592207" y="-183284"/>
            <a:chExt cx="10484069" cy="6979372"/>
          </a:xfrm>
        </p:grpSpPr>
        <p:sp>
          <p:nvSpPr>
            <p:cNvPr id="100360"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3" name="Rectangle 14"/>
            <p:cNvSpPr>
              <a:spLocks noChangeArrowheads="1"/>
            </p:cNvSpPr>
            <p:nvPr/>
          </p:nvSpPr>
          <p:spPr bwMode="auto">
            <a:xfrm>
              <a:off x="8101125" y="6530949"/>
              <a:ext cx="293693" cy="246087"/>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43</a:t>
              </a:r>
            </a:p>
          </p:txBody>
        </p:sp>
        <p:sp>
          <p:nvSpPr>
            <p:cNvPr id="100362" name="Text Box 15"/>
            <p:cNvSpPr txBox="1">
              <a:spLocks noChangeArrowheads="1"/>
            </p:cNvSpPr>
            <p:nvPr/>
          </p:nvSpPr>
          <p:spPr bwMode="auto">
            <a:xfrm>
              <a:off x="8669338" y="6429375"/>
              <a:ext cx="298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MS PGothic" charset="0"/>
                  <a:cs typeface="MS PGothic" charset="0"/>
                </a:defRPr>
              </a:lvl1pPr>
              <a:lvl2pPr marL="11430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lvl="1" algn="ctr">
                <a:spcBef>
                  <a:spcPct val="50000"/>
                </a:spcBef>
              </a:pPr>
              <a:endParaRPr lang="en-US" sz="1800">
                <a:solidFill>
                  <a:srgbClr val="FFFFFF"/>
                </a:solidFill>
                <a:latin typeface="Kruti Dev 010" charset="0"/>
              </a:endParaRPr>
            </a:p>
          </p:txBody>
        </p:sp>
        <p:sp>
          <p:nvSpPr>
            <p:cNvPr id="100363" name="Text Box 16"/>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latin typeface="Kruti Dev 010" charset="0"/>
              </a:endParaRPr>
            </a:p>
          </p:txBody>
        </p:sp>
        <p:sp>
          <p:nvSpPr>
            <p:cNvPr id="26" name="Rectangle 2"/>
            <p:cNvSpPr>
              <a:spLocks noChangeArrowheads="1"/>
            </p:cNvSpPr>
            <p:nvPr/>
          </p:nvSpPr>
          <p:spPr bwMode="auto">
            <a:xfrm>
              <a:off x="-592207" y="646383"/>
              <a:ext cx="10484069" cy="2798491"/>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Kruti Dev 010" pitchFamily="2" charset="0"/>
                <a:ea typeface="ＭＳ Ｐゴシック" pitchFamily="-84" charset="-128"/>
                <a:cs typeface="+mn-cs"/>
              </a:endParaRPr>
            </a:p>
            <a:p>
              <a:pPr>
                <a:defRPr/>
              </a:pPr>
              <a:r>
                <a:rPr lang="en-US" sz="2800" dirty="0">
                  <a:latin typeface="Kruti Dev 010" pitchFamily="2" charset="0"/>
                  <a:ea typeface="ＭＳ Ｐゴシック" pitchFamily="-84" charset="-128"/>
                  <a:cs typeface="+mn-cs"/>
                </a:rPr>
                <a:t>	 </a:t>
              </a:r>
              <a:r>
                <a:rPr lang="en-US" sz="3200" dirty="0">
                  <a:ln>
                    <a:solidFill>
                      <a:schemeClr val="tx1"/>
                    </a:solidFill>
                  </a:ln>
                  <a:latin typeface="Kruti Dev 010" pitchFamily="2" charset="0"/>
                  <a:ea typeface="ＭＳ Ｐゴシック" pitchFamily="-84" charset="-128"/>
                  <a:cs typeface="+mn-cs"/>
                </a:rPr>
                <a:t> </a:t>
              </a:r>
              <a:r>
                <a:rPr lang="en-US" sz="3600" dirty="0">
                  <a:ln>
                    <a:solidFill>
                      <a:schemeClr val="tx1"/>
                    </a:solidFill>
                  </a:ln>
                  <a:latin typeface="Kruti Dev 010" pitchFamily="2" charset="0"/>
                  <a:ea typeface="ＭＳ Ｐゴシック" pitchFamily="-84" charset="-128"/>
                  <a:cs typeface="+mn-cs"/>
                </a:rPr>
                <a:t> ;gksok us vczke ls dgk</a:t>
              </a:r>
              <a:r>
                <a:rPr lang="en-US" sz="3600" dirty="0">
                  <a:latin typeface="Kruti Dev 010" pitchFamily="2" charset="0"/>
                  <a:ea typeface="ＭＳ Ｐゴシック" pitchFamily="-84" charset="-128"/>
                  <a:cs typeface="+mn-cs"/>
                </a:rPr>
                <a:t>] </a:t>
              </a:r>
              <a:r>
                <a:rPr lang="en-US" sz="3600" dirty="0">
                  <a:ln>
                    <a:solidFill>
                      <a:srgbClr val="FFFF00"/>
                    </a:solidFill>
                  </a:ln>
                  <a:solidFill>
                    <a:srgbClr val="FFFF00"/>
                  </a:solidFill>
                  <a:latin typeface="Kruti Dev 010" pitchFamily="2" charset="0"/>
                  <a:ea typeface="ＭＳ Ｐゴシック" pitchFamily="-84" charset="-128"/>
                  <a:cs typeface="+mn-cs"/>
                </a:rPr>
                <a:t>vius ns'k </a:t>
              </a:r>
              <a:r>
                <a:rPr lang="en-US" sz="3600" dirty="0">
                  <a:ln>
                    <a:solidFill>
                      <a:schemeClr val="tx1"/>
                    </a:solidFill>
                  </a:ln>
                  <a:latin typeface="Kruti Dev 010" pitchFamily="2" charset="0"/>
                  <a:ea typeface="ＭＳ Ｐゴシック" pitchFamily="-84" charset="-128"/>
                  <a:cs typeface="+mn-cs"/>
                </a:rPr>
                <a:t>vkSj </a:t>
              </a:r>
              <a:r>
                <a:rPr lang="en-US" sz="3600" dirty="0" err="1">
                  <a:ln>
                    <a:solidFill>
                      <a:schemeClr val="tx1"/>
                    </a:solidFill>
                  </a:ln>
                  <a:latin typeface="Kruti Dev 010" pitchFamily="2" charset="0"/>
                  <a:ea typeface="ＭＳ Ｐゴシック" pitchFamily="-84" charset="-128"/>
                  <a:cs typeface="+mn-cs"/>
                </a:rPr>
                <a:t>viuh</a:t>
              </a:r>
              <a:r>
                <a:rPr lang="en-US" sz="3600" dirty="0">
                  <a:ln>
                    <a:solidFill>
                      <a:schemeClr val="tx1"/>
                    </a:solidFill>
                  </a:ln>
                  <a:latin typeface="Kruti Dev 010" pitchFamily="2" charset="0"/>
                  <a:ea typeface="ＭＳ Ｐゴシック" pitchFamily="-84" charset="-128"/>
                  <a:cs typeface="+mn-cs"/>
                </a:rPr>
                <a:t> </a:t>
              </a:r>
            </a:p>
            <a:p>
              <a:pPr>
                <a:defRPr/>
              </a:pPr>
              <a:r>
                <a:rPr lang="en-US" sz="3600" dirty="0">
                  <a:ln>
                    <a:solidFill>
                      <a:schemeClr val="tx1"/>
                    </a:solidFill>
                  </a:ln>
                  <a:latin typeface="Kruti Dev 010" pitchFamily="2" charset="0"/>
                  <a:ea typeface="ＭＳ Ｐゴシック" pitchFamily="-84" charset="-128"/>
                  <a:cs typeface="+mn-cs"/>
                </a:rPr>
                <a:t>        </a:t>
              </a:r>
              <a:r>
                <a:rPr lang="en-US" sz="3600" dirty="0" err="1">
                  <a:ln>
                    <a:solidFill>
                      <a:schemeClr val="tx1"/>
                    </a:solidFill>
                  </a:ln>
                  <a:latin typeface="Kruti Dev 010" pitchFamily="2" charset="0"/>
                  <a:ea typeface="ＭＳ Ｐゴシック" pitchFamily="-84" charset="-128"/>
                  <a:cs typeface="+mn-cs"/>
                </a:rPr>
                <a:t>tUe</a:t>
              </a:r>
              <a:r>
                <a:rPr lang="en-US" sz="3600" dirty="0">
                  <a:ln>
                    <a:solidFill>
                      <a:schemeClr val="tx1"/>
                    </a:solidFill>
                  </a:ln>
                  <a:latin typeface="Kruti Dev 010" pitchFamily="2" charset="0"/>
                  <a:ea typeface="ＭＳ Ｐゴシック" pitchFamily="-84" charset="-128"/>
                  <a:cs typeface="+mn-cs"/>
                </a:rPr>
                <a:t> Hkwfe vkSj vius firk ds ?kj dks </a:t>
              </a:r>
              <a:r>
                <a:rPr lang="en-US" sz="3600" dirty="0" err="1">
                  <a:ln>
                    <a:solidFill>
                      <a:schemeClr val="tx1"/>
                    </a:solidFill>
                  </a:ln>
                  <a:latin typeface="Kruti Dev 010" pitchFamily="2" charset="0"/>
                  <a:ea typeface="ＭＳ Ｐゴシック" pitchFamily="-84" charset="-128"/>
                  <a:cs typeface="+mn-cs"/>
                </a:rPr>
                <a:t>NksMdj</a:t>
              </a:r>
              <a:r>
                <a:rPr lang="en-US" sz="3600" dirty="0">
                  <a:ln>
                    <a:solidFill>
                      <a:schemeClr val="tx1"/>
                    </a:solidFill>
                  </a:ln>
                  <a:latin typeface="Kruti Dev 010" pitchFamily="2" charset="0"/>
                  <a:ea typeface="ＭＳ Ｐゴシック" pitchFamily="-84" charset="-128"/>
                  <a:cs typeface="+mn-cs"/>
                </a:rPr>
                <a:t> ml</a:t>
              </a:r>
            </a:p>
            <a:p>
              <a:pPr>
                <a:defRPr/>
              </a:pPr>
              <a:r>
                <a:rPr lang="en-US" sz="3600" dirty="0">
                  <a:ln>
                    <a:solidFill>
                      <a:schemeClr val="tx1"/>
                    </a:solidFill>
                  </a:ln>
                  <a:latin typeface="Kruti Dev 010" pitchFamily="2" charset="0"/>
                  <a:ea typeface="ＭＳ Ｐゴシック" pitchFamily="-84" charset="-128"/>
                  <a:cs typeface="+mn-cs"/>
                </a:rPr>
                <a:t>        ns'k esa </a:t>
              </a:r>
              <a:r>
                <a:rPr lang="en-US" sz="3600" dirty="0" err="1">
                  <a:ln>
                    <a:solidFill>
                      <a:schemeClr val="tx1"/>
                    </a:solidFill>
                  </a:ln>
                  <a:latin typeface="Kruti Dev 010" pitchFamily="2" charset="0"/>
                  <a:ea typeface="ＭＳ Ｐゴシック" pitchFamily="-84" charset="-128"/>
                  <a:cs typeface="+mn-cs"/>
                </a:rPr>
                <a:t>pyk</a:t>
              </a:r>
              <a:r>
                <a:rPr lang="en-US" sz="3600" dirty="0">
                  <a:ln>
                    <a:solidFill>
                      <a:schemeClr val="tx1"/>
                    </a:solidFill>
                  </a:ln>
                  <a:latin typeface="Kruti Dev 010" pitchFamily="2" charset="0"/>
                  <a:ea typeface="ＭＳ Ｐゴシック" pitchFamily="-84" charset="-128"/>
                  <a:cs typeface="+mn-cs"/>
                </a:rPr>
                <a:t> tk </a:t>
              </a:r>
            </a:p>
            <a:p>
              <a:pPr>
                <a:defRPr/>
              </a:pPr>
              <a:r>
                <a:rPr lang="en-US" sz="3600" dirty="0">
                  <a:ln>
                    <a:solidFill>
                      <a:schemeClr val="tx1"/>
                    </a:solidFill>
                  </a:ln>
                  <a:latin typeface="Kruti Dev 010" pitchFamily="2" charset="0"/>
                  <a:ea typeface="ＭＳ Ｐゴシック" pitchFamily="-84" charset="-128"/>
                  <a:cs typeface="+mn-cs"/>
                </a:rPr>
                <a:t>	   tks eSa rq&gt;s fn[kkÅaxkA</a:t>
              </a:r>
            </a:p>
          </p:txBody>
        </p:sp>
        <p:sp>
          <p:nvSpPr>
            <p:cNvPr id="27" name="Rectangle 9"/>
            <p:cNvSpPr>
              <a:spLocks noChangeArrowheads="1"/>
            </p:cNvSpPr>
            <p:nvPr/>
          </p:nvSpPr>
          <p:spPr bwMode="auto">
            <a:xfrm>
              <a:off x="1232340" y="-183284"/>
              <a:ext cx="6450013"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latin typeface="Kruti Dev 010" pitchFamily="2" charset="0"/>
                  <a:ea typeface="ＭＳ Ｐゴシック" charset="0"/>
                  <a:cs typeface="ＭＳ Ｐゴシック" charset="0"/>
                </a:rPr>
                <a:t>mRifRr ƒ</a:t>
              </a:r>
              <a:r>
                <a:rPr lang="en-US" sz="4000" dirty="0">
                  <a:ln>
                    <a:solidFill>
                      <a:srgbClr val="FFFF00"/>
                    </a:solidFill>
                  </a:ln>
                  <a:solidFill>
                    <a:srgbClr val="DDEE5E"/>
                  </a:solidFill>
                  <a:latin typeface="Kruti Dev 010"/>
                  <a:ea typeface="ＭＳ Ｐゴシック" charset="0"/>
                  <a:cs typeface="ＭＳ Ｐゴシック" charset="0"/>
                </a:rPr>
                <a:t>„</a:t>
              </a:r>
              <a:r>
                <a:rPr lang="en-US" sz="4000" dirty="0">
                  <a:ln>
                    <a:solidFill>
                      <a:srgbClr val="FFFF00"/>
                    </a:solidFill>
                  </a:ln>
                  <a:solidFill>
                    <a:srgbClr val="DDEE5E"/>
                  </a:solidFill>
                  <a:latin typeface="Kruti Dev 010" pitchFamily="2" charset="0"/>
                  <a:ea typeface="ＭＳ Ｐゴシック" charset="0"/>
                  <a:cs typeface="ＭＳ Ｐゴシック" charset="0"/>
                </a:rPr>
                <a:t>%</a:t>
              </a:r>
              <a:r>
                <a:rPr lang="en-US" sz="4000" dirty="0">
                  <a:ln>
                    <a:solidFill>
                      <a:srgbClr val="FFFF00"/>
                    </a:solidFill>
                  </a:ln>
                  <a:solidFill>
                    <a:srgbClr val="DDEE5E"/>
                  </a:solidFill>
                  <a:latin typeface="Kruti Dev 010"/>
                  <a:ea typeface="ＭＳ Ｐゴシック" charset="0"/>
                  <a:cs typeface="ＭＳ Ｐゴシック" charset="0"/>
                </a:rPr>
                <a:t>ƒ</a:t>
              </a:r>
              <a:r>
                <a:rPr lang="en-US" sz="4000" dirty="0">
                  <a:ln>
                    <a:solidFill>
                      <a:srgbClr val="FFFF00"/>
                    </a:solidFill>
                  </a:ln>
                  <a:solidFill>
                    <a:srgbClr val="DDEE5E"/>
                  </a:solidFill>
                  <a:latin typeface="Kruti Dev 010" pitchFamily="2" charset="0"/>
                  <a:ea typeface="ＭＳ Ｐゴシック" charset="0"/>
                  <a:cs typeface="ＭＳ Ｐゴシック" charset="0"/>
                </a:rPr>
                <a:t>&amp;</a:t>
              </a:r>
              <a:r>
                <a:rPr lang="en-US" sz="4000" dirty="0">
                  <a:ln>
                    <a:solidFill>
                      <a:srgbClr val="FFFF00"/>
                    </a:solidFill>
                  </a:ln>
                  <a:solidFill>
                    <a:srgbClr val="DDEE5E"/>
                  </a:solidFill>
                  <a:latin typeface="Kruti Dev 010"/>
                  <a:ea typeface="ＭＳ Ｐゴシック" charset="0"/>
                  <a:cs typeface="ＭＳ Ｐゴシック" charset="0"/>
                </a:rPr>
                <a:t>…</a:t>
              </a:r>
              <a:endParaRPr lang="en-US" sz="4000" dirty="0">
                <a:ln>
                  <a:solidFill>
                    <a:srgbClr val="FFFF00"/>
                  </a:solidFill>
                </a:ln>
                <a:solidFill>
                  <a:srgbClr val="DDEE5E"/>
                </a:solidFill>
                <a:latin typeface="Kruti Dev 010" pitchFamily="2" charset="0"/>
                <a:ea typeface="ＭＳ Ｐゴシック" charset="0"/>
                <a:cs typeface="ＭＳ Ｐゴシック" charset="0"/>
              </a:endParaRPr>
            </a:p>
            <a:p>
              <a:pPr algn="ctr">
                <a:defRPr/>
              </a:pPr>
              <a:r>
                <a:rPr lang="en-US" sz="4000" dirty="0">
                  <a:ln>
                    <a:solidFill>
                      <a:srgbClr val="FFFF00"/>
                    </a:solidFill>
                  </a:ln>
                  <a:solidFill>
                    <a:srgbClr val="DDEE5E"/>
                  </a:solidFill>
                  <a:latin typeface="Kruti Dev 010" pitchFamily="2" charset="0"/>
                  <a:ea typeface="ＭＳ Ｐゴシック" charset="0"/>
                  <a:cs typeface="ＭＳ Ｐゴシック" charset="0"/>
                </a:rPr>
                <a:t>vczkge dks nh xbZ izfrKk;sa</a:t>
              </a:r>
            </a:p>
          </p:txBody>
        </p:sp>
        <p:sp>
          <p:nvSpPr>
            <p:cNvPr id="28" name="Text Box 13"/>
            <p:cNvSpPr txBox="1">
              <a:spLocks noChangeArrowheads="1"/>
            </p:cNvSpPr>
            <p:nvPr/>
          </p:nvSpPr>
          <p:spPr bwMode="auto">
            <a:xfrm>
              <a:off x="-158827" y="3144941"/>
              <a:ext cx="8612078" cy="249299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b="0" dirty="0">
                  <a:latin typeface="Kruti Dev 010" pitchFamily="2" charset="0"/>
                  <a:ea typeface="ＭＳ Ｐゴシック" pitchFamily="-84" charset="-128"/>
                  <a:cs typeface="+mn-cs"/>
                </a:rPr>
                <a:t>	</a:t>
              </a:r>
              <a:r>
                <a:rPr lang="en-US" sz="4000" b="0" baseline="30000" dirty="0">
                  <a:ln>
                    <a:solidFill>
                      <a:schemeClr val="tx1"/>
                    </a:solidFill>
                  </a:ln>
                  <a:latin typeface="Kruti Dev 010" pitchFamily="2" charset="0"/>
                  <a:ea typeface="ＭＳ Ｐゴシック" pitchFamily="-84" charset="-128"/>
                  <a:cs typeface="+mn-cs"/>
                </a:rPr>
                <a:t>„</a:t>
              </a:r>
              <a:r>
                <a:rPr lang="en-US" sz="4000" b="0" dirty="0">
                  <a:ln>
                    <a:solidFill>
                      <a:schemeClr val="tx1"/>
                    </a:solidFill>
                  </a:ln>
                  <a:latin typeface="Kruti Dev 010" pitchFamily="2" charset="0"/>
                  <a:ea typeface="ＭＳ Ｐゴシック" pitchFamily="-84" charset="-128"/>
                  <a:cs typeface="+mn-cs"/>
                </a:rPr>
                <a:t> vkSj eSa rq&gt;ls </a:t>
              </a:r>
              <a:r>
                <a:rPr lang="en-US" sz="4000" b="0" dirty="0">
                  <a:ln>
                    <a:solidFill>
                      <a:srgbClr val="FFFF00"/>
                    </a:solidFill>
                  </a:ln>
                  <a:solidFill>
                    <a:srgbClr val="FFFF00"/>
                  </a:solidFill>
                  <a:latin typeface="Kruti Dev 010" pitchFamily="2" charset="0"/>
                  <a:ea typeface="ＭＳ Ｐゴシック" pitchFamily="-84" charset="-128"/>
                  <a:cs typeface="+mn-cs"/>
                </a:rPr>
                <a:t>,d cMh tkfr</a:t>
              </a:r>
              <a:r>
                <a:rPr lang="en-US" sz="4000" b="0" dirty="0">
                  <a:ln>
                    <a:solidFill>
                      <a:srgbClr val="FFFF00"/>
                    </a:solidFill>
                  </a:ln>
                  <a:latin typeface="Kruti Dev 010" pitchFamily="2" charset="0"/>
                  <a:ea typeface="ＭＳ Ｐゴシック" pitchFamily="-84" charset="-128"/>
                  <a:cs typeface="+mn-cs"/>
                </a:rPr>
                <a:t> </a:t>
              </a:r>
              <a:r>
                <a:rPr lang="en-US" sz="4000" b="0" dirty="0">
                  <a:ln>
                    <a:solidFill>
                      <a:schemeClr val="tx1"/>
                    </a:solidFill>
                  </a:ln>
                  <a:latin typeface="Kruti Dev 010" pitchFamily="2" charset="0"/>
                  <a:ea typeface="ＭＳ Ｐゴシック" pitchFamily="-84" charset="-128"/>
                  <a:cs typeface="+mn-cs"/>
                </a:rPr>
                <a:t>cukÅaxk vkSj </a:t>
              </a:r>
            </a:p>
            <a:p>
              <a:pPr>
                <a:defRPr/>
              </a:pPr>
              <a:r>
                <a:rPr lang="en-US" sz="4000" b="0" dirty="0">
                  <a:ln>
                    <a:solidFill>
                      <a:schemeClr val="tx1"/>
                    </a:solidFill>
                  </a:ln>
                  <a:latin typeface="Kruti Dev 010" pitchFamily="2" charset="0"/>
                  <a:ea typeface="ＭＳ Ｐゴシック" pitchFamily="-84" charset="-128"/>
                  <a:cs typeface="+mn-cs"/>
                </a:rPr>
                <a:t>	  rq&gt;s vk'kh"k nwaxk vkSj rsjk uke cMk </a:t>
              </a:r>
            </a:p>
            <a:p>
              <a:pPr>
                <a:defRPr/>
              </a:pPr>
              <a:r>
                <a:rPr lang="en-US" sz="4000" b="0" dirty="0">
                  <a:ln>
                    <a:solidFill>
                      <a:schemeClr val="tx1"/>
                    </a:solidFill>
                  </a:ln>
                  <a:latin typeface="Kruti Dev 010" pitchFamily="2" charset="0"/>
                  <a:ea typeface="ＭＳ Ｐゴシック" pitchFamily="-84" charset="-128"/>
                  <a:cs typeface="+mn-cs"/>
                </a:rPr>
                <a:t>	  d:axk vkSj rw vk'kh"k dk ewy gksxkA</a:t>
              </a:r>
            </a:p>
            <a:p>
              <a:pPr>
                <a:defRPr/>
              </a:pPr>
              <a:endParaRPr lang="en-US" sz="3600" dirty="0">
                <a:latin typeface="Kruti Dev 010" pitchFamily="2" charset="0"/>
                <a:ea typeface="ＭＳ Ｐゴシック" pitchFamily="-84" charset="-128"/>
                <a:cs typeface="+mn-cs"/>
              </a:endParaRPr>
            </a:p>
          </p:txBody>
        </p:sp>
        <p:sp>
          <p:nvSpPr>
            <p:cNvPr id="29" name="Text Box 37"/>
            <p:cNvSpPr txBox="1">
              <a:spLocks noChangeArrowheads="1"/>
            </p:cNvSpPr>
            <p:nvPr/>
          </p:nvSpPr>
          <p:spPr bwMode="auto">
            <a:xfrm>
              <a:off x="231561" y="5057497"/>
              <a:ext cx="8671048" cy="156982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dirty="0">
                  <a:latin typeface="Kruti Dev 010" pitchFamily="2" charset="0"/>
                  <a:ea typeface="ＭＳ Ｐゴシック" pitchFamily="-84" charset="-128"/>
                  <a:cs typeface="+mn-cs"/>
                </a:rPr>
                <a:t>      </a:t>
              </a:r>
              <a:r>
                <a:rPr lang="en-US" sz="2800" baseline="30000" dirty="0">
                  <a:ln>
                    <a:solidFill>
                      <a:schemeClr val="tx1"/>
                    </a:solidFill>
                  </a:ln>
                  <a:latin typeface="Kruti Dev 010" pitchFamily="2" charset="0"/>
                  <a:ea typeface="ＭＳ Ｐゴシック" pitchFamily="-84" charset="-128"/>
                  <a:cs typeface="+mn-cs"/>
                </a:rPr>
                <a:t>…</a:t>
              </a:r>
              <a:r>
                <a:rPr lang="en-US" sz="3200" dirty="0" err="1">
                  <a:ln>
                    <a:solidFill>
                      <a:srgbClr val="FFFF00"/>
                    </a:solidFill>
                  </a:ln>
                  <a:solidFill>
                    <a:schemeClr val="folHlink"/>
                  </a:solidFill>
                  <a:latin typeface="Kruti Dev 010" pitchFamily="2" charset="0"/>
                  <a:ea typeface="ＭＳ Ｐゴシック" pitchFamily="-84" charset="-128"/>
                  <a:cs typeface="+mn-cs"/>
                </a:rPr>
                <a:t>vkSj</a:t>
              </a:r>
              <a:r>
                <a:rPr lang="en-US" sz="3200" dirty="0">
                  <a:ln>
                    <a:solidFill>
                      <a:srgbClr val="FFFF00"/>
                    </a:solidFill>
                  </a:ln>
                  <a:solidFill>
                    <a:schemeClr val="folHlink"/>
                  </a:solidFill>
                  <a:latin typeface="Kruti Dev 010" pitchFamily="2" charset="0"/>
                  <a:ea typeface="ＭＳ Ｐゴシック" pitchFamily="-84" charset="-128"/>
                  <a:cs typeface="+mn-cs"/>
                </a:rPr>
                <a:t> tks rq&gt;s vk'khokZn nsa] mUgsa eSa vk'kh"k nwaxk( </a:t>
              </a:r>
              <a:r>
                <a:rPr lang="en-US" sz="3200" dirty="0" err="1">
                  <a:ln>
                    <a:solidFill>
                      <a:srgbClr val="FFFF00"/>
                    </a:solidFill>
                  </a:ln>
                  <a:solidFill>
                    <a:schemeClr val="folHlink"/>
                  </a:solidFill>
                  <a:latin typeface="Kruti Dev 010" pitchFamily="2" charset="0"/>
                  <a:ea typeface="ＭＳ Ｐゴシック" pitchFamily="-84" charset="-128"/>
                  <a:cs typeface="+mn-cs"/>
                </a:rPr>
                <a:t>vkSj</a:t>
              </a:r>
              <a:r>
                <a:rPr lang="en-US" sz="1800" dirty="0">
                  <a:ln>
                    <a:solidFill>
                      <a:srgbClr val="FFFF00"/>
                    </a:solidFill>
                  </a:ln>
                  <a:solidFill>
                    <a:srgbClr val="000000"/>
                  </a:solidFill>
                  <a:latin typeface="Kruti Dev 010" pitchFamily="2" charset="0"/>
                  <a:ea typeface="ＭＳ Ｐゴシック" pitchFamily="-84" charset="-128"/>
                  <a:cs typeface="+mn-cs"/>
                </a:rPr>
                <a:t>  </a:t>
              </a:r>
              <a:r>
                <a:rPr lang="en-US" sz="3200" dirty="0">
                  <a:ln>
                    <a:solidFill>
                      <a:srgbClr val="FFFF00"/>
                    </a:solidFill>
                  </a:ln>
                  <a:solidFill>
                    <a:schemeClr val="folHlink"/>
                  </a:solidFill>
                  <a:latin typeface="Kruti Dev 010" pitchFamily="2" charset="0"/>
                  <a:ea typeface="ＭＳ Ｐゴシック" pitchFamily="-84" charset="-128"/>
                  <a:cs typeface="+mn-cs"/>
                </a:rPr>
                <a:t>tks </a:t>
              </a:r>
              <a:r>
                <a:rPr lang="en-US" sz="3200" dirty="0" err="1">
                  <a:ln>
                    <a:solidFill>
                      <a:srgbClr val="FFFF00"/>
                    </a:solidFill>
                  </a:ln>
                  <a:solidFill>
                    <a:schemeClr val="folHlink"/>
                  </a:solidFill>
                  <a:latin typeface="Kruti Dev 010" pitchFamily="2" charset="0"/>
                  <a:ea typeface="ＭＳ Ｐゴシック" pitchFamily="-84" charset="-128"/>
                  <a:cs typeface="+mn-cs"/>
                </a:rPr>
                <a:t>rq</a:t>
              </a:r>
              <a:r>
                <a:rPr lang="en-US" sz="3200" dirty="0">
                  <a:ln>
                    <a:solidFill>
                      <a:srgbClr val="FFFF00"/>
                    </a:solidFill>
                  </a:ln>
                  <a:solidFill>
                    <a:schemeClr val="folHlink"/>
                  </a:solidFill>
                  <a:latin typeface="Kruti Dev 010" pitchFamily="2" charset="0"/>
                  <a:ea typeface="ＭＳ Ｐゴシック" pitchFamily="-84" charset="-128"/>
                  <a:cs typeface="+mn-cs"/>
                </a:rPr>
                <a:t>&gt;s </a:t>
              </a:r>
              <a:r>
                <a:rPr lang="en-US" sz="3200" dirty="0" err="1">
                  <a:ln>
                    <a:solidFill>
                      <a:srgbClr val="FFFF00"/>
                    </a:solidFill>
                  </a:ln>
                  <a:solidFill>
                    <a:schemeClr val="folHlink"/>
                  </a:solidFill>
                  <a:latin typeface="Kruti Dev 010" pitchFamily="2" charset="0"/>
                  <a:ea typeface="ＭＳ Ｐゴシック" pitchFamily="-84" charset="-128"/>
                  <a:cs typeface="+mn-cs"/>
                </a:rPr>
                <a:t>dksls</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mls</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eSa</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kki</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nwaxk</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vkSj</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HkweaMy</a:t>
              </a:r>
              <a:r>
                <a:rPr lang="en-US" sz="3200" dirty="0">
                  <a:ln>
                    <a:solidFill>
                      <a:srgbClr val="FFFF00"/>
                    </a:solidFill>
                  </a:ln>
                  <a:solidFill>
                    <a:schemeClr val="folHlink"/>
                  </a:solidFill>
                  <a:latin typeface="Kruti Dev 010" pitchFamily="2" charset="0"/>
                  <a:ea typeface="ＭＳ Ｐゴシック" pitchFamily="-84" charset="-128"/>
                  <a:cs typeface="+mn-cs"/>
                </a:rPr>
                <a:t> ds </a:t>
              </a:r>
              <a:r>
                <a:rPr lang="en-US" sz="3200" dirty="0" err="1">
                  <a:ln>
                    <a:solidFill>
                      <a:srgbClr val="FFFF00"/>
                    </a:solidFill>
                  </a:ln>
                  <a:solidFill>
                    <a:schemeClr val="folHlink"/>
                  </a:solidFill>
                  <a:latin typeface="Kruti Dev 010" pitchFamily="2" charset="0"/>
                  <a:ea typeface="ＭＳ Ｐゴシック" pitchFamily="-84" charset="-128"/>
                  <a:cs typeface="+mn-cs"/>
                </a:rPr>
                <a:t>lkjs</a:t>
              </a:r>
              <a:endParaRPr lang="en-US" sz="3200" dirty="0">
                <a:ln>
                  <a:solidFill>
                    <a:srgbClr val="FFFF00"/>
                  </a:solidFill>
                </a:ln>
                <a:solidFill>
                  <a:schemeClr val="folHlink"/>
                </a:solidFill>
                <a:latin typeface="Kruti Dev 010" pitchFamily="2" charset="0"/>
                <a:ea typeface="ＭＳ Ｐゴシック" pitchFamily="-84" charset="-128"/>
                <a:cs typeface="+mn-cs"/>
              </a:endParaRPr>
            </a:p>
            <a:p>
              <a:pPr>
                <a:defRPr/>
              </a:pPr>
              <a:r>
                <a:rPr lang="en-US" sz="3200" dirty="0">
                  <a:ln>
                    <a:solidFill>
                      <a:srgbClr val="FFFF00"/>
                    </a:solidFill>
                  </a:ln>
                  <a:solidFill>
                    <a:schemeClr val="folHlink"/>
                  </a:solidFill>
                  <a:latin typeface="Kruti Dev 010" pitchFamily="2" charset="0"/>
                  <a:ea typeface="ＭＳ Ｐゴシック" pitchFamily="-84" charset="-128"/>
                  <a:cs typeface="+mn-cs"/>
                </a:rPr>
                <a:t>	 dqy rsjs }kjk vk'kh"k ik,axsA</a:t>
              </a:r>
              <a:endParaRPr lang="en-US" sz="2800" dirty="0">
                <a:latin typeface="Kruti Dev 010" pitchFamily="2" charset="0"/>
                <a:ea typeface="ＭＳ Ｐゴシック" pitchFamily="-84" charset="-128"/>
                <a:cs typeface="+mn-cs"/>
              </a:endParaRPr>
            </a:p>
          </p:txBody>
        </p:sp>
      </p:grpSp>
      <p:sp>
        <p:nvSpPr>
          <p:cNvPr id="30" name="Rectangle 29"/>
          <p:cNvSpPr/>
          <p:nvPr/>
        </p:nvSpPr>
        <p:spPr>
          <a:xfrm>
            <a:off x="6216870" y="6113282"/>
            <a:ext cx="1524776" cy="523220"/>
          </a:xfrm>
          <a:prstGeom prst="rect">
            <a:avLst/>
          </a:prstGeom>
        </p:spPr>
        <p:txBody>
          <a:bodyPr wrap="none">
            <a:spAutoFit/>
          </a:bodyPr>
          <a:lstStyle/>
          <a:p>
            <a:pPr>
              <a:defRPr/>
            </a:pPr>
            <a:r>
              <a:rPr lang="en-US" altLang="ja-JP" sz="2800" dirty="0">
                <a:ln>
                  <a:solidFill>
                    <a:schemeClr val="tx1"/>
                  </a:solidFill>
                </a:ln>
                <a:latin typeface="Kruti Dev 010" pitchFamily="2" charset="0"/>
                <a:ea typeface="ＭＳ Ｐゴシック" pitchFamily="-84" charset="-128"/>
                <a:cs typeface="+mn-cs"/>
              </a:rPr>
              <a:t>¼,uvkbZoh½</a:t>
            </a:r>
            <a:endParaRPr lang="en-US" sz="2800" dirty="0">
              <a:ln>
                <a:solidFill>
                  <a:schemeClr val="tx1"/>
                </a:solidFill>
              </a:ln>
              <a:latin typeface="Kruti Dev 010" pitchFamily="2" charset="0"/>
              <a:ea typeface="ＭＳ Ｐゴシック" pitchFamily="34" charset="-128"/>
              <a:cs typeface="+mn-cs"/>
            </a:endParaRPr>
          </a:p>
        </p:txBody>
      </p:sp>
      <p:sp>
        <p:nvSpPr>
          <p:cNvPr id="100358"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21225" name="Text Box 9"/>
          <p:cNvSpPr txBox="1">
            <a:spLocks noChangeArrowheads="1"/>
          </p:cNvSpPr>
          <p:nvPr/>
        </p:nvSpPr>
        <p:spPr bwMode="auto">
          <a:xfrm>
            <a:off x="1417320" y="914400"/>
            <a:ext cx="6263640" cy="5509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ts val="0"/>
              </a:spcBef>
              <a:defRPr/>
            </a:pPr>
            <a:r>
              <a:rPr lang="en-US" sz="8800" dirty="0">
                <a:ln>
                  <a:solidFill>
                    <a:srgbClr val="FFFF00"/>
                  </a:solidFill>
                </a:ln>
                <a:solidFill>
                  <a:srgbClr val="FFFF00"/>
                </a:solidFill>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ＭＳ Ｐゴシック" pitchFamily="-84" charset="-128"/>
                <a:cs typeface="+mn-cs"/>
              </a:rPr>
              <a:t>vc bu 'kCnksa dks </a:t>
            </a:r>
          </a:p>
          <a:p>
            <a:pPr algn="ctr">
              <a:spcBef>
                <a:spcPts val="0"/>
              </a:spcBef>
              <a:defRPr/>
            </a:pPr>
            <a:r>
              <a:rPr lang="en-US" sz="8800" dirty="0">
                <a:ln>
                  <a:solidFill>
                    <a:srgbClr val="FFFF00"/>
                  </a:solidFill>
                </a:ln>
                <a:solidFill>
                  <a:srgbClr val="FFFF00"/>
                </a:solidFill>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ＭＳ Ｐゴシック" pitchFamily="-84" charset="-128"/>
                <a:cs typeface="+mn-cs"/>
              </a:rPr>
              <a:t>,d ckj vkSj nsf[k;s---</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3" name="Rectangle 7"/>
          <p:cNvSpPr>
            <a:spLocks noChangeArrowheads="1"/>
          </p:cNvSpPr>
          <p:nvPr/>
        </p:nvSpPr>
        <p:spPr bwMode="auto">
          <a:xfrm>
            <a:off x="8101013" y="6518275"/>
            <a:ext cx="284162" cy="246063"/>
          </a:xfrm>
          <a:prstGeom prst="rect">
            <a:avLst/>
          </a:prstGeom>
          <a:noFill/>
          <a:ln w="12700">
            <a:noFill/>
            <a:miter lim="800000"/>
            <a:headEnd/>
            <a:tailEnd/>
          </a:ln>
          <a:effectLst/>
        </p:spPr>
        <p:txBody>
          <a:bodyPr wrap="none" anchor="ctr">
            <a:spAutoFit/>
          </a:bodyPr>
          <a:lstStyle/>
          <a:p>
            <a:pPr algn="ctr">
              <a:defRPr/>
            </a:pPr>
            <a:r>
              <a:rPr lang="en-US" sz="1000" b="0">
                <a:effectLst>
                  <a:outerShdw blurRad="38100" dist="38100" dir="2700000" algn="tl">
                    <a:srgbClr val="000000"/>
                  </a:outerShdw>
                </a:effectLst>
                <a:latin typeface="Kruti Dev 010" charset="0"/>
              </a:rPr>
              <a:t>42</a:t>
            </a:r>
          </a:p>
        </p:txBody>
      </p:sp>
      <p:sp>
        <p:nvSpPr>
          <p:cNvPr id="102402"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grpSp>
        <p:nvGrpSpPr>
          <p:cNvPr id="102403" name="Group 19"/>
          <p:cNvGrpSpPr>
            <a:grpSpLocks/>
          </p:cNvGrpSpPr>
          <p:nvPr/>
        </p:nvGrpSpPr>
        <p:grpSpPr bwMode="auto">
          <a:xfrm>
            <a:off x="-677863" y="38100"/>
            <a:ext cx="10374313" cy="7173913"/>
            <a:chOff x="-677938" y="37837"/>
            <a:chExt cx="10373710" cy="7174996"/>
          </a:xfrm>
        </p:grpSpPr>
        <p:sp>
          <p:nvSpPr>
            <p:cNvPr id="102406" name="Text Box 4"/>
            <p:cNvSpPr txBox="1">
              <a:spLocks noChangeArrowheads="1"/>
            </p:cNvSpPr>
            <p:nvPr/>
          </p:nvSpPr>
          <p:spPr bwMode="auto">
            <a:xfrm>
              <a:off x="8231078" y="44138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12" name="Rectangle 14"/>
            <p:cNvSpPr>
              <a:spLocks noChangeArrowheads="1"/>
            </p:cNvSpPr>
            <p:nvPr/>
          </p:nvSpPr>
          <p:spPr bwMode="auto">
            <a:xfrm>
              <a:off x="7568646" y="6866706"/>
              <a:ext cx="293671" cy="246099"/>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43</a:t>
              </a:r>
            </a:p>
          </p:txBody>
        </p:sp>
        <p:sp>
          <p:nvSpPr>
            <p:cNvPr id="102408" name="Text Box 15"/>
            <p:cNvSpPr txBox="1">
              <a:spLocks noChangeArrowheads="1"/>
            </p:cNvSpPr>
            <p:nvPr/>
          </p:nvSpPr>
          <p:spPr bwMode="auto">
            <a:xfrm>
              <a:off x="8137416" y="6764392"/>
              <a:ext cx="298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MS PGothic" charset="0"/>
                  <a:cs typeface="MS PGothic" charset="0"/>
                </a:defRPr>
              </a:lvl1pPr>
              <a:lvl2pPr marL="11430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lvl="1" algn="ctr">
                <a:spcBef>
                  <a:spcPct val="50000"/>
                </a:spcBef>
              </a:pPr>
              <a:endParaRPr lang="en-US" sz="1800">
                <a:solidFill>
                  <a:srgbClr val="FFFFFF"/>
                </a:solidFill>
                <a:latin typeface="Kruti Dev 010" charset="0"/>
              </a:endParaRPr>
            </a:p>
          </p:txBody>
        </p:sp>
        <p:sp>
          <p:nvSpPr>
            <p:cNvPr id="102409" name="Text Box 16"/>
            <p:cNvSpPr txBox="1">
              <a:spLocks noChangeArrowheads="1"/>
            </p:cNvSpPr>
            <p:nvPr/>
          </p:nvSpPr>
          <p:spPr bwMode="auto">
            <a:xfrm>
              <a:off x="8035816" y="6764392"/>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latin typeface="Kruti Dev 010" charset="0"/>
              </a:endParaRPr>
            </a:p>
          </p:txBody>
        </p:sp>
        <p:sp>
          <p:nvSpPr>
            <p:cNvPr id="15" name="Rectangle 2"/>
            <p:cNvSpPr>
              <a:spLocks noChangeArrowheads="1"/>
            </p:cNvSpPr>
            <p:nvPr/>
          </p:nvSpPr>
          <p:spPr bwMode="auto">
            <a:xfrm>
              <a:off x="-677938" y="723659"/>
              <a:ext cx="10373710" cy="2182649"/>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Kruti Dev 010" pitchFamily="2" charset="0"/>
                <a:ea typeface="ＭＳ Ｐゴシック" pitchFamily="-84" charset="-128"/>
                <a:cs typeface="+mn-cs"/>
              </a:endParaRPr>
            </a:p>
            <a:p>
              <a:pPr>
                <a:defRPr/>
              </a:pPr>
              <a:r>
                <a:rPr lang="en-US" sz="2800" dirty="0">
                  <a:latin typeface="Kruti Dev 010" pitchFamily="2" charset="0"/>
                  <a:ea typeface="ＭＳ Ｐゴシック" pitchFamily="-84" charset="-128"/>
                  <a:cs typeface="+mn-cs"/>
                </a:rPr>
                <a:t>	</a:t>
              </a:r>
              <a:r>
                <a:rPr lang="en-US" sz="2800" dirty="0">
                  <a:ln>
                    <a:solidFill>
                      <a:schemeClr val="tx1"/>
                    </a:solidFill>
                  </a:ln>
                  <a:latin typeface="Kruti Dev 010" pitchFamily="2" charset="0"/>
                  <a:ea typeface="ＭＳ Ｐゴシック" pitchFamily="-84" charset="-128"/>
                  <a:cs typeface="+mn-cs"/>
                </a:rPr>
                <a:t> </a:t>
              </a:r>
              <a:r>
                <a:rPr lang="en-US" sz="4000" baseline="30000" dirty="0">
                  <a:ln>
                    <a:solidFill>
                      <a:schemeClr val="tx1"/>
                    </a:solidFill>
                  </a:ln>
                  <a:latin typeface="Kruti Dev 010" pitchFamily="2" charset="0"/>
                  <a:ea typeface="ＭＳ Ｐゴシック" pitchFamily="-84" charset="-128"/>
                  <a:cs typeface="+mn-cs"/>
                </a:rPr>
                <a:t>ƒ</a:t>
              </a:r>
              <a:r>
                <a:rPr lang="en-US" sz="3600" dirty="0">
                  <a:ln>
                    <a:solidFill>
                      <a:schemeClr val="tx1"/>
                    </a:solidFill>
                  </a:ln>
                  <a:latin typeface="Kruti Dev 010" pitchFamily="2" charset="0"/>
                  <a:ea typeface="ＭＳ Ｐゴシック" pitchFamily="-84" charset="-128"/>
                  <a:cs typeface="+mn-cs"/>
                </a:rPr>
                <a:t> </a:t>
              </a:r>
              <a:r>
                <a:rPr lang="en-US" sz="4000" dirty="0">
                  <a:ln>
                    <a:solidFill>
                      <a:schemeClr val="tx1"/>
                    </a:solidFill>
                  </a:ln>
                  <a:latin typeface="Kruti Dev 010" pitchFamily="2" charset="0"/>
                  <a:ea typeface="ＭＳ Ｐゴシック" pitchFamily="-84" charset="-128"/>
                  <a:cs typeface="+mn-cs"/>
                </a:rPr>
                <a:t> </a:t>
              </a:r>
              <a:r>
                <a:rPr lang="en-US" sz="3200" dirty="0">
                  <a:ln>
                    <a:solidFill>
                      <a:schemeClr val="tx1"/>
                    </a:solidFill>
                  </a:ln>
                  <a:latin typeface="Kruti Dev 010" pitchFamily="2" charset="0"/>
                  <a:ea typeface="ＭＳ Ｐゴシック" pitchFamily="-84" charset="-128"/>
                  <a:cs typeface="+mn-cs"/>
                </a:rPr>
                <a:t>;</a:t>
              </a:r>
              <a:r>
                <a:rPr lang="en-US" sz="3200" dirty="0" err="1">
                  <a:ln>
                    <a:solidFill>
                      <a:schemeClr val="tx1"/>
                    </a:solidFill>
                  </a:ln>
                  <a:latin typeface="Kruti Dev 010" pitchFamily="2" charset="0"/>
                  <a:ea typeface="ＭＳ Ｐゴシック" pitchFamily="-84" charset="-128"/>
                  <a:cs typeface="+mn-cs"/>
                </a:rPr>
                <a:t>gksok</a:t>
              </a:r>
              <a:r>
                <a:rPr lang="en-US" sz="3200" dirty="0">
                  <a:ln>
                    <a:solidFill>
                      <a:schemeClr val="tx1"/>
                    </a:solidFill>
                  </a:ln>
                  <a:latin typeface="Kruti Dev 010" pitchFamily="2" charset="0"/>
                  <a:ea typeface="ＭＳ Ｐゴシック" pitchFamily="-84" charset="-128"/>
                  <a:cs typeface="+mn-cs"/>
                </a:rPr>
                <a:t> us </a:t>
              </a:r>
              <a:r>
                <a:rPr lang="en-US" sz="3200" dirty="0" err="1">
                  <a:ln>
                    <a:solidFill>
                      <a:schemeClr val="tx1"/>
                    </a:solidFill>
                  </a:ln>
                  <a:latin typeface="Kruti Dev 010" pitchFamily="2" charset="0"/>
                  <a:ea typeface="ＭＳ Ｐゴシック" pitchFamily="-84" charset="-128"/>
                  <a:cs typeface="+mn-cs"/>
                </a:rPr>
                <a:t>vczke</a:t>
              </a:r>
              <a:r>
                <a:rPr lang="en-US" sz="3200" dirty="0">
                  <a:ln>
                    <a:solidFill>
                      <a:schemeClr val="tx1"/>
                    </a:solidFill>
                  </a:ln>
                  <a:latin typeface="Kruti Dev 010" pitchFamily="2" charset="0"/>
                  <a:ea typeface="ＭＳ Ｐゴシック" pitchFamily="-84" charset="-128"/>
                  <a:cs typeface="+mn-cs"/>
                </a:rPr>
                <a:t> ls </a:t>
              </a:r>
              <a:r>
                <a:rPr lang="en-US" sz="3200" dirty="0" err="1">
                  <a:ln>
                    <a:solidFill>
                      <a:schemeClr val="tx1"/>
                    </a:solidFill>
                  </a:ln>
                  <a:latin typeface="Kruti Dev 010" pitchFamily="2" charset="0"/>
                  <a:ea typeface="ＭＳ Ｐゴシック" pitchFamily="-84" charset="-128"/>
                  <a:cs typeface="+mn-cs"/>
                </a:rPr>
                <a:t>dgk</a:t>
              </a:r>
              <a:r>
                <a:rPr lang="en-US" sz="3200" dirty="0">
                  <a:ln>
                    <a:solidFill>
                      <a:schemeClr val="tx1"/>
                    </a:solidFill>
                  </a:ln>
                  <a:latin typeface="Kruti Dev 010" pitchFamily="2" charset="0"/>
                  <a:ea typeface="ＭＳ Ｐゴシック" pitchFamily="-84" charset="-128"/>
                  <a:cs typeface="+mn-cs"/>
                </a:rPr>
                <a:t>] </a:t>
              </a:r>
              <a:r>
                <a:rPr lang="en-US" sz="3200" dirty="0">
                  <a:ln>
                    <a:solidFill>
                      <a:srgbClr val="FFFF00"/>
                    </a:solidFill>
                  </a:ln>
                  <a:solidFill>
                    <a:srgbClr val="FFFF00"/>
                  </a:solidFill>
                  <a:latin typeface="Kruti Dev 010" pitchFamily="2" charset="0"/>
                  <a:ea typeface="ＭＳ Ｐゴシック" pitchFamily="-84" charset="-128"/>
                  <a:cs typeface="+mn-cs"/>
                </a:rPr>
                <a:t>vius ns'k </a:t>
              </a:r>
              <a:r>
                <a:rPr lang="en-US" sz="3200" dirty="0" err="1">
                  <a:ln>
                    <a:solidFill>
                      <a:schemeClr val="tx1"/>
                    </a:solidFill>
                  </a:ln>
                  <a:latin typeface="Kruti Dev 010" pitchFamily="2" charset="0"/>
                  <a:ea typeface="ＭＳ Ｐゴシック" pitchFamily="-84" charset="-128"/>
                  <a:cs typeface="+mn-cs"/>
                </a:rPr>
                <a:t>vkSj</a:t>
              </a:r>
              <a:r>
                <a:rPr lang="en-US" sz="3200" dirty="0">
                  <a:ln>
                    <a:solidFill>
                      <a:schemeClr val="tx1"/>
                    </a:solidFill>
                  </a:ln>
                  <a:latin typeface="Kruti Dev 010" pitchFamily="2" charset="0"/>
                  <a:ea typeface="ＭＳ Ｐゴシック" pitchFamily="-84" charset="-128"/>
                  <a:cs typeface="+mn-cs"/>
                </a:rPr>
                <a:t> </a:t>
              </a:r>
              <a:r>
                <a:rPr lang="en-US" sz="3200" dirty="0" err="1">
                  <a:ln>
                    <a:solidFill>
                      <a:schemeClr val="tx1"/>
                    </a:solidFill>
                  </a:ln>
                  <a:latin typeface="Kruti Dev 010" pitchFamily="2" charset="0"/>
                  <a:ea typeface="ＭＳ Ｐゴシック" pitchFamily="-84" charset="-128"/>
                  <a:cs typeface="+mn-cs"/>
                </a:rPr>
                <a:t>viuh</a:t>
              </a:r>
              <a:r>
                <a:rPr lang="en-US" sz="3200" dirty="0">
                  <a:ln>
                    <a:solidFill>
                      <a:schemeClr val="tx1"/>
                    </a:solidFill>
                  </a:ln>
                  <a:latin typeface="Kruti Dev 010" pitchFamily="2" charset="0"/>
                  <a:ea typeface="ＭＳ Ｐゴシック" pitchFamily="-84" charset="-128"/>
                  <a:cs typeface="+mn-cs"/>
                </a:rPr>
                <a:t> </a:t>
              </a:r>
              <a:r>
                <a:rPr lang="en-US" sz="3200" dirty="0" err="1">
                  <a:ln>
                    <a:solidFill>
                      <a:schemeClr val="tx1"/>
                    </a:solidFill>
                  </a:ln>
                  <a:latin typeface="Kruti Dev 010" pitchFamily="2" charset="0"/>
                  <a:ea typeface="ＭＳ Ｐゴシック" pitchFamily="-84" charset="-128"/>
                  <a:cs typeface="+mn-cs"/>
                </a:rPr>
                <a:t>tUe</a:t>
              </a:r>
              <a:r>
                <a:rPr lang="en-US" sz="3200" dirty="0">
                  <a:ln>
                    <a:solidFill>
                      <a:schemeClr val="tx1"/>
                    </a:solidFill>
                  </a:ln>
                  <a:latin typeface="Kruti Dev 010" pitchFamily="2" charset="0"/>
                  <a:ea typeface="ＭＳ Ｐゴシック" pitchFamily="-84" charset="-128"/>
                  <a:cs typeface="+mn-cs"/>
                </a:rPr>
                <a:t> Hkwfe </a:t>
              </a:r>
            </a:p>
            <a:p>
              <a:pPr>
                <a:defRPr/>
              </a:pPr>
              <a:r>
                <a:rPr lang="en-US" sz="3200" dirty="0">
                  <a:ln>
                    <a:solidFill>
                      <a:schemeClr val="tx1"/>
                    </a:solidFill>
                  </a:ln>
                  <a:latin typeface="Kruti Dev 010" pitchFamily="2" charset="0"/>
                  <a:ea typeface="ＭＳ Ｐゴシック" pitchFamily="-84" charset="-128"/>
                  <a:cs typeface="+mn-cs"/>
                </a:rPr>
                <a:t>            vius </a:t>
              </a:r>
              <a:r>
                <a:rPr lang="en-US" sz="3200" dirty="0" err="1">
                  <a:ln>
                    <a:solidFill>
                      <a:schemeClr val="tx1"/>
                    </a:solidFill>
                  </a:ln>
                  <a:latin typeface="Kruti Dev 010" pitchFamily="2" charset="0"/>
                  <a:ea typeface="ＭＳ Ｐゴシック" pitchFamily="-84" charset="-128"/>
                  <a:cs typeface="+mn-cs"/>
                </a:rPr>
                <a:t>firk</a:t>
              </a:r>
              <a:r>
                <a:rPr lang="en-US" sz="3200" dirty="0">
                  <a:ln>
                    <a:solidFill>
                      <a:schemeClr val="tx1"/>
                    </a:solidFill>
                  </a:ln>
                  <a:latin typeface="Kruti Dev 010" pitchFamily="2" charset="0"/>
                  <a:ea typeface="ＭＳ Ｐゴシック" pitchFamily="-84" charset="-128"/>
                  <a:cs typeface="+mn-cs"/>
                </a:rPr>
                <a:t> ds ?</a:t>
              </a:r>
              <a:r>
                <a:rPr lang="en-US" sz="3200" dirty="0" err="1">
                  <a:ln>
                    <a:solidFill>
                      <a:schemeClr val="tx1"/>
                    </a:solidFill>
                  </a:ln>
                  <a:latin typeface="Kruti Dev 010" pitchFamily="2" charset="0"/>
                  <a:ea typeface="ＭＳ Ｐゴシック" pitchFamily="-84" charset="-128"/>
                  <a:cs typeface="+mn-cs"/>
                </a:rPr>
                <a:t>kj</a:t>
              </a:r>
              <a:r>
                <a:rPr lang="en-US" sz="3200" dirty="0">
                  <a:ln>
                    <a:solidFill>
                      <a:schemeClr val="tx1"/>
                    </a:solidFill>
                  </a:ln>
                  <a:latin typeface="Kruti Dev 010" pitchFamily="2" charset="0"/>
                  <a:ea typeface="ＭＳ Ｐゴシック" pitchFamily="-84" charset="-128"/>
                  <a:cs typeface="+mn-cs"/>
                </a:rPr>
                <a:t> dks </a:t>
              </a:r>
              <a:r>
                <a:rPr lang="en-US" sz="3200" dirty="0" err="1">
                  <a:ln>
                    <a:solidFill>
                      <a:schemeClr val="tx1"/>
                    </a:solidFill>
                  </a:ln>
                  <a:latin typeface="Kruti Dev 010" pitchFamily="2" charset="0"/>
                  <a:ea typeface="ＭＳ Ｐゴシック" pitchFamily="-84" charset="-128"/>
                  <a:cs typeface="+mn-cs"/>
                </a:rPr>
                <a:t>NksMdj</a:t>
              </a:r>
              <a:r>
                <a:rPr lang="en-US" sz="3200" dirty="0">
                  <a:ln>
                    <a:solidFill>
                      <a:schemeClr val="tx1"/>
                    </a:solidFill>
                  </a:ln>
                  <a:latin typeface="Kruti Dev 010" pitchFamily="2" charset="0"/>
                  <a:ea typeface="ＭＳ Ｐゴシック" pitchFamily="-84" charset="-128"/>
                  <a:cs typeface="+mn-cs"/>
                </a:rPr>
                <a:t> ml ns'k esa </a:t>
              </a:r>
              <a:r>
                <a:rPr lang="en-US" sz="3200" dirty="0" err="1">
                  <a:ln>
                    <a:solidFill>
                      <a:schemeClr val="tx1"/>
                    </a:solidFill>
                  </a:ln>
                  <a:latin typeface="Kruti Dev 010" pitchFamily="2" charset="0"/>
                  <a:ea typeface="ＭＳ Ｐゴシック" pitchFamily="-84" charset="-128"/>
                  <a:cs typeface="+mn-cs"/>
                </a:rPr>
                <a:t>pyk</a:t>
              </a:r>
              <a:r>
                <a:rPr lang="en-US" sz="3200" dirty="0">
                  <a:ln>
                    <a:solidFill>
                      <a:schemeClr val="tx1"/>
                    </a:solidFill>
                  </a:ln>
                  <a:latin typeface="Kruti Dev 010" pitchFamily="2" charset="0"/>
                  <a:ea typeface="ＭＳ Ｐゴシック" pitchFamily="-84" charset="-128"/>
                  <a:cs typeface="+mn-cs"/>
                </a:rPr>
                <a:t> </a:t>
              </a:r>
            </a:p>
            <a:p>
              <a:pPr>
                <a:defRPr/>
              </a:pPr>
              <a:r>
                <a:rPr lang="en-US" sz="3200" dirty="0">
                  <a:ln>
                    <a:solidFill>
                      <a:schemeClr val="tx1"/>
                    </a:solidFill>
                  </a:ln>
                  <a:latin typeface="Kruti Dev 010" pitchFamily="2" charset="0"/>
                  <a:ea typeface="ＭＳ Ｐゴシック" pitchFamily="-84" charset="-128"/>
                  <a:cs typeface="+mn-cs"/>
                </a:rPr>
                <a:t>             </a:t>
              </a:r>
              <a:r>
                <a:rPr lang="en-US" sz="3200" dirty="0" err="1">
                  <a:ln>
                    <a:solidFill>
                      <a:schemeClr val="tx1"/>
                    </a:solidFill>
                  </a:ln>
                  <a:latin typeface="Kruti Dev 010" pitchFamily="2" charset="0"/>
                  <a:ea typeface="ＭＳ Ｐゴシック" pitchFamily="-84" charset="-128"/>
                  <a:cs typeface="+mn-cs"/>
                </a:rPr>
                <a:t>tk</a:t>
              </a:r>
              <a:r>
                <a:rPr lang="en-US" sz="3200" dirty="0">
                  <a:ln>
                    <a:solidFill>
                      <a:schemeClr val="tx1"/>
                    </a:solidFill>
                  </a:ln>
                  <a:latin typeface="Kruti Dev 010" pitchFamily="2" charset="0"/>
                  <a:ea typeface="ＭＳ Ｐゴシック" pitchFamily="-84" charset="-128"/>
                  <a:cs typeface="+mn-cs"/>
                </a:rPr>
                <a:t> tks </a:t>
              </a:r>
              <a:r>
                <a:rPr lang="en-US" sz="3200" dirty="0" err="1">
                  <a:ln>
                    <a:solidFill>
                      <a:schemeClr val="tx1"/>
                    </a:solidFill>
                  </a:ln>
                  <a:latin typeface="Kruti Dev 010" pitchFamily="2" charset="0"/>
                  <a:ea typeface="ＭＳ Ｐゴシック" pitchFamily="-84" charset="-128"/>
                  <a:cs typeface="+mn-cs"/>
                </a:rPr>
                <a:t>eSa</a:t>
              </a:r>
              <a:r>
                <a:rPr lang="en-US" sz="3200" dirty="0">
                  <a:ln>
                    <a:solidFill>
                      <a:schemeClr val="tx1"/>
                    </a:solidFill>
                  </a:ln>
                  <a:latin typeface="Kruti Dev 010" pitchFamily="2" charset="0"/>
                  <a:ea typeface="ＭＳ Ｐゴシック" pitchFamily="-84" charset="-128"/>
                  <a:cs typeface="+mn-cs"/>
                </a:rPr>
                <a:t> </a:t>
              </a:r>
              <a:r>
                <a:rPr lang="en-US" sz="3200" dirty="0" err="1">
                  <a:ln>
                    <a:solidFill>
                      <a:schemeClr val="tx1"/>
                    </a:solidFill>
                  </a:ln>
                  <a:latin typeface="Kruti Dev 010" pitchFamily="2" charset="0"/>
                  <a:ea typeface="ＭＳ Ｐゴシック" pitchFamily="-84" charset="-128"/>
                  <a:cs typeface="+mn-cs"/>
                </a:rPr>
                <a:t>rq</a:t>
              </a:r>
              <a:r>
                <a:rPr lang="en-US" sz="3200" dirty="0">
                  <a:ln>
                    <a:solidFill>
                      <a:schemeClr val="tx1"/>
                    </a:solidFill>
                  </a:ln>
                  <a:latin typeface="Kruti Dev 010" pitchFamily="2" charset="0"/>
                  <a:ea typeface="ＭＳ Ｐゴシック" pitchFamily="-84" charset="-128"/>
                  <a:cs typeface="+mn-cs"/>
                </a:rPr>
                <a:t>&gt;s fn[</a:t>
              </a:r>
              <a:r>
                <a:rPr lang="en-US" sz="3200" dirty="0" err="1">
                  <a:ln>
                    <a:solidFill>
                      <a:schemeClr val="tx1"/>
                    </a:solidFill>
                  </a:ln>
                  <a:latin typeface="Kruti Dev 010" pitchFamily="2" charset="0"/>
                  <a:ea typeface="ＭＳ Ｐゴシック" pitchFamily="-84" charset="-128"/>
                  <a:cs typeface="+mn-cs"/>
                </a:rPr>
                <a:t>kkÅaxkA</a:t>
              </a:r>
              <a:endParaRPr lang="en-US" sz="3200" dirty="0">
                <a:ln>
                  <a:solidFill>
                    <a:schemeClr val="tx1"/>
                  </a:solidFill>
                </a:ln>
                <a:latin typeface="Kruti Dev 010" pitchFamily="2" charset="0"/>
                <a:ea typeface="ＭＳ Ｐゴシック" pitchFamily="-84" charset="-128"/>
                <a:cs typeface="+mn-cs"/>
              </a:endParaRPr>
            </a:p>
          </p:txBody>
        </p:sp>
        <p:sp>
          <p:nvSpPr>
            <p:cNvPr id="16" name="Rectangle 9"/>
            <p:cNvSpPr>
              <a:spLocks noChangeArrowheads="1"/>
            </p:cNvSpPr>
            <p:nvPr/>
          </p:nvSpPr>
          <p:spPr bwMode="auto">
            <a:xfrm>
              <a:off x="757565" y="37837"/>
              <a:ext cx="6450013" cy="144398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latin typeface="Kruti Dev 010" pitchFamily="2" charset="0"/>
                  <a:ea typeface="ＭＳ Ｐゴシック" charset="0"/>
                  <a:cs typeface="ＭＳ Ｐゴシック" charset="0"/>
                </a:rPr>
                <a:t>mRifRr ƒ</a:t>
              </a:r>
              <a:r>
                <a:rPr lang="en-US" sz="4400" dirty="0">
                  <a:ln>
                    <a:solidFill>
                      <a:srgbClr val="FFFF00"/>
                    </a:solidFill>
                  </a:ln>
                  <a:solidFill>
                    <a:srgbClr val="DDEE5E"/>
                  </a:solidFill>
                  <a:latin typeface="Kruti Dev 010"/>
                  <a:ea typeface="ＭＳ Ｐゴシック" charset="0"/>
                  <a:cs typeface="ＭＳ Ｐゴシック" charset="0"/>
                </a:rPr>
                <a:t>„</a:t>
              </a:r>
              <a:r>
                <a:rPr lang="en-US" sz="4400" dirty="0">
                  <a:ln>
                    <a:solidFill>
                      <a:srgbClr val="FFFF00"/>
                    </a:solidFill>
                  </a:ln>
                  <a:solidFill>
                    <a:srgbClr val="DDEE5E"/>
                  </a:solidFill>
                  <a:latin typeface="Kruti Dev 010" pitchFamily="2" charset="0"/>
                  <a:ea typeface="ＭＳ Ｐゴシック" charset="0"/>
                  <a:cs typeface="ＭＳ Ｐゴシック" charset="0"/>
                </a:rPr>
                <a:t>%</a:t>
              </a:r>
              <a:r>
                <a:rPr lang="en-US" sz="4400" dirty="0">
                  <a:ln>
                    <a:solidFill>
                      <a:srgbClr val="FFFF00"/>
                    </a:solidFill>
                  </a:ln>
                  <a:solidFill>
                    <a:srgbClr val="DDEE5E"/>
                  </a:solidFill>
                  <a:latin typeface="Kruti Dev 010"/>
                  <a:ea typeface="ＭＳ Ｐゴシック" charset="0"/>
                  <a:cs typeface="ＭＳ Ｐゴシック" charset="0"/>
                </a:rPr>
                <a:t>ƒ</a:t>
              </a:r>
              <a:r>
                <a:rPr lang="en-US" sz="4400" dirty="0">
                  <a:ln>
                    <a:solidFill>
                      <a:srgbClr val="FFFF00"/>
                    </a:solidFill>
                  </a:ln>
                  <a:solidFill>
                    <a:srgbClr val="DDEE5E"/>
                  </a:solidFill>
                  <a:latin typeface="Kruti Dev 010" pitchFamily="2" charset="0"/>
                  <a:ea typeface="ＭＳ Ｐゴシック" charset="0"/>
                  <a:cs typeface="ＭＳ Ｐゴシック" charset="0"/>
                </a:rPr>
                <a:t>&amp;</a:t>
              </a:r>
              <a:r>
                <a:rPr lang="en-US" sz="4400" dirty="0">
                  <a:ln>
                    <a:solidFill>
                      <a:srgbClr val="FFFF00"/>
                    </a:solidFill>
                  </a:ln>
                  <a:solidFill>
                    <a:srgbClr val="DDEE5E"/>
                  </a:solidFill>
                  <a:latin typeface="Kruti Dev 010"/>
                  <a:ea typeface="ＭＳ Ｐゴシック" charset="0"/>
                  <a:cs typeface="ＭＳ Ｐゴシック" charset="0"/>
                </a:rPr>
                <a:t>…</a:t>
              </a:r>
              <a:endParaRPr lang="en-US" sz="4400" dirty="0">
                <a:ln>
                  <a:solidFill>
                    <a:srgbClr val="FFFF00"/>
                  </a:solidFill>
                </a:ln>
                <a:solidFill>
                  <a:srgbClr val="DDEE5E"/>
                </a:solidFill>
                <a:latin typeface="Kruti Dev 010" pitchFamily="2" charset="0"/>
                <a:ea typeface="ＭＳ Ｐゴシック" charset="0"/>
                <a:cs typeface="ＭＳ Ｐゴシック" charset="0"/>
              </a:endParaRPr>
            </a:p>
            <a:p>
              <a:pPr algn="ctr">
                <a:defRPr/>
              </a:pPr>
              <a:r>
                <a:rPr lang="en-US" sz="4400" dirty="0">
                  <a:ln>
                    <a:solidFill>
                      <a:srgbClr val="FFFF00"/>
                    </a:solidFill>
                  </a:ln>
                  <a:solidFill>
                    <a:srgbClr val="DDEE5E"/>
                  </a:solidFill>
                  <a:latin typeface="Kruti Dev 010" pitchFamily="2" charset="0"/>
                  <a:ea typeface="ＭＳ Ｐゴシック" charset="0"/>
                  <a:cs typeface="ＭＳ Ｐゴシック" charset="0"/>
                </a:rPr>
                <a:t>vczkge dks nh xbZ izfrKk;sa</a:t>
              </a:r>
            </a:p>
          </p:txBody>
        </p:sp>
        <p:sp>
          <p:nvSpPr>
            <p:cNvPr id="17" name="Text Box 13"/>
            <p:cNvSpPr txBox="1">
              <a:spLocks noChangeArrowheads="1"/>
            </p:cNvSpPr>
            <p:nvPr/>
          </p:nvSpPr>
          <p:spPr bwMode="auto">
            <a:xfrm>
              <a:off x="-599108" y="2897652"/>
              <a:ext cx="8612078" cy="236988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40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vkSj</a:t>
              </a:r>
              <a:r>
                <a:rPr lang="en-US" sz="3600" b="0" dirty="0">
                  <a:ln>
                    <a:solidFill>
                      <a:schemeClr val="tx1"/>
                    </a:solidFill>
                  </a:ln>
                  <a:latin typeface="Kruti Dev 010" pitchFamily="2" charset="0"/>
                  <a:ea typeface="ＭＳ Ｐゴシック" pitchFamily="-84" charset="-128"/>
                  <a:cs typeface="+mn-cs"/>
                </a:rPr>
                <a:t> eSa rq&gt;l</a:t>
              </a:r>
              <a:r>
                <a:rPr lang="en-US" sz="3600" b="0" dirty="0">
                  <a:latin typeface="Kruti Dev 010" pitchFamily="2" charset="0"/>
                  <a:ea typeface="ＭＳ Ｐゴシック" pitchFamily="-84" charset="-128"/>
                  <a:cs typeface="+mn-cs"/>
                </a:rPr>
                <a:t>s </a:t>
              </a:r>
              <a:r>
                <a:rPr lang="en-US" sz="3600" b="0" dirty="0">
                  <a:ln>
                    <a:solidFill>
                      <a:srgbClr val="FFFF00"/>
                    </a:solidFill>
                  </a:ln>
                  <a:solidFill>
                    <a:srgbClr val="FFFF00"/>
                  </a:solidFill>
                  <a:latin typeface="Kruti Dev 010" pitchFamily="2" charset="0"/>
                  <a:ea typeface="ＭＳ Ｐゴシック" pitchFamily="-84" charset="-128"/>
                  <a:cs typeface="+mn-cs"/>
                </a:rPr>
                <a:t>,d cMh </a:t>
              </a:r>
              <a:r>
                <a:rPr lang="en-US" sz="3600" b="0" dirty="0" err="1">
                  <a:ln>
                    <a:solidFill>
                      <a:srgbClr val="FFFF00"/>
                    </a:solidFill>
                  </a:ln>
                  <a:solidFill>
                    <a:srgbClr val="FFFF00"/>
                  </a:solidFill>
                  <a:latin typeface="Kruti Dev 010" pitchFamily="2" charset="0"/>
                  <a:ea typeface="ＭＳ Ｐゴシック" pitchFamily="-84" charset="-128"/>
                  <a:cs typeface="+mn-cs"/>
                </a:rPr>
                <a:t>tkfr</a:t>
              </a:r>
              <a:r>
                <a:rPr lang="en-US" sz="3600" b="0" dirty="0">
                  <a:ln>
                    <a:solidFill>
                      <a:srgbClr val="FFFF00"/>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cukÅaxk</a:t>
              </a:r>
              <a:endParaRPr lang="en-US" sz="3600" b="0" dirty="0">
                <a:ln>
                  <a:solidFill>
                    <a:schemeClr val="tx1"/>
                  </a:solidFill>
                </a:ln>
                <a:latin typeface="Kruti Dev 010" pitchFamily="2" charset="0"/>
                <a:ea typeface="ＭＳ Ｐゴシック" pitchFamily="-84" charset="-128"/>
                <a:cs typeface="+mn-cs"/>
              </a:endParaRPr>
            </a:p>
            <a:p>
              <a:pPr>
                <a:defRPr/>
              </a:pPr>
              <a:r>
                <a:rPr lang="en-US" sz="36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vkSj</a:t>
              </a:r>
              <a:r>
                <a:rPr lang="en-US" sz="36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rq</a:t>
              </a:r>
              <a:r>
                <a:rPr lang="en-US" sz="3600" b="0" dirty="0">
                  <a:ln>
                    <a:solidFill>
                      <a:schemeClr val="tx1"/>
                    </a:solidFill>
                  </a:ln>
                  <a:latin typeface="Kruti Dev 010" pitchFamily="2" charset="0"/>
                  <a:ea typeface="ＭＳ Ｐゴシック" pitchFamily="-84" charset="-128"/>
                  <a:cs typeface="+mn-cs"/>
                </a:rPr>
                <a:t>&gt;s </a:t>
              </a:r>
              <a:r>
                <a:rPr lang="en-US" sz="3600" b="0" dirty="0" err="1">
                  <a:ln>
                    <a:solidFill>
                      <a:schemeClr val="tx1"/>
                    </a:solidFill>
                  </a:ln>
                  <a:latin typeface="Kruti Dev 010" pitchFamily="2" charset="0"/>
                  <a:ea typeface="ＭＳ Ｐゴシック" pitchFamily="-84" charset="-128"/>
                  <a:cs typeface="+mn-cs"/>
                </a:rPr>
                <a:t>vk'kh"k</a:t>
              </a:r>
              <a:r>
                <a:rPr lang="en-US" sz="36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nwaxk</a:t>
              </a:r>
              <a:r>
                <a:rPr lang="en-US" sz="36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vkSj</a:t>
              </a:r>
              <a:r>
                <a:rPr lang="en-US" sz="36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rsjk</a:t>
              </a:r>
              <a:r>
                <a:rPr lang="en-US" sz="3600" b="0" dirty="0">
                  <a:ln>
                    <a:solidFill>
                      <a:schemeClr val="tx1"/>
                    </a:solidFill>
                  </a:ln>
                  <a:latin typeface="Kruti Dev 010" pitchFamily="2" charset="0"/>
                  <a:ea typeface="ＭＳ Ｐゴシック" pitchFamily="-84" charset="-128"/>
                  <a:cs typeface="+mn-cs"/>
                </a:rPr>
                <a:t> uke </a:t>
              </a:r>
              <a:r>
                <a:rPr lang="en-US" sz="3600" b="0" dirty="0" err="1">
                  <a:ln>
                    <a:solidFill>
                      <a:schemeClr val="tx1"/>
                    </a:solidFill>
                  </a:ln>
                  <a:latin typeface="Kruti Dev 010" pitchFamily="2" charset="0"/>
                  <a:ea typeface="ＭＳ Ｐゴシック" pitchFamily="-84" charset="-128"/>
                  <a:cs typeface="+mn-cs"/>
                </a:rPr>
                <a:t>cMk</a:t>
              </a:r>
              <a:endParaRPr lang="en-US" sz="3200" b="0" dirty="0">
                <a:ln>
                  <a:solidFill>
                    <a:schemeClr val="tx1"/>
                  </a:solidFill>
                </a:ln>
                <a:latin typeface="Kruti Dev 010" pitchFamily="2" charset="0"/>
                <a:ea typeface="ＭＳ Ｐゴシック" pitchFamily="-84" charset="-128"/>
                <a:cs typeface="+mn-cs"/>
              </a:endParaRPr>
            </a:p>
            <a:p>
              <a:pPr>
                <a:defRPr/>
              </a:pPr>
              <a:r>
                <a:rPr lang="en-US" sz="3200" b="0" dirty="0">
                  <a:ln>
                    <a:solidFill>
                      <a:schemeClr val="tx1"/>
                    </a:solidFill>
                  </a:ln>
                  <a:latin typeface="Kruti Dev 010" pitchFamily="2" charset="0"/>
                  <a:ea typeface="ＭＳ Ｐゴシック" pitchFamily="-84" charset="-128"/>
                  <a:cs typeface="+mn-cs"/>
                </a:rPr>
                <a:t>	      d:axk </a:t>
              </a:r>
              <a:r>
                <a:rPr lang="en-US" sz="3200" b="0" dirty="0" err="1">
                  <a:ln>
                    <a:solidFill>
                      <a:schemeClr val="tx1"/>
                    </a:solidFill>
                  </a:ln>
                  <a:latin typeface="Kruti Dev 010" pitchFamily="2" charset="0"/>
                  <a:ea typeface="ＭＳ Ｐゴシック" pitchFamily="-84" charset="-128"/>
                  <a:cs typeface="+mn-cs"/>
                </a:rPr>
                <a:t>vkSj</a:t>
              </a:r>
              <a:r>
                <a:rPr lang="en-US" sz="3200" b="0" dirty="0">
                  <a:ln>
                    <a:solidFill>
                      <a:schemeClr val="tx1"/>
                    </a:solidFill>
                  </a:ln>
                  <a:latin typeface="Kruti Dev 010" pitchFamily="2" charset="0"/>
                  <a:ea typeface="ＭＳ Ｐゴシック" pitchFamily="-84" charset="-128"/>
                  <a:cs typeface="+mn-cs"/>
                </a:rPr>
                <a:t> </a:t>
              </a:r>
              <a:r>
                <a:rPr lang="en-US" sz="3200" b="0" dirty="0" err="1">
                  <a:ln>
                    <a:solidFill>
                      <a:schemeClr val="tx1"/>
                    </a:solidFill>
                  </a:ln>
                  <a:latin typeface="Kruti Dev 010" pitchFamily="2" charset="0"/>
                  <a:ea typeface="ＭＳ Ｐゴシック" pitchFamily="-84" charset="-128"/>
                  <a:cs typeface="+mn-cs"/>
                </a:rPr>
                <a:t>rw</a:t>
              </a:r>
              <a:r>
                <a:rPr lang="en-US" sz="3200" b="0" dirty="0">
                  <a:ln>
                    <a:solidFill>
                      <a:schemeClr val="tx1"/>
                    </a:solidFill>
                  </a:ln>
                  <a:latin typeface="Kruti Dev 010" pitchFamily="2" charset="0"/>
                  <a:ea typeface="ＭＳ Ｐゴシック" pitchFamily="-84" charset="-128"/>
                  <a:cs typeface="+mn-cs"/>
                </a:rPr>
                <a:t> </a:t>
              </a:r>
              <a:r>
                <a:rPr lang="en-US" sz="3200" b="0" dirty="0" err="1">
                  <a:ln>
                    <a:solidFill>
                      <a:schemeClr val="tx1"/>
                    </a:solidFill>
                  </a:ln>
                  <a:latin typeface="Kruti Dev 010" pitchFamily="2" charset="0"/>
                  <a:ea typeface="ＭＳ Ｐゴシック" pitchFamily="-84" charset="-128"/>
                  <a:cs typeface="+mn-cs"/>
                </a:rPr>
                <a:t>vk'kh"k</a:t>
              </a:r>
              <a:r>
                <a:rPr lang="en-US" sz="3200" b="0" dirty="0">
                  <a:ln>
                    <a:solidFill>
                      <a:schemeClr val="tx1"/>
                    </a:solidFill>
                  </a:ln>
                  <a:latin typeface="Kruti Dev 010" pitchFamily="2" charset="0"/>
                  <a:ea typeface="ＭＳ Ｐゴシック" pitchFamily="-84" charset="-128"/>
                  <a:cs typeface="+mn-cs"/>
                </a:rPr>
                <a:t> </a:t>
              </a:r>
              <a:r>
                <a:rPr lang="en-US" sz="3200" b="0" dirty="0" err="1">
                  <a:ln>
                    <a:solidFill>
                      <a:schemeClr val="tx1"/>
                    </a:solidFill>
                  </a:ln>
                  <a:latin typeface="Kruti Dev 010" pitchFamily="2" charset="0"/>
                  <a:ea typeface="ＭＳ Ｐゴシック" pitchFamily="-84" charset="-128"/>
                  <a:cs typeface="+mn-cs"/>
                </a:rPr>
                <a:t>dk</a:t>
              </a:r>
              <a:r>
                <a:rPr lang="en-US" sz="3200" b="0" dirty="0">
                  <a:ln>
                    <a:solidFill>
                      <a:schemeClr val="tx1"/>
                    </a:solidFill>
                  </a:ln>
                  <a:latin typeface="Kruti Dev 010" pitchFamily="2" charset="0"/>
                  <a:ea typeface="ＭＳ Ｐゴシック" pitchFamily="-84" charset="-128"/>
                  <a:cs typeface="+mn-cs"/>
                </a:rPr>
                <a:t> </a:t>
              </a:r>
              <a:r>
                <a:rPr lang="en-US" sz="3200" b="0" dirty="0" err="1">
                  <a:ln>
                    <a:solidFill>
                      <a:schemeClr val="tx1"/>
                    </a:solidFill>
                  </a:ln>
                  <a:latin typeface="Kruti Dev 010" pitchFamily="2" charset="0"/>
                  <a:ea typeface="ＭＳ Ｐゴシック" pitchFamily="-84" charset="-128"/>
                  <a:cs typeface="+mn-cs"/>
                </a:rPr>
                <a:t>ewy</a:t>
              </a:r>
              <a:r>
                <a:rPr lang="en-US" sz="3200" b="0" dirty="0">
                  <a:ln>
                    <a:solidFill>
                      <a:schemeClr val="tx1"/>
                    </a:solidFill>
                  </a:ln>
                  <a:latin typeface="Kruti Dev 010" pitchFamily="2" charset="0"/>
                  <a:ea typeface="ＭＳ Ｐゴシック" pitchFamily="-84" charset="-128"/>
                  <a:cs typeface="+mn-cs"/>
                </a:rPr>
                <a:t> </a:t>
              </a:r>
              <a:r>
                <a:rPr lang="en-US" sz="3200" b="0" dirty="0" err="1">
                  <a:ln>
                    <a:solidFill>
                      <a:schemeClr val="tx1"/>
                    </a:solidFill>
                  </a:ln>
                  <a:latin typeface="Kruti Dev 010" pitchFamily="2" charset="0"/>
                  <a:ea typeface="ＭＳ Ｐゴシック" pitchFamily="-84" charset="-128"/>
                  <a:cs typeface="+mn-cs"/>
                </a:rPr>
                <a:t>gksxkA</a:t>
              </a:r>
              <a:endParaRPr lang="en-US" sz="3200" b="0" dirty="0">
                <a:ln>
                  <a:solidFill>
                    <a:schemeClr val="tx1"/>
                  </a:solidFill>
                </a:ln>
                <a:latin typeface="Kruti Dev 010" pitchFamily="2" charset="0"/>
                <a:ea typeface="ＭＳ Ｐゴシック" pitchFamily="-84" charset="-128"/>
                <a:cs typeface="+mn-cs"/>
              </a:endParaRPr>
            </a:p>
            <a:p>
              <a:pPr>
                <a:defRPr/>
              </a:pPr>
              <a:endParaRPr lang="en-US" sz="4000" dirty="0">
                <a:latin typeface="Kruti Dev 010" pitchFamily="2" charset="0"/>
                <a:ea typeface="ＭＳ Ｐゴシック" pitchFamily="-84" charset="-128"/>
                <a:cs typeface="+mn-cs"/>
              </a:endParaRPr>
            </a:p>
          </p:txBody>
        </p:sp>
        <p:sp>
          <p:nvSpPr>
            <p:cNvPr id="18" name="Text Box 37"/>
            <p:cNvSpPr txBox="1">
              <a:spLocks noChangeArrowheads="1"/>
            </p:cNvSpPr>
            <p:nvPr/>
          </p:nvSpPr>
          <p:spPr bwMode="auto">
            <a:xfrm>
              <a:off x="-457214" y="4781398"/>
              <a:ext cx="9363622" cy="243143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dirty="0">
                  <a:latin typeface="Kruti Dev 010" pitchFamily="2" charset="0"/>
                  <a:ea typeface="ＭＳ Ｐゴシック" pitchFamily="-84" charset="-128"/>
                  <a:cs typeface="+mn-cs"/>
                </a:rPr>
                <a:t>        </a:t>
              </a:r>
              <a:r>
                <a:rPr lang="en-US" sz="3200" baseline="30000" dirty="0">
                  <a:ln>
                    <a:solidFill>
                      <a:schemeClr val="tx1"/>
                    </a:solidFill>
                  </a:ln>
                  <a:latin typeface="Kruti Dev 010" pitchFamily="2" charset="0"/>
                  <a:ea typeface="ＭＳ Ｐゴシック" pitchFamily="-84" charset="-128"/>
                  <a:cs typeface="+mn-cs"/>
                </a:rPr>
                <a:t>…</a:t>
              </a:r>
              <a:r>
                <a:rPr lang="en-US" sz="3200" dirty="0">
                  <a:latin typeface="Kruti Dev 010" pitchFamily="2" charset="0"/>
                  <a:ea typeface="ＭＳ Ｐゴシック" pitchFamily="-84" charset="-128"/>
                  <a:cs typeface="+mn-cs"/>
                </a:rPr>
                <a:t> </a:t>
              </a:r>
              <a:r>
                <a:rPr lang="en-US" sz="3200" dirty="0">
                  <a:ln>
                    <a:solidFill>
                      <a:srgbClr val="FFFF00"/>
                    </a:solidFill>
                  </a:ln>
                  <a:solidFill>
                    <a:schemeClr val="folHlink"/>
                  </a:solidFill>
                  <a:latin typeface="Kruti Dev 010" pitchFamily="2" charset="0"/>
                  <a:ea typeface="ＭＳ Ｐゴシック" pitchFamily="-84" charset="-128"/>
                  <a:cs typeface="+mn-cs"/>
                </a:rPr>
                <a:t>vkSj tks rq&gt;s vk'khokZn nsa] mUgsa eSa vk'kh"k nwaxk( vkSj</a:t>
              </a:r>
              <a:endParaRPr lang="en-US" sz="1800" dirty="0">
                <a:ln>
                  <a:solidFill>
                    <a:srgbClr val="FFFF00"/>
                  </a:solidFill>
                </a:ln>
                <a:solidFill>
                  <a:srgbClr val="000000"/>
                </a:solidFill>
                <a:latin typeface="Kruti Dev 010" pitchFamily="2" charset="0"/>
                <a:ea typeface="ＭＳ Ｐゴシック" pitchFamily="-84" charset="-128"/>
                <a:cs typeface="+mn-cs"/>
              </a:endParaRPr>
            </a:p>
            <a:p>
              <a:pPr>
                <a:defRPr/>
              </a:pPr>
              <a:r>
                <a:rPr lang="en-US" sz="3200" dirty="0">
                  <a:ln>
                    <a:solidFill>
                      <a:srgbClr val="FFFF00"/>
                    </a:solidFill>
                  </a:ln>
                  <a:solidFill>
                    <a:schemeClr val="folHlink"/>
                  </a:solidFill>
                  <a:latin typeface="Kruti Dev 010" pitchFamily="2" charset="0"/>
                  <a:ea typeface="ＭＳ Ｐゴシック" pitchFamily="-84" charset="-128"/>
                  <a:cs typeface="+mn-cs"/>
                </a:rPr>
                <a:t>	 tks rq&gt;s dksls] mls eSa 'kki nwaxk( vkSj HkweaMy ds lkjs</a:t>
              </a:r>
            </a:p>
            <a:p>
              <a:pPr>
                <a:defRPr/>
              </a:pPr>
              <a:r>
                <a:rPr lang="en-US" sz="3200" dirty="0">
                  <a:ln>
                    <a:solidFill>
                      <a:srgbClr val="FFFF00"/>
                    </a:solidFill>
                  </a:ln>
                  <a:solidFill>
                    <a:schemeClr val="folHlink"/>
                  </a:solidFill>
                  <a:latin typeface="Kruti Dev 010" pitchFamily="2" charset="0"/>
                  <a:ea typeface="ＭＳ Ｐゴシック" pitchFamily="-84" charset="-128"/>
                  <a:cs typeface="+mn-cs"/>
                </a:rPr>
                <a:t>	  dqy rsjs }kjk </a:t>
              </a:r>
              <a:r>
                <a:rPr lang="en-US" sz="3200" dirty="0" err="1">
                  <a:ln>
                    <a:solidFill>
                      <a:srgbClr val="FFFF00"/>
                    </a:solidFill>
                  </a:ln>
                  <a:solidFill>
                    <a:schemeClr val="folHlink"/>
                  </a:solidFill>
                  <a:latin typeface="Kruti Dev 010" pitchFamily="2" charset="0"/>
                  <a:ea typeface="ＭＳ Ｐゴシック" pitchFamily="-84" charset="-128"/>
                  <a:cs typeface="+mn-cs"/>
                </a:rPr>
                <a:t>vk'kh"k</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ik,axsA</a:t>
              </a:r>
              <a:r>
                <a:rPr lang="en-US" altLang="ja-JP" sz="2800" dirty="0">
                  <a:ln>
                    <a:solidFill>
                      <a:schemeClr val="tx1"/>
                    </a:solidFill>
                  </a:ln>
                  <a:latin typeface="Kruti Dev 010" pitchFamily="2" charset="0"/>
                  <a:ea typeface="ＭＳ Ｐゴシック" pitchFamily="-84" charset="-128"/>
                  <a:cs typeface="+mn-cs"/>
                </a:rPr>
                <a:t> </a:t>
              </a:r>
            </a:p>
            <a:p>
              <a:pPr>
                <a:defRPr/>
              </a:pPr>
              <a:r>
                <a:rPr lang="en-US" altLang="ja-JP" sz="2800" dirty="0">
                  <a:ln>
                    <a:solidFill>
                      <a:schemeClr val="tx1"/>
                    </a:solidFill>
                  </a:ln>
                  <a:latin typeface="Kruti Dev 010" pitchFamily="2" charset="0"/>
                  <a:ea typeface="ＭＳ Ｐゴシック" pitchFamily="-84" charset="-128"/>
                  <a:cs typeface="+mn-cs"/>
                </a:rPr>
                <a:t>         ¼,uvkbZoh½</a:t>
              </a:r>
            </a:p>
            <a:p>
              <a:pPr>
                <a:defRPr/>
              </a:pPr>
              <a:endParaRPr lang="en-US" sz="2800" dirty="0">
                <a:ln>
                  <a:solidFill>
                    <a:schemeClr val="tx1"/>
                  </a:solidFill>
                </a:ln>
                <a:latin typeface="Kruti Dev 010" pitchFamily="2" charset="0"/>
                <a:ea typeface="ＭＳ Ｐゴシック" pitchFamily="-84" charset="-128"/>
                <a:cs typeface="+mn-cs"/>
              </a:endParaRPr>
            </a:p>
          </p:txBody>
        </p:sp>
      </p:grpSp>
      <p:sp>
        <p:nvSpPr>
          <p:cNvPr id="102404" name="Rectangle 5"/>
          <p:cNvSpPr>
            <a:spLocks noChangeArrowheads="1"/>
          </p:cNvSpPr>
          <p:nvPr/>
        </p:nvSpPr>
        <p:spPr bwMode="auto">
          <a:xfrm>
            <a:off x="-46038" y="0"/>
            <a:ext cx="9144001" cy="6858000"/>
          </a:xfrm>
          <a:prstGeom prst="rect">
            <a:avLst/>
          </a:prstGeom>
          <a:solidFill>
            <a:srgbClr val="10101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613382" name="Text Box 6"/>
          <p:cNvSpPr txBox="1">
            <a:spLocks noChangeArrowheads="1"/>
          </p:cNvSpPr>
          <p:nvPr/>
        </p:nvSpPr>
        <p:spPr bwMode="auto">
          <a:xfrm>
            <a:off x="1371600" y="814310"/>
            <a:ext cx="6080761" cy="563231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8000" dirty="0">
                <a:ln>
                  <a:solidFill>
                    <a:srgbClr val="FFFF00"/>
                  </a:solidFill>
                </a:ln>
                <a:solidFill>
                  <a:srgbClr val="FBF43D"/>
                </a:solidFill>
                <a:effectLst>
                  <a:glow rad="228600">
                    <a:schemeClr val="accent6">
                      <a:satMod val="175000"/>
                      <a:alpha val="40000"/>
                    </a:schemeClr>
                  </a:glow>
                  <a:outerShdw blurRad="38100" dist="38100" dir="2700000" algn="tl">
                    <a:srgbClr val="000000">
                      <a:alpha val="43137"/>
                    </a:srgbClr>
                  </a:outerShdw>
                </a:effectLst>
                <a:latin typeface="Kruti Dev 010" pitchFamily="2" charset="0"/>
              </a:rPr>
              <a:t>D;k ge bu 'kCnksa dks</a:t>
            </a:r>
          </a:p>
          <a:p>
            <a:pPr algn="ctr">
              <a:spcBef>
                <a:spcPct val="50000"/>
              </a:spcBef>
              <a:defRPr/>
            </a:pPr>
            <a:r>
              <a:rPr lang="en-US" sz="8000" dirty="0">
                <a:ln>
                  <a:solidFill>
                    <a:srgbClr val="FFFF00"/>
                  </a:solidFill>
                </a:ln>
                <a:solidFill>
                  <a:srgbClr val="FBF43D"/>
                </a:solidFill>
                <a:effectLst>
                  <a:glow rad="228600">
                    <a:schemeClr val="accent6">
                      <a:satMod val="175000"/>
                      <a:alpha val="40000"/>
                    </a:schemeClr>
                  </a:glow>
                  <a:outerShdw blurRad="38100" dist="38100" dir="2700000" algn="tl">
                    <a:srgbClr val="000000">
                      <a:alpha val="43137"/>
                    </a:srgbClr>
                  </a:outerShdw>
                </a:effectLst>
                <a:latin typeface="Kruti Dev 010" pitchFamily="2" charset="0"/>
              </a:rPr>
              <a:t>ewY;oku tkurs gSa \</a:t>
            </a:r>
            <a:endParaRPr lang="en-US" sz="6000" dirty="0">
              <a:ln>
                <a:solidFill>
                  <a:srgbClr val="FFFF00"/>
                </a:solidFill>
              </a:ln>
              <a:solidFill>
                <a:srgbClr val="FBF43D"/>
              </a:solidFill>
              <a:effectLst>
                <a:glow rad="228600">
                  <a:schemeClr val="accent6">
                    <a:satMod val="175000"/>
                    <a:alpha val="40000"/>
                  </a:schemeClr>
                </a:glow>
                <a:outerShdw blurRad="38100" dist="38100" dir="2700000" algn="tl">
                  <a:srgbClr val="000000">
                    <a:alpha val="43137"/>
                  </a:srgbClr>
                </a:outerShdw>
              </a:effectLst>
              <a:latin typeface="Kruti Dev 010" pitchFamily="2" charset="0"/>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0" name="Oval 10"/>
          <p:cNvSpPr>
            <a:spLocks noChangeArrowheads="1"/>
          </p:cNvSpPr>
          <p:nvPr/>
        </p:nvSpPr>
        <p:spPr bwMode="auto">
          <a:xfrm>
            <a:off x="2979738" y="2549525"/>
            <a:ext cx="2443162" cy="746125"/>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grpSp>
        <p:nvGrpSpPr>
          <p:cNvPr id="104450" name="Group 14"/>
          <p:cNvGrpSpPr>
            <a:grpSpLocks/>
          </p:cNvGrpSpPr>
          <p:nvPr/>
        </p:nvGrpSpPr>
        <p:grpSpPr bwMode="auto">
          <a:xfrm>
            <a:off x="-854075" y="-220663"/>
            <a:ext cx="10109200" cy="7016751"/>
            <a:chOff x="-854566" y="-220717"/>
            <a:chExt cx="10108928" cy="7016805"/>
          </a:xfrm>
        </p:grpSpPr>
        <p:sp>
          <p:nvSpPr>
            <p:cNvPr id="104452"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endParaRPr>
            </a:p>
          </p:txBody>
        </p:sp>
        <p:sp>
          <p:nvSpPr>
            <p:cNvPr id="522249" name="Oval 9"/>
            <p:cNvSpPr>
              <a:spLocks noChangeArrowheads="1"/>
            </p:cNvSpPr>
            <p:nvPr/>
          </p:nvSpPr>
          <p:spPr bwMode="auto">
            <a:xfrm>
              <a:off x="4382456" y="1055644"/>
              <a:ext cx="1387438" cy="623892"/>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
          <p:nvSpPr>
            <p:cNvPr id="522251" name="Oval 11"/>
            <p:cNvSpPr>
              <a:spLocks noChangeArrowheads="1"/>
            </p:cNvSpPr>
            <p:nvPr/>
          </p:nvSpPr>
          <p:spPr bwMode="auto">
            <a:xfrm>
              <a:off x="-514" y="4130654"/>
              <a:ext cx="7819815" cy="2538433"/>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
          <p:nvSpPr>
            <p:cNvPr id="522254" name="Rectangle 14"/>
            <p:cNvSpPr>
              <a:spLocks noChangeArrowheads="1"/>
            </p:cNvSpPr>
            <p:nvPr/>
          </p:nvSpPr>
          <p:spPr bwMode="auto">
            <a:xfrm>
              <a:off x="8100281" y="6530973"/>
              <a:ext cx="339716" cy="244477"/>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4456" name="Text Box 15"/>
            <p:cNvSpPr txBox="1">
              <a:spLocks noChangeArrowheads="1"/>
            </p:cNvSpPr>
            <p:nvPr/>
          </p:nvSpPr>
          <p:spPr bwMode="auto">
            <a:xfrm>
              <a:off x="8669338" y="6429375"/>
              <a:ext cx="298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MS PGothic" charset="0"/>
                  <a:cs typeface="MS PGothic" charset="0"/>
                </a:defRPr>
              </a:lvl1pPr>
              <a:lvl2pPr marL="11430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lvl="1" algn="ctr">
                <a:spcBef>
                  <a:spcPct val="50000"/>
                </a:spcBef>
              </a:pPr>
              <a:endParaRPr lang="en-US" sz="1800">
                <a:solidFill>
                  <a:srgbClr val="FFFFFF"/>
                </a:solidFill>
              </a:endParaRPr>
            </a:p>
          </p:txBody>
        </p:sp>
        <p:sp>
          <p:nvSpPr>
            <p:cNvPr id="104457" name="Text Box 16"/>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endParaRPr>
            </a:p>
          </p:txBody>
        </p:sp>
        <p:sp>
          <p:nvSpPr>
            <p:cNvPr id="11" name="Rectangle 2"/>
            <p:cNvSpPr>
              <a:spLocks noChangeArrowheads="1"/>
            </p:cNvSpPr>
            <p:nvPr/>
          </p:nvSpPr>
          <p:spPr bwMode="auto">
            <a:xfrm>
              <a:off x="-854566" y="540239"/>
              <a:ext cx="10108928" cy="2244204"/>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Kruti Dev 050 " pitchFamily="2" charset="0"/>
                <a:ea typeface="ＭＳ Ｐゴシック" pitchFamily="-84" charset="-128"/>
                <a:cs typeface="+mn-cs"/>
              </a:endParaRPr>
            </a:p>
            <a:p>
              <a:pPr>
                <a:defRPr/>
              </a:pPr>
              <a:r>
                <a:rPr lang="en-US" sz="2800" dirty="0">
                  <a:latin typeface="Kruti Dev 050 " pitchFamily="2" charset="0"/>
                  <a:ea typeface="ＭＳ Ｐゴシック" pitchFamily="-84" charset="-128"/>
                  <a:cs typeface="+mn-cs"/>
                </a:rPr>
                <a:t>	 </a:t>
              </a:r>
              <a:r>
                <a:rPr lang="en-US" sz="3600" baseline="30000" dirty="0">
                  <a:ln>
                    <a:solidFill>
                      <a:schemeClr val="tx1"/>
                    </a:solidFill>
                  </a:ln>
                  <a:latin typeface="Kruti Dev 050 " pitchFamily="2" charset="0"/>
                  <a:ea typeface="ＭＳ Ｐゴシック" pitchFamily="-84" charset="-128"/>
                  <a:cs typeface="+mn-cs"/>
                </a:rPr>
                <a:t>1</a:t>
              </a:r>
              <a:r>
                <a:rPr lang="en-US" sz="3200" dirty="0">
                  <a:ln>
                    <a:solidFill>
                      <a:schemeClr val="tx1"/>
                    </a:solidFill>
                  </a:ln>
                  <a:latin typeface="Kruti Dev 050 " pitchFamily="2" charset="0"/>
                  <a:ea typeface="ＭＳ Ｐゴシック" pitchFamily="-84" charset="-128"/>
                  <a:cs typeface="+mn-cs"/>
                </a:rPr>
                <a:t> </a:t>
              </a:r>
              <a:r>
                <a:rPr lang="en-US" sz="3600" dirty="0">
                  <a:ln>
                    <a:solidFill>
                      <a:schemeClr val="tx1"/>
                    </a:solidFill>
                  </a:ln>
                  <a:latin typeface="Kruti Dev 050 " pitchFamily="2" charset="0"/>
                  <a:ea typeface="ＭＳ Ｐゴシック" pitchFamily="-84" charset="-128"/>
                  <a:cs typeface="+mn-cs"/>
                </a:rPr>
                <a:t> ;gksok us vczke ls dgk] </a:t>
              </a:r>
              <a:r>
                <a:rPr lang="en-US" sz="3600" dirty="0">
                  <a:ln>
                    <a:solidFill>
                      <a:srgbClr val="FFFF00"/>
                    </a:solidFill>
                  </a:ln>
                  <a:solidFill>
                    <a:srgbClr val="FFFF00"/>
                  </a:solidFill>
                  <a:latin typeface="Kruti Dev 050 " pitchFamily="2" charset="0"/>
                  <a:ea typeface="ＭＳ Ｐゴシック" pitchFamily="-84" charset="-128"/>
                  <a:cs typeface="+mn-cs"/>
                </a:rPr>
                <a:t>vius ns'k </a:t>
              </a:r>
              <a:r>
                <a:rPr lang="en-US" sz="3600" dirty="0">
                  <a:ln>
                    <a:solidFill>
                      <a:schemeClr val="tx1"/>
                    </a:solidFill>
                  </a:ln>
                  <a:latin typeface="Kruti Dev 050 " pitchFamily="2" charset="0"/>
                  <a:ea typeface="ＭＳ Ｐゴシック" pitchFamily="-84" charset="-128"/>
                  <a:cs typeface="+mn-cs"/>
                </a:rPr>
                <a:t>vkSj viuh tUe Hkwfe </a:t>
              </a:r>
            </a:p>
            <a:p>
              <a:pPr>
                <a:defRPr/>
              </a:pPr>
              <a:r>
                <a:rPr lang="en-US" sz="3600" dirty="0">
                  <a:ln>
                    <a:solidFill>
                      <a:schemeClr val="tx1"/>
                    </a:solidFill>
                  </a:ln>
                  <a:latin typeface="Kruti Dev 050 " pitchFamily="2" charset="0"/>
                  <a:ea typeface="ＭＳ Ｐゴシック" pitchFamily="-84" charset="-128"/>
                  <a:cs typeface="+mn-cs"/>
                </a:rPr>
                <a:t>	   vkSj vius firk ds ?kj dks NksMdj ml ns'k esa pyk tk </a:t>
              </a:r>
            </a:p>
            <a:p>
              <a:pPr>
                <a:defRPr/>
              </a:pPr>
              <a:r>
                <a:rPr lang="en-US" sz="3600" dirty="0">
                  <a:ln>
                    <a:solidFill>
                      <a:schemeClr val="tx1"/>
                    </a:solidFill>
                  </a:ln>
                  <a:latin typeface="Kruti Dev 050 " pitchFamily="2" charset="0"/>
                  <a:ea typeface="ＭＳ Ｐゴシック" pitchFamily="-84" charset="-128"/>
                  <a:cs typeface="+mn-cs"/>
                </a:rPr>
                <a:t>	   tks eSa rq&gt;s fn[kkÅaxkA</a:t>
              </a:r>
            </a:p>
          </p:txBody>
        </p:sp>
        <p:sp>
          <p:nvSpPr>
            <p:cNvPr id="12" name="Rectangle 9"/>
            <p:cNvSpPr>
              <a:spLocks noChangeArrowheads="1"/>
            </p:cNvSpPr>
            <p:nvPr/>
          </p:nvSpPr>
          <p:spPr bwMode="auto">
            <a:xfrm>
              <a:off x="1169276" y="-220717"/>
              <a:ext cx="6450013" cy="144398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latin typeface="Kruti Dev 050 " pitchFamily="2" charset="0"/>
                  <a:ea typeface="ＭＳ Ｐゴシック" charset="0"/>
                  <a:cs typeface="ＭＳ Ｐゴシック" charset="0"/>
                </a:rPr>
                <a:t>mRifRr 12%1&amp;3</a:t>
              </a:r>
            </a:p>
            <a:p>
              <a:pPr algn="ctr">
                <a:defRPr/>
              </a:pPr>
              <a:r>
                <a:rPr lang="en-US" sz="4400" dirty="0">
                  <a:ln>
                    <a:solidFill>
                      <a:srgbClr val="FFFF00"/>
                    </a:solidFill>
                  </a:ln>
                  <a:solidFill>
                    <a:srgbClr val="DDEE5E"/>
                  </a:solidFill>
                  <a:latin typeface="Kruti Dev 050 " pitchFamily="2" charset="0"/>
                  <a:ea typeface="ＭＳ Ｐゴシック" charset="0"/>
                  <a:cs typeface="ＭＳ Ｐゴシック" charset="0"/>
                </a:rPr>
                <a:t>vczkge dks nh xbZ izfrKk;sa</a:t>
              </a:r>
            </a:p>
          </p:txBody>
        </p:sp>
        <p:sp>
          <p:nvSpPr>
            <p:cNvPr id="13" name="Text Box 13"/>
            <p:cNvSpPr txBox="1">
              <a:spLocks noChangeArrowheads="1"/>
            </p:cNvSpPr>
            <p:nvPr/>
          </p:nvSpPr>
          <p:spPr bwMode="auto">
            <a:xfrm>
              <a:off x="-760852" y="2548759"/>
              <a:ext cx="8612078" cy="249299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b="0" dirty="0">
                  <a:latin typeface="Kruti Dev 050 " pitchFamily="2" charset="0"/>
                  <a:ea typeface="ＭＳ Ｐゴシック" pitchFamily="-84" charset="-128"/>
                  <a:cs typeface="+mn-cs"/>
                </a:rPr>
                <a:t>	</a:t>
              </a:r>
              <a:r>
                <a:rPr lang="en-US" sz="4000" b="0" baseline="30000" dirty="0">
                  <a:latin typeface="Kruti Dev 050 " pitchFamily="2" charset="0"/>
                  <a:ea typeface="ＭＳ Ｐゴシック" pitchFamily="-84" charset="-128"/>
                  <a:cs typeface="+mn-cs"/>
                </a:rPr>
                <a:t>2</a:t>
              </a:r>
              <a:r>
                <a:rPr lang="en-US" sz="4000" b="0" dirty="0">
                  <a:latin typeface="Kruti Dev 050 " pitchFamily="2" charset="0"/>
                  <a:ea typeface="ＭＳ Ｐゴシック" pitchFamily="-84" charset="-128"/>
                  <a:cs typeface="+mn-cs"/>
                </a:rPr>
                <a:t>  vkSj eSa rq&gt;ls </a:t>
              </a:r>
              <a:r>
                <a:rPr lang="en-US" sz="4000" b="0" dirty="0">
                  <a:ln>
                    <a:solidFill>
                      <a:srgbClr val="FFFF00"/>
                    </a:solidFill>
                  </a:ln>
                  <a:solidFill>
                    <a:srgbClr val="FFFF00"/>
                  </a:solidFill>
                  <a:latin typeface="Kruti Dev 050 " pitchFamily="2" charset="0"/>
                  <a:ea typeface="ＭＳ Ｐゴシック" pitchFamily="-84" charset="-128"/>
                  <a:cs typeface="+mn-cs"/>
                </a:rPr>
                <a:t>,d cMh tkfr</a:t>
              </a:r>
              <a:r>
                <a:rPr lang="en-US" sz="4000" b="0" dirty="0">
                  <a:ln>
                    <a:solidFill>
                      <a:srgbClr val="FFFF00"/>
                    </a:solidFill>
                  </a:ln>
                  <a:latin typeface="Kruti Dev 050 " pitchFamily="2" charset="0"/>
                  <a:ea typeface="ＭＳ Ｐゴシック" pitchFamily="-84" charset="-128"/>
                  <a:cs typeface="+mn-cs"/>
                </a:rPr>
                <a:t> </a:t>
              </a:r>
              <a:r>
                <a:rPr lang="en-US" sz="4000" b="0" dirty="0">
                  <a:latin typeface="Kruti Dev 050 " pitchFamily="2" charset="0"/>
                  <a:ea typeface="ＭＳ Ｐゴシック" pitchFamily="-84" charset="-128"/>
                  <a:cs typeface="+mn-cs"/>
                </a:rPr>
                <a:t>cukÅaxk vkSj </a:t>
              </a:r>
            </a:p>
            <a:p>
              <a:pPr>
                <a:defRPr/>
              </a:pPr>
              <a:r>
                <a:rPr lang="en-US" sz="4000" b="0" dirty="0">
                  <a:latin typeface="Kruti Dev 050 " pitchFamily="2" charset="0"/>
                  <a:ea typeface="ＭＳ Ｐゴシック" pitchFamily="-84" charset="-128"/>
                  <a:cs typeface="+mn-cs"/>
                </a:rPr>
                <a:t>	  rq&gt;s vk'kh"k nwaxk vkSj rsjk uke cMk </a:t>
              </a:r>
            </a:p>
            <a:p>
              <a:pPr>
                <a:defRPr/>
              </a:pPr>
              <a:r>
                <a:rPr lang="en-US" sz="4000" b="0" dirty="0">
                  <a:latin typeface="Kruti Dev 050 " pitchFamily="2" charset="0"/>
                  <a:ea typeface="ＭＳ Ｐゴシック" pitchFamily="-84" charset="-128"/>
                  <a:cs typeface="+mn-cs"/>
                </a:rPr>
                <a:t>	  d:axk vkSj rw vk'kh"k dk ewy gksxkA</a:t>
              </a:r>
            </a:p>
            <a:p>
              <a:pPr>
                <a:defRPr/>
              </a:pPr>
              <a:endParaRPr lang="en-US" sz="3600" dirty="0">
                <a:latin typeface="Kruti Dev 050 " pitchFamily="2" charset="0"/>
                <a:ea typeface="ＭＳ Ｐゴシック" pitchFamily="-84" charset="-128"/>
                <a:cs typeface="+mn-cs"/>
              </a:endParaRPr>
            </a:p>
          </p:txBody>
        </p:sp>
        <p:sp>
          <p:nvSpPr>
            <p:cNvPr id="14" name="Text Box 37"/>
            <p:cNvSpPr txBox="1">
              <a:spLocks noChangeArrowheads="1"/>
            </p:cNvSpPr>
            <p:nvPr/>
          </p:nvSpPr>
          <p:spPr bwMode="auto">
            <a:xfrm>
              <a:off x="-599108" y="4636738"/>
              <a:ext cx="8437562" cy="156966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dirty="0">
                  <a:latin typeface="Kruti Dev 050 " pitchFamily="2" charset="0"/>
                  <a:ea typeface="ＭＳ Ｐゴシック" pitchFamily="-84" charset="-128"/>
                  <a:cs typeface="+mn-cs"/>
                </a:rPr>
                <a:t>      </a:t>
              </a:r>
              <a:r>
                <a:rPr lang="en-US" sz="2800" baseline="30000" dirty="0">
                  <a:ln>
                    <a:solidFill>
                      <a:schemeClr val="tx1"/>
                    </a:solidFill>
                  </a:ln>
                  <a:latin typeface="Kruti Dev 050 " pitchFamily="2" charset="0"/>
                  <a:ea typeface="ＭＳ Ｐゴシック" pitchFamily="-84" charset="-128"/>
                  <a:cs typeface="+mn-cs"/>
                </a:rPr>
                <a:t>3</a:t>
              </a:r>
              <a:r>
                <a:rPr lang="en-US" sz="2800" dirty="0">
                  <a:latin typeface="Kruti Dev 050 " pitchFamily="2" charset="0"/>
                  <a:ea typeface="ＭＳ Ｐゴシック" pitchFamily="-84" charset="-128"/>
                  <a:cs typeface="+mn-cs"/>
                </a:rPr>
                <a:t> </a:t>
              </a:r>
              <a:r>
                <a:rPr lang="en-US" sz="3200" dirty="0">
                  <a:ln>
                    <a:solidFill>
                      <a:srgbClr val="FFFF00"/>
                    </a:solidFill>
                  </a:ln>
                  <a:solidFill>
                    <a:schemeClr val="folHlink"/>
                  </a:solidFill>
                  <a:latin typeface="Kruti Dev 050 " pitchFamily="2" charset="0"/>
                  <a:ea typeface="ＭＳ Ｐゴシック" pitchFamily="-84" charset="-128"/>
                  <a:cs typeface="+mn-cs"/>
                </a:rPr>
                <a:t>vkSj tks rq&gt;s vk'khokZn nsa] mUgsa eSa vk'kh"k nwaxk( vkSj</a:t>
              </a:r>
              <a:endParaRPr lang="en-US" sz="1800" dirty="0">
                <a:ln>
                  <a:solidFill>
                    <a:srgbClr val="FFFF00"/>
                  </a:solidFill>
                </a:ln>
                <a:solidFill>
                  <a:srgbClr val="000000"/>
                </a:solidFill>
                <a:latin typeface="Kruti Dev 050 " pitchFamily="2" charset="0"/>
                <a:ea typeface="ＭＳ Ｐゴシック" pitchFamily="-84" charset="-128"/>
                <a:cs typeface="+mn-cs"/>
              </a:endParaRPr>
            </a:p>
            <a:p>
              <a:pPr>
                <a:defRPr/>
              </a:pPr>
              <a:r>
                <a:rPr lang="en-US" sz="3200" dirty="0">
                  <a:ln>
                    <a:solidFill>
                      <a:srgbClr val="FFFF00"/>
                    </a:solidFill>
                  </a:ln>
                  <a:solidFill>
                    <a:schemeClr val="folHlink"/>
                  </a:solidFill>
                  <a:latin typeface="Kruti Dev 050 " pitchFamily="2" charset="0"/>
                  <a:ea typeface="ＭＳ Ｐゴシック" pitchFamily="-84" charset="-128"/>
                  <a:cs typeface="+mn-cs"/>
                </a:rPr>
                <a:t>	 tks rq&gt;s dksls] mls eSa 'kki nwaxk( vkSj HkweaMy ds lkjs</a:t>
              </a:r>
            </a:p>
            <a:p>
              <a:pPr>
                <a:defRPr/>
              </a:pPr>
              <a:r>
                <a:rPr lang="en-US" sz="3200" dirty="0">
                  <a:ln>
                    <a:solidFill>
                      <a:srgbClr val="FFFF00"/>
                    </a:solidFill>
                  </a:ln>
                  <a:solidFill>
                    <a:schemeClr val="folHlink"/>
                  </a:solidFill>
                  <a:latin typeface="Kruti Dev 050 " pitchFamily="2" charset="0"/>
                  <a:ea typeface="ＭＳ Ｐゴシック" pitchFamily="-84" charset="-128"/>
                  <a:cs typeface="+mn-cs"/>
                </a:rPr>
                <a:t>	 dqy rsjs }kjk vk'kh"k ik,axsA</a:t>
              </a:r>
              <a:endParaRPr lang="en-US" sz="2800" dirty="0">
                <a:latin typeface="Kruti Dev 050 " pitchFamily="2" charset="0"/>
                <a:ea typeface="ＭＳ Ｐゴシック" pitchFamily="-84" charset="-128"/>
                <a:cs typeface="+mn-cs"/>
              </a:endParaRPr>
            </a:p>
          </p:txBody>
        </p:sp>
      </p:grpSp>
      <p:sp>
        <p:nvSpPr>
          <p:cNvPr id="16" name="Rectangle 15"/>
          <p:cNvSpPr/>
          <p:nvPr/>
        </p:nvSpPr>
        <p:spPr>
          <a:xfrm>
            <a:off x="7304692" y="6050219"/>
            <a:ext cx="1386918" cy="523220"/>
          </a:xfrm>
          <a:prstGeom prst="rect">
            <a:avLst/>
          </a:prstGeom>
        </p:spPr>
        <p:txBody>
          <a:bodyPr wrap="none">
            <a:spAutoFit/>
          </a:bodyPr>
          <a:lstStyle/>
          <a:p>
            <a:pPr>
              <a:defRPr/>
            </a:pPr>
            <a:r>
              <a:rPr lang="en-US" altLang="ja-JP" sz="2800" dirty="0">
                <a:ln>
                  <a:solidFill>
                    <a:schemeClr val="tx1"/>
                  </a:solidFill>
                </a:ln>
                <a:latin typeface="Kruti Dev 050 " pitchFamily="2" charset="0"/>
                <a:ea typeface="ＭＳ Ｐゴシック" pitchFamily="-84" charset="-128"/>
                <a:cs typeface="+mn-cs"/>
              </a:rPr>
              <a:t>¼,uvkbZoh½</a:t>
            </a:r>
            <a:endParaRPr lang="en-US" sz="2800" dirty="0">
              <a:ln>
                <a:solidFill>
                  <a:schemeClr val="tx1"/>
                </a:solidFill>
              </a:ln>
              <a:latin typeface="Comic Sans MS" pitchFamily="66"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22250"/>
                                        </p:tgtEl>
                                        <p:attrNameLst>
                                          <p:attrName>style.visibility</p:attrName>
                                        </p:attrNameLst>
                                      </p:cBhvr>
                                      <p:to>
                                        <p:strVal val="visible"/>
                                      </p:to>
                                    </p:set>
                                    <p:anim calcmode="lin" valueType="num">
                                      <p:cBhvr>
                                        <p:cTn id="7" dur="500" fill="hold"/>
                                        <p:tgtEl>
                                          <p:spTgt spid="522250"/>
                                        </p:tgtEl>
                                        <p:attrNameLst>
                                          <p:attrName>ppt_w</p:attrName>
                                        </p:attrNameLst>
                                      </p:cBhvr>
                                      <p:tavLst>
                                        <p:tav tm="0">
                                          <p:val>
                                            <p:strVal val="2/3*#ppt_w"/>
                                          </p:val>
                                        </p:tav>
                                        <p:tav tm="100000">
                                          <p:val>
                                            <p:strVal val="#ppt_w"/>
                                          </p:val>
                                        </p:tav>
                                      </p:tavLst>
                                    </p:anim>
                                    <p:anim calcmode="lin" valueType="num">
                                      <p:cBhvr>
                                        <p:cTn id="8" dur="500" fill="hold"/>
                                        <p:tgtEl>
                                          <p:spTgt spid="5222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7847013" y="411163"/>
            <a:ext cx="7847013" cy="101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rgbClr val="00008A"/>
              </a:solidFill>
              <a:latin typeface="Times New Roman" charset="0"/>
            </a:endParaRPr>
          </a:p>
          <a:p>
            <a:r>
              <a:rPr lang="en-US" sz="2800">
                <a:solidFill>
                  <a:srgbClr val="00008A"/>
                </a:solidFill>
                <a:latin typeface="Times New Roman" charset="0"/>
              </a:rPr>
              <a:t>	</a:t>
            </a:r>
          </a:p>
        </p:txBody>
      </p:sp>
      <p:grpSp>
        <p:nvGrpSpPr>
          <p:cNvPr id="106498" name="Group 9"/>
          <p:cNvGrpSpPr>
            <a:grpSpLocks/>
          </p:cNvGrpSpPr>
          <p:nvPr/>
        </p:nvGrpSpPr>
        <p:grpSpPr bwMode="auto">
          <a:xfrm>
            <a:off x="-728663" y="0"/>
            <a:ext cx="10140951" cy="6796088"/>
            <a:chOff x="-728453" y="0"/>
            <a:chExt cx="10140457" cy="6796088"/>
          </a:xfrm>
        </p:grpSpPr>
        <p:sp>
          <p:nvSpPr>
            <p:cNvPr id="106506"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endParaRPr>
            </a:p>
          </p:txBody>
        </p:sp>
        <p:sp>
          <p:nvSpPr>
            <p:cNvPr id="14" name="Rectangle 14"/>
            <p:cNvSpPr>
              <a:spLocks noChangeArrowheads="1"/>
            </p:cNvSpPr>
            <p:nvPr/>
          </p:nvSpPr>
          <p:spPr bwMode="auto">
            <a:xfrm>
              <a:off x="8100793" y="6530975"/>
              <a:ext cx="33970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6508" name="Text Box 15"/>
            <p:cNvSpPr txBox="1">
              <a:spLocks noChangeArrowheads="1"/>
            </p:cNvSpPr>
            <p:nvPr/>
          </p:nvSpPr>
          <p:spPr bwMode="auto">
            <a:xfrm>
              <a:off x="8669338" y="6429375"/>
              <a:ext cx="298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MS PGothic" charset="0"/>
                  <a:cs typeface="MS PGothic" charset="0"/>
                </a:defRPr>
              </a:lvl1pPr>
              <a:lvl2pPr marL="11430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lvl="1" algn="ctr">
                <a:spcBef>
                  <a:spcPct val="50000"/>
                </a:spcBef>
              </a:pPr>
              <a:endParaRPr lang="en-US" sz="1800">
                <a:solidFill>
                  <a:srgbClr val="FFFFFF"/>
                </a:solidFill>
              </a:endParaRPr>
            </a:p>
          </p:txBody>
        </p:sp>
        <p:sp>
          <p:nvSpPr>
            <p:cNvPr id="106509" name="Text Box 16"/>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endParaRPr>
            </a:p>
          </p:txBody>
        </p:sp>
        <p:sp>
          <p:nvSpPr>
            <p:cNvPr id="17" name="Rectangle 2"/>
            <p:cNvSpPr>
              <a:spLocks noChangeArrowheads="1"/>
            </p:cNvSpPr>
            <p:nvPr/>
          </p:nvSpPr>
          <p:spPr bwMode="auto">
            <a:xfrm>
              <a:off x="-728453" y="634834"/>
              <a:ext cx="10140457" cy="2244204"/>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Kruti Dev 050 " pitchFamily="2" charset="0"/>
                <a:ea typeface="ＭＳ Ｐゴシック" pitchFamily="-84" charset="-128"/>
                <a:cs typeface="+mn-cs"/>
              </a:endParaRPr>
            </a:p>
            <a:p>
              <a:pPr>
                <a:defRPr/>
              </a:pPr>
              <a:r>
                <a:rPr lang="en-US" sz="2800" dirty="0">
                  <a:latin typeface="Kruti Dev 050 " pitchFamily="2" charset="0"/>
                  <a:ea typeface="ＭＳ Ｐゴシック" pitchFamily="-84" charset="-128"/>
                  <a:cs typeface="+mn-cs"/>
                </a:rPr>
                <a:t>	 </a:t>
              </a:r>
              <a:r>
                <a:rPr lang="en-US" sz="3600" baseline="30000" dirty="0">
                  <a:ln>
                    <a:solidFill>
                      <a:srgbClr val="0066FF"/>
                    </a:solidFill>
                  </a:ln>
                  <a:solidFill>
                    <a:srgbClr val="0066FF"/>
                  </a:solidFill>
                  <a:effectLst>
                    <a:outerShdw blurRad="38100" dist="38100" dir="2700000" algn="tl">
                      <a:srgbClr val="000000">
                        <a:alpha val="43137"/>
                      </a:srgbClr>
                    </a:outerShdw>
                  </a:effectLst>
                  <a:latin typeface="Kruti Dev 050 " pitchFamily="2" charset="0"/>
                  <a:ea typeface="ＭＳ Ｐゴシック" pitchFamily="-84" charset="-128"/>
                  <a:cs typeface="+mn-cs"/>
                </a:rPr>
                <a:t>1</a:t>
              </a:r>
              <a:r>
                <a:rPr lang="en-US" sz="3200" dirty="0">
                  <a:ln>
                    <a:solidFill>
                      <a:srgbClr val="0066FF"/>
                    </a:solidFill>
                  </a:ln>
                  <a:solidFill>
                    <a:srgbClr val="0066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a:t>
              </a:r>
              <a:r>
                <a:rPr lang="en-US" sz="3600" dirty="0">
                  <a:ln>
                    <a:solidFill>
                      <a:srgbClr val="0066FF"/>
                    </a:solidFill>
                  </a:ln>
                  <a:solidFill>
                    <a:srgbClr val="0066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;gksok us vczke ls dgk] vius ns'k vkSj viuh tUe Hkwfe </a:t>
              </a:r>
            </a:p>
            <a:p>
              <a:pPr>
                <a:defRPr/>
              </a:pPr>
              <a:r>
                <a:rPr lang="en-US" sz="3600" dirty="0">
                  <a:ln>
                    <a:solidFill>
                      <a:srgbClr val="0066FF"/>
                    </a:solidFill>
                  </a:ln>
                  <a:solidFill>
                    <a:srgbClr val="0066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vkSj vius firk ds ?kj dks NksMdj ml ns'k esa pyk tk </a:t>
              </a:r>
            </a:p>
            <a:p>
              <a:pPr>
                <a:defRPr/>
              </a:pPr>
              <a:r>
                <a:rPr lang="en-US" sz="3600" dirty="0">
                  <a:ln>
                    <a:solidFill>
                      <a:srgbClr val="0066FF"/>
                    </a:solidFill>
                  </a:ln>
                  <a:solidFill>
                    <a:srgbClr val="0066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tks eSa rq&gt;s fn[kkÅaxkA</a:t>
              </a:r>
            </a:p>
          </p:txBody>
        </p:sp>
        <p:sp>
          <p:nvSpPr>
            <p:cNvPr id="18" name="Rectangle 9"/>
            <p:cNvSpPr>
              <a:spLocks noChangeArrowheads="1"/>
            </p:cNvSpPr>
            <p:nvPr/>
          </p:nvSpPr>
          <p:spPr bwMode="auto">
            <a:xfrm>
              <a:off x="1232337" y="0"/>
              <a:ext cx="6450013" cy="156709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800" dirty="0">
                  <a:ln>
                    <a:solidFill>
                      <a:srgbClr val="FFFF00"/>
                    </a:solidFill>
                  </a:ln>
                  <a:solidFill>
                    <a:srgbClr val="DDEE5E"/>
                  </a:solidFill>
                  <a:latin typeface="Kruti Dev 050 " pitchFamily="2" charset="0"/>
                  <a:ea typeface="ＭＳ Ｐゴシック" charset="0"/>
                  <a:cs typeface="ＭＳ Ｐゴシック" charset="0"/>
                </a:rPr>
                <a:t>mRifRr 12%1&amp;3</a:t>
              </a:r>
            </a:p>
            <a:p>
              <a:pPr algn="ctr">
                <a:defRPr/>
              </a:pPr>
              <a:r>
                <a:rPr lang="en-US" sz="4800" dirty="0">
                  <a:ln>
                    <a:solidFill>
                      <a:srgbClr val="FFFF00"/>
                    </a:solidFill>
                  </a:ln>
                  <a:solidFill>
                    <a:srgbClr val="DDEE5E"/>
                  </a:solidFill>
                  <a:latin typeface="Kruti Dev 050 " pitchFamily="2" charset="0"/>
                  <a:ea typeface="ＭＳ Ｐゴシック" charset="0"/>
                  <a:cs typeface="ＭＳ Ｐゴシック" charset="0"/>
                </a:rPr>
                <a:t>vczkge dks nh xbZ izfrKk;sa</a:t>
              </a:r>
            </a:p>
          </p:txBody>
        </p:sp>
        <p:sp>
          <p:nvSpPr>
            <p:cNvPr id="19" name="Text Box 13"/>
            <p:cNvSpPr txBox="1">
              <a:spLocks noChangeArrowheads="1"/>
            </p:cNvSpPr>
            <p:nvPr/>
          </p:nvSpPr>
          <p:spPr bwMode="auto">
            <a:xfrm>
              <a:off x="-662172" y="2706413"/>
              <a:ext cx="8612078" cy="255454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b="0" dirty="0">
                  <a:latin typeface="Kruti Dev 050 " pitchFamily="2" charset="0"/>
                  <a:ea typeface="ＭＳ Ｐゴシック" pitchFamily="-84" charset="-128"/>
                  <a:cs typeface="+mn-cs"/>
                </a:rPr>
                <a:t>	</a:t>
              </a:r>
              <a:r>
                <a:rPr lang="en-US" sz="4000" b="0" baseline="300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2</a:t>
              </a:r>
              <a:r>
                <a:rPr lang="en-US" sz="4000" b="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vkSj eSa rq&gt;ls ,d cMh tkfr cukÅaxk vkSj </a:t>
              </a:r>
            </a:p>
            <a:p>
              <a:pPr>
                <a:defRPr/>
              </a:pPr>
              <a:r>
                <a:rPr lang="en-US" sz="4000" b="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rq&gt;s vk'kh"k nwaxk vkSj rsjk uke cMk </a:t>
              </a:r>
            </a:p>
            <a:p>
              <a:pPr>
                <a:defRPr/>
              </a:pPr>
              <a:r>
                <a:rPr lang="en-US" sz="4000" b="0" dirty="0">
                  <a:ln>
                    <a:solidFill>
                      <a:schemeClr val="accent6">
                        <a:lumMod val="50000"/>
                        <a:lumOff val="50000"/>
                      </a:schemeClr>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d:axk vkSj rw vk'kh"k dk ewy gksxkA</a:t>
              </a:r>
            </a:p>
            <a:p>
              <a:pPr>
                <a:defRPr/>
              </a:pPr>
              <a:endParaRPr lang="en-US" sz="4000" dirty="0">
                <a:effectLst>
                  <a:outerShdw blurRad="38100" dist="38100" dir="2700000" algn="tl">
                    <a:srgbClr val="000000">
                      <a:alpha val="43137"/>
                    </a:srgbClr>
                  </a:outerShdw>
                </a:effectLst>
                <a:latin typeface="Kruti Dev 050 " pitchFamily="2" charset="0"/>
                <a:ea typeface="ＭＳ Ｐゴシック" pitchFamily="-84" charset="-128"/>
                <a:cs typeface="+mn-cs"/>
              </a:endParaRPr>
            </a:p>
          </p:txBody>
        </p:sp>
        <p:sp>
          <p:nvSpPr>
            <p:cNvPr id="20" name="Text Box 37"/>
            <p:cNvSpPr txBox="1">
              <a:spLocks noChangeArrowheads="1"/>
            </p:cNvSpPr>
            <p:nvPr/>
          </p:nvSpPr>
          <p:spPr bwMode="auto">
            <a:xfrm>
              <a:off x="-486262" y="4543648"/>
              <a:ext cx="8437562" cy="156966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3200" dirty="0">
                  <a:ln>
                    <a:solidFill>
                      <a:schemeClr val="accent6">
                        <a:lumMod val="50000"/>
                        <a:lumOff val="50000"/>
                      </a:schemeClr>
                    </a:solidFill>
                  </a:ln>
                  <a:solidFill>
                    <a:srgbClr val="0000FF"/>
                  </a:solidFill>
                  <a:latin typeface="Kruti Dev 050 " pitchFamily="2" charset="0"/>
                  <a:ea typeface="ＭＳ Ｐゴシック" pitchFamily="-84" charset="-128"/>
                  <a:cs typeface="+mn-cs"/>
                </a:rPr>
                <a:t>      </a:t>
              </a:r>
              <a:r>
                <a:rPr lang="en-US" sz="3200" baseline="300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3</a:t>
              </a:r>
              <a:r>
                <a:rPr lang="en-US" sz="32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vkSj tks rq&gt;s vk'khokZn nsa] mUgsa eSa vk'kh"k nwaxk( vkSj</a:t>
              </a:r>
              <a:endParaRPr lang="en-US" sz="18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endParaRPr>
            </a:p>
            <a:p>
              <a:pPr>
                <a:defRPr/>
              </a:pPr>
              <a:r>
                <a:rPr lang="en-US" sz="32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tks rq&gt;s dksls] mls eSa 'kki nwaxk( vkSj HkweaMy ds lkjs</a:t>
              </a:r>
            </a:p>
            <a:p>
              <a:pPr>
                <a:defRPr/>
              </a:pPr>
              <a:r>
                <a:rPr lang="en-US" sz="32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dqy rsjs }kjk vk'kh"k ik,axsA</a:t>
              </a:r>
            </a:p>
          </p:txBody>
        </p:sp>
      </p:grpSp>
      <p:grpSp>
        <p:nvGrpSpPr>
          <p:cNvPr id="106499" name="Group 21"/>
          <p:cNvGrpSpPr>
            <a:grpSpLocks/>
          </p:cNvGrpSpPr>
          <p:nvPr/>
        </p:nvGrpSpPr>
        <p:grpSpPr bwMode="auto">
          <a:xfrm>
            <a:off x="488950" y="106363"/>
            <a:ext cx="8655050" cy="6699250"/>
            <a:chOff x="488926" y="106363"/>
            <a:chExt cx="8655074" cy="6699250"/>
          </a:xfrm>
        </p:grpSpPr>
        <p:sp>
          <p:nvSpPr>
            <p:cNvPr id="106500"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endParaRPr>
            </a:p>
          </p:txBody>
        </p:sp>
        <p:sp>
          <p:nvSpPr>
            <p:cNvPr id="477196" name="Rectangle 12"/>
            <p:cNvSpPr>
              <a:spLocks noChangeArrowheads="1"/>
            </p:cNvSpPr>
            <p:nvPr/>
          </p:nvSpPr>
          <p:spPr bwMode="auto">
            <a:xfrm>
              <a:off x="8101010" y="6530975"/>
              <a:ext cx="339726"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
          <p:nvSpPr>
            <p:cNvPr id="106502" name="Text Box 15"/>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rPr>
                <a:t>1</a:t>
              </a:r>
            </a:p>
          </p:txBody>
        </p:sp>
        <p:sp>
          <p:nvSpPr>
            <p:cNvPr id="21" name="Rectangle 20"/>
            <p:cNvSpPr/>
            <p:nvPr/>
          </p:nvSpPr>
          <p:spPr>
            <a:xfrm>
              <a:off x="6469119" y="6034454"/>
              <a:ext cx="1481496" cy="523220"/>
            </a:xfrm>
            <a:prstGeom prst="rect">
              <a:avLst/>
            </a:prstGeom>
          </p:spPr>
          <p:txBody>
            <a:bodyPr wrap="none">
              <a:spAutoFit/>
            </a:bodyPr>
            <a:lstStyle/>
            <a:p>
              <a:pPr>
                <a:defRPr/>
              </a:pPr>
              <a:r>
                <a:rPr lang="en-US" altLang="ja-JP" sz="2800" dirty="0">
                  <a:ln>
                    <a:solidFill>
                      <a:srgbClr val="00FFFF"/>
                    </a:solidFill>
                  </a:ln>
                  <a:solidFill>
                    <a:srgbClr val="00FFFF"/>
                  </a:solidFill>
                  <a:latin typeface="Kruti Dev 050 " pitchFamily="2" charset="0"/>
                  <a:ea typeface="ＭＳ Ｐゴシック" pitchFamily="-84" charset="-128"/>
                  <a:cs typeface="+mn-cs"/>
                </a:rPr>
                <a:t>¼,uvkbZoh½]</a:t>
              </a:r>
              <a:endParaRPr lang="en-US" sz="2800" dirty="0">
                <a:ln>
                  <a:solidFill>
                    <a:srgbClr val="00FFFF"/>
                  </a:solidFill>
                </a:ln>
                <a:solidFill>
                  <a:srgbClr val="00FFFF"/>
                </a:solidFill>
                <a:latin typeface="Comic Sans MS" pitchFamily="66" charset="0"/>
                <a:ea typeface="ＭＳ Ｐゴシック" pitchFamily="34" charset="-128"/>
                <a:cs typeface="+mn-cs"/>
              </a:endParaRPr>
            </a:p>
          </p:txBody>
        </p:sp>
        <p:sp>
          <p:nvSpPr>
            <p:cNvPr id="477189" name="Text Box 5"/>
            <p:cNvSpPr txBox="1">
              <a:spLocks noChangeArrowheads="1"/>
            </p:cNvSpPr>
            <p:nvPr/>
          </p:nvSpPr>
          <p:spPr bwMode="auto">
            <a:xfrm>
              <a:off x="536156" y="1228302"/>
              <a:ext cx="7958138" cy="175432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dirty="0">
                  <a:ln>
                    <a:solidFill>
                      <a:srgbClr val="FFFF00"/>
                    </a:solidFill>
                  </a:ln>
                  <a:solidFill>
                    <a:schemeClr val="folHlink"/>
                  </a:solidFill>
                  <a:latin typeface="Kruti Dev 050 " pitchFamily="2" charset="0"/>
                </a:rPr>
                <a:t>D;k ;s 'kCn vkt Hkh mrus gh oS/k gSa ftrus vczkge ds le; esa Fks\</a:t>
              </a:r>
            </a:p>
          </p:txBody>
        </p:sp>
        <p:sp>
          <p:nvSpPr>
            <p:cNvPr id="477198" name="Text Box 14"/>
            <p:cNvSpPr txBox="1">
              <a:spLocks noChangeArrowheads="1"/>
            </p:cNvSpPr>
            <p:nvPr/>
          </p:nvSpPr>
          <p:spPr bwMode="auto">
            <a:xfrm>
              <a:off x="488926" y="3233368"/>
              <a:ext cx="8655074" cy="273921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ts val="600"/>
                </a:spcBef>
                <a:defRPr/>
              </a:pPr>
              <a:r>
                <a:rPr lang="en-US" sz="5400" dirty="0">
                  <a:ln>
                    <a:solidFill>
                      <a:srgbClr val="FFFF00"/>
                    </a:solidFill>
                  </a:ln>
                  <a:solidFill>
                    <a:schemeClr val="folHlink"/>
                  </a:solidFill>
                  <a:latin typeface="Kruti Dev 050 " pitchFamily="2" charset="0"/>
                  <a:ea typeface="ＭＳ Ｐゴシック" pitchFamily="-84" charset="-128"/>
                  <a:cs typeface="+mn-cs"/>
                </a:rPr>
                <a:t>vU;Fkk---- vxj ugha -----</a:t>
              </a:r>
            </a:p>
            <a:p>
              <a:pPr algn="ctr">
                <a:spcBef>
                  <a:spcPts val="600"/>
                </a:spcBef>
                <a:defRPr/>
              </a:pPr>
              <a:r>
                <a:rPr lang="en-US" sz="5400" dirty="0">
                  <a:ln>
                    <a:solidFill>
                      <a:srgbClr val="FFFF00"/>
                    </a:solidFill>
                  </a:ln>
                  <a:solidFill>
                    <a:schemeClr val="folHlink"/>
                  </a:solidFill>
                  <a:latin typeface="Kruti Dev 050 " pitchFamily="2" charset="0"/>
                  <a:ea typeface="ＭＳ Ｐゴシック" pitchFamily="-84" charset="-128"/>
                  <a:cs typeface="+mn-cs"/>
                </a:rPr>
                <a:t>ckbZcy ds vkSj dkSuls </a:t>
              </a:r>
              <a:r>
                <a:rPr lang="en-US" sz="5400" i="1" dirty="0">
                  <a:ln>
                    <a:solidFill>
                      <a:srgbClr val="00FFFF"/>
                    </a:solidFill>
                  </a:ln>
                  <a:solidFill>
                    <a:srgbClr val="00FFFF"/>
                  </a:solidFill>
                  <a:latin typeface="Kruti Dev 050 " pitchFamily="2" charset="0"/>
                  <a:ea typeface="ＭＳ Ｐゴシック" pitchFamily="-84" charset="-128"/>
                  <a:cs typeface="+mn-cs"/>
                </a:rPr>
                <a:t>vU; Hkkxksa</a:t>
              </a:r>
              <a:r>
                <a:rPr lang="en-US" sz="5400" dirty="0">
                  <a:ln>
                    <a:solidFill>
                      <a:srgbClr val="00FFFF"/>
                    </a:solidFill>
                  </a:ln>
                  <a:solidFill>
                    <a:schemeClr val="folHlink"/>
                  </a:solidFill>
                  <a:latin typeface="Kruti Dev 050 " pitchFamily="2" charset="0"/>
                  <a:ea typeface="ＭＳ Ｐゴシック" pitchFamily="-84" charset="-128"/>
                  <a:cs typeface="+mn-cs"/>
                </a:rPr>
                <a:t> </a:t>
              </a:r>
              <a:r>
                <a:rPr lang="en-US" sz="5400" dirty="0">
                  <a:ln>
                    <a:solidFill>
                      <a:srgbClr val="FFFF00"/>
                    </a:solidFill>
                  </a:ln>
                  <a:solidFill>
                    <a:schemeClr val="folHlink"/>
                  </a:solidFill>
                  <a:latin typeface="Kruti Dev 050 " pitchFamily="2" charset="0"/>
                  <a:ea typeface="ＭＳ Ｐゴシック" pitchFamily="-84" charset="-128"/>
                  <a:cs typeface="+mn-cs"/>
                </a:rPr>
                <a:t>dks</a:t>
              </a:r>
            </a:p>
            <a:p>
              <a:pPr algn="ctr">
                <a:spcBef>
                  <a:spcPts val="600"/>
                </a:spcBef>
                <a:defRPr/>
              </a:pPr>
              <a:r>
                <a:rPr lang="en-US" sz="5400" dirty="0">
                  <a:ln>
                    <a:solidFill>
                      <a:srgbClr val="FFFF00"/>
                    </a:solidFill>
                  </a:ln>
                  <a:solidFill>
                    <a:schemeClr val="folHlink"/>
                  </a:solidFill>
                  <a:latin typeface="Kruti Dev 050 " pitchFamily="2" charset="0"/>
                  <a:ea typeface="ＭＳ Ｐゴシック" pitchFamily="-84" charset="-128"/>
                  <a:cs typeface="+mn-cs"/>
                </a:rPr>
                <a:t>vki oS/k ugha Bgjk;saxs \</a:t>
              </a:r>
              <a:r>
                <a:rPr lang="en-US" sz="4800" dirty="0">
                  <a:ln>
                    <a:solidFill>
                      <a:srgbClr val="FFFF00"/>
                    </a:solidFill>
                  </a:ln>
                  <a:solidFill>
                    <a:schemeClr val="folHlink"/>
                  </a:solidFill>
                  <a:latin typeface="Comic Sans MS" pitchFamily="66" charset="0"/>
                  <a:ea typeface="ＭＳ Ｐゴシック" pitchFamily="-84" charset="-128"/>
                  <a:cs typeface="+mn-cs"/>
                </a:rPr>
                <a:t> </a:t>
              </a:r>
            </a:p>
          </p:txBody>
        </p:sp>
      </p:gr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10358438" y="3114675"/>
            <a:ext cx="7847012" cy="89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2800">
              <a:solidFill>
                <a:srgbClr val="00008A"/>
              </a:solidFill>
              <a:latin typeface="Kruti Dev 010" charset="0"/>
            </a:endParaRPr>
          </a:p>
          <a:p>
            <a:r>
              <a:rPr lang="en-US" sz="2400">
                <a:solidFill>
                  <a:srgbClr val="00008A"/>
                </a:solidFill>
                <a:latin typeface="Kruti Dev 010" charset="0"/>
              </a:rPr>
              <a:t>	</a:t>
            </a:r>
            <a:endParaRPr lang="en-US" sz="2400">
              <a:solidFill>
                <a:srgbClr val="000099"/>
              </a:solidFill>
              <a:latin typeface="Kruti Dev 010" charset="0"/>
            </a:endParaRPr>
          </a:p>
        </p:txBody>
      </p:sp>
      <p:sp>
        <p:nvSpPr>
          <p:cNvPr id="17" name="Rectangle 2"/>
          <p:cNvSpPr>
            <a:spLocks noChangeArrowheads="1"/>
          </p:cNvSpPr>
          <p:nvPr/>
        </p:nvSpPr>
        <p:spPr bwMode="auto">
          <a:xfrm>
            <a:off x="-996457" y="839786"/>
            <a:ext cx="10140457" cy="1997983"/>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2800" dirty="0">
              <a:latin typeface="Kruti Dev 010" pitchFamily="2" charset="0"/>
              <a:ea typeface="ＭＳ Ｐゴシック" pitchFamily="-84" charset="-128"/>
              <a:cs typeface="+mn-cs"/>
            </a:endParaRPr>
          </a:p>
          <a:p>
            <a:pPr>
              <a:defRPr/>
            </a:pPr>
            <a:r>
              <a:rPr lang="en-US" sz="2400" dirty="0">
                <a:latin typeface="Kruti Dev 010" pitchFamily="2" charset="0"/>
                <a:ea typeface="ＭＳ Ｐゴシック" pitchFamily="-84" charset="-128"/>
                <a:cs typeface="+mn-cs"/>
              </a:rPr>
              <a:t>	  </a:t>
            </a:r>
            <a:r>
              <a:rPr lang="en-US" sz="3200" baseline="30000" dirty="0">
                <a:ln>
                  <a:solidFill>
                    <a:srgbClr val="0066FF"/>
                  </a:solidFill>
                </a:ln>
                <a:solidFill>
                  <a:srgbClr val="0066FF"/>
                </a:solidFill>
                <a:effectLst>
                  <a:outerShdw blurRad="38100" dist="38100" dir="2700000" algn="tl">
                    <a:srgbClr val="000000">
                      <a:alpha val="43137"/>
                    </a:srgbClr>
                  </a:outerShdw>
                </a:effectLst>
                <a:latin typeface="Kruti Dev 010"/>
                <a:ea typeface="ＭＳ Ｐゴシック" pitchFamily="-84" charset="-128"/>
                <a:cs typeface="+mn-cs"/>
              </a:rPr>
              <a:t>ƒ</a:t>
            </a:r>
            <a:r>
              <a:rPr lang="en-US" sz="3200" dirty="0">
                <a:ln>
                  <a:solidFill>
                    <a:srgbClr val="0066FF"/>
                  </a:solidFill>
                </a:ln>
                <a:solidFill>
                  <a:srgbClr val="0066FF"/>
                </a:solidFill>
                <a:effectLst>
                  <a:outerShdw blurRad="38100" dist="38100" dir="2700000" algn="tl">
                    <a:srgbClr val="000000">
                      <a:alpha val="43137"/>
                    </a:srgbClr>
                  </a:outerShdw>
                </a:effectLst>
                <a:latin typeface="Kruti Dev 010" pitchFamily="2" charset="0"/>
                <a:ea typeface="ＭＳ Ｐゴシック" pitchFamily="-84" charset="-128"/>
                <a:cs typeface="+mn-cs"/>
              </a:rPr>
              <a:t> ;gksok us vczke ls dgk] vius ns'k vkSj viuh tUe Hkwfe </a:t>
            </a:r>
          </a:p>
          <a:p>
            <a:pPr>
              <a:defRPr/>
            </a:pPr>
            <a:r>
              <a:rPr lang="en-US" sz="3200" dirty="0">
                <a:ln>
                  <a:solidFill>
                    <a:srgbClr val="0066FF"/>
                  </a:solidFill>
                </a:ln>
                <a:solidFill>
                  <a:srgbClr val="0066FF"/>
                </a:solidFill>
                <a:effectLst>
                  <a:outerShdw blurRad="38100" dist="38100" dir="2700000" algn="tl">
                    <a:srgbClr val="000000">
                      <a:alpha val="43137"/>
                    </a:srgbClr>
                  </a:outerShdw>
                </a:effectLst>
                <a:latin typeface="Kruti Dev 010" pitchFamily="2" charset="0"/>
                <a:ea typeface="ＭＳ Ｐゴシック" pitchFamily="-84" charset="-128"/>
                <a:cs typeface="+mn-cs"/>
              </a:rPr>
              <a:t>	   vkSj vius firk ds ?kj dks NksMdj ml ns'k esa pyk tk </a:t>
            </a:r>
          </a:p>
          <a:p>
            <a:pPr>
              <a:defRPr/>
            </a:pPr>
            <a:r>
              <a:rPr lang="en-US" sz="3200" dirty="0">
                <a:ln>
                  <a:solidFill>
                    <a:srgbClr val="0066FF"/>
                  </a:solidFill>
                </a:ln>
                <a:solidFill>
                  <a:srgbClr val="0066FF"/>
                </a:solidFill>
                <a:effectLst>
                  <a:outerShdw blurRad="38100" dist="38100" dir="2700000" algn="tl">
                    <a:srgbClr val="000000">
                      <a:alpha val="43137"/>
                    </a:srgbClr>
                  </a:outerShdw>
                </a:effectLst>
                <a:latin typeface="Kruti Dev 010" pitchFamily="2" charset="0"/>
                <a:ea typeface="ＭＳ Ｐゴシック" pitchFamily="-84" charset="-128"/>
                <a:cs typeface="+mn-cs"/>
              </a:rPr>
              <a:t>	   tks eSa rq&gt;s fn[kkÅaxkA</a:t>
            </a:r>
          </a:p>
        </p:txBody>
      </p:sp>
      <p:sp>
        <p:nvSpPr>
          <p:cNvPr id="18" name="Text Box 13"/>
          <p:cNvSpPr txBox="1">
            <a:spLocks noChangeArrowheads="1"/>
          </p:cNvSpPr>
          <p:nvPr/>
        </p:nvSpPr>
        <p:spPr bwMode="auto">
          <a:xfrm>
            <a:off x="-867127" y="2974426"/>
            <a:ext cx="8612078" cy="230832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400" b="0" dirty="0">
                <a:latin typeface="Kruti Dev 010" pitchFamily="2" charset="0"/>
                <a:ea typeface="ＭＳ Ｐゴシック" pitchFamily="-84" charset="-128"/>
                <a:cs typeface="+mn-cs"/>
              </a:rPr>
              <a:t>	</a:t>
            </a:r>
            <a:r>
              <a:rPr lang="en-US" sz="3600" b="0" baseline="3000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600" b="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vkSj eSa rq&gt;ls ,d cMh tkfr cukÅaxk vkSj </a:t>
            </a:r>
          </a:p>
          <a:p>
            <a:pPr>
              <a:defRPr/>
            </a:pPr>
            <a:r>
              <a:rPr lang="en-US" sz="3600" b="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rq&gt;s vk'kh"k nwaxk vkSj rsjk uke cMk </a:t>
            </a:r>
          </a:p>
          <a:p>
            <a:pPr>
              <a:defRPr/>
            </a:pPr>
            <a:r>
              <a:rPr lang="en-US" sz="3600" b="0" dirty="0">
                <a:ln>
                  <a:solidFill>
                    <a:schemeClr val="accent6">
                      <a:lumMod val="50000"/>
                      <a:lumOff val="50000"/>
                    </a:schemeClr>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d:axk vkSj rw vk'kh"k dk ewy gksxkA</a:t>
            </a:r>
          </a:p>
          <a:p>
            <a:pPr>
              <a:defRPr/>
            </a:pPr>
            <a:endParaRPr lang="en-US" sz="3600" dirty="0">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21" name="Text Box 37"/>
          <p:cNvSpPr txBox="1">
            <a:spLocks noChangeArrowheads="1"/>
          </p:cNvSpPr>
          <p:nvPr/>
        </p:nvSpPr>
        <p:spPr bwMode="auto">
          <a:xfrm>
            <a:off x="-817345" y="4858959"/>
            <a:ext cx="8437562" cy="138499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dirty="0">
                <a:ln>
                  <a:solidFill>
                    <a:schemeClr val="accent6">
                      <a:lumMod val="50000"/>
                      <a:lumOff val="50000"/>
                    </a:schemeClr>
                  </a:solidFill>
                </a:ln>
                <a:solidFill>
                  <a:srgbClr val="0000FF"/>
                </a:solidFill>
                <a:latin typeface="Kruti Dev 010" pitchFamily="2" charset="0"/>
                <a:ea typeface="ＭＳ Ｐゴシック" pitchFamily="-84" charset="-128"/>
                <a:cs typeface="+mn-cs"/>
              </a:rPr>
              <a:t>      </a:t>
            </a:r>
            <a:r>
              <a:rPr lang="en-US" sz="2800" baseline="3000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280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vkSj tks rq&gt;s vk'khokZn nsa] mUgsa eSa vk'kh"k nwaxk( vkSj</a:t>
            </a:r>
            <a:endParaRPr lang="en-US"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defRPr/>
            </a:pPr>
            <a:r>
              <a:rPr lang="en-US" sz="280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tks rq&gt;s dksls] mls eSa 'kki nwaxk( vkSj HkweaMy ds lkjs</a:t>
            </a:r>
          </a:p>
          <a:p>
            <a:pPr>
              <a:defRPr/>
            </a:pPr>
            <a:r>
              <a:rPr lang="en-US" sz="280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dqy rsjs }kjk vk'kh"k ik,axsA</a:t>
            </a:r>
          </a:p>
        </p:txBody>
      </p:sp>
      <p:grpSp>
        <p:nvGrpSpPr>
          <p:cNvPr id="108549" name="Group 21"/>
          <p:cNvGrpSpPr>
            <a:grpSpLocks/>
          </p:cNvGrpSpPr>
          <p:nvPr/>
        </p:nvGrpSpPr>
        <p:grpSpPr bwMode="auto">
          <a:xfrm>
            <a:off x="-30163" y="0"/>
            <a:ext cx="8977313" cy="6773863"/>
            <a:chOff x="-29684" y="0"/>
            <a:chExt cx="8977405" cy="6773665"/>
          </a:xfrm>
        </p:grpSpPr>
        <p:sp>
          <p:nvSpPr>
            <p:cNvPr id="478211" name="Rectangle 3"/>
            <p:cNvSpPr>
              <a:spLocks noChangeArrowheads="1"/>
            </p:cNvSpPr>
            <p:nvPr/>
          </p:nvSpPr>
          <p:spPr bwMode="auto">
            <a:xfrm>
              <a:off x="1199148" y="0"/>
              <a:ext cx="6450013" cy="144398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a:t>
              </a: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a:ea typeface="ＭＳ Ｐゴシック" charset="0"/>
                  <a:cs typeface="ＭＳ Ｐゴシック" charset="0"/>
                </a:rPr>
                <a:t>ƒ&amp;…</a:t>
              </a:r>
              <a:endPar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vczkge dks nh xbZ izfrKk;sa</a:t>
              </a:r>
            </a:p>
          </p:txBody>
        </p:sp>
        <p:sp>
          <p:nvSpPr>
            <p:cNvPr id="108551" name="Text Box 9"/>
            <p:cNvSpPr txBox="1">
              <a:spLocks noChangeArrowheads="1"/>
            </p:cNvSpPr>
            <p:nvPr/>
          </p:nvSpPr>
          <p:spPr bwMode="auto">
            <a:xfrm>
              <a:off x="8763000" y="106363"/>
              <a:ext cx="18472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b="0">
                <a:solidFill>
                  <a:srgbClr val="FFA27C"/>
                </a:solidFill>
                <a:latin typeface="Kruti Dev 010" charset="0"/>
              </a:endParaRPr>
            </a:p>
          </p:txBody>
        </p:sp>
        <p:sp>
          <p:nvSpPr>
            <p:cNvPr id="478223" name="Rectangle 15"/>
            <p:cNvSpPr>
              <a:spLocks noChangeArrowheads="1"/>
            </p:cNvSpPr>
            <p:nvPr/>
          </p:nvSpPr>
          <p:spPr bwMode="auto">
            <a:xfrm>
              <a:off x="8101575" y="6530784"/>
              <a:ext cx="284165" cy="231768"/>
            </a:xfrm>
            <a:prstGeom prst="rect">
              <a:avLst/>
            </a:prstGeom>
            <a:noFill/>
            <a:ln w="12700">
              <a:noFill/>
              <a:miter lim="800000"/>
              <a:headEnd/>
              <a:tailEnd/>
            </a:ln>
            <a:effectLst/>
          </p:spPr>
          <p:txBody>
            <a:bodyPr wrap="none" anchor="ctr">
              <a:spAutoFit/>
            </a:bodyPr>
            <a:lstStyle/>
            <a:p>
              <a:pPr algn="ctr">
                <a:defRPr/>
              </a:pPr>
              <a:r>
                <a:rPr lang="en-US" sz="900">
                  <a:effectLst>
                    <a:outerShdw blurRad="38100" dist="38100" dir="2700000" algn="tl">
                      <a:srgbClr val="000000"/>
                    </a:outerShdw>
                  </a:effectLst>
                  <a:latin typeface="Kruti Dev 010" charset="0"/>
                </a:rPr>
                <a:t>45</a:t>
              </a:r>
            </a:p>
          </p:txBody>
        </p:sp>
        <p:sp>
          <p:nvSpPr>
            <p:cNvPr id="108553" name="Text Box 17"/>
            <p:cNvSpPr txBox="1">
              <a:spLocks noChangeArrowheads="1"/>
            </p:cNvSpPr>
            <p:nvPr/>
          </p:nvSpPr>
          <p:spPr bwMode="auto">
            <a:xfrm>
              <a:off x="8594725" y="6465888"/>
              <a:ext cx="2615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400">
                  <a:solidFill>
                    <a:srgbClr val="FFFFFF"/>
                  </a:solidFill>
                  <a:latin typeface="Kruti Dev 010" charset="0"/>
                </a:rPr>
                <a:t>1</a:t>
              </a:r>
            </a:p>
          </p:txBody>
        </p:sp>
        <p:sp>
          <p:nvSpPr>
            <p:cNvPr id="478216" name="Text Box 8"/>
            <p:cNvSpPr txBox="1">
              <a:spLocks noChangeArrowheads="1"/>
            </p:cNvSpPr>
            <p:nvPr/>
          </p:nvSpPr>
          <p:spPr bwMode="auto">
            <a:xfrm>
              <a:off x="803275" y="1242595"/>
              <a:ext cx="7426325" cy="212365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600" dirty="0">
                  <a:ln>
                    <a:solidFill>
                      <a:srgbClr val="FFFF00"/>
                    </a:solidFill>
                  </a:ln>
                  <a:solidFill>
                    <a:srgbClr val="FFFF00"/>
                  </a:solidFill>
                  <a:latin typeface="Kruti Dev 010" pitchFamily="2" charset="0"/>
                  <a:ea typeface="ＭＳ Ｐゴシック" pitchFamily="-84" charset="-128"/>
                  <a:cs typeface="+mn-cs"/>
                </a:rPr>
                <a:t>B</a:t>
              </a:r>
              <a:r>
                <a:rPr lang="en-US" sz="6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hd gS] rks] ;gka dqN vkSj izpfyr gS \</a:t>
              </a:r>
            </a:p>
          </p:txBody>
        </p:sp>
        <p:sp>
          <p:nvSpPr>
            <p:cNvPr id="478224" name="Text Box 16"/>
            <p:cNvSpPr txBox="1">
              <a:spLocks noChangeArrowheads="1"/>
            </p:cNvSpPr>
            <p:nvPr/>
          </p:nvSpPr>
          <p:spPr bwMode="auto">
            <a:xfrm>
              <a:off x="-29684" y="2794374"/>
              <a:ext cx="8416925" cy="3200876"/>
            </a:xfrm>
            <a:prstGeom prst="rect">
              <a:avLst/>
            </a:prstGeom>
            <a:noFill/>
            <a:ln w="9525">
              <a:noFill/>
              <a:miter lim="800000"/>
              <a:headEnd/>
              <a:tailEnd/>
            </a:ln>
            <a:effectLst>
              <a:outerShdw blurRad="63500" dist="1270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200" dirty="0">
                  <a:ln>
                    <a:solidFill>
                      <a:srgbClr val="FF0000"/>
                    </a:solidFill>
                  </a:ln>
                  <a:solidFill>
                    <a:srgbClr val="FC0000"/>
                  </a:solidFill>
                  <a:effectLst>
                    <a:outerShdw blurRad="38100" dist="38100" dir="2700000" algn="tl">
                      <a:srgbClr val="000000">
                        <a:alpha val="43137"/>
                      </a:srgbClr>
                    </a:outerShdw>
                  </a:effectLst>
                  <a:latin typeface="Kruti Dev 010" pitchFamily="2" charset="0"/>
                </a:rPr>
                <a:t>gka!</a:t>
              </a:r>
            </a:p>
          </p:txBody>
        </p:sp>
      </p:gr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0593" name="Group 30"/>
          <p:cNvGrpSpPr>
            <a:grpSpLocks/>
          </p:cNvGrpSpPr>
          <p:nvPr/>
        </p:nvGrpSpPr>
        <p:grpSpPr bwMode="auto">
          <a:xfrm>
            <a:off x="0" y="0"/>
            <a:ext cx="9144000" cy="6858000"/>
            <a:chOff x="0" y="0"/>
            <a:chExt cx="9144000" cy="6858000"/>
          </a:xfrm>
        </p:grpSpPr>
        <p:pic>
          <p:nvPicPr>
            <p:cNvPr id="110594"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latin typeface="Kruti Dev 010"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10597"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0598"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0599"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0600"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0601" name="Text Box 13"/>
            <p:cNvSpPr txBox="1">
              <a:spLocks noChangeArrowheads="1"/>
            </p:cNvSpPr>
            <p:nvPr/>
          </p:nvSpPr>
          <p:spPr bwMode="auto">
            <a:xfrm>
              <a:off x="8726488" y="106363"/>
              <a:ext cx="2824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18161" name="Rectangle 17"/>
            <p:cNvSpPr>
              <a:spLocks noChangeArrowheads="1"/>
            </p:cNvSpPr>
            <p:nvPr/>
          </p:nvSpPr>
          <p:spPr bwMode="auto">
            <a:xfrm>
              <a:off x="1062365" y="2859088"/>
              <a:ext cx="2016125"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a:ln>
                    <a:solidFill>
                      <a:schemeClr val="tx1"/>
                    </a:solidFill>
                  </a:ln>
                  <a:latin typeface="Kruti Dev 010" pitchFamily="2" charset="0"/>
                  <a:ea typeface="ＭＳ Ｐゴシック" charset="0"/>
                  <a:cs typeface="ＭＳ Ｐゴシック" charset="0"/>
                </a:rPr>
                <a:t>mRifRr </a:t>
              </a:r>
              <a:r>
                <a:rPr lang="en-US" sz="2800" dirty="0">
                  <a:ln>
                    <a:solidFill>
                      <a:schemeClr val="tx1"/>
                    </a:solidFill>
                  </a:ln>
                  <a:latin typeface="Kruti Dev 010"/>
                  <a:ea typeface="ＭＳ Ｐゴシック" charset="0"/>
                  <a:cs typeface="ＭＳ Ｐゴシック" charset="0"/>
                </a:rPr>
                <a:t>ƒ…%ƒ‡</a:t>
              </a:r>
              <a:endParaRPr lang="en-US" sz="2800" dirty="0">
                <a:ln>
                  <a:solidFill>
                    <a:schemeClr val="tx1"/>
                  </a:solidFill>
                </a:ln>
                <a:latin typeface="Kruti Dev 010" pitchFamily="2" charset="0"/>
                <a:ea typeface="ＭＳ Ｐゴシック" charset="0"/>
                <a:cs typeface="ＭＳ Ｐゴシック"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518171" name="Rectangle 27"/>
            <p:cNvSpPr>
              <a:spLocks noChangeArrowheads="1"/>
            </p:cNvSpPr>
            <p:nvPr/>
          </p:nvSpPr>
          <p:spPr bwMode="auto">
            <a:xfrm>
              <a:off x="1236225" y="2270563"/>
              <a:ext cx="219868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'kk'or </a:t>
              </a:r>
            </a:p>
          </p:txBody>
        </p:sp>
        <p:grpSp>
          <p:nvGrpSpPr>
            <p:cNvPr id="110605" name="Group 31"/>
            <p:cNvGrpSpPr>
              <a:grpSpLocks/>
            </p:cNvGrpSpPr>
            <p:nvPr/>
          </p:nvGrpSpPr>
          <p:grpSpPr bwMode="auto">
            <a:xfrm>
              <a:off x="190500" y="1152525"/>
              <a:ext cx="307975" cy="4992688"/>
              <a:chOff x="120" y="726"/>
              <a:chExt cx="194" cy="3145"/>
            </a:xfrm>
          </p:grpSpPr>
          <p:sp>
            <p:nvSpPr>
              <p:cNvPr id="110619"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0620"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0621"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0622"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46</a:t>
              </a:r>
            </a:p>
          </p:txBody>
        </p:sp>
        <p:sp>
          <p:nvSpPr>
            <p:cNvPr id="110607" name="Text Box 41"/>
            <p:cNvSpPr txBox="1">
              <a:spLocks noChangeArrowheads="1"/>
            </p:cNvSpPr>
            <p:nvPr/>
          </p:nvSpPr>
          <p:spPr bwMode="auto">
            <a:xfrm>
              <a:off x="479425" y="6545263"/>
              <a:ext cx="7280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18186" name="Rectangle 42"/>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32" name="Rectangle 5"/>
            <p:cNvSpPr>
              <a:spLocks noChangeArrowheads="1"/>
            </p:cNvSpPr>
            <p:nvPr/>
          </p:nvSpPr>
          <p:spPr bwMode="auto">
            <a:xfrm>
              <a:off x="650875" y="681038"/>
              <a:ext cx="2186918"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vczkge dks cqykgV  </a:t>
              </a:r>
            </a:p>
            <a:p>
              <a:pPr algn="r">
                <a:defRPr/>
              </a:pPr>
              <a:r>
                <a:rPr lang="en-US" sz="3200" dirty="0" err="1">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a:t>
              </a:r>
              <a:r>
                <a:rPr lang="en-US" sz="32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3200"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ƒ„%ƒ&amp;…</a:t>
              </a:r>
              <a:endParaRPr lang="en-US" sz="32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3" name="Rectangle 6"/>
            <p:cNvSpPr>
              <a:spLocks noChangeArrowheads="1"/>
            </p:cNvSpPr>
            <p:nvPr/>
          </p:nvSpPr>
          <p:spPr bwMode="auto">
            <a:xfrm>
              <a:off x="1379538" y="3508375"/>
              <a:ext cx="1573212"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ns'k</a:t>
              </a:r>
            </a:p>
          </p:txBody>
        </p:sp>
        <p:sp>
          <p:nvSpPr>
            <p:cNvPr id="34" name="Text Box 14"/>
            <p:cNvSpPr txBox="1">
              <a:spLocks noChangeArrowheads="1"/>
            </p:cNvSpPr>
            <p:nvPr/>
          </p:nvSpPr>
          <p:spPr bwMode="auto">
            <a:xfrm>
              <a:off x="6635750" y="743881"/>
              <a:ext cx="2193925" cy="107721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okpk</a:t>
              </a:r>
              <a:r>
                <a:rPr lang="en-US" sz="3200" dirty="0">
                  <a:ln>
                    <a:solidFill>
                      <a:srgbClr val="FF0000"/>
                    </a:solidFill>
                  </a:ln>
                  <a:effectLst>
                    <a:outerShdw blurRad="38100" dist="38100" dir="2700000" algn="tl">
                      <a:srgbClr val="000000">
                        <a:alpha val="43137"/>
                      </a:srgbClr>
                    </a:outerShdw>
                  </a:effectLst>
                  <a:latin typeface="Kruti Dev 010" pitchFamily="2" charset="0"/>
                </a:rPr>
                <a:t>  </a:t>
              </a:r>
            </a:p>
            <a:p>
              <a:pPr>
                <a:defRPr/>
              </a:pPr>
              <a:r>
                <a:rPr lang="en-US" sz="3200" dirty="0" err="1">
                  <a:ln>
                    <a:solidFill>
                      <a:schemeClr val="tx1"/>
                    </a:solidFill>
                  </a:ln>
                  <a:effectLst>
                    <a:outerShdw blurRad="38100" dist="38100" dir="2700000" algn="tl">
                      <a:srgbClr val="000000">
                        <a:alpha val="43137"/>
                      </a:srgbClr>
                    </a:outerShdw>
                  </a:effectLst>
                  <a:latin typeface="Kruti Dev 010" pitchFamily="2" charset="0"/>
                </a:rPr>
                <a:t>mRi</a:t>
              </a:r>
              <a:r>
                <a:rPr lang="en-US" sz="3200" dirty="0">
                  <a:ln>
                    <a:solidFill>
                      <a:schemeClr val="tx1"/>
                    </a:solidFill>
                  </a:ln>
                  <a:effectLst>
                    <a:outerShdw blurRad="38100" dist="38100" dir="2700000" algn="tl">
                      <a:srgbClr val="000000">
                        <a:alpha val="43137"/>
                      </a:srgbClr>
                    </a:outerShdw>
                  </a:effectLst>
                  <a:latin typeface="Kruti Dev 010" pitchFamily="2" charset="0"/>
                </a:rPr>
                <a:t>-</a:t>
              </a:r>
              <a:r>
                <a:rPr lang="en-US" sz="3200" dirty="0">
                  <a:ln>
                    <a:solidFill>
                      <a:schemeClr val="tx1"/>
                    </a:solidFill>
                  </a:ln>
                  <a:effectLst>
                    <a:outerShdw blurRad="38100" dist="38100" dir="2700000" algn="tl">
                      <a:srgbClr val="000000">
                        <a:alpha val="43137"/>
                      </a:srgbClr>
                    </a:outerShdw>
                  </a:effectLst>
                  <a:latin typeface="Kruti Dev 010"/>
                </a:rPr>
                <a:t>ƒ‡%‹&amp;</a:t>
              </a:r>
              <a:r>
                <a:rPr lang="en-US" sz="3200" dirty="0" err="1">
                  <a:ln>
                    <a:solidFill>
                      <a:schemeClr val="tx1"/>
                    </a:solidFill>
                  </a:ln>
                  <a:effectLst>
                    <a:outerShdw blurRad="38100" dist="38100" dir="2700000" algn="tl">
                      <a:srgbClr val="000000">
                        <a:alpha val="43137"/>
                      </a:srgbClr>
                    </a:outerShdw>
                  </a:effectLst>
                  <a:latin typeface="Kruti Dev 010"/>
                </a:rPr>
                <a:t>ƒŠ</a:t>
              </a:r>
              <a:endParaRPr lang="en-US" sz="3200" b="0" dirty="0">
                <a:ln>
                  <a:solidFill>
                    <a:schemeClr val="tx1"/>
                  </a:solidFill>
                </a:ln>
                <a:effectLst>
                  <a:outerShdw blurRad="38100" dist="38100" dir="2700000" algn="tl">
                    <a:srgbClr val="000000">
                      <a:alpha val="43137"/>
                    </a:srgbClr>
                  </a:outerShdw>
                </a:effectLst>
                <a:latin typeface="Kruti Dev 010" pitchFamily="2" charset="0"/>
              </a:endParaRPr>
            </a:p>
          </p:txBody>
        </p:sp>
        <p:sp>
          <p:nvSpPr>
            <p:cNvPr id="35" name="Rectangle 15"/>
            <p:cNvSpPr>
              <a:spLocks noChangeArrowheads="1"/>
            </p:cNvSpPr>
            <p:nvPr/>
          </p:nvSpPr>
          <p:spPr bwMode="auto">
            <a:xfrm>
              <a:off x="4184650" y="3487738"/>
              <a:ext cx="157162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oa'k</a:t>
              </a:r>
            </a:p>
          </p:txBody>
        </p:sp>
        <p:sp>
          <p:nvSpPr>
            <p:cNvPr id="36" name="Rectangle 16"/>
            <p:cNvSpPr>
              <a:spLocks noChangeArrowheads="1"/>
            </p:cNvSpPr>
            <p:nvPr/>
          </p:nvSpPr>
          <p:spPr bwMode="auto">
            <a:xfrm>
              <a:off x="6623050" y="3516313"/>
              <a:ext cx="2487613"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vk'kh"k</a:t>
              </a:r>
            </a:p>
          </p:txBody>
        </p:sp>
        <p:sp>
          <p:nvSpPr>
            <p:cNvPr id="37" name="Rectangle 17"/>
            <p:cNvSpPr>
              <a:spLocks noChangeArrowheads="1"/>
            </p:cNvSpPr>
            <p:nvPr/>
          </p:nvSpPr>
          <p:spPr bwMode="auto">
            <a:xfrm>
              <a:off x="1104899" y="4032250"/>
              <a:ext cx="245810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a:t>
              </a:r>
              <a:r>
                <a:rPr lang="en-US" sz="3200" dirty="0">
                  <a:ln>
                    <a:solidFill>
                      <a:schemeClr val="tx1"/>
                    </a:solidFill>
                  </a:ln>
                  <a:latin typeface="Kruti Dev 010"/>
                  <a:ea typeface="ＭＳ Ｐゴシック" charset="0"/>
                  <a:cs typeface="ＭＳ Ｐゴシック" charset="0"/>
                </a:rPr>
                <a:t>ƒ„%ƒ</a:t>
              </a:r>
              <a:endParaRPr lang="en-US" sz="3200" dirty="0">
                <a:ln>
                  <a:solidFill>
                    <a:schemeClr val="tx1"/>
                  </a:solidFill>
                </a:ln>
                <a:latin typeface="Kruti Dev 010" pitchFamily="2" charset="0"/>
                <a:ea typeface="ＭＳ Ｐゴシック" charset="0"/>
                <a:cs typeface="ＭＳ Ｐゴシック" charset="0"/>
              </a:endParaRPr>
            </a:p>
          </p:txBody>
        </p:sp>
        <p:sp>
          <p:nvSpPr>
            <p:cNvPr id="38" name="Rectangle 18"/>
            <p:cNvSpPr>
              <a:spLocks noChangeArrowheads="1"/>
            </p:cNvSpPr>
            <p:nvPr/>
          </p:nvSpPr>
          <p:spPr bwMode="auto">
            <a:xfrm>
              <a:off x="3817938" y="4035425"/>
              <a:ext cx="1952241"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a:t>
              </a:r>
              <a:r>
                <a:rPr lang="en-US" sz="3200" dirty="0">
                  <a:ln>
                    <a:solidFill>
                      <a:schemeClr val="tx1"/>
                    </a:solidFill>
                  </a:ln>
                  <a:latin typeface="Kruti Dev 010"/>
                  <a:ea typeface="ＭＳ Ｐゴシック" charset="0"/>
                  <a:cs typeface="ＭＳ Ｐゴシック" charset="0"/>
                </a:rPr>
                <a:t>ƒ„%„</a:t>
              </a:r>
              <a:endParaRPr lang="en-US" sz="3200" dirty="0">
                <a:ln>
                  <a:solidFill>
                    <a:schemeClr val="tx1"/>
                  </a:solidFill>
                </a:ln>
                <a:latin typeface="Kruti Dev 010" pitchFamily="2" charset="0"/>
                <a:ea typeface="ＭＳ Ｐゴシック" charset="0"/>
                <a:cs typeface="ＭＳ Ｐゴシック" charset="0"/>
              </a:endParaRPr>
            </a:p>
          </p:txBody>
        </p:sp>
        <p:sp>
          <p:nvSpPr>
            <p:cNvPr id="39" name="Rectangle 19"/>
            <p:cNvSpPr>
              <a:spLocks noChangeArrowheads="1"/>
            </p:cNvSpPr>
            <p:nvPr/>
          </p:nvSpPr>
          <p:spPr bwMode="auto">
            <a:xfrm>
              <a:off x="6551613" y="4043363"/>
              <a:ext cx="2182484"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a:t>
              </a:r>
              <a:r>
                <a:rPr lang="en-US" sz="3200" dirty="0">
                  <a:ln>
                    <a:solidFill>
                      <a:schemeClr val="tx1"/>
                    </a:solidFill>
                  </a:ln>
                  <a:latin typeface="Kruti Dev 010"/>
                  <a:ea typeface="ＭＳ Ｐゴシック" charset="0"/>
                  <a:cs typeface="ＭＳ Ｐゴシック" charset="0"/>
                </a:rPr>
                <a:t>ƒ„%…</a:t>
              </a:r>
              <a:endParaRPr lang="en-US" sz="3200" dirty="0">
                <a:ln>
                  <a:solidFill>
                    <a:schemeClr val="tx1"/>
                  </a:solidFill>
                </a:ln>
                <a:latin typeface="Kruti Dev 010" pitchFamily="2" charset="0"/>
                <a:ea typeface="ＭＳ Ｐゴシック" charset="0"/>
                <a:cs typeface="ＭＳ Ｐゴシック" charset="0"/>
              </a:endParaRPr>
            </a:p>
          </p:txBody>
        </p:sp>
        <p:sp>
          <p:nvSpPr>
            <p:cNvPr id="40" name="Rectangle 20"/>
            <p:cNvSpPr>
              <a:spLocks noChangeArrowheads="1"/>
            </p:cNvSpPr>
            <p:nvPr/>
          </p:nvSpPr>
          <p:spPr bwMode="auto">
            <a:xfrm>
              <a:off x="315913" y="6029568"/>
              <a:ext cx="8634412" cy="828432"/>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800" i="1" dirty="0">
                  <a:ln>
                    <a:solidFill>
                      <a:srgbClr val="FFFF00"/>
                    </a:solidFill>
                  </a:ln>
                  <a:solidFill>
                    <a:srgbClr val="FFFF39"/>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p:txBody>
        </p:sp>
        <p:sp>
          <p:nvSpPr>
            <p:cNvPr id="41" name="Rectangle 41"/>
            <p:cNvSpPr>
              <a:spLocks noChangeArrowheads="1"/>
            </p:cNvSpPr>
            <p:nvPr/>
          </p:nvSpPr>
          <p:spPr bwMode="auto">
            <a:xfrm>
              <a:off x="2530311" y="0"/>
              <a:ext cx="4217331" cy="160050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60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vczkge dh okpk</a:t>
              </a:r>
            </a:p>
          </p:txBody>
        </p:sp>
      </p:gr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312041" y="464153"/>
            <a:ext cx="6153150" cy="182562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r>
              <a:rPr lang="en-US" sz="3600" i="1" dirty="0">
                <a:solidFill>
                  <a:schemeClr val="tx2"/>
                </a:solidFill>
                <a:latin typeface="Kruti Dev 010" pitchFamily="2" charset="0"/>
                <a:ea typeface="ＭＳ Ｐゴシック" charset="0"/>
                <a:cs typeface="ＭＳ Ｐゴシック" charset="0"/>
              </a:rPr>
              <a:t>       </a:t>
            </a:r>
            <a:r>
              <a:rPr lang="en-US" sz="4800" i="1" dirty="0">
                <a:ln>
                  <a:solidFill>
                    <a:srgbClr val="FFFF00"/>
                  </a:solidFill>
                </a:ln>
                <a:solidFill>
                  <a:srgbClr val="FFFF00"/>
                </a:solidFill>
                <a:latin typeface="Kruti Dev 010" pitchFamily="2" charset="0"/>
                <a:ea typeface="ＭＳ Ｐゴシック" charset="0"/>
                <a:cs typeface="ＭＳ Ｐゴシック" charset="0"/>
              </a:rPr>
              <a:t>vuar---- </a:t>
            </a:r>
            <a:r>
              <a:rPr lang="en-US" sz="4800" dirty="0">
                <a:ln>
                  <a:solidFill>
                    <a:schemeClr val="tx1"/>
                  </a:solidFill>
                </a:ln>
                <a:latin typeface="Kruti Dev 010" pitchFamily="2" charset="0"/>
                <a:ea typeface="ＭＳ Ｐゴシック" charset="0"/>
                <a:cs typeface="ＭＳ Ｐゴシック" charset="0"/>
              </a:rPr>
              <a:t>mRifRr </a:t>
            </a:r>
          </a:p>
          <a:p>
            <a:pPr>
              <a:lnSpc>
                <a:spcPct val="45000"/>
              </a:lnSpc>
              <a:spcBef>
                <a:spcPct val="50000"/>
              </a:spcBef>
              <a:defRPr/>
            </a:pPr>
            <a:r>
              <a:rPr lang="en-US" sz="4800" i="1" dirty="0">
                <a:ln>
                  <a:solidFill>
                    <a:schemeClr val="tx1"/>
                  </a:solidFill>
                </a:ln>
                <a:latin typeface="Kruti Dev 010" pitchFamily="2" charset="0"/>
                <a:ea typeface="ＭＳ Ｐゴシック" charset="0"/>
                <a:cs typeface="ＭＳ Ｐゴシック" charset="0"/>
              </a:rPr>
              <a:t>ƒ</a:t>
            </a:r>
            <a:r>
              <a:rPr lang="en-US" sz="4800" i="1" dirty="0">
                <a:ln>
                  <a:solidFill>
                    <a:schemeClr val="tx1"/>
                  </a:solidFill>
                </a:ln>
                <a:latin typeface="Kruti Dev 010"/>
                <a:ea typeface="ＭＳ Ｐゴシック" charset="0"/>
                <a:cs typeface="ＭＳ Ｐゴシック" charset="0"/>
              </a:rPr>
              <a:t>…%</a:t>
            </a:r>
            <a:r>
              <a:rPr lang="en-US" sz="4800" i="1" dirty="0" err="1">
                <a:ln>
                  <a:solidFill>
                    <a:schemeClr val="tx1"/>
                  </a:solidFill>
                </a:ln>
                <a:latin typeface="Kruti Dev 010"/>
                <a:ea typeface="ＭＳ Ｐゴシック" charset="0"/>
                <a:cs typeface="ＭＳ Ｐゴシック" charset="0"/>
              </a:rPr>
              <a:t>ƒŠ</a:t>
            </a:r>
            <a:endParaRPr lang="en-US" sz="4800" i="1" dirty="0">
              <a:ln>
                <a:solidFill>
                  <a:schemeClr val="tx1"/>
                </a:solidFill>
              </a:ln>
              <a:latin typeface="Kruti Dev 010" pitchFamily="2" charset="0"/>
              <a:ea typeface="ＭＳ Ｐゴシック" charset="0"/>
              <a:cs typeface="ＭＳ Ｐゴシック" charset="0"/>
            </a:endParaRPr>
          </a:p>
          <a:p>
            <a:pPr>
              <a:lnSpc>
                <a:spcPct val="45000"/>
              </a:lnSpc>
              <a:spcBef>
                <a:spcPct val="50000"/>
              </a:spcBef>
              <a:defRPr/>
            </a:pPr>
            <a:endParaRPr lang="en-US" sz="4800" i="1" dirty="0">
              <a:latin typeface="Kruti Dev 010" pitchFamily="2" charset="0"/>
              <a:ea typeface="ＭＳ Ｐゴシック" charset="0"/>
              <a:cs typeface="ＭＳ Ｐゴシック" charset="0"/>
            </a:endParaRPr>
          </a:p>
        </p:txBody>
      </p:sp>
      <p:sp>
        <p:nvSpPr>
          <p:cNvPr id="94211" name="Rectangle 3"/>
          <p:cNvSpPr>
            <a:spLocks noChangeArrowheads="1"/>
          </p:cNvSpPr>
          <p:nvPr/>
        </p:nvSpPr>
        <p:spPr bwMode="auto">
          <a:xfrm>
            <a:off x="173419" y="1708205"/>
            <a:ext cx="9459311" cy="350608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chemeClr val="tx1"/>
                  </a:solidFill>
                </a:ln>
                <a:latin typeface="Kruti Dev 010" pitchFamily="2" charset="0"/>
                <a:ea typeface="ＭＳ Ｐゴシック" charset="0"/>
                <a:cs typeface="ＭＳ Ｐゴシック" charset="0"/>
              </a:rPr>
              <a:t>ƒ</a:t>
            </a:r>
            <a:r>
              <a:rPr lang="en-US" sz="5400" dirty="0">
                <a:ln>
                  <a:solidFill>
                    <a:schemeClr val="tx1"/>
                  </a:solidFill>
                </a:ln>
                <a:latin typeface="Kruti Dev 010"/>
                <a:ea typeface="ＭＳ Ｐゴシック" charset="0"/>
                <a:cs typeface="ＭＳ Ｐゴシック" charset="0"/>
              </a:rPr>
              <a:t>‡</a:t>
            </a:r>
            <a:r>
              <a:rPr lang="en-US" sz="5400" dirty="0">
                <a:ln>
                  <a:solidFill>
                    <a:schemeClr val="tx1"/>
                  </a:solidFill>
                </a:ln>
                <a:latin typeface="Kruti Dev 010" pitchFamily="2" charset="0"/>
                <a:ea typeface="ＭＳ Ｐゴシック" charset="0"/>
                <a:cs typeface="ＭＳ Ｐゴシック" charset="0"/>
              </a:rPr>
              <a:t> D;ksafd ftruh Hkwfe rq&gt;s fn[kkbZ nsrh gS] ml lc dks eSa rq&gt;s vkSj rsjs oa’k dks </a:t>
            </a:r>
            <a:r>
              <a:rPr lang="en-US" sz="5400" dirty="0">
                <a:ln>
                  <a:solidFill>
                    <a:srgbClr val="FFFF00"/>
                  </a:solidFill>
                </a:ln>
                <a:solidFill>
                  <a:srgbClr val="FFFF00"/>
                </a:solidFill>
                <a:latin typeface="Kruti Dev 010" pitchFamily="2" charset="0"/>
                <a:ea typeface="ＭＳ Ｐゴシック" charset="0"/>
                <a:cs typeface="ＭＳ Ｐゴシック" charset="0"/>
              </a:rPr>
              <a:t>;qx ;qx ds fy;s </a:t>
            </a:r>
            <a:r>
              <a:rPr lang="en-US" sz="5400" dirty="0">
                <a:ln>
                  <a:solidFill>
                    <a:schemeClr val="tx1"/>
                  </a:solidFill>
                </a:ln>
                <a:latin typeface="Kruti Dev 010" pitchFamily="2" charset="0"/>
                <a:ea typeface="ＭＳ Ｐゴシック" charset="0"/>
                <a:cs typeface="ＭＳ Ｐゴシック" charset="0"/>
              </a:rPr>
              <a:t>nwaxkA</a:t>
            </a:r>
          </a:p>
          <a:p>
            <a:pPr>
              <a:spcBef>
                <a:spcPct val="50000"/>
              </a:spcBef>
              <a:defRPr/>
            </a:pPr>
            <a:r>
              <a:rPr lang="en-US" sz="4000" dirty="0">
                <a:latin typeface="Kruti Dev 010" pitchFamily="2" charset="0"/>
                <a:ea typeface="ＭＳ Ｐゴシック" charset="0"/>
                <a:cs typeface="ＭＳ Ｐゴシック" charset="0"/>
              </a:rPr>
              <a:t>				     </a:t>
            </a:r>
          </a:p>
        </p:txBody>
      </p:sp>
      <p:sp>
        <p:nvSpPr>
          <p:cNvPr id="94213" name="Oval 5"/>
          <p:cNvSpPr>
            <a:spLocks noChangeArrowheads="1"/>
          </p:cNvSpPr>
          <p:nvPr/>
        </p:nvSpPr>
        <p:spPr bwMode="auto">
          <a:xfrm>
            <a:off x="2033588" y="3203575"/>
            <a:ext cx="4492625" cy="1211263"/>
          </a:xfrm>
          <a:prstGeom prst="ellipse">
            <a:avLst/>
          </a:prstGeom>
          <a:noFill/>
          <a:ln w="76200">
            <a:solidFill>
              <a:srgbClr val="FF0F07"/>
            </a:solidFill>
            <a:round/>
            <a:headEnd/>
            <a:tailEnd/>
          </a:ln>
          <a:effectLst>
            <a:outerShdw blurRad="63500" dist="68978" dir="4020649"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12644"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94220" name="Rectangle 12"/>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47</a:t>
            </a:r>
          </a:p>
        </p:txBody>
      </p:sp>
      <p:sp>
        <p:nvSpPr>
          <p:cNvPr id="112646" name="Text Box 14"/>
          <p:cNvSpPr txBox="1">
            <a:spLocks noChangeArrowheads="1"/>
          </p:cNvSpPr>
          <p:nvPr/>
        </p:nvSpPr>
        <p:spPr bwMode="auto">
          <a:xfrm>
            <a:off x="8591550" y="6469063"/>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6994" name="Picture 2" descr="Nahal Iyon first waterfall, tb n040400 sr"/>
          <p:cNvPicPr preferRelativeResize="0">
            <a:picLocks noChangeAspect="1" noChangeArrowheads="1"/>
          </p:cNvPicPr>
          <p:nvPr>
            <p:custDataLst>
              <p:tags r:id="rId1"/>
            </p:custDataLst>
          </p:nvPr>
        </p:nvPicPr>
        <p:blipFill>
          <a:blip r:embed="rId4"/>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blurRad="63500" dist="81320" dir="3080412" algn="ctr" rotWithShape="0">
              <a:schemeClr val="bg2">
                <a:alpha val="74998"/>
              </a:schemeClr>
            </a:outerShdw>
          </a:effectLst>
        </p:spPr>
      </p:pic>
      <p:pic>
        <p:nvPicPr>
          <p:cNvPr id="597006" name="Picture 14"/>
          <p:cNvPicPr>
            <a:picLocks noChangeAspect="1" noChangeArrowheads="1"/>
          </p:cNvPicPr>
          <p:nvPr/>
        </p:nvPicPr>
        <p:blipFill>
          <a:blip/>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sp>
        <p:nvSpPr>
          <p:cNvPr id="22531" name="Text Box 15"/>
          <p:cNvSpPr txBox="1">
            <a:spLocks noChangeArrowheads="1"/>
          </p:cNvSpPr>
          <p:nvPr/>
        </p:nvSpPr>
        <p:spPr bwMode="auto">
          <a:xfrm>
            <a:off x="691090" y="1380589"/>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97009" name="Rectangle 17"/>
          <p:cNvSpPr>
            <a:spLocks noChangeArrowheads="1"/>
          </p:cNvSpPr>
          <p:nvPr/>
        </p:nvSpPr>
        <p:spPr bwMode="auto">
          <a:xfrm>
            <a:off x="8126413"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03</a:t>
            </a:r>
          </a:p>
        </p:txBody>
      </p:sp>
      <p:pic>
        <p:nvPicPr>
          <p:cNvPr id="22534" name="Picture 1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0700" y="409575"/>
            <a:ext cx="2554288" cy="175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5" name="Picture 1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48350" y="4271963"/>
            <a:ext cx="2806700"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6"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43200" y="2392363"/>
            <a:ext cx="2695575" cy="199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40" name="Picture 1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86400" y="515938"/>
            <a:ext cx="3027363" cy="207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 descr="&#10;Picture 38                                                     00000002a-BIGMAC                       ABA7815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06748" y="534451"/>
            <a:ext cx="2905125" cy="2173288"/>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18" name="Picture 6" descr="&#10;Picture 34                                                     00000002a-BIGMAC                       ABA7815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21273" y="2158464"/>
            <a:ext cx="2425700" cy="1897062"/>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19" name="Picture 7" descr="&#10;Picture 32                                                     00000002a-BIGMAC                       ABA7815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8673" y="2341026"/>
            <a:ext cx="2212975" cy="1708150"/>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20" name="Picture 8" descr="&#10;Picture 31                                                     00000002a-BIGMAC                       ABA7815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388098" y="3044289"/>
            <a:ext cx="2628900" cy="1978025"/>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21" name="Picture 9" descr="&#10;Picture 30                                                     00000002a-BIGMAC                       ABA78158:"/>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144961" y="4458751"/>
            <a:ext cx="2560637" cy="1909763"/>
          </a:xfrm>
          <a:prstGeom prst="rect">
            <a:avLst/>
          </a:prstGeom>
          <a:noFill/>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22" name="Picture 10" descr="&#10;Picture 29                                                     00000002a-BIGMAC                       ABA78158:"/>
          <p:cNvPicPr>
            <a:picLocks noChangeAspect="1" noChangeArrowheads="1"/>
          </p:cNvPicPr>
          <p:nvPr/>
        </p:nvPicPr>
        <p:blipFill>
          <a:blip r:embed="rId14" cstate="screen">
            <a:extLst>
              <a:ext uri="{28A0092B-C50C-407E-A947-70E740481C1C}">
                <a14:useLocalDpi xmlns:a14="http://schemas.microsoft.com/office/drawing/2010/main"/>
              </a:ext>
            </a:extLst>
          </a:blip>
          <a:srcRect l="24602" t="14844" r="13020" b="13260"/>
          <a:stretch>
            <a:fillRect/>
          </a:stretch>
        </p:blipFill>
        <p:spPr bwMode="auto">
          <a:xfrm>
            <a:off x="455611" y="4226976"/>
            <a:ext cx="3403600" cy="2617788"/>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23" name="Picture 14" descr="&#10;Picture 35                                                     00000002a-BIGMAC                       ABA78158:"/>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889123" y="1110714"/>
            <a:ext cx="2005013" cy="1527175"/>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97006"/>
                                        </p:tgtEl>
                                        <p:attrNameLst>
                                          <p:attrName>style.visibility</p:attrName>
                                        </p:attrNameLst>
                                      </p:cBhvr>
                                      <p:to>
                                        <p:strVal val="visible"/>
                                      </p:to>
                                    </p:set>
                                    <p:anim calcmode="lin" valueType="num">
                                      <p:cBhvr>
                                        <p:cTn id="7" dur="500" fill="hold"/>
                                        <p:tgtEl>
                                          <p:spTgt spid="597006"/>
                                        </p:tgtEl>
                                        <p:attrNameLst>
                                          <p:attrName>ppt_w</p:attrName>
                                        </p:attrNameLst>
                                      </p:cBhvr>
                                      <p:tavLst>
                                        <p:tav tm="0">
                                          <p:val>
                                            <p:fltVal val="0"/>
                                          </p:val>
                                        </p:tav>
                                        <p:tav tm="100000">
                                          <p:val>
                                            <p:strVal val="#ppt_w"/>
                                          </p:val>
                                        </p:tav>
                                      </p:tavLst>
                                    </p:anim>
                                    <p:anim calcmode="lin" valueType="num">
                                      <p:cBhvr>
                                        <p:cTn id="8" dur="500" fill="hold"/>
                                        <p:tgtEl>
                                          <p:spTgt spid="597006"/>
                                        </p:tgtEl>
                                        <p:attrNameLst>
                                          <p:attrName>ppt_h</p:attrName>
                                        </p:attrNameLst>
                                      </p:cBhvr>
                                      <p:tavLst>
                                        <p:tav tm="0">
                                          <p:val>
                                            <p:fltVal val="0"/>
                                          </p:val>
                                        </p:tav>
                                        <p:tav tm="100000">
                                          <p:val>
                                            <p:strVal val="#ppt_h"/>
                                          </p:val>
                                        </p:tav>
                                      </p:tavLst>
                                    </p:anim>
                                    <p:anim calcmode="lin" valueType="num">
                                      <p:cBhvr>
                                        <p:cTn id="9" dur="500" fill="hold"/>
                                        <p:tgtEl>
                                          <p:spTgt spid="597006"/>
                                        </p:tgtEl>
                                        <p:attrNameLst>
                                          <p:attrName>ppt_x</p:attrName>
                                        </p:attrNameLst>
                                      </p:cBhvr>
                                      <p:tavLst>
                                        <p:tav tm="0">
                                          <p:val>
                                            <p:fltVal val="0.5"/>
                                          </p:val>
                                        </p:tav>
                                        <p:tav tm="100000">
                                          <p:val>
                                            <p:strVal val="#ppt_x"/>
                                          </p:val>
                                        </p:tav>
                                      </p:tavLst>
                                    </p:anim>
                                    <p:anim calcmode="lin" valueType="num">
                                      <p:cBhvr>
                                        <p:cTn id="10" dur="500" fill="hold"/>
                                        <p:tgtEl>
                                          <p:spTgt spid="597006"/>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 calcmode="lin" valueType="num">
                                      <p:cBhvr>
                                        <p:cTn id="16" dur="500" fill="hold"/>
                                        <p:tgtEl>
                                          <p:spTgt spid="18"/>
                                        </p:tgtEl>
                                        <p:attrNameLst>
                                          <p:attrName>ppt_x</p:attrName>
                                        </p:attrNameLst>
                                      </p:cBhvr>
                                      <p:tavLst>
                                        <p:tav tm="0">
                                          <p:val>
                                            <p:fltVal val="0.5"/>
                                          </p:val>
                                        </p:tav>
                                        <p:tav tm="100000">
                                          <p:val>
                                            <p:strVal val="#ppt_x"/>
                                          </p:val>
                                        </p:tav>
                                      </p:tavLst>
                                    </p:anim>
                                    <p:anim calcmode="lin" valueType="num">
                                      <p:cBhvr>
                                        <p:cTn id="17" dur="500" fill="hold"/>
                                        <p:tgtEl>
                                          <p:spTgt spid="18"/>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 calcmode="lin" valueType="num">
                                      <p:cBhvr>
                                        <p:cTn id="23" dur="500" fill="hold"/>
                                        <p:tgtEl>
                                          <p:spTgt spid="17"/>
                                        </p:tgtEl>
                                        <p:attrNameLst>
                                          <p:attrName>ppt_x</p:attrName>
                                        </p:attrNameLst>
                                      </p:cBhvr>
                                      <p:tavLst>
                                        <p:tav tm="0">
                                          <p:val>
                                            <p:fltVal val="0.5"/>
                                          </p:val>
                                        </p:tav>
                                        <p:tav tm="100000">
                                          <p:val>
                                            <p:strVal val="#ppt_x"/>
                                          </p:val>
                                        </p:tav>
                                      </p:tavLst>
                                    </p:anim>
                                    <p:anim calcmode="lin" valueType="num">
                                      <p:cBhvr>
                                        <p:cTn id="24" dur="500" fill="hold"/>
                                        <p:tgtEl>
                                          <p:spTgt spid="17"/>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 calcmode="lin" valueType="num">
                                      <p:cBhvr>
                                        <p:cTn id="30" dur="500" fill="hold"/>
                                        <p:tgtEl>
                                          <p:spTgt spid="23"/>
                                        </p:tgtEl>
                                        <p:attrNameLst>
                                          <p:attrName>ppt_x</p:attrName>
                                        </p:attrNameLst>
                                      </p:cBhvr>
                                      <p:tavLst>
                                        <p:tav tm="0">
                                          <p:val>
                                            <p:fltVal val="0.5"/>
                                          </p:val>
                                        </p:tav>
                                        <p:tav tm="100000">
                                          <p:val>
                                            <p:strVal val="#ppt_x"/>
                                          </p:val>
                                        </p:tav>
                                      </p:tavLst>
                                    </p:anim>
                                    <p:anim calcmode="lin" valueType="num">
                                      <p:cBhvr>
                                        <p:cTn id="31" dur="500" fill="hold"/>
                                        <p:tgtEl>
                                          <p:spTgt spid="23"/>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 calcmode="lin" valueType="num">
                                      <p:cBhvr>
                                        <p:cTn id="37" dur="500" fill="hold"/>
                                        <p:tgtEl>
                                          <p:spTgt spid="19"/>
                                        </p:tgtEl>
                                        <p:attrNameLst>
                                          <p:attrName>ppt_x</p:attrName>
                                        </p:attrNameLst>
                                      </p:cBhvr>
                                      <p:tavLst>
                                        <p:tav tm="0">
                                          <p:val>
                                            <p:fltVal val="0.5"/>
                                          </p:val>
                                        </p:tav>
                                        <p:tav tm="100000">
                                          <p:val>
                                            <p:strVal val="#ppt_x"/>
                                          </p:val>
                                        </p:tav>
                                      </p:tavLst>
                                    </p:anim>
                                    <p:anim calcmode="lin" valueType="num">
                                      <p:cBhvr>
                                        <p:cTn id="38" dur="500" fill="hold"/>
                                        <p:tgtEl>
                                          <p:spTgt spid="19"/>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 calcmode="lin" valueType="num">
                                      <p:cBhvr>
                                        <p:cTn id="44" dur="500" fill="hold"/>
                                        <p:tgtEl>
                                          <p:spTgt spid="20"/>
                                        </p:tgtEl>
                                        <p:attrNameLst>
                                          <p:attrName>ppt_x</p:attrName>
                                        </p:attrNameLst>
                                      </p:cBhvr>
                                      <p:tavLst>
                                        <p:tav tm="0">
                                          <p:val>
                                            <p:fltVal val="0.5"/>
                                          </p:val>
                                        </p:tav>
                                        <p:tav tm="100000">
                                          <p:val>
                                            <p:strVal val="#ppt_x"/>
                                          </p:val>
                                        </p:tav>
                                      </p:tavLst>
                                    </p:anim>
                                    <p:anim calcmode="lin" valueType="num">
                                      <p:cBhvr>
                                        <p:cTn id="45" dur="500" fill="hold"/>
                                        <p:tgtEl>
                                          <p:spTgt spid="20"/>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 calcmode="lin" valueType="num">
                                      <p:cBhvr>
                                        <p:cTn id="51" dur="500" fill="hold"/>
                                        <p:tgtEl>
                                          <p:spTgt spid="21"/>
                                        </p:tgtEl>
                                        <p:attrNameLst>
                                          <p:attrName>ppt_x</p:attrName>
                                        </p:attrNameLst>
                                      </p:cBhvr>
                                      <p:tavLst>
                                        <p:tav tm="0">
                                          <p:val>
                                            <p:fltVal val="0.5"/>
                                          </p:val>
                                        </p:tav>
                                        <p:tav tm="100000">
                                          <p:val>
                                            <p:strVal val="#ppt_x"/>
                                          </p:val>
                                        </p:tav>
                                      </p:tavLst>
                                    </p:anim>
                                    <p:anim calcmode="lin" valueType="num">
                                      <p:cBhvr>
                                        <p:cTn id="52" dur="500" fill="hold"/>
                                        <p:tgtEl>
                                          <p:spTgt spid="21"/>
                                        </p:tgtEl>
                                        <p:attrNameLst>
                                          <p:attrName>ppt_y</p:attrName>
                                        </p:attrNameLst>
                                      </p:cBhvr>
                                      <p:tavLst>
                                        <p:tav tm="0">
                                          <p:val>
                                            <p:fltVal val="0.5"/>
                                          </p:val>
                                        </p:tav>
                                        <p:tav tm="100000">
                                          <p:val>
                                            <p:strVal val="#ppt_y"/>
                                          </p:val>
                                        </p:tav>
                                      </p:tavLst>
                                    </p:anim>
                                  </p:childTnLst>
                                </p:cTn>
                              </p:par>
                            </p:childTnLst>
                          </p:cTn>
                        </p:par>
                        <p:par>
                          <p:cTn id="53" fill="hold">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 calcmode="lin" valueType="num">
                                      <p:cBhvr>
                                        <p:cTn id="58" dur="500" fill="hold"/>
                                        <p:tgtEl>
                                          <p:spTgt spid="22"/>
                                        </p:tgtEl>
                                        <p:attrNameLst>
                                          <p:attrName>ppt_x</p:attrName>
                                        </p:attrNameLst>
                                      </p:cBhvr>
                                      <p:tavLst>
                                        <p:tav tm="0">
                                          <p:val>
                                            <p:fltVal val="0.5"/>
                                          </p:val>
                                        </p:tav>
                                        <p:tav tm="100000">
                                          <p:val>
                                            <p:strVal val="#ppt_x"/>
                                          </p:val>
                                        </p:tav>
                                      </p:tavLst>
                                    </p:anim>
                                    <p:anim calcmode="lin" valueType="num">
                                      <p:cBhvr>
                                        <p:cTn id="59" dur="500" fill="hold"/>
                                        <p:tgtEl>
                                          <p:spTgt spid="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4689" name="Group 47"/>
          <p:cNvGrpSpPr>
            <a:grpSpLocks/>
          </p:cNvGrpSpPr>
          <p:nvPr/>
        </p:nvGrpSpPr>
        <p:grpSpPr bwMode="auto">
          <a:xfrm>
            <a:off x="0" y="0"/>
            <a:ext cx="9144000" cy="6858000"/>
            <a:chOff x="0" y="0"/>
            <a:chExt cx="9144000" cy="6858000"/>
          </a:xfrm>
        </p:grpSpPr>
        <p:pic>
          <p:nvPicPr>
            <p:cNvPr id="114690"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latin typeface="Kruti Dev 010" charset="0"/>
              </a:endParaRPr>
            </a:p>
          </p:txBody>
        </p:sp>
        <p:sp>
          <p:nvSpPr>
            <p:cNvPr id="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14693"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4694"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4695"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4696"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4697" name="Text Box 13"/>
            <p:cNvSpPr txBox="1">
              <a:spLocks noChangeArrowheads="1"/>
            </p:cNvSpPr>
            <p:nvPr/>
          </p:nvSpPr>
          <p:spPr bwMode="auto">
            <a:xfrm>
              <a:off x="8726488" y="106363"/>
              <a:ext cx="2824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7" name="Rectangle 17"/>
            <p:cNvSpPr>
              <a:spLocks noChangeArrowheads="1"/>
            </p:cNvSpPr>
            <p:nvPr/>
          </p:nvSpPr>
          <p:spPr bwMode="auto">
            <a:xfrm>
              <a:off x="1062365" y="2859088"/>
              <a:ext cx="2016125"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a:ln>
                    <a:solidFill>
                      <a:schemeClr val="tx1"/>
                    </a:solidFill>
                  </a:ln>
                  <a:latin typeface="Kruti Dev 010" pitchFamily="2" charset="0"/>
                  <a:ea typeface="ＭＳ Ｐゴシック" charset="0"/>
                  <a:cs typeface="ＭＳ Ｐゴシック" charset="0"/>
                </a:rPr>
                <a:t>mRifRr ƒ…%ƒ‡</a:t>
              </a:r>
            </a:p>
          </p:txBody>
        </p:sp>
        <p:sp>
          <p:nvSpPr>
            <p:cNvPr id="5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59" name="Rectangle 27"/>
            <p:cNvSpPr>
              <a:spLocks noChangeArrowheads="1"/>
            </p:cNvSpPr>
            <p:nvPr/>
          </p:nvSpPr>
          <p:spPr bwMode="auto">
            <a:xfrm>
              <a:off x="1236225" y="2270563"/>
              <a:ext cx="219868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'kk'or </a:t>
              </a:r>
            </a:p>
          </p:txBody>
        </p:sp>
        <p:grpSp>
          <p:nvGrpSpPr>
            <p:cNvPr id="114701" name="Group 31"/>
            <p:cNvGrpSpPr>
              <a:grpSpLocks/>
            </p:cNvGrpSpPr>
            <p:nvPr/>
          </p:nvGrpSpPr>
          <p:grpSpPr bwMode="auto">
            <a:xfrm>
              <a:off x="190500" y="1152527"/>
              <a:ext cx="307975" cy="4992697"/>
              <a:chOff x="120" y="726"/>
              <a:chExt cx="194" cy="3145"/>
            </a:xfrm>
          </p:grpSpPr>
          <p:sp>
            <p:nvSpPr>
              <p:cNvPr id="11471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1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1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1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1" name="Rectangle 40"/>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46</a:t>
              </a:r>
            </a:p>
          </p:txBody>
        </p:sp>
        <p:sp>
          <p:nvSpPr>
            <p:cNvPr id="114703" name="Text Box 41"/>
            <p:cNvSpPr txBox="1">
              <a:spLocks noChangeArrowheads="1"/>
            </p:cNvSpPr>
            <p:nvPr/>
          </p:nvSpPr>
          <p:spPr bwMode="auto">
            <a:xfrm>
              <a:off x="479425" y="6545263"/>
              <a:ext cx="7280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63" name="Rectangle 42"/>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4" name="Rectangle 5"/>
            <p:cNvSpPr>
              <a:spLocks noChangeArrowheads="1"/>
            </p:cNvSpPr>
            <p:nvPr/>
          </p:nvSpPr>
          <p:spPr bwMode="auto">
            <a:xfrm>
              <a:off x="650875" y="681038"/>
              <a:ext cx="2186918"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vczkge dks cqykgV  </a:t>
              </a:r>
            </a:p>
            <a:p>
              <a:pPr algn="r">
                <a:defRPr/>
              </a:pPr>
              <a:r>
                <a:rPr lang="en-US" sz="3200" dirty="0" err="1">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a:t>
              </a:r>
              <a:r>
                <a:rPr lang="en-US" sz="32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-ƒ„%ƒ&amp;…</a:t>
              </a:r>
            </a:p>
          </p:txBody>
        </p:sp>
        <p:sp>
          <p:nvSpPr>
            <p:cNvPr id="65" name="Rectangle 6"/>
            <p:cNvSpPr>
              <a:spLocks noChangeArrowheads="1"/>
            </p:cNvSpPr>
            <p:nvPr/>
          </p:nvSpPr>
          <p:spPr bwMode="auto">
            <a:xfrm>
              <a:off x="1379538" y="3508375"/>
              <a:ext cx="1573212"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ns'k</a:t>
              </a:r>
            </a:p>
          </p:txBody>
        </p:sp>
        <p:sp>
          <p:nvSpPr>
            <p:cNvPr id="66" name="Text Box 14"/>
            <p:cNvSpPr txBox="1">
              <a:spLocks noChangeArrowheads="1"/>
            </p:cNvSpPr>
            <p:nvPr/>
          </p:nvSpPr>
          <p:spPr bwMode="auto">
            <a:xfrm>
              <a:off x="6635750" y="743881"/>
              <a:ext cx="2193925" cy="107721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okpk</a:t>
              </a:r>
              <a:r>
                <a:rPr lang="en-US" sz="3200" dirty="0">
                  <a:ln>
                    <a:solidFill>
                      <a:srgbClr val="FF0000"/>
                    </a:solidFill>
                  </a:ln>
                  <a:effectLst>
                    <a:outerShdw blurRad="38100" dist="38100" dir="2700000" algn="tl">
                      <a:srgbClr val="000000">
                        <a:alpha val="43137"/>
                      </a:srgbClr>
                    </a:outerShdw>
                  </a:effectLst>
                  <a:latin typeface="Kruti Dev 010" pitchFamily="2" charset="0"/>
                </a:rPr>
                <a:t>  </a:t>
              </a:r>
            </a:p>
            <a:p>
              <a:pPr>
                <a:defRPr/>
              </a:pPr>
              <a:r>
                <a:rPr lang="en-US" sz="3200" dirty="0" err="1">
                  <a:ln>
                    <a:solidFill>
                      <a:schemeClr val="tx1"/>
                    </a:solidFill>
                  </a:ln>
                  <a:effectLst>
                    <a:outerShdw blurRad="38100" dist="38100" dir="2700000" algn="tl">
                      <a:srgbClr val="000000">
                        <a:alpha val="43137"/>
                      </a:srgbClr>
                    </a:outerShdw>
                  </a:effectLst>
                  <a:latin typeface="Kruti Dev 010" pitchFamily="2" charset="0"/>
                </a:rPr>
                <a:t>mRi</a:t>
              </a:r>
              <a:r>
                <a:rPr lang="en-US" sz="3200" dirty="0">
                  <a:ln>
                    <a:solidFill>
                      <a:schemeClr val="tx1"/>
                    </a:solidFill>
                  </a:ln>
                  <a:effectLst>
                    <a:outerShdw blurRad="38100" dist="38100" dir="2700000" algn="tl">
                      <a:srgbClr val="000000">
                        <a:alpha val="43137"/>
                      </a:srgbClr>
                    </a:outerShdw>
                  </a:effectLst>
                  <a:latin typeface="Kruti Dev 010" pitchFamily="2" charset="0"/>
                </a:rPr>
                <a:t>-ƒ‡%‹&amp;</a:t>
              </a:r>
              <a:r>
                <a:rPr lang="en-US" sz="3200" dirty="0" err="1">
                  <a:ln>
                    <a:solidFill>
                      <a:schemeClr val="tx1"/>
                    </a:solidFill>
                  </a:ln>
                  <a:effectLst>
                    <a:outerShdw blurRad="38100" dist="38100" dir="2700000" algn="tl">
                      <a:srgbClr val="000000">
                        <a:alpha val="43137"/>
                      </a:srgbClr>
                    </a:outerShdw>
                  </a:effectLst>
                  <a:latin typeface="Kruti Dev 010" pitchFamily="2" charset="0"/>
                </a:rPr>
                <a:t>ƒŠ</a:t>
              </a:r>
              <a:endParaRPr lang="en-US" sz="3200" b="0" dirty="0">
                <a:ln>
                  <a:solidFill>
                    <a:schemeClr val="tx1"/>
                  </a:solidFill>
                </a:ln>
                <a:effectLst>
                  <a:outerShdw blurRad="38100" dist="38100" dir="2700000" algn="tl">
                    <a:srgbClr val="000000">
                      <a:alpha val="43137"/>
                    </a:srgbClr>
                  </a:outerShdw>
                </a:effectLst>
                <a:latin typeface="Kruti Dev 010" pitchFamily="2" charset="0"/>
              </a:endParaRPr>
            </a:p>
          </p:txBody>
        </p:sp>
        <p:sp>
          <p:nvSpPr>
            <p:cNvPr id="67" name="Rectangle 15"/>
            <p:cNvSpPr>
              <a:spLocks noChangeArrowheads="1"/>
            </p:cNvSpPr>
            <p:nvPr/>
          </p:nvSpPr>
          <p:spPr bwMode="auto">
            <a:xfrm>
              <a:off x="4184650" y="3487738"/>
              <a:ext cx="157162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oa'k</a:t>
              </a:r>
            </a:p>
          </p:txBody>
        </p:sp>
        <p:sp>
          <p:nvSpPr>
            <p:cNvPr id="68" name="Rectangle 16"/>
            <p:cNvSpPr>
              <a:spLocks noChangeArrowheads="1"/>
            </p:cNvSpPr>
            <p:nvPr/>
          </p:nvSpPr>
          <p:spPr bwMode="auto">
            <a:xfrm>
              <a:off x="6623050" y="3516313"/>
              <a:ext cx="2487613"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vk'kh"k</a:t>
              </a:r>
            </a:p>
          </p:txBody>
        </p:sp>
        <p:sp>
          <p:nvSpPr>
            <p:cNvPr id="69" name="Rectangle 17"/>
            <p:cNvSpPr>
              <a:spLocks noChangeArrowheads="1"/>
            </p:cNvSpPr>
            <p:nvPr/>
          </p:nvSpPr>
          <p:spPr bwMode="auto">
            <a:xfrm>
              <a:off x="1104899" y="4032250"/>
              <a:ext cx="245810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ƒ„%ƒ</a:t>
              </a:r>
            </a:p>
          </p:txBody>
        </p:sp>
        <p:sp>
          <p:nvSpPr>
            <p:cNvPr id="70" name="Rectangle 18"/>
            <p:cNvSpPr>
              <a:spLocks noChangeArrowheads="1"/>
            </p:cNvSpPr>
            <p:nvPr/>
          </p:nvSpPr>
          <p:spPr bwMode="auto">
            <a:xfrm>
              <a:off x="3817938" y="4035425"/>
              <a:ext cx="1952241"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mRifRrƒ„%„</a:t>
              </a:r>
            </a:p>
          </p:txBody>
        </p:sp>
        <p:sp>
          <p:nvSpPr>
            <p:cNvPr id="71" name="Rectangle 19"/>
            <p:cNvSpPr>
              <a:spLocks noChangeArrowheads="1"/>
            </p:cNvSpPr>
            <p:nvPr/>
          </p:nvSpPr>
          <p:spPr bwMode="auto">
            <a:xfrm>
              <a:off x="6551613" y="4043363"/>
              <a:ext cx="2182484"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mRifRrƒ„%…</a:t>
              </a:r>
            </a:p>
          </p:txBody>
        </p:sp>
        <p:sp>
          <p:nvSpPr>
            <p:cNvPr id="72" name="Rectangle 20"/>
            <p:cNvSpPr>
              <a:spLocks noChangeArrowheads="1"/>
            </p:cNvSpPr>
            <p:nvPr/>
          </p:nvSpPr>
          <p:spPr bwMode="auto">
            <a:xfrm>
              <a:off x="315913" y="6029568"/>
              <a:ext cx="8634412" cy="828432"/>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800" i="1" dirty="0">
                  <a:ln>
                    <a:solidFill>
                      <a:srgbClr val="FFFF00"/>
                    </a:solidFill>
                  </a:ln>
                  <a:solidFill>
                    <a:srgbClr val="FFFF39"/>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p:txBody>
        </p:sp>
        <p:sp>
          <p:nvSpPr>
            <p:cNvPr id="73" name="Rectangle 41"/>
            <p:cNvSpPr>
              <a:spLocks noChangeArrowheads="1"/>
            </p:cNvSpPr>
            <p:nvPr/>
          </p:nvSpPr>
          <p:spPr bwMode="auto">
            <a:xfrm>
              <a:off x="2530311" y="0"/>
              <a:ext cx="4217331" cy="160050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60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vczkge dh okpk</a:t>
              </a:r>
            </a:p>
          </p:txBody>
        </p:sp>
      </p:gr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69754" y="-94596"/>
            <a:ext cx="8511628" cy="131439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4800" i="1" dirty="0">
              <a:latin typeface="Kruti Dev 010" pitchFamily="2" charset="0"/>
              <a:ea typeface="ＭＳ Ｐゴシック" charset="0"/>
              <a:cs typeface="ＭＳ Ｐゴシック" charset="0"/>
            </a:endParaRPr>
          </a:p>
          <a:p>
            <a:pPr>
              <a:lnSpc>
                <a:spcPct val="45000"/>
              </a:lnSpc>
              <a:spcBef>
                <a:spcPct val="50000"/>
              </a:spcBef>
              <a:defRPr/>
            </a:pPr>
            <a:r>
              <a:rPr lang="en-US" sz="54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'kkfCnd </a:t>
            </a:r>
            <a:r>
              <a:rPr lang="en-US" sz="54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 mRifRr </a:t>
            </a:r>
            <a:r>
              <a:rPr lang="en-US" sz="5400" i="1"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ƒ…%ƒ†&amp;ƒ‰</a:t>
            </a:r>
            <a:endParaRPr lang="en-US" sz="54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963" name="Rectangle 3"/>
          <p:cNvSpPr>
            <a:spLocks noChangeArrowheads="1"/>
          </p:cNvSpPr>
          <p:nvPr/>
        </p:nvSpPr>
        <p:spPr bwMode="auto">
          <a:xfrm>
            <a:off x="203737" y="560122"/>
            <a:ext cx="8624943" cy="686085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Kruti Dev 010" pitchFamily="2" charset="0"/>
              <a:ea typeface="ＭＳ Ｐゴシック" pitchFamily="-84" charset="-128"/>
              <a:cs typeface="+mn-cs"/>
            </a:endParaRPr>
          </a:p>
          <a:p>
            <a:pPr algn="just">
              <a:spcBef>
                <a:spcPct val="50000"/>
              </a:spcBef>
              <a:defRPr/>
            </a:pPr>
            <a:r>
              <a:rPr lang="en-US" sz="6000" baseline="30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ƒ</a:t>
            </a:r>
            <a:r>
              <a:rPr lang="en-US" sz="6000" baseline="30000" dirty="0">
                <a:ln>
                  <a:solidFill>
                    <a:schemeClr val="tx1"/>
                  </a:solidFill>
                </a:ln>
                <a:effectLst>
                  <a:outerShdw blurRad="38100" dist="38100" dir="2700000" algn="tl">
                    <a:srgbClr val="000000">
                      <a:alpha val="43137"/>
                    </a:srgbClr>
                  </a:outerShdw>
                </a:effectLst>
                <a:latin typeface="Kruti Dev 010"/>
                <a:ea typeface="ＭＳ Ｐゴシック" pitchFamily="-84" charset="-128"/>
                <a:cs typeface="+mn-cs"/>
              </a:rPr>
              <a:t>†</a:t>
            </a:r>
            <a:r>
              <a:rPr lang="en-US" sz="6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5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tc ywr vczke ls vyx gks x;k rc mlds i'pkr ;gksok us vczke ls dgk] vka[k mBkdj ftl LFkku ij rw gS] ogkWa ls</a:t>
            </a:r>
            <a:r>
              <a:rPr lang="en-US" sz="5400" dirty="0">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5400" i="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mRrj&amp;nfD[ku] iwoZ&amp;if'pe] </a:t>
            </a:r>
            <a:r>
              <a:rPr lang="en-US" sz="5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pkjks vksj n`f"V djA</a:t>
            </a:r>
            <a:endParaRPr lang="en-US" altLang="ja-JP" sz="5400" dirty="0">
              <a:ln>
                <a:solidFill>
                  <a:schemeClr val="tx1"/>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spcBef>
                <a:spcPct val="50000"/>
              </a:spcBef>
              <a:defRPr/>
            </a:pPr>
            <a:endParaRPr lang="en-US" sz="4000" dirty="0">
              <a:latin typeface="Kruti Dev 010" pitchFamily="2" charset="0"/>
              <a:ea typeface="ＭＳ Ｐゴシック" pitchFamily="-84" charset="-128"/>
              <a:cs typeface="+mn-cs"/>
            </a:endParaRPr>
          </a:p>
        </p:txBody>
      </p:sp>
      <p:sp>
        <p:nvSpPr>
          <p:cNvPr id="116739"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40971" name="Rectangle 11"/>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box(out)">
                                      <p:cBhvr>
                                        <p:cTn id="7"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3"/>
          <p:cNvSpPr>
            <a:spLocks noChangeArrowheads="1"/>
          </p:cNvSpPr>
          <p:nvPr/>
        </p:nvSpPr>
        <p:spPr bwMode="auto">
          <a:xfrm>
            <a:off x="864642" y="0"/>
            <a:ext cx="7475317" cy="695318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4400" b="0" i="1" dirty="0">
              <a:latin typeface="Kruti Dev 010" pitchFamily="2" charset="0"/>
              <a:ea typeface="ＭＳ Ｐゴシック" charset="0"/>
              <a:cs typeface="ＭＳ Ｐゴシック" charset="0"/>
            </a:endParaRPr>
          </a:p>
          <a:p>
            <a:pPr>
              <a:spcBef>
                <a:spcPct val="50000"/>
              </a:spcBef>
              <a:defRPr/>
            </a:pPr>
            <a:endParaRPr lang="en-US" sz="4400" dirty="0">
              <a:solidFill>
                <a:srgbClr val="FFFF57"/>
              </a:solidFill>
              <a:latin typeface="Kruti Dev 010" pitchFamily="2" charset="0"/>
              <a:ea typeface="ＭＳ Ｐゴシック" charset="0"/>
              <a:cs typeface="ＭＳ Ｐゴシック" charset="0"/>
            </a:endParaRPr>
          </a:p>
          <a:p>
            <a:pPr algn="just">
              <a:spcBef>
                <a:spcPct val="50000"/>
              </a:spcBef>
              <a:defRPr/>
            </a:pPr>
            <a:r>
              <a:rPr lang="en-US" sz="6000" baseline="300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ƒ</a:t>
            </a:r>
            <a:r>
              <a:rPr lang="en-US" sz="6000" baseline="30000"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a:t>
            </a:r>
            <a:r>
              <a:rPr lang="en-US" sz="60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 D;ksafd ftruh Hkwfe rq&gt;s fn[kkbZ nsrh gS] </a:t>
            </a:r>
            <a:r>
              <a:rPr lang="en-US" sz="60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ml lcdks</a:t>
            </a:r>
            <a:r>
              <a:rPr lang="en-US" sz="6000" dirty="0">
                <a:ln>
                  <a:solidFill>
                    <a:srgbClr val="FFFF00"/>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60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eSa rq&gt;s vkSj rsjs oa'k dks ;qx ;qx ds fy;s nwaxkA</a:t>
            </a:r>
            <a:r>
              <a:rPr lang="en-US" sz="6000" dirty="0">
                <a:ln>
                  <a:solidFill>
                    <a:schemeClr val="tx1"/>
                  </a:solidFill>
                </a:ln>
                <a:solidFill>
                  <a:srgbClr val="F32B2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p>
          <a:p>
            <a:pPr>
              <a:spcBef>
                <a:spcPct val="50000"/>
              </a:spcBef>
              <a:defRPr/>
            </a:pPr>
            <a:endParaRPr lang="en-US" sz="4400" dirty="0">
              <a:ln>
                <a:solidFill>
                  <a:schemeClr val="tx1"/>
                </a:solidFill>
              </a:ln>
              <a:latin typeface="Kruti Dev 010" pitchFamily="2" charset="0"/>
              <a:ea typeface="ＭＳ Ｐゴシック" charset="0"/>
              <a:cs typeface="ＭＳ Ｐゴシック" charset="0"/>
            </a:endParaRPr>
          </a:p>
        </p:txBody>
      </p:sp>
      <p:sp>
        <p:nvSpPr>
          <p:cNvPr id="118786"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73419" name="Rectangle 11"/>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50</a:t>
            </a:r>
          </a:p>
        </p:txBody>
      </p:sp>
      <p:sp>
        <p:nvSpPr>
          <p:cNvPr id="6" name="Rectangle 2"/>
          <p:cNvSpPr>
            <a:spLocks noChangeArrowheads="1"/>
          </p:cNvSpPr>
          <p:nvPr/>
        </p:nvSpPr>
        <p:spPr bwMode="auto">
          <a:xfrm>
            <a:off x="1105337" y="0"/>
            <a:ext cx="6887779" cy="1844095"/>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Kruti Dev 010" pitchFamily="2" charset="0"/>
              <a:ea typeface="ＭＳ Ｐゴシック" charset="0"/>
              <a:cs typeface="ＭＳ Ｐゴシック" charset="0"/>
            </a:endParaRPr>
          </a:p>
          <a:p>
            <a:pPr>
              <a:lnSpc>
                <a:spcPct val="45000"/>
              </a:lnSpc>
              <a:spcBef>
                <a:spcPct val="50000"/>
              </a:spcBef>
              <a:defRPr/>
            </a:pPr>
            <a:r>
              <a:rPr lang="en-US" sz="48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800" i="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kkfCnd</a:t>
            </a:r>
            <a:r>
              <a:rPr lang="en-US" sz="4800" i="1" dirty="0">
                <a:solidFill>
                  <a:schemeClr val="tx2"/>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ƒ…%ƒ†&amp;ƒ‰</a:t>
            </a:r>
          </a:p>
          <a:p>
            <a:pPr>
              <a:lnSpc>
                <a:spcPct val="45000"/>
              </a:lnSpc>
              <a:spcBef>
                <a:spcPct val="50000"/>
              </a:spcBef>
              <a:defRPr/>
            </a:pPr>
            <a:endPar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473568" y="0"/>
            <a:ext cx="7945218" cy="764568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just">
              <a:spcBef>
                <a:spcPct val="50000"/>
              </a:spcBef>
              <a:defRPr/>
            </a:pPr>
            <a:endParaRPr lang="en-US" sz="2000" b="0" i="1" dirty="0">
              <a:latin typeface="Kruti Dev 010" pitchFamily="2" charset="0"/>
              <a:ea typeface="ＭＳ Ｐゴシック" charset="0"/>
              <a:cs typeface="ＭＳ Ｐゴシック" charset="0"/>
            </a:endParaRPr>
          </a:p>
          <a:p>
            <a:pPr algn="just">
              <a:spcBef>
                <a:spcPct val="50000"/>
              </a:spcBef>
              <a:defRPr/>
            </a:pPr>
            <a:endParaRPr lang="en-US" sz="4000" dirty="0">
              <a:solidFill>
                <a:srgbClr val="F32B2B"/>
              </a:solidFill>
              <a:latin typeface="Kruti Dev 010" pitchFamily="2" charset="0"/>
              <a:ea typeface="ＭＳ Ｐゴシック" charset="0"/>
              <a:cs typeface="ＭＳ Ｐゴシック" charset="0"/>
            </a:endParaRPr>
          </a:p>
          <a:p>
            <a:pPr algn="just">
              <a:spcBef>
                <a:spcPct val="50000"/>
              </a:spcBef>
              <a:defRPr/>
            </a:pPr>
            <a:r>
              <a:rPr lang="en-US" sz="5400" baseline="30000" dirty="0">
                <a:ln>
                  <a:solidFill>
                    <a:schemeClr val="tx1"/>
                  </a:solidFill>
                </a:ln>
                <a:latin typeface="Kruti Dev 010" pitchFamily="2" charset="0"/>
                <a:ea typeface="ＭＳ Ｐゴシック" charset="0"/>
                <a:cs typeface="ＭＳ Ｐゴシック" charset="0"/>
              </a:rPr>
              <a:t>ƒ</a:t>
            </a:r>
            <a:r>
              <a:rPr lang="en-US" sz="5400" baseline="30000" dirty="0">
                <a:ln>
                  <a:solidFill>
                    <a:schemeClr val="tx1"/>
                  </a:solidFill>
                </a:ln>
                <a:latin typeface="Kruti Dev 010"/>
                <a:ea typeface="ＭＳ Ｐゴシック" charset="0"/>
                <a:cs typeface="ＭＳ Ｐゴシック" charset="0"/>
              </a:rPr>
              <a:t>ˆ</a:t>
            </a:r>
            <a:r>
              <a:rPr lang="en-US" sz="5400" dirty="0">
                <a:ln>
                  <a:solidFill>
                    <a:schemeClr val="tx1"/>
                  </a:solidFill>
                </a:ln>
                <a:latin typeface="Kruti Dev 010" pitchFamily="2" charset="0"/>
                <a:ea typeface="ＭＳ Ｐゴシック" charset="0"/>
                <a:cs typeface="ＭＳ Ｐゴシック" charset="0"/>
              </a:rPr>
              <a:t> vkSj eSa rsjs oa'k dks i`Foh dh /kwy ds fdudksa dh ukbZ cgqr d:axk] ;gka rd fd tks dksbZ i`Foh dh /kwy ds fdudks dks fxu ldsxk ogh rsjk oa'k Hkh fxu ldsxkA</a:t>
            </a:r>
          </a:p>
          <a:p>
            <a:pPr algn="just">
              <a:spcBef>
                <a:spcPct val="50000"/>
              </a:spcBef>
              <a:defRPr/>
            </a:pPr>
            <a:endParaRPr lang="en-US" sz="4000" dirty="0">
              <a:latin typeface="Kruti Dev 010" pitchFamily="2" charset="0"/>
              <a:ea typeface="ＭＳ Ｐゴシック" charset="0"/>
              <a:cs typeface="ＭＳ Ｐゴシック" charset="0"/>
            </a:endParaRPr>
          </a:p>
        </p:txBody>
      </p:sp>
      <p:sp>
        <p:nvSpPr>
          <p:cNvPr id="120834"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74444" name="Rectangle 12"/>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51</a:t>
            </a:r>
          </a:p>
        </p:txBody>
      </p:sp>
      <p:sp>
        <p:nvSpPr>
          <p:cNvPr id="6" name="Rectangle 2"/>
          <p:cNvSpPr>
            <a:spLocks noChangeArrowheads="1"/>
          </p:cNvSpPr>
          <p:nvPr/>
        </p:nvSpPr>
        <p:spPr bwMode="auto">
          <a:xfrm>
            <a:off x="900368" y="15766"/>
            <a:ext cx="7187324" cy="1899494"/>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4400" i="1" dirty="0">
              <a:latin typeface="Kruti Dev 010" pitchFamily="2" charset="0"/>
              <a:ea typeface="ＭＳ Ｐゴシック" charset="0"/>
              <a:cs typeface="ＭＳ Ｐゴシック" charset="0"/>
            </a:endParaRPr>
          </a:p>
          <a:p>
            <a:pPr>
              <a:lnSpc>
                <a:spcPct val="45000"/>
              </a:lnSpc>
              <a:spcBef>
                <a:spcPct val="50000"/>
              </a:spcBef>
              <a:defRPr/>
            </a:pPr>
            <a:r>
              <a:rPr lang="en-US" sz="4800" i="1" dirty="0">
                <a:ln>
                  <a:solidFill>
                    <a:srgbClr val="FFFF00"/>
                  </a:solidFill>
                </a:ln>
                <a:solidFill>
                  <a:srgbClr val="FFFF00"/>
                </a:solidFill>
                <a:latin typeface="Kruti Dev 010" pitchFamily="2" charset="0"/>
                <a:ea typeface="ＭＳ Ｐゴシック" charset="0"/>
                <a:cs typeface="ＭＳ Ｐゴシック" charset="0"/>
              </a:rPr>
              <a:t>'kkfCnd</a:t>
            </a:r>
            <a:r>
              <a:rPr lang="en-US" sz="4800" i="1" dirty="0">
                <a:solidFill>
                  <a:schemeClr val="tx2"/>
                </a:solidFill>
                <a:latin typeface="Kruti Dev 010" pitchFamily="2" charset="0"/>
                <a:ea typeface="ＭＳ Ｐゴシック" charset="0"/>
                <a:cs typeface="ＭＳ Ｐゴシック" charset="0"/>
              </a:rPr>
              <a:t> </a:t>
            </a:r>
            <a:r>
              <a:rPr lang="en-US" sz="4800" i="1" dirty="0">
                <a:ln>
                  <a:solidFill>
                    <a:schemeClr val="tx1"/>
                  </a:solidFill>
                </a:ln>
                <a:latin typeface="Kruti Dev 010" pitchFamily="2" charset="0"/>
                <a:ea typeface="ＭＳ Ｐゴシック" charset="0"/>
                <a:cs typeface="ＭＳ Ｐゴシック" charset="0"/>
              </a:rPr>
              <a:t>----- </a:t>
            </a:r>
            <a:r>
              <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ƒ…%ƒ†&amp;ƒ‰</a:t>
            </a:r>
          </a:p>
          <a:p>
            <a:pPr>
              <a:lnSpc>
                <a:spcPct val="45000"/>
              </a:lnSpc>
              <a:spcBef>
                <a:spcPct val="50000"/>
              </a:spcBef>
              <a:defRPr/>
            </a:pPr>
            <a:endParaRPr lang="en-US" sz="4800" i="1" dirty="0">
              <a:ln>
                <a:solidFill>
                  <a:schemeClr val="tx1"/>
                </a:solidFill>
              </a:ln>
              <a:latin typeface="Kruti Dev 010" pitchFamily="2" charset="0"/>
              <a:ea typeface="ＭＳ Ｐゴシック" charset="0"/>
              <a:cs typeface="ＭＳ Ｐゴシック" charset="0"/>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8"/>
          <p:cNvGrpSpPr>
            <a:grpSpLocks/>
          </p:cNvGrpSpPr>
          <p:nvPr/>
        </p:nvGrpSpPr>
        <p:grpSpPr bwMode="auto">
          <a:xfrm>
            <a:off x="0" y="0"/>
            <a:ext cx="9144000" cy="6804025"/>
            <a:chOff x="-607" y="0"/>
            <a:chExt cx="9144606" cy="6804442"/>
          </a:xfrm>
        </p:grpSpPr>
        <p:sp>
          <p:nvSpPr>
            <p:cNvPr id="275459" name="Rectangle 3"/>
            <p:cNvSpPr>
              <a:spLocks noChangeArrowheads="1"/>
            </p:cNvSpPr>
            <p:nvPr/>
          </p:nvSpPr>
          <p:spPr bwMode="auto">
            <a:xfrm>
              <a:off x="-607" y="259135"/>
              <a:ext cx="9128863" cy="498341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400" b="0" i="1" dirty="0">
                <a:latin typeface="Kruti Dev 010" pitchFamily="2" charset="0"/>
                <a:ea typeface="ＭＳ Ｐゴシック" pitchFamily="-84" charset="-128"/>
                <a:cs typeface="+mn-cs"/>
              </a:endParaRPr>
            </a:p>
            <a:p>
              <a:pPr>
                <a:spcBef>
                  <a:spcPct val="50000"/>
                </a:spcBef>
                <a:defRPr/>
              </a:pPr>
              <a:endParaRPr lang="en-US" sz="4400" dirty="0">
                <a:latin typeface="Kruti Dev 010" pitchFamily="2" charset="0"/>
                <a:ea typeface="ＭＳ Ｐゴシック" pitchFamily="-84" charset="-128"/>
                <a:cs typeface="+mn-cs"/>
              </a:endParaRPr>
            </a:p>
            <a:p>
              <a:pPr algn="just">
                <a:lnSpc>
                  <a:spcPct val="150000"/>
                </a:lnSpc>
                <a:spcBef>
                  <a:spcPct val="50000"/>
                </a:spcBef>
                <a:defRPr/>
              </a:pPr>
              <a:r>
                <a:rPr lang="en-US" sz="4800" baseline="30000" dirty="0">
                  <a:ln>
                    <a:solidFill>
                      <a:schemeClr val="tx1"/>
                    </a:solidFill>
                  </a:ln>
                  <a:latin typeface="Kruti Dev 010" pitchFamily="2" charset="0"/>
                  <a:ea typeface="ＭＳ Ｐゴシック" pitchFamily="-84" charset="-128"/>
                  <a:cs typeface="+mn-cs"/>
                </a:rPr>
                <a:t>ƒ</a:t>
              </a:r>
              <a:r>
                <a:rPr lang="en-US" sz="4800" baseline="30000" dirty="0">
                  <a:ln>
                    <a:solidFill>
                      <a:schemeClr val="tx1"/>
                    </a:solidFill>
                  </a:ln>
                  <a:latin typeface="Kruti Dev 010"/>
                  <a:ea typeface="ＭＳ Ｐゴシック" pitchFamily="-84" charset="-128"/>
                  <a:cs typeface="+mn-cs"/>
                </a:rPr>
                <a:t>‰</a:t>
              </a:r>
              <a:r>
                <a:rPr lang="en-US" sz="4800" dirty="0">
                  <a:ln>
                    <a:solidFill>
                      <a:schemeClr val="tx1"/>
                    </a:solidFill>
                  </a:ln>
                  <a:latin typeface="Kruti Dev 010" pitchFamily="2" charset="0"/>
                  <a:ea typeface="ＭＳ Ｐゴシック" pitchFamily="-84" charset="-128"/>
                  <a:cs typeface="+mn-cs"/>
                </a:rPr>
                <a:t> </a:t>
              </a:r>
              <a:r>
                <a:rPr lang="en-US" sz="4400" dirty="0">
                  <a:ln>
                    <a:solidFill>
                      <a:schemeClr val="tx1"/>
                    </a:solidFill>
                  </a:ln>
                  <a:latin typeface="Kruti Dev 010" pitchFamily="2" charset="0"/>
                  <a:ea typeface="ＭＳ Ｐゴシック" pitchFamily="-84" charset="-128"/>
                  <a:cs typeface="+mn-cs"/>
                </a:rPr>
                <a:t>mB] bl ns'k dh yackbZ vkSj pkSMkbZ esa py fQj( D;ksafd </a:t>
              </a:r>
              <a:r>
                <a:rPr lang="en-US" sz="4400" dirty="0">
                  <a:ln>
                    <a:solidFill>
                      <a:srgbClr val="FFFF00"/>
                    </a:solidFill>
                  </a:ln>
                  <a:solidFill>
                    <a:srgbClr val="FFFF00"/>
                  </a:solidFill>
                  <a:latin typeface="Kruti Dev 010" pitchFamily="2" charset="0"/>
                  <a:ea typeface="ＭＳ Ｐゴシック" pitchFamily="-84" charset="-128"/>
                  <a:cs typeface="+mn-cs"/>
                </a:rPr>
                <a:t>eSa mls rq&gt;h dks nwaxkA</a:t>
              </a:r>
              <a:r>
                <a:rPr lang="en-US" altLang="ja-JP" sz="4400" dirty="0">
                  <a:ln>
                    <a:solidFill>
                      <a:srgbClr val="FFFF00"/>
                    </a:solidFill>
                  </a:ln>
                  <a:latin typeface="Kruti Dev 010" pitchFamily="2" charset="0"/>
                  <a:ea typeface="ＭＳ Ｐゴシック" pitchFamily="-84" charset="-128"/>
                  <a:cs typeface="+mn-cs"/>
                </a:rPr>
                <a:t> </a:t>
              </a:r>
              <a:r>
                <a:rPr lang="en-US" altLang="ja-JP" sz="4400" dirty="0">
                  <a:latin typeface="Kruti Dev 010" pitchFamily="2" charset="0"/>
                  <a:ea typeface="ＭＳ Ｐゴシック" pitchFamily="-84" charset="-128"/>
                  <a:cs typeface="+mn-cs"/>
                </a:rPr>
                <a:t>                  					</a:t>
              </a:r>
              <a:r>
                <a:rPr lang="en-US" altLang="ja-JP" sz="4400" dirty="0">
                  <a:ln>
                    <a:solidFill>
                      <a:schemeClr val="tx1"/>
                    </a:solidFill>
                  </a:ln>
                  <a:latin typeface="Kruti Dev 010" pitchFamily="2" charset="0"/>
                  <a:ea typeface="ＭＳ Ｐゴシック" pitchFamily="-84" charset="-128"/>
                  <a:cs typeface="+mn-cs"/>
                </a:rPr>
                <a:t>  ¼,uvkbZoh½</a:t>
              </a:r>
              <a:endParaRPr lang="en-US" sz="4400" dirty="0">
                <a:ln>
                  <a:solidFill>
                    <a:schemeClr val="tx1"/>
                  </a:solidFill>
                </a:ln>
                <a:latin typeface="Kruti Dev 010" pitchFamily="2" charset="0"/>
                <a:ea typeface="ＭＳ Ｐゴシック" pitchFamily="-84" charset="-128"/>
                <a:cs typeface="+mn-cs"/>
              </a:endParaRPr>
            </a:p>
          </p:txBody>
        </p:sp>
        <p:sp>
          <p:nvSpPr>
            <p:cNvPr id="122883"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75467" name="Rectangle 11"/>
            <p:cNvSpPr>
              <a:spLocks noChangeArrowheads="1"/>
            </p:cNvSpPr>
            <p:nvPr/>
          </p:nvSpPr>
          <p:spPr bwMode="auto">
            <a:xfrm>
              <a:off x="8100943" y="6531375"/>
              <a:ext cx="293706"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52</a:t>
              </a:r>
            </a:p>
          </p:txBody>
        </p:sp>
        <p:sp>
          <p:nvSpPr>
            <p:cNvPr id="122885" name="Text Box 12"/>
            <p:cNvSpPr txBox="1">
              <a:spLocks noChangeArrowheads="1"/>
            </p:cNvSpPr>
            <p:nvPr/>
          </p:nvSpPr>
          <p:spPr bwMode="auto">
            <a:xfrm>
              <a:off x="8588375" y="6465888"/>
              <a:ext cx="27284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
          <p:nvSpPr>
            <p:cNvPr id="275469" name="Oval 13"/>
            <p:cNvSpPr>
              <a:spLocks noChangeArrowheads="1"/>
            </p:cNvSpPr>
            <p:nvPr/>
          </p:nvSpPr>
          <p:spPr bwMode="auto">
            <a:xfrm>
              <a:off x="3862037" y="3122804"/>
              <a:ext cx="5281962" cy="1135132"/>
            </a:xfrm>
            <a:prstGeom prst="ellipse">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8" name="Rectangle 2"/>
            <p:cNvSpPr>
              <a:spLocks noChangeArrowheads="1"/>
            </p:cNvSpPr>
            <p:nvPr/>
          </p:nvSpPr>
          <p:spPr bwMode="auto">
            <a:xfrm>
              <a:off x="900386" y="0"/>
              <a:ext cx="6793186" cy="1844095"/>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Kruti Dev 010" pitchFamily="2" charset="0"/>
                <a:ea typeface="ＭＳ Ｐゴシック" charset="0"/>
                <a:cs typeface="ＭＳ Ｐゴシック" charset="0"/>
              </a:endParaRPr>
            </a:p>
            <a:p>
              <a:pPr>
                <a:lnSpc>
                  <a:spcPct val="45000"/>
                </a:lnSpc>
                <a:spcBef>
                  <a:spcPct val="50000"/>
                </a:spcBef>
                <a:defRPr/>
              </a:pPr>
              <a:r>
                <a:rPr lang="en-US" sz="4800" i="1" dirty="0">
                  <a:ln>
                    <a:solidFill>
                      <a:srgbClr val="FFFF00"/>
                    </a:solidFill>
                  </a:ln>
                  <a:solidFill>
                    <a:srgbClr val="FFFF00"/>
                  </a:solidFill>
                  <a:latin typeface="Kruti Dev 010" pitchFamily="2" charset="0"/>
                  <a:ea typeface="ＭＳ Ｐゴシック" charset="0"/>
                  <a:cs typeface="ＭＳ Ｐゴシック" charset="0"/>
                </a:rPr>
                <a:t>'</a:t>
              </a:r>
              <a:r>
                <a:rPr lang="en-US" sz="4800" i="1" dirty="0" err="1">
                  <a:ln>
                    <a:solidFill>
                      <a:srgbClr val="FFFF00"/>
                    </a:solidFill>
                  </a:ln>
                  <a:solidFill>
                    <a:srgbClr val="FFFF00"/>
                  </a:solidFill>
                  <a:latin typeface="Kruti Dev 010" pitchFamily="2" charset="0"/>
                  <a:ea typeface="ＭＳ Ｐゴシック" charset="0"/>
                  <a:cs typeface="ＭＳ Ｐゴシック" charset="0"/>
                </a:rPr>
                <a:t>kkfCnd</a:t>
              </a:r>
              <a:r>
                <a:rPr lang="en-US" sz="4800" i="1" dirty="0">
                  <a:solidFill>
                    <a:schemeClr val="tx2"/>
                  </a:solidFill>
                  <a:latin typeface="Kruti Dev 010" pitchFamily="2" charset="0"/>
                  <a:ea typeface="ＭＳ Ｐゴシック" charset="0"/>
                  <a:cs typeface="ＭＳ Ｐゴシック" charset="0"/>
                </a:rPr>
                <a:t> </a:t>
              </a:r>
              <a:r>
                <a:rPr lang="en-US" sz="4800" i="1" dirty="0">
                  <a:ln>
                    <a:solidFill>
                      <a:schemeClr val="tx1"/>
                    </a:solidFill>
                  </a:ln>
                  <a:latin typeface="Kruti Dev 010" pitchFamily="2" charset="0"/>
                  <a:ea typeface="ＭＳ Ｐゴシック" charset="0"/>
                  <a:cs typeface="ＭＳ Ｐゴシック" charset="0"/>
                </a:rPr>
                <a:t>-----</a:t>
              </a:r>
              <a:r>
                <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ƒ…%ƒ†&amp;ƒ‰</a:t>
              </a:r>
            </a:p>
            <a:p>
              <a:pPr>
                <a:lnSpc>
                  <a:spcPct val="45000"/>
                </a:lnSpc>
                <a:spcBef>
                  <a:spcPct val="50000"/>
                </a:spcBef>
                <a:defRPr/>
              </a:pPr>
              <a:endParaRPr lang="en-US" sz="4800" i="1" dirty="0">
                <a:ln>
                  <a:solidFill>
                    <a:schemeClr val="tx1"/>
                  </a:solidFill>
                </a:ln>
                <a:latin typeface="Kruti Dev 010" pitchFamily="2" charset="0"/>
                <a:ea typeface="ＭＳ Ｐゴシック" charset="0"/>
                <a:cs typeface="ＭＳ Ｐゴシック" charset="0"/>
              </a:endParaRPr>
            </a:p>
          </p:txBody>
        </p:sp>
      </p:gr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4929" name="Group 58"/>
          <p:cNvGrpSpPr>
            <a:grpSpLocks/>
          </p:cNvGrpSpPr>
          <p:nvPr/>
        </p:nvGrpSpPr>
        <p:grpSpPr bwMode="auto">
          <a:xfrm>
            <a:off x="0" y="0"/>
            <a:ext cx="9144000" cy="6919913"/>
            <a:chOff x="0" y="0"/>
            <a:chExt cx="9144000" cy="6919556"/>
          </a:xfrm>
        </p:grpSpPr>
        <p:pic>
          <p:nvPicPr>
            <p:cNvPr id="124930"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1"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20199" name="Rectangle 7"/>
            <p:cNvSpPr>
              <a:spLocks noChangeArrowheads="1"/>
            </p:cNvSpPr>
            <p:nvPr/>
          </p:nvSpPr>
          <p:spPr bwMode="auto">
            <a:xfrm>
              <a:off x="1398588" y="1206438"/>
              <a:ext cx="6324600" cy="464796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24933"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4934"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4935"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4936"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4937"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4938" name="Text Box 13"/>
            <p:cNvSpPr txBox="1">
              <a:spLocks noChangeArrowheads="1"/>
            </p:cNvSpPr>
            <p:nvPr/>
          </p:nvSpPr>
          <p:spPr bwMode="auto">
            <a:xfrm>
              <a:off x="8726488" y="106363"/>
              <a:ext cx="282450" cy="400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20214" name="Rectangle 22"/>
            <p:cNvSpPr>
              <a:spLocks noChangeArrowheads="1"/>
            </p:cNvSpPr>
            <p:nvPr/>
          </p:nvSpPr>
          <p:spPr bwMode="auto">
            <a:xfrm>
              <a:off x="6477000" y="2883119"/>
              <a:ext cx="2667000"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&amp;</a:t>
              </a:r>
              <a:r>
                <a:rPr lang="en-US" sz="3200" dirty="0" err="1">
                  <a:ln>
                    <a:solidFill>
                      <a:schemeClr val="tx1"/>
                    </a:solidFill>
                  </a:ln>
                  <a:latin typeface="Kruti Dev 010"/>
                  <a:ea typeface="ＭＳ Ｐゴシック" charset="0"/>
                  <a:cs typeface="ＭＳ Ｐゴシック" charset="0"/>
                </a:rPr>
                <a:t>ƒŠ</a:t>
              </a:r>
              <a:endParaRPr lang="en-US" sz="3200" dirty="0">
                <a:ln>
                  <a:solidFill>
                    <a:schemeClr val="tx1"/>
                  </a:solidFill>
                </a:ln>
                <a:latin typeface="Kruti Dev 010" pitchFamily="2" charset="0"/>
                <a:ea typeface="ＭＳ Ｐゴシック" charset="0"/>
                <a:cs typeface="ＭＳ Ｐゴシック" charset="0"/>
              </a:endParaRPr>
            </a:p>
          </p:txBody>
        </p:sp>
        <p:sp>
          <p:nvSpPr>
            <p:cNvPr id="520216" name="Line 24"/>
            <p:cNvSpPr>
              <a:spLocks noChangeShapeType="1"/>
            </p:cNvSpPr>
            <p:nvPr/>
          </p:nvSpPr>
          <p:spPr bwMode="auto">
            <a:xfrm flipH="1">
              <a:off x="1765300" y="1992210"/>
              <a:ext cx="1495425" cy="414316"/>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520217" name="Line 25"/>
            <p:cNvSpPr>
              <a:spLocks noChangeShapeType="1"/>
            </p:cNvSpPr>
            <p:nvPr/>
          </p:nvSpPr>
          <p:spPr bwMode="auto">
            <a:xfrm>
              <a:off x="5913438" y="2036658"/>
              <a:ext cx="1389062" cy="334945"/>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520218" name="Line 26"/>
            <p:cNvSpPr>
              <a:spLocks noChangeShapeType="1"/>
            </p:cNvSpPr>
            <p:nvPr/>
          </p:nvSpPr>
          <p:spPr bwMode="auto">
            <a:xfrm flipH="1">
              <a:off x="4560888" y="2122379"/>
              <a:ext cx="0" cy="293672"/>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520221" name="Rectangle 29"/>
            <p:cNvSpPr>
              <a:spLocks noChangeArrowheads="1"/>
            </p:cNvSpPr>
            <p:nvPr/>
          </p:nvSpPr>
          <p:spPr bwMode="auto">
            <a:xfrm>
              <a:off x="5668963" y="2258303"/>
              <a:ext cx="347503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i="1" dirty="0">
                  <a:ln>
                    <a:solidFill>
                      <a:srgbClr val="FFFF00"/>
                    </a:solidFill>
                  </a:ln>
                  <a:solidFill>
                    <a:schemeClr val="folHlink"/>
                  </a:solidFill>
                  <a:latin typeface="Kruti Dev 010" pitchFamily="2" charset="0"/>
                  <a:ea typeface="ＭＳ Ｐゴシック" charset="0"/>
                  <a:cs typeface="ＭＳ Ｐゴシック" charset="0"/>
                </a:rPr>
                <a:t>lsaresar</a:t>
              </a:r>
            </a:p>
          </p:txBody>
        </p:sp>
        <p:grpSp>
          <p:nvGrpSpPr>
            <p:cNvPr id="124944" name="Group 31"/>
            <p:cNvGrpSpPr>
              <a:grpSpLocks/>
            </p:cNvGrpSpPr>
            <p:nvPr/>
          </p:nvGrpSpPr>
          <p:grpSpPr bwMode="auto">
            <a:xfrm>
              <a:off x="190500" y="1152525"/>
              <a:ext cx="307975" cy="4992688"/>
              <a:chOff x="120" y="726"/>
              <a:chExt cx="194" cy="3145"/>
            </a:xfrm>
          </p:grpSpPr>
          <p:sp>
            <p:nvSpPr>
              <p:cNvPr id="124969"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4970"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4971"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4972"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124945" name="Text Box 3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FFFF"/>
                </a:solidFill>
                <a:latin typeface="Kruti Dev 010" charset="0"/>
              </a:endParaRPr>
            </a:p>
          </p:txBody>
        </p:sp>
        <p:sp>
          <p:nvSpPr>
            <p:cNvPr id="520232" name="Rectangle 40"/>
            <p:cNvSpPr>
              <a:spLocks noChangeArrowheads="1"/>
            </p:cNvSpPr>
            <p:nvPr/>
          </p:nvSpPr>
          <p:spPr bwMode="auto">
            <a:xfrm>
              <a:off x="8101013" y="6530638"/>
              <a:ext cx="293687" cy="2460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53</a:t>
              </a:r>
            </a:p>
          </p:txBody>
        </p:sp>
        <p:sp>
          <p:nvSpPr>
            <p:cNvPr id="124947" name="Text Box 41"/>
            <p:cNvSpPr txBox="1">
              <a:spLocks noChangeArrowheads="1"/>
            </p:cNvSpPr>
            <p:nvPr/>
          </p:nvSpPr>
          <p:spPr bwMode="auto">
            <a:xfrm>
              <a:off x="479425" y="6545263"/>
              <a:ext cx="728083" cy="230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20234" name="Rectangle 42"/>
            <p:cNvSpPr>
              <a:spLocks noChangeArrowheads="1"/>
            </p:cNvSpPr>
            <p:nvPr/>
          </p:nvSpPr>
          <p:spPr bwMode="auto">
            <a:xfrm>
              <a:off x="7534275" y="6525876"/>
              <a:ext cx="615950" cy="246049"/>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124949"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4950"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4951"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4952" name="Text Box 13"/>
            <p:cNvSpPr txBox="1">
              <a:spLocks noChangeArrowheads="1"/>
            </p:cNvSpPr>
            <p:nvPr/>
          </p:nvSpPr>
          <p:spPr bwMode="auto">
            <a:xfrm>
              <a:off x="8726488" y="106363"/>
              <a:ext cx="282450" cy="400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43" name="Rectangle 21"/>
            <p:cNvSpPr>
              <a:spLocks noChangeArrowheads="1"/>
            </p:cNvSpPr>
            <p:nvPr/>
          </p:nvSpPr>
          <p:spPr bwMode="auto">
            <a:xfrm>
              <a:off x="3447338" y="2835385"/>
              <a:ext cx="2890399"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ƒ†</a:t>
              </a:r>
              <a:r>
                <a:rPr lang="en-US" sz="3200" dirty="0">
                  <a:ln>
                    <a:solidFill>
                      <a:schemeClr val="tx1"/>
                    </a:solidFill>
                  </a:ln>
                  <a:latin typeface="Kruti Dev 010" pitchFamily="2" charset="0"/>
                  <a:ea typeface="ＭＳ Ｐゴシック" charset="0"/>
                  <a:cs typeface="ＭＳ Ｐゴシック" charset="0"/>
                </a:rPr>
                <a:t>&amp;</a:t>
              </a:r>
              <a:r>
                <a:rPr lang="en-US" sz="3200" dirty="0">
                  <a:ln>
                    <a:solidFill>
                      <a:schemeClr val="tx1"/>
                    </a:solidFill>
                  </a:ln>
                  <a:latin typeface="Kruti Dev 010"/>
                  <a:ea typeface="ＭＳ Ｐゴシック" charset="0"/>
                  <a:cs typeface="ＭＳ Ｐゴシック" charset="0"/>
                </a:rPr>
                <a:t>ƒˆ</a:t>
              </a:r>
              <a:endParaRPr lang="en-US" sz="3200" dirty="0">
                <a:ln>
                  <a:solidFill>
                    <a:schemeClr val="tx1"/>
                  </a:solidFill>
                </a:ln>
                <a:latin typeface="Kruti Dev 010" pitchFamily="2" charset="0"/>
                <a:ea typeface="ＭＳ Ｐゴシック" charset="0"/>
                <a:cs typeface="ＭＳ Ｐゴシック" charset="0"/>
              </a:endParaRPr>
            </a:p>
          </p:txBody>
        </p:sp>
        <p:sp>
          <p:nvSpPr>
            <p:cNvPr id="44" name="Line 24"/>
            <p:cNvSpPr>
              <a:spLocks noChangeShapeType="1"/>
            </p:cNvSpPr>
            <p:nvPr/>
          </p:nvSpPr>
          <p:spPr bwMode="auto">
            <a:xfrm flipH="1">
              <a:off x="1765300" y="1992210"/>
              <a:ext cx="1495425" cy="414316"/>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45" name="Line 26"/>
            <p:cNvSpPr>
              <a:spLocks noChangeShapeType="1"/>
            </p:cNvSpPr>
            <p:nvPr/>
          </p:nvSpPr>
          <p:spPr bwMode="auto">
            <a:xfrm flipH="1">
              <a:off x="4560888" y="2122379"/>
              <a:ext cx="0" cy="293672"/>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46" name="Rectangle 28"/>
            <p:cNvSpPr>
              <a:spLocks noChangeArrowheads="1"/>
            </p:cNvSpPr>
            <p:nvPr/>
          </p:nvSpPr>
          <p:spPr bwMode="auto">
            <a:xfrm>
              <a:off x="3635375" y="2261149"/>
              <a:ext cx="2195513"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FFFF00"/>
                    </a:solidFill>
                  </a:ln>
                  <a:solidFill>
                    <a:schemeClr val="folHlink"/>
                  </a:solidFill>
                  <a:latin typeface="Kruti Dev 010" pitchFamily="2" charset="0"/>
                  <a:ea typeface="ＭＳ Ｐゴシック" charset="0"/>
                  <a:cs typeface="ＭＳ Ｐゴシック" charset="0"/>
                </a:rPr>
                <a:t>'kkfCnd</a:t>
              </a:r>
            </a:p>
          </p:txBody>
        </p:sp>
        <p:sp>
          <p:nvSpPr>
            <p:cNvPr id="47" name="Rectangle 5"/>
            <p:cNvSpPr>
              <a:spLocks noChangeArrowheads="1"/>
            </p:cNvSpPr>
            <p:nvPr/>
          </p:nvSpPr>
          <p:spPr bwMode="auto">
            <a:xfrm>
              <a:off x="650874" y="681038"/>
              <a:ext cx="2628353" cy="156701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latin typeface="Kruti Dev 010" pitchFamily="2" charset="0"/>
                  <a:ea typeface="ＭＳ Ｐゴシック" charset="0"/>
                  <a:cs typeface="ＭＳ Ｐゴシック" charset="0"/>
                </a:rPr>
                <a:t>vczkge dks cqykgV  </a:t>
              </a:r>
            </a:p>
            <a:p>
              <a:pPr algn="r">
                <a:defRPr/>
              </a:pPr>
              <a:r>
                <a:rPr lang="en-US" sz="3200" dirty="0" err="1">
                  <a:ln>
                    <a:solidFill>
                      <a:schemeClr val="tx1"/>
                    </a:solidFill>
                  </a:ln>
                  <a:latin typeface="Kruti Dev 010" pitchFamily="2" charset="0"/>
                  <a:ea typeface="ＭＳ Ｐゴシック" charset="0"/>
                  <a:cs typeface="ＭＳ Ｐゴシック" charset="0"/>
                </a:rPr>
                <a:t>mRi</a:t>
              </a:r>
              <a:r>
                <a:rPr lang="en-US" sz="3200" dirty="0">
                  <a:ln>
                    <a:solidFill>
                      <a:schemeClr val="tx1"/>
                    </a:solidFill>
                  </a:ln>
                  <a:latin typeface="Kruti Dev 010" pitchFamily="2" charset="0"/>
                  <a:ea typeface="ＭＳ Ｐゴシック" charset="0"/>
                  <a:cs typeface="ＭＳ Ｐゴシック" charset="0"/>
                </a:rPr>
                <a:t>-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ƒ</a:t>
              </a:r>
              <a:r>
                <a:rPr lang="en-US" sz="3200" dirty="0">
                  <a:ln>
                    <a:solidFill>
                      <a:schemeClr val="tx1"/>
                    </a:solidFill>
                  </a:ln>
                  <a:latin typeface="Kruti Dev 010" pitchFamily="2" charset="0"/>
                  <a:ea typeface="ＭＳ Ｐゴシック" charset="0"/>
                  <a:cs typeface="ＭＳ Ｐゴシック" charset="0"/>
                </a:rPr>
                <a:t>&amp;</a:t>
              </a:r>
              <a:r>
                <a:rPr lang="en-US" sz="3200" dirty="0">
                  <a:ln>
                    <a:solidFill>
                      <a:schemeClr val="tx1"/>
                    </a:solidFill>
                  </a:ln>
                  <a:latin typeface="Kruti Dev 010"/>
                  <a:ea typeface="ＭＳ Ｐゴシック" charset="0"/>
                  <a:cs typeface="ＭＳ Ｐゴシック" charset="0"/>
                </a:rPr>
                <a:t>…</a:t>
              </a:r>
              <a:endParaRPr lang="en-US" sz="3200" dirty="0">
                <a:ln>
                  <a:solidFill>
                    <a:schemeClr val="tx1"/>
                  </a:solidFill>
                </a:ln>
                <a:latin typeface="Kruti Dev 010" pitchFamily="2" charset="0"/>
                <a:ea typeface="ＭＳ Ｐゴシック" charset="0"/>
                <a:cs typeface="ＭＳ Ｐゴシック" charset="0"/>
              </a:endParaRPr>
            </a:p>
          </p:txBody>
        </p:sp>
        <p:sp>
          <p:nvSpPr>
            <p:cNvPr id="48" name="Rectangle 6"/>
            <p:cNvSpPr>
              <a:spLocks noChangeArrowheads="1"/>
            </p:cNvSpPr>
            <p:nvPr/>
          </p:nvSpPr>
          <p:spPr bwMode="auto">
            <a:xfrm>
              <a:off x="1379538" y="3508375"/>
              <a:ext cx="1573212"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ns'k</a:t>
              </a:r>
            </a:p>
          </p:txBody>
        </p:sp>
        <p:sp>
          <p:nvSpPr>
            <p:cNvPr id="49" name="Text Box 14"/>
            <p:cNvSpPr txBox="1">
              <a:spLocks noChangeArrowheads="1"/>
            </p:cNvSpPr>
            <p:nvPr/>
          </p:nvSpPr>
          <p:spPr bwMode="auto">
            <a:xfrm>
              <a:off x="6635750" y="649288"/>
              <a:ext cx="2193925" cy="156957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a:ln>
                    <a:solidFill>
                      <a:srgbClr val="FF0000"/>
                    </a:solidFill>
                  </a:ln>
                  <a:solidFill>
                    <a:srgbClr val="FF0000"/>
                  </a:solidFill>
                  <a:latin typeface="Kruti Dev 010" pitchFamily="2" charset="0"/>
                </a:rPr>
                <a:t>okpk </a:t>
              </a:r>
              <a:r>
                <a:rPr lang="en-US" sz="3200" dirty="0">
                  <a:latin typeface="Kruti Dev 010" pitchFamily="2" charset="0"/>
                </a:rPr>
                <a:t> </a:t>
              </a:r>
            </a:p>
            <a:p>
              <a:pPr>
                <a:defRPr/>
              </a:pPr>
              <a:r>
                <a:rPr lang="en-US" sz="3200" dirty="0" err="1">
                  <a:ln>
                    <a:solidFill>
                      <a:schemeClr val="tx1"/>
                    </a:solidFill>
                  </a:ln>
                  <a:latin typeface="Kruti Dev 010" pitchFamily="2" charset="0"/>
                </a:rPr>
                <a:t>mRi</a:t>
              </a:r>
              <a:r>
                <a:rPr lang="en-US" sz="3200" dirty="0">
                  <a:ln>
                    <a:solidFill>
                      <a:schemeClr val="tx1"/>
                    </a:solidFill>
                  </a:ln>
                  <a:latin typeface="Kruti Dev 010" pitchFamily="2" charset="0"/>
                </a:rPr>
                <a:t>- ƒ</a:t>
              </a:r>
              <a:r>
                <a:rPr lang="en-US" sz="3200" dirty="0">
                  <a:ln>
                    <a:solidFill>
                      <a:schemeClr val="tx1"/>
                    </a:solidFill>
                  </a:ln>
                  <a:latin typeface="Kruti Dev 010"/>
                </a:rPr>
                <a:t>‡</a:t>
              </a:r>
              <a:r>
                <a:rPr lang="en-US" sz="3200" dirty="0">
                  <a:ln>
                    <a:solidFill>
                      <a:schemeClr val="tx1"/>
                    </a:solidFill>
                  </a:ln>
                  <a:latin typeface="Kruti Dev 010" pitchFamily="2" charset="0"/>
                </a:rPr>
                <a:t>%</a:t>
              </a:r>
              <a:r>
                <a:rPr lang="en-US" sz="3200" dirty="0">
                  <a:ln>
                    <a:solidFill>
                      <a:schemeClr val="tx1"/>
                    </a:solidFill>
                  </a:ln>
                  <a:latin typeface="Kruti Dev 010"/>
                </a:rPr>
                <a:t>‹</a:t>
              </a:r>
              <a:r>
                <a:rPr lang="en-US" sz="3200" dirty="0">
                  <a:ln>
                    <a:solidFill>
                      <a:schemeClr val="tx1"/>
                    </a:solidFill>
                  </a:ln>
                  <a:latin typeface="Kruti Dev 010" pitchFamily="2" charset="0"/>
                </a:rPr>
                <a:t>&amp;</a:t>
              </a:r>
              <a:r>
                <a:rPr lang="en-US" sz="3200" dirty="0" err="1">
                  <a:ln>
                    <a:solidFill>
                      <a:schemeClr val="tx1"/>
                    </a:solidFill>
                  </a:ln>
                  <a:latin typeface="Kruti Dev 010"/>
                </a:rPr>
                <a:t>ƒŠ</a:t>
              </a:r>
              <a:endParaRPr lang="en-US" sz="3200" b="0" dirty="0">
                <a:ln>
                  <a:solidFill>
                    <a:schemeClr val="tx1"/>
                  </a:solidFill>
                </a:ln>
                <a:latin typeface="Kruti Dev 010" pitchFamily="2" charset="0"/>
              </a:endParaRPr>
            </a:p>
          </p:txBody>
        </p:sp>
        <p:sp>
          <p:nvSpPr>
            <p:cNvPr id="50" name="Rectangle 15"/>
            <p:cNvSpPr>
              <a:spLocks noChangeArrowheads="1"/>
            </p:cNvSpPr>
            <p:nvPr/>
          </p:nvSpPr>
          <p:spPr bwMode="auto">
            <a:xfrm>
              <a:off x="4184650" y="3487738"/>
              <a:ext cx="1571625"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oa'k</a:t>
              </a:r>
            </a:p>
          </p:txBody>
        </p:sp>
        <p:sp>
          <p:nvSpPr>
            <p:cNvPr id="51" name="Rectangle 16"/>
            <p:cNvSpPr>
              <a:spLocks noChangeArrowheads="1"/>
            </p:cNvSpPr>
            <p:nvPr/>
          </p:nvSpPr>
          <p:spPr bwMode="auto">
            <a:xfrm>
              <a:off x="6623050" y="3516313"/>
              <a:ext cx="2487613"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vk'kh"k</a:t>
              </a:r>
            </a:p>
          </p:txBody>
        </p:sp>
        <p:sp>
          <p:nvSpPr>
            <p:cNvPr id="52" name="Rectangle 17"/>
            <p:cNvSpPr>
              <a:spLocks noChangeArrowheads="1"/>
            </p:cNvSpPr>
            <p:nvPr/>
          </p:nvSpPr>
          <p:spPr bwMode="auto">
            <a:xfrm>
              <a:off x="963006" y="4032250"/>
              <a:ext cx="1764424" cy="10745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ƒ</a:t>
              </a:r>
              <a:endParaRPr lang="en-US" sz="3200" dirty="0">
                <a:ln>
                  <a:solidFill>
                    <a:schemeClr val="tx1"/>
                  </a:solidFill>
                </a:ln>
                <a:latin typeface="Kruti Dev 010" pitchFamily="2" charset="0"/>
                <a:ea typeface="ＭＳ Ｐゴシック" charset="0"/>
                <a:cs typeface="ＭＳ Ｐゴシック" charset="0"/>
              </a:endParaRPr>
            </a:p>
          </p:txBody>
        </p:sp>
        <p:sp>
          <p:nvSpPr>
            <p:cNvPr id="53" name="Rectangle 18"/>
            <p:cNvSpPr>
              <a:spLocks noChangeArrowheads="1"/>
            </p:cNvSpPr>
            <p:nvPr/>
          </p:nvSpPr>
          <p:spPr bwMode="auto">
            <a:xfrm>
              <a:off x="3817938" y="4035425"/>
              <a:ext cx="1952241" cy="10745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a:t>
              </a:r>
              <a:endParaRPr lang="en-US" sz="3200" dirty="0">
                <a:ln>
                  <a:solidFill>
                    <a:schemeClr val="tx1"/>
                  </a:solidFill>
                </a:ln>
                <a:latin typeface="Kruti Dev 010" pitchFamily="2" charset="0"/>
                <a:ea typeface="ＭＳ Ｐゴシック" charset="0"/>
                <a:cs typeface="ＭＳ Ｐゴシック" charset="0"/>
              </a:endParaRPr>
            </a:p>
          </p:txBody>
        </p:sp>
        <p:sp>
          <p:nvSpPr>
            <p:cNvPr id="54" name="Rectangle 19"/>
            <p:cNvSpPr>
              <a:spLocks noChangeArrowheads="1"/>
            </p:cNvSpPr>
            <p:nvPr/>
          </p:nvSpPr>
          <p:spPr bwMode="auto">
            <a:xfrm>
              <a:off x="6551612" y="4090659"/>
              <a:ext cx="2135187" cy="10745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a:t>
              </a:r>
            </a:p>
            <a:p>
              <a:pPr>
                <a:defRPr/>
              </a:pPr>
              <a:r>
                <a:rPr lang="en-US" sz="3200" dirty="0">
                  <a:ln>
                    <a:solidFill>
                      <a:schemeClr val="tx1"/>
                    </a:solidFill>
                  </a:ln>
                  <a:latin typeface="Kruti Dev 010" pitchFamily="2" charset="0"/>
                  <a:ea typeface="ＭＳ Ｐゴシック" charset="0"/>
                  <a:cs typeface="ＭＳ Ｐゴシック" charset="0"/>
                </a:rPr>
                <a:t>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a:t>
              </a:r>
              <a:endParaRPr lang="en-US" sz="3200" dirty="0">
                <a:ln>
                  <a:solidFill>
                    <a:schemeClr val="tx1"/>
                  </a:solidFill>
                </a:ln>
                <a:latin typeface="Kruti Dev 010" pitchFamily="2" charset="0"/>
                <a:ea typeface="ＭＳ Ｐゴシック" charset="0"/>
                <a:cs typeface="ＭＳ Ｐゴシック" charset="0"/>
              </a:endParaRPr>
            </a:p>
          </p:txBody>
        </p:sp>
        <p:sp>
          <p:nvSpPr>
            <p:cNvPr id="55" name="Rectangle 20"/>
            <p:cNvSpPr>
              <a:spLocks noChangeArrowheads="1"/>
            </p:cNvSpPr>
            <p:nvPr/>
          </p:nvSpPr>
          <p:spPr bwMode="auto">
            <a:xfrm>
              <a:off x="268616" y="6152679"/>
              <a:ext cx="8634412" cy="76687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400" i="1" dirty="0">
                  <a:ln>
                    <a:solidFill>
                      <a:srgbClr val="FFFF00"/>
                    </a:solidFill>
                  </a:ln>
                  <a:solidFill>
                    <a:srgbClr val="FFFF39"/>
                  </a:solidFill>
                  <a:latin typeface="Kruti Dev 010" pitchFamily="2" charset="0"/>
                  <a:ea typeface="ＭＳ Ｐゴシック" pitchFamily="-84" charset="-128"/>
                  <a:cs typeface="+mn-cs"/>
                </a:rPr>
                <a:t>ckbZcy izdk'ku dh ^^vk/kkjf'kyk**</a:t>
              </a:r>
            </a:p>
          </p:txBody>
        </p:sp>
        <p:sp>
          <p:nvSpPr>
            <p:cNvPr id="56" name="Rectangle 41"/>
            <p:cNvSpPr>
              <a:spLocks noChangeArrowheads="1"/>
            </p:cNvSpPr>
            <p:nvPr/>
          </p:nvSpPr>
          <p:spPr bwMode="auto">
            <a:xfrm>
              <a:off x="2467249" y="0"/>
              <a:ext cx="4122737" cy="156701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6000" i="1" dirty="0">
                  <a:ln>
                    <a:solidFill>
                      <a:srgbClr val="FFFF00"/>
                    </a:solidFill>
                  </a:ln>
                  <a:solidFill>
                    <a:srgbClr val="FFFF00"/>
                  </a:solidFill>
                  <a:latin typeface="Kruti Dev 010" pitchFamily="2" charset="0"/>
                  <a:ea typeface="ＭＳ Ｐゴシック" charset="0"/>
                  <a:cs typeface="ＭＳ Ｐゴシック" charset="0"/>
                </a:rPr>
                <a:t>vczkge dh okpk</a:t>
              </a:r>
            </a:p>
          </p:txBody>
        </p:sp>
        <p:sp>
          <p:nvSpPr>
            <p:cNvPr id="57" name="Rectangle 17"/>
            <p:cNvSpPr>
              <a:spLocks noChangeArrowheads="1"/>
            </p:cNvSpPr>
            <p:nvPr/>
          </p:nvSpPr>
          <p:spPr bwMode="auto">
            <a:xfrm>
              <a:off x="1109663" y="2622611"/>
              <a:ext cx="2016125" cy="10745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ƒ‡</a:t>
              </a:r>
              <a:endParaRPr lang="en-US" sz="3200" dirty="0">
                <a:ln>
                  <a:solidFill>
                    <a:schemeClr val="tx1"/>
                  </a:solidFill>
                </a:ln>
                <a:latin typeface="Kruti Dev 010" pitchFamily="2" charset="0"/>
                <a:ea typeface="ＭＳ Ｐゴシック" charset="0"/>
                <a:cs typeface="ＭＳ Ｐゴシック" charset="0"/>
              </a:endParaRPr>
            </a:p>
          </p:txBody>
        </p:sp>
        <p:sp>
          <p:nvSpPr>
            <p:cNvPr id="58" name="Rectangle 27"/>
            <p:cNvSpPr>
              <a:spLocks noChangeArrowheads="1"/>
            </p:cNvSpPr>
            <p:nvPr/>
          </p:nvSpPr>
          <p:spPr bwMode="auto">
            <a:xfrm>
              <a:off x="1173163" y="2191737"/>
              <a:ext cx="219868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FFFF00"/>
                    </a:solidFill>
                  </a:ln>
                  <a:solidFill>
                    <a:schemeClr val="folHlink"/>
                  </a:solidFill>
                  <a:latin typeface="Kruti Dev 010" pitchFamily="2" charset="0"/>
                  <a:ea typeface="ＭＳ Ｐゴシック" charset="0"/>
                  <a:cs typeface="ＭＳ Ｐゴシック" charset="0"/>
                </a:rPr>
                <a:t>'kk'or </a:t>
              </a:r>
            </a:p>
          </p:txBody>
        </p:sp>
      </p:gr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569913" y="1000947"/>
            <a:ext cx="6718300" cy="130721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2800" i="1" dirty="0">
                <a:latin typeface="Kruti Dev 010" pitchFamily="2" charset="0"/>
                <a:ea typeface="ＭＳ Ｐゴシック" charset="0"/>
                <a:cs typeface="ＭＳ Ｐゴシック" charset="0"/>
              </a:rPr>
              <a:t>  </a:t>
            </a:r>
            <a:r>
              <a:rPr lang="en-US" sz="4000" i="1" dirty="0">
                <a:ln>
                  <a:solidFill>
                    <a:schemeClr val="tx1"/>
                  </a:solidFill>
                </a:ln>
                <a:latin typeface="Kruti Dev 010" pitchFamily="2" charset="0"/>
                <a:ea typeface="ＭＳ Ｐゴシック" charset="0"/>
                <a:cs typeface="ＭＳ Ｐゴシック" charset="0"/>
              </a:rPr>
              <a:t>,d</a:t>
            </a:r>
            <a:r>
              <a:rPr lang="en-US" sz="4800" i="1" dirty="0">
                <a:solidFill>
                  <a:schemeClr val="tx2"/>
                </a:solidFill>
                <a:latin typeface="Kruti Dev 010" pitchFamily="2" charset="0"/>
                <a:ea typeface="ＭＳ Ｐゴシック" charset="0"/>
                <a:cs typeface="ＭＳ Ｐゴシック" charset="0"/>
              </a:rPr>
              <a:t> </a:t>
            </a:r>
            <a:r>
              <a:rPr lang="en-US" sz="4800" i="1" u="sng" dirty="0">
                <a:ln>
                  <a:solidFill>
                    <a:srgbClr val="FFFF00"/>
                  </a:solidFill>
                </a:ln>
                <a:solidFill>
                  <a:schemeClr val="folHlink"/>
                </a:solidFill>
                <a:latin typeface="Kruti Dev 010" pitchFamily="2" charset="0"/>
                <a:ea typeface="ＭＳ Ｐゴシック" charset="0"/>
                <a:cs typeface="ＭＳ Ｐゴシック" charset="0"/>
              </a:rPr>
              <a:t>'kfrZ;k</a:t>
            </a:r>
            <a:r>
              <a:rPr lang="en-US" sz="4800" i="1" dirty="0">
                <a:solidFill>
                  <a:schemeClr val="folHlink"/>
                </a:solidFill>
                <a:latin typeface="Kruti Dev 010" pitchFamily="2" charset="0"/>
                <a:ea typeface="ＭＳ Ｐゴシック" charset="0"/>
                <a:cs typeface="ＭＳ Ｐゴシック" charset="0"/>
              </a:rPr>
              <a:t> </a:t>
            </a:r>
            <a:r>
              <a:rPr lang="en-US" sz="4000" i="1" dirty="0">
                <a:solidFill>
                  <a:schemeClr val="tx2"/>
                </a:solidFill>
                <a:latin typeface="Kruti Dev 010" pitchFamily="2" charset="0"/>
                <a:ea typeface="ＭＳ Ｐゴシック" charset="0"/>
                <a:cs typeface="ＭＳ Ｐゴシック" charset="0"/>
              </a:rPr>
              <a:t> </a:t>
            </a:r>
            <a:r>
              <a:rPr lang="en-US" sz="4000" i="1" dirty="0">
                <a:ln>
                  <a:solidFill>
                    <a:schemeClr val="tx1"/>
                  </a:solidFill>
                </a:ln>
                <a:latin typeface="Kruti Dev 010" pitchFamily="2" charset="0"/>
                <a:ea typeface="ＭＳ Ｐゴシック" charset="0"/>
                <a:cs typeface="ＭＳ Ｐゴシック" charset="0"/>
              </a:rPr>
              <a:t>vuqca/k -------</a:t>
            </a:r>
            <a:endParaRPr lang="en-US" sz="2800" i="1" dirty="0">
              <a:ln>
                <a:solidFill>
                  <a:schemeClr val="tx1"/>
                </a:solidFill>
              </a:ln>
              <a:latin typeface="Kruti Dev 010" pitchFamily="2" charset="0"/>
              <a:ea typeface="ＭＳ Ｐゴシック" charset="0"/>
              <a:cs typeface="ＭＳ Ｐゴシック" charset="0"/>
            </a:endParaRPr>
          </a:p>
          <a:p>
            <a:pPr>
              <a:lnSpc>
                <a:spcPct val="50000"/>
              </a:lnSpc>
              <a:spcBef>
                <a:spcPct val="50000"/>
              </a:spcBef>
              <a:defRPr/>
            </a:pPr>
            <a:endParaRPr lang="en-US" sz="2800" i="1" dirty="0">
              <a:latin typeface="Kruti Dev 010" pitchFamily="2" charset="0"/>
              <a:ea typeface="ＭＳ Ｐゴシック" charset="0"/>
              <a:cs typeface="ＭＳ Ｐゴシック" charset="0"/>
            </a:endParaRPr>
          </a:p>
        </p:txBody>
      </p:sp>
      <p:sp>
        <p:nvSpPr>
          <p:cNvPr id="501763" name="Rectangle 3"/>
          <p:cNvSpPr>
            <a:spLocks noChangeArrowheads="1"/>
          </p:cNvSpPr>
          <p:nvPr/>
        </p:nvSpPr>
        <p:spPr bwMode="auto">
          <a:xfrm>
            <a:off x="463111" y="189186"/>
            <a:ext cx="8443913" cy="81304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lnSpc>
                <a:spcPct val="45000"/>
              </a:lnSpc>
              <a:spcBef>
                <a:spcPct val="50000"/>
              </a:spcBef>
              <a:defRPr/>
            </a:pPr>
            <a:r>
              <a:rPr lang="en-US" sz="8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nks izeq[k lw=---</a:t>
            </a:r>
          </a:p>
        </p:txBody>
      </p:sp>
      <p:sp>
        <p:nvSpPr>
          <p:cNvPr id="501765" name="Rectangle 5"/>
          <p:cNvSpPr>
            <a:spLocks noChangeArrowheads="1"/>
          </p:cNvSpPr>
          <p:nvPr/>
        </p:nvSpPr>
        <p:spPr bwMode="auto">
          <a:xfrm>
            <a:off x="729922" y="1898925"/>
            <a:ext cx="7164388" cy="15192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altLang="ja-JP" sz="4400" i="1" dirty="0">
                <a:ln>
                  <a:solidFill>
                    <a:schemeClr val="tx1"/>
                  </a:solidFill>
                </a:ln>
                <a:latin typeface="Kruti Dev 010" pitchFamily="2" charset="0"/>
                <a:ea typeface="ＭＳ Ｐゴシック" pitchFamily="-84" charset="-128"/>
                <a:cs typeface="+mn-cs"/>
              </a:rPr>
              <a:t>^^eSa </a:t>
            </a:r>
            <a:r>
              <a:rPr lang="en-US" altLang="ja-JP" sz="4400" i="1" u="sng" dirty="0">
                <a:ln>
                  <a:solidFill>
                    <a:srgbClr val="FFFF00"/>
                  </a:solidFill>
                </a:ln>
                <a:solidFill>
                  <a:srgbClr val="FFFF00"/>
                </a:solidFill>
                <a:latin typeface="Kruti Dev 010" pitchFamily="2" charset="0"/>
                <a:ea typeface="ＭＳ Ｐゴシック" pitchFamily="-84" charset="-128"/>
                <a:cs typeface="+mn-cs"/>
              </a:rPr>
              <a:t>bls---</a:t>
            </a:r>
            <a:r>
              <a:rPr lang="en-US" altLang="ja-JP" sz="4400" i="1" dirty="0">
                <a:ln>
                  <a:solidFill>
                    <a:srgbClr val="FFFF00"/>
                  </a:solidFill>
                </a:ln>
                <a:latin typeface="Kruti Dev 010" pitchFamily="2" charset="0"/>
                <a:ea typeface="ＭＳ Ｐゴシック" pitchFamily="-84" charset="-128"/>
                <a:cs typeface="+mn-cs"/>
              </a:rPr>
              <a:t> </a:t>
            </a:r>
            <a:r>
              <a:rPr lang="en-US" altLang="ja-JP" sz="4400" i="1" dirty="0">
                <a:ln>
                  <a:solidFill>
                    <a:schemeClr val="tx1"/>
                  </a:solidFill>
                </a:ln>
                <a:latin typeface="Kruti Dev 010" pitchFamily="2" charset="0"/>
                <a:ea typeface="ＭＳ Ｐゴシック" pitchFamily="-84" charset="-128"/>
                <a:cs typeface="+mn-cs"/>
              </a:rPr>
              <a:t>d:axk </a:t>
            </a:r>
            <a:endParaRPr lang="en-US" altLang="ja-JP" sz="4400" i="1" dirty="0">
              <a:ln>
                <a:solidFill>
                  <a:schemeClr val="tx1"/>
                </a:solidFill>
              </a:ln>
              <a:solidFill>
                <a:srgbClr val="CC0000"/>
              </a:solidFill>
              <a:latin typeface="Kruti Dev 010" pitchFamily="2" charset="0"/>
              <a:ea typeface="ＭＳ Ｐゴシック" pitchFamily="-84" charset="-128"/>
              <a:cs typeface="+mn-cs"/>
            </a:endParaRPr>
          </a:p>
          <a:p>
            <a:pPr>
              <a:lnSpc>
                <a:spcPct val="50000"/>
              </a:lnSpc>
              <a:spcBef>
                <a:spcPct val="50000"/>
              </a:spcBef>
              <a:defRPr/>
            </a:pPr>
            <a:r>
              <a:rPr lang="en-US" sz="4400" i="1" dirty="0">
                <a:latin typeface="Kruti Dev 010" pitchFamily="2" charset="0"/>
                <a:ea typeface="ＭＳ Ｐゴシック" pitchFamily="-84" charset="-128"/>
                <a:cs typeface="+mn-cs"/>
              </a:rPr>
              <a:t>		</a:t>
            </a:r>
            <a:r>
              <a:rPr lang="en-US" sz="4400" i="1" dirty="0">
                <a:ln>
                  <a:solidFill>
                    <a:schemeClr val="tx1"/>
                  </a:solidFill>
                </a:ln>
                <a:latin typeface="Kruti Dev 010" pitchFamily="2" charset="0"/>
                <a:ea typeface="ＭＳ Ｐゴシック" pitchFamily="-84" charset="-128"/>
                <a:cs typeface="+mn-cs"/>
              </a:rPr>
              <a:t>vxj rqe </a:t>
            </a:r>
            <a:r>
              <a:rPr lang="en-US" sz="4400" i="1" u="sng" dirty="0">
                <a:ln>
                  <a:solidFill>
                    <a:srgbClr val="FFFF00"/>
                  </a:solidFill>
                </a:ln>
                <a:solidFill>
                  <a:srgbClr val="FFFF00"/>
                </a:solidFill>
                <a:latin typeface="Kruti Dev 010" pitchFamily="2" charset="0"/>
                <a:ea typeface="ＭＳ Ｐゴシック" pitchFamily="-84" charset="-128"/>
                <a:cs typeface="+mn-cs"/>
              </a:rPr>
              <a:t>og</a:t>
            </a:r>
            <a:r>
              <a:rPr lang="en-US" sz="4400" i="1" dirty="0">
                <a:ln>
                  <a:solidFill>
                    <a:srgbClr val="FFFF00"/>
                  </a:solidFill>
                </a:ln>
                <a:latin typeface="Kruti Dev 010" pitchFamily="2" charset="0"/>
                <a:ea typeface="ＭＳ Ｐゴシック" pitchFamily="-84" charset="-128"/>
                <a:cs typeface="+mn-cs"/>
              </a:rPr>
              <a:t> </a:t>
            </a:r>
            <a:r>
              <a:rPr lang="en-US" sz="4400" i="1" dirty="0">
                <a:ln>
                  <a:solidFill>
                    <a:schemeClr val="tx1"/>
                  </a:solidFill>
                </a:ln>
                <a:latin typeface="Kruti Dev 010" pitchFamily="2" charset="0"/>
                <a:ea typeface="ＭＳ Ｐゴシック" pitchFamily="-84" charset="-128"/>
                <a:cs typeface="+mn-cs"/>
              </a:rPr>
              <a:t>djksxs**</a:t>
            </a:r>
          </a:p>
        </p:txBody>
      </p:sp>
      <p:sp>
        <p:nvSpPr>
          <p:cNvPr id="501766" name="Rectangle 6"/>
          <p:cNvSpPr>
            <a:spLocks noChangeArrowheads="1"/>
          </p:cNvSpPr>
          <p:nvPr/>
        </p:nvSpPr>
        <p:spPr bwMode="auto">
          <a:xfrm>
            <a:off x="700088" y="3754438"/>
            <a:ext cx="7434262" cy="76687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i="1" dirty="0">
                <a:ln>
                  <a:solidFill>
                    <a:schemeClr val="tx1"/>
                  </a:solidFill>
                </a:ln>
                <a:latin typeface="Kruti Dev 010" pitchFamily="2" charset="0"/>
                <a:ea typeface="ＭＳ Ｐゴシック" charset="0"/>
                <a:cs typeface="ＭＳ Ｐゴシック" charset="0"/>
              </a:rPr>
              <a:t>,d</a:t>
            </a:r>
            <a:r>
              <a:rPr lang="en-US" sz="4400" i="1" dirty="0">
                <a:ln>
                  <a:solidFill>
                    <a:schemeClr val="tx1"/>
                  </a:solidFill>
                </a:ln>
                <a:solidFill>
                  <a:schemeClr val="tx2"/>
                </a:solidFill>
                <a:latin typeface="Kruti Dev 010" pitchFamily="2" charset="0"/>
                <a:ea typeface="ＭＳ Ｐゴシック" charset="0"/>
                <a:cs typeface="ＭＳ Ｐゴシック" charset="0"/>
              </a:rPr>
              <a:t> </a:t>
            </a:r>
            <a:r>
              <a:rPr lang="en-US" sz="4400" i="1" u="sng" dirty="0">
                <a:ln>
                  <a:solidFill>
                    <a:srgbClr val="FFFF00"/>
                  </a:solidFill>
                </a:ln>
                <a:solidFill>
                  <a:schemeClr val="folHlink"/>
                </a:solidFill>
                <a:latin typeface="Kruti Dev 010" pitchFamily="2" charset="0"/>
                <a:ea typeface="ＭＳ Ｐゴシック" charset="0"/>
                <a:cs typeface="ＭＳ Ｐゴシック" charset="0"/>
              </a:rPr>
              <a:t>lsaresar</a:t>
            </a:r>
            <a:r>
              <a:rPr lang="en-US" sz="4000" i="1" dirty="0">
                <a:ln>
                  <a:solidFill>
                    <a:srgbClr val="FFFF00"/>
                  </a:solidFill>
                </a:ln>
                <a:solidFill>
                  <a:schemeClr val="tx2"/>
                </a:solidFill>
                <a:latin typeface="Kruti Dev 010" pitchFamily="2" charset="0"/>
                <a:ea typeface="ＭＳ Ｐゴシック" charset="0"/>
                <a:cs typeface="ＭＳ Ｐゴシック" charset="0"/>
              </a:rPr>
              <a:t> </a:t>
            </a:r>
            <a:r>
              <a:rPr lang="en-US" sz="3600" i="1" dirty="0">
                <a:solidFill>
                  <a:schemeClr val="tx2"/>
                </a:solidFill>
                <a:latin typeface="Kruti Dev 010" pitchFamily="2" charset="0"/>
                <a:ea typeface="ＭＳ Ｐゴシック" charset="0"/>
                <a:cs typeface="ＭＳ Ｐゴシック" charset="0"/>
              </a:rPr>
              <a:t> </a:t>
            </a:r>
            <a:r>
              <a:rPr lang="en-US" sz="3600" i="1" dirty="0">
                <a:ln>
                  <a:solidFill>
                    <a:schemeClr val="tx1"/>
                  </a:solidFill>
                </a:ln>
                <a:latin typeface="Kruti Dev 010" pitchFamily="2" charset="0"/>
                <a:ea typeface="ＭＳ Ｐゴシック" charset="0"/>
                <a:cs typeface="ＭＳ Ｐゴシック" charset="0"/>
              </a:rPr>
              <a:t>vuqca/k -----</a:t>
            </a:r>
          </a:p>
        </p:txBody>
      </p:sp>
      <p:sp>
        <p:nvSpPr>
          <p:cNvPr id="501767" name="Rectangle 7"/>
          <p:cNvSpPr>
            <a:spLocks noChangeArrowheads="1"/>
          </p:cNvSpPr>
          <p:nvPr/>
        </p:nvSpPr>
        <p:spPr bwMode="auto">
          <a:xfrm>
            <a:off x="1222704" y="4373836"/>
            <a:ext cx="7289800" cy="162865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altLang="ja-JP" sz="4000" i="1" dirty="0">
                <a:ln>
                  <a:solidFill>
                    <a:schemeClr val="tx1"/>
                  </a:solidFill>
                </a:ln>
                <a:latin typeface="Kruti Dev 010" pitchFamily="2" charset="0"/>
                <a:ea typeface="ＭＳ Ｐゴシック" pitchFamily="-84" charset="-128"/>
                <a:cs typeface="+mn-cs"/>
              </a:rPr>
              <a:t>^^eSa </a:t>
            </a:r>
            <a:r>
              <a:rPr lang="en-US" altLang="ja-JP" sz="4000" i="1" dirty="0">
                <a:ln>
                  <a:solidFill>
                    <a:srgbClr val="FFFF00"/>
                  </a:solidFill>
                </a:ln>
                <a:solidFill>
                  <a:srgbClr val="FFFF00"/>
                </a:solidFill>
                <a:latin typeface="Kruti Dev 010" pitchFamily="2" charset="0"/>
                <a:ea typeface="ＭＳ Ｐゴシック" pitchFamily="-84" charset="-128"/>
                <a:cs typeface="+mn-cs"/>
              </a:rPr>
              <a:t>bls ;k mls d:axk] pkgs rqe </a:t>
            </a:r>
          </a:p>
          <a:p>
            <a:pPr>
              <a:spcBef>
                <a:spcPct val="50000"/>
              </a:spcBef>
              <a:defRPr/>
            </a:pPr>
            <a:r>
              <a:rPr lang="en-US" sz="4000" i="1" dirty="0">
                <a:solidFill>
                  <a:srgbClr val="FFFF00"/>
                </a:solidFill>
                <a:latin typeface="Kruti Dev 010" pitchFamily="2" charset="0"/>
                <a:ea typeface="ＭＳ Ｐゴシック" pitchFamily="-84" charset="-128"/>
                <a:cs typeface="+mn-cs"/>
              </a:rPr>
              <a:t>	</a:t>
            </a:r>
            <a:r>
              <a:rPr lang="en-US" sz="4000" i="1" dirty="0">
                <a:ln>
                  <a:solidFill>
                    <a:srgbClr val="FFFF00"/>
                  </a:solidFill>
                </a:ln>
                <a:solidFill>
                  <a:srgbClr val="FFFF00"/>
                </a:solidFill>
                <a:latin typeface="Kruti Dev 010" pitchFamily="2" charset="0"/>
                <a:ea typeface="ＭＳ Ｐゴシック" pitchFamily="-84" charset="-128"/>
                <a:cs typeface="+mn-cs"/>
              </a:rPr>
              <a:t>bl chp esa</a:t>
            </a:r>
            <a:r>
              <a:rPr lang="en-US" sz="4000" i="1" dirty="0">
                <a:ln>
                  <a:solidFill>
                    <a:srgbClr val="FFFF00"/>
                  </a:solidFill>
                </a:ln>
                <a:latin typeface="Kruti Dev 010" pitchFamily="2" charset="0"/>
                <a:ea typeface="ＭＳ Ｐゴシック" pitchFamily="-84" charset="-128"/>
                <a:cs typeface="+mn-cs"/>
              </a:rPr>
              <a:t> </a:t>
            </a:r>
            <a:r>
              <a:rPr lang="en-US" sz="4000" i="1" dirty="0">
                <a:ln>
                  <a:solidFill>
                    <a:schemeClr val="tx1"/>
                  </a:solidFill>
                </a:ln>
                <a:latin typeface="Kruti Dev 010" pitchFamily="2" charset="0"/>
                <a:ea typeface="ＭＳ Ｐゴシック" pitchFamily="-84" charset="-128"/>
                <a:cs typeface="+mn-cs"/>
              </a:rPr>
              <a:t>dqN Hkh djrs jgksA**</a:t>
            </a:r>
          </a:p>
        </p:txBody>
      </p:sp>
      <p:sp>
        <p:nvSpPr>
          <p:cNvPr id="501768" name="AutoShape 8"/>
          <p:cNvSpPr>
            <a:spLocks noChangeArrowheads="1"/>
          </p:cNvSpPr>
          <p:nvPr/>
        </p:nvSpPr>
        <p:spPr bwMode="auto">
          <a:xfrm>
            <a:off x="484188" y="3797300"/>
            <a:ext cx="7858125" cy="2303463"/>
          </a:xfrm>
          <a:prstGeom prst="roundRect">
            <a:avLst>
              <a:gd name="adj" fmla="val 16667"/>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26983"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501775" name="Rectangle 15"/>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54</a:t>
            </a:r>
          </a:p>
        </p:txBody>
      </p:sp>
      <p:sp>
        <p:nvSpPr>
          <p:cNvPr id="126985" name="Text Box 16"/>
          <p:cNvSpPr txBox="1">
            <a:spLocks noChangeArrowheads="1"/>
          </p:cNvSpPr>
          <p:nvPr/>
        </p:nvSpPr>
        <p:spPr bwMode="auto">
          <a:xfrm>
            <a:off x="8591550" y="6462713"/>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747713" y="1912938"/>
            <a:ext cx="7659687" cy="430630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just">
              <a:spcBef>
                <a:spcPct val="50000"/>
              </a:spcBef>
              <a:defRPr/>
            </a:pPr>
            <a:r>
              <a:rPr lang="en-US" sz="5400" baseline="300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ƒ</a:t>
            </a:r>
            <a:r>
              <a:rPr lang="en-US" sz="5400" baseline="30000"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a:t>
            </a:r>
            <a:r>
              <a:rPr lang="en-US" sz="54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4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vkSj ,slk gqvk fd tc lw;Z vLr gks x;k vkSj ?kksj va/kdkj Nk x;k] rc ,d vaxhBh ftlesa ls /kqvka mBrk Fkk vkSj ,d tyrk gqvk iyhrk ns[k iMk tks mu VqdMksa ds chp esa ls gksdj fudy x;kA </a:t>
            </a:r>
            <a:r>
              <a:rPr lang="en-US" sz="2800"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p>
        </p:txBody>
      </p:sp>
      <p:sp>
        <p:nvSpPr>
          <p:cNvPr id="99331" name="Rectangle 3"/>
          <p:cNvSpPr>
            <a:spLocks noChangeArrowheads="1"/>
          </p:cNvSpPr>
          <p:nvPr/>
        </p:nvSpPr>
        <p:spPr bwMode="auto">
          <a:xfrm>
            <a:off x="1121102" y="-173426"/>
            <a:ext cx="6446345" cy="185948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solidFill>
                <a:schemeClr val="tx2"/>
              </a:solidFill>
              <a:latin typeface="Kruti Dev 010" pitchFamily="2" charset="0"/>
              <a:ea typeface="ＭＳ Ｐゴシック" charset="0"/>
              <a:cs typeface="ＭＳ Ｐゴシック" charset="0"/>
            </a:endParaRPr>
          </a:p>
          <a:p>
            <a:pPr>
              <a:lnSpc>
                <a:spcPct val="45000"/>
              </a:lnSpc>
              <a:spcBef>
                <a:spcPct val="50000"/>
              </a:spcBef>
              <a:defRPr/>
            </a:pPr>
            <a:r>
              <a:rPr lang="en-US" sz="60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lsaresar -----</a:t>
            </a:r>
          </a:p>
          <a:p>
            <a:pPr>
              <a:lnSpc>
                <a:spcPct val="45000"/>
              </a:lnSpc>
              <a:spcBef>
                <a:spcPct val="50000"/>
              </a:spcBef>
              <a:defRPr/>
            </a:pPr>
            <a:r>
              <a:rPr lang="en-US" sz="40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4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a:t>
            </a:r>
            <a:r>
              <a:rPr lang="en-US" sz="4400" i="1"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i="1"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&amp;</a:t>
            </a:r>
            <a:r>
              <a:rPr lang="en-US" sz="4400" i="1" dirty="0" err="1">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ƒŠ</a:t>
            </a:r>
            <a:endParaRPr lang="en-US" sz="4000" i="1" dirty="0">
              <a:ln>
                <a:solidFill>
                  <a:schemeClr val="tx1"/>
                </a:solidFill>
              </a:ln>
              <a:latin typeface="Kruti Dev 010" pitchFamily="2" charset="0"/>
              <a:ea typeface="ＭＳ Ｐゴシック" charset="0"/>
              <a:cs typeface="ＭＳ Ｐゴシック" charset="0"/>
            </a:endParaRPr>
          </a:p>
        </p:txBody>
      </p:sp>
      <p:sp>
        <p:nvSpPr>
          <p:cNvPr id="99334" name="Text Box 6"/>
          <p:cNvSpPr txBox="1">
            <a:spLocks noChangeArrowheads="1"/>
          </p:cNvSpPr>
          <p:nvPr/>
        </p:nvSpPr>
        <p:spPr bwMode="auto">
          <a:xfrm>
            <a:off x="730700" y="5851525"/>
            <a:ext cx="8547100" cy="76944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4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;g ygw dh okpk dk fp= gS</a:t>
            </a:r>
          </a:p>
        </p:txBody>
      </p:sp>
      <p:sp>
        <p:nvSpPr>
          <p:cNvPr id="129028" name="Text Box 8"/>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99342" name="Rectangle 14"/>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55</a:t>
            </a:r>
          </a:p>
        </p:txBody>
      </p:sp>
      <p:sp>
        <p:nvSpPr>
          <p:cNvPr id="129030" name="Text Box 15"/>
          <p:cNvSpPr txBox="1">
            <a:spLocks noChangeArrowheads="1"/>
          </p:cNvSpPr>
          <p:nvPr/>
        </p:nvSpPr>
        <p:spPr bwMode="auto">
          <a:xfrm>
            <a:off x="8591550" y="6469063"/>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49704" y="2582471"/>
            <a:ext cx="9094296" cy="35984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just">
              <a:spcBef>
                <a:spcPct val="50000"/>
              </a:spcBef>
              <a:defRPr/>
            </a:pPr>
            <a:r>
              <a:rPr lang="en-US" sz="6600" dirty="0" err="1">
                <a:latin typeface="Kruti Dev 010" pitchFamily="2" charset="0"/>
                <a:ea typeface="ＭＳ Ｐゴシック" pitchFamily="-84" charset="-128"/>
                <a:cs typeface="+mn-cs"/>
              </a:rPr>
              <a:t>ƒ</a:t>
            </a:r>
            <a:r>
              <a:rPr lang="en-US" sz="6600" dirty="0" err="1">
                <a:latin typeface="Kruti Dev 010"/>
                <a:ea typeface="ＭＳ Ｐゴシック" pitchFamily="-84" charset="-128"/>
                <a:cs typeface="+mn-cs"/>
              </a:rPr>
              <a:t>Š</a:t>
            </a:r>
            <a:r>
              <a:rPr lang="en-US" sz="6600" dirty="0">
                <a:latin typeface="Kruti Dev 010" pitchFamily="2" charset="0"/>
                <a:ea typeface="ＭＳ Ｐゴシック" pitchFamily="-84" charset="-128"/>
                <a:cs typeface="+mn-cs"/>
              </a:rPr>
              <a:t> </a:t>
            </a:r>
            <a:r>
              <a:rPr lang="en-US" sz="5400" dirty="0">
                <a:latin typeface="Kruti Dev 010" pitchFamily="2" charset="0"/>
                <a:ea typeface="ＭＳ Ｐゴシック" pitchFamily="-84" charset="-128"/>
                <a:cs typeface="+mn-cs"/>
              </a:rPr>
              <a:t>mlh fnu ;gksok us vczke ds lkFk ;g okpk cka/kh fd] </a:t>
            </a:r>
            <a:r>
              <a:rPr lang="en-US" altLang="ja-JP" sz="5400" dirty="0">
                <a:ln>
                  <a:solidFill>
                    <a:srgbClr val="FFFF00"/>
                  </a:solidFill>
                </a:ln>
                <a:solidFill>
                  <a:schemeClr val="folHlink"/>
                </a:solidFill>
                <a:latin typeface="Kruti Dev 010" pitchFamily="2" charset="0"/>
                <a:ea typeface="ＭＳ Ｐゴシック" pitchFamily="-84" charset="-128"/>
                <a:cs typeface="+mn-cs"/>
              </a:rPr>
              <a:t>^^felz ds egkun ls ysdj ijkr uke cMs un rd ftruk ns'k gS -----**			</a:t>
            </a:r>
            <a:endParaRPr lang="en-US" sz="3600" dirty="0">
              <a:ln>
                <a:solidFill>
                  <a:srgbClr val="FFFF00"/>
                </a:solidFill>
              </a:ln>
              <a:solidFill>
                <a:schemeClr val="folHlink"/>
              </a:solidFill>
              <a:latin typeface="Kruti Dev 010" pitchFamily="2" charset="0"/>
              <a:ea typeface="ＭＳ Ｐゴシック" pitchFamily="-84" charset="-128"/>
              <a:cs typeface="+mn-cs"/>
            </a:endParaRPr>
          </a:p>
        </p:txBody>
      </p:sp>
      <p:sp>
        <p:nvSpPr>
          <p:cNvPr id="276494" name="Rectangle 14"/>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56</a:t>
            </a:r>
          </a:p>
        </p:txBody>
      </p:sp>
      <p:sp>
        <p:nvSpPr>
          <p:cNvPr id="5" name="Rectangle 3"/>
          <p:cNvSpPr>
            <a:spLocks noChangeArrowheads="1"/>
          </p:cNvSpPr>
          <p:nvPr/>
        </p:nvSpPr>
        <p:spPr bwMode="auto">
          <a:xfrm>
            <a:off x="1452179" y="0"/>
            <a:ext cx="7423807" cy="206107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4400" i="1" dirty="0">
              <a:solidFill>
                <a:schemeClr val="tx2"/>
              </a:solidFill>
              <a:latin typeface="Kruti Dev 010" pitchFamily="2" charset="0"/>
              <a:ea typeface="ＭＳ Ｐゴシック" charset="0"/>
              <a:cs typeface="ＭＳ Ｐゴシック" charset="0"/>
            </a:endParaRPr>
          </a:p>
          <a:p>
            <a:pPr>
              <a:lnSpc>
                <a:spcPct val="45000"/>
              </a:lnSpc>
              <a:spcBef>
                <a:spcPct val="50000"/>
              </a:spcBef>
              <a:defRPr/>
            </a:pPr>
            <a:r>
              <a:rPr lang="en-US" sz="60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lsaresar -----</a:t>
            </a:r>
          </a:p>
          <a:p>
            <a:pPr>
              <a:lnSpc>
                <a:spcPct val="45000"/>
              </a:lnSpc>
              <a:spcBef>
                <a:spcPct val="50000"/>
              </a:spcBef>
              <a:defRPr/>
            </a:pPr>
            <a:r>
              <a:rPr lang="en-US" sz="48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54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a:t>
            </a:r>
            <a:r>
              <a:rPr lang="en-US" sz="5400" i="1" dirty="0">
                <a:effectLst>
                  <a:outerShdw blurRad="38100" dist="38100" dir="2700000" algn="tl">
                    <a:srgbClr val="000000">
                      <a:alpha val="43137"/>
                    </a:srgbClr>
                  </a:outerShdw>
                </a:effectLst>
                <a:latin typeface="Kruti Dev 010"/>
                <a:ea typeface="ＭＳ Ｐゴシック" charset="0"/>
                <a:cs typeface="ＭＳ Ｐゴシック" charset="0"/>
              </a:rPr>
              <a:t>‡</a:t>
            </a:r>
            <a:r>
              <a:rPr lang="en-US" sz="54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5400" i="1" dirty="0">
                <a:effectLst>
                  <a:outerShdw blurRad="38100" dist="38100" dir="2700000" algn="tl">
                    <a:srgbClr val="000000">
                      <a:alpha val="43137"/>
                    </a:srgbClr>
                  </a:outerShdw>
                </a:effectLst>
                <a:latin typeface="Kruti Dev 010"/>
                <a:ea typeface="ＭＳ Ｐゴシック" charset="0"/>
                <a:cs typeface="ＭＳ Ｐゴシック" charset="0"/>
              </a:rPr>
              <a:t>‹</a:t>
            </a:r>
            <a:r>
              <a:rPr lang="en-US" sz="54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rPr>
              <a:t>&amp;</a:t>
            </a:r>
            <a:r>
              <a:rPr lang="en-US" sz="5400" i="1" dirty="0" err="1">
                <a:effectLst>
                  <a:outerShdw blurRad="38100" dist="38100" dir="2700000" algn="tl">
                    <a:srgbClr val="000000">
                      <a:alpha val="43137"/>
                    </a:srgbClr>
                  </a:outerShdw>
                </a:effectLst>
                <a:latin typeface="Kruti Dev 010"/>
                <a:ea typeface="ＭＳ Ｐゴシック" charset="0"/>
                <a:cs typeface="ＭＳ Ｐゴシック" charset="0"/>
              </a:rPr>
              <a:t>ƒŠ</a:t>
            </a:r>
            <a:endParaRPr lang="en-US" sz="48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 name="Rectangle 5"/>
          <p:cNvSpPr/>
          <p:nvPr/>
        </p:nvSpPr>
        <p:spPr>
          <a:xfrm>
            <a:off x="6758883" y="5876798"/>
            <a:ext cx="2292615" cy="769441"/>
          </a:xfrm>
          <a:prstGeom prst="rect">
            <a:avLst/>
          </a:prstGeom>
        </p:spPr>
        <p:txBody>
          <a:bodyPr wrap="none">
            <a:spAutoFit/>
          </a:bodyPr>
          <a:lstStyle/>
          <a:p>
            <a:pPr>
              <a:defRPr/>
            </a:pPr>
            <a:r>
              <a:rPr lang="en-US" altLang="ja-JP" sz="4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¼,uvkbZoh</a:t>
            </a:r>
            <a:r>
              <a:rPr lang="en-US" altLang="ja-JP" sz="4400" dirty="0">
                <a:ln>
                  <a:solidFill>
                    <a:srgbClr val="FFFF00"/>
                  </a:solidFill>
                </a:ln>
                <a:solidFill>
                  <a:srgbClr val="FFFF00"/>
                </a:solidFill>
                <a:latin typeface="Kruti Dev 010" pitchFamily="2" charset="0"/>
                <a:ea typeface="ＭＳ Ｐゴシック" pitchFamily="-84" charset="-128"/>
                <a:cs typeface="+mn-cs"/>
              </a:rPr>
              <a:t>½</a:t>
            </a:r>
            <a:endParaRPr lang="en-US" dirty="0">
              <a:ln>
                <a:solidFill>
                  <a:srgbClr val="FFFF00"/>
                </a:solidFill>
              </a:ln>
              <a:latin typeface="Kruti Dev 010" pitchFamily="2" charset="0"/>
              <a:ea typeface="ＭＳ Ｐゴシック" pitchFamily="34" charset="-128"/>
              <a:cs typeface="+mn-cs"/>
            </a:endParaRP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9"/>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62179" name="Rectangle 3"/>
          <p:cNvSpPr>
            <a:spLocks noChangeArrowheads="1"/>
          </p:cNvSpPr>
          <p:nvPr/>
        </p:nvSpPr>
        <p:spPr bwMode="auto">
          <a:xfrm>
            <a:off x="1609725" y="2071858"/>
            <a:ext cx="6153150" cy="1253164"/>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lnSpc>
                <a:spcPct val="45000"/>
              </a:lnSpc>
              <a:spcBef>
                <a:spcPct val="50000"/>
              </a:spcBef>
              <a:defRPr/>
            </a:pPr>
            <a:r>
              <a:rPr lang="en-US" sz="5400" i="1" dirty="0">
                <a:latin typeface="Kruti Dev 010" pitchFamily="2" charset="0"/>
                <a:ea typeface="ＭＳ Ｐゴシック" charset="0"/>
                <a:cs typeface="ＭＳ Ｐゴシック" charset="0"/>
              </a:rPr>
              <a:t> </a:t>
            </a:r>
          </a:p>
          <a:p>
            <a:pPr algn="ctr">
              <a:lnSpc>
                <a:spcPct val="45000"/>
              </a:lnSpc>
              <a:spcBef>
                <a:spcPct val="50000"/>
              </a:spcBef>
              <a:defRPr/>
            </a:pPr>
            <a:r>
              <a:rPr lang="en-US" sz="5400" i="1" dirty="0" err="1">
                <a:ln>
                  <a:solidFill>
                    <a:schemeClr val="tx1"/>
                  </a:solidFill>
                </a:ln>
                <a:latin typeface="Kruti Dev 010" pitchFamily="2" charset="0"/>
                <a:ea typeface="ＭＳ Ｐゴシック" charset="0"/>
                <a:cs typeface="ＭＳ Ｐゴシック" charset="0"/>
              </a:rPr>
              <a:t>bczkfu;ksa</a:t>
            </a:r>
            <a:r>
              <a:rPr lang="en-US" sz="5400" i="1" dirty="0">
                <a:ln>
                  <a:solidFill>
                    <a:schemeClr val="tx1"/>
                  </a:solidFill>
                </a:ln>
                <a:latin typeface="Kruti Dev 010" pitchFamily="2" charset="0"/>
                <a:ea typeface="ＭＳ Ｐゴシック" charset="0"/>
                <a:cs typeface="ＭＳ Ｐゴシック" charset="0"/>
              </a:rPr>
              <a:t> </a:t>
            </a:r>
            <a:r>
              <a:rPr lang="en-US" sz="5400" i="1" dirty="0">
                <a:ln>
                  <a:solidFill>
                    <a:schemeClr val="tx1"/>
                  </a:solidFill>
                </a:ln>
                <a:latin typeface="Kruti Dev 010"/>
                <a:ea typeface="ＭＳ Ｐゴシック" charset="0"/>
                <a:cs typeface="ＭＳ Ｐゴシック" charset="0"/>
              </a:rPr>
              <a:t>ˆ</a:t>
            </a:r>
            <a:r>
              <a:rPr lang="en-US" sz="5400" i="1" dirty="0">
                <a:ln>
                  <a:solidFill>
                    <a:schemeClr val="tx1"/>
                  </a:solidFill>
                </a:ln>
                <a:latin typeface="Kruti Dev 010" pitchFamily="2" charset="0"/>
                <a:ea typeface="ＭＳ Ｐゴシック" charset="0"/>
                <a:cs typeface="ＭＳ Ｐゴシック" charset="0"/>
              </a:rPr>
              <a:t>%</a:t>
            </a:r>
            <a:r>
              <a:rPr lang="en-US" sz="5400" i="1" dirty="0">
                <a:ln>
                  <a:solidFill>
                    <a:schemeClr val="tx1"/>
                  </a:solidFill>
                </a:ln>
                <a:latin typeface="Kruti Dev 010"/>
                <a:ea typeface="ＭＳ Ｐゴシック" charset="0"/>
                <a:cs typeface="ＭＳ Ｐゴシック" charset="0"/>
              </a:rPr>
              <a:t>ƒ…</a:t>
            </a:r>
            <a:endParaRPr lang="en-US" sz="5400" i="1" dirty="0">
              <a:ln>
                <a:solidFill>
                  <a:schemeClr val="tx1"/>
                </a:solidFill>
              </a:ln>
              <a:latin typeface="Kruti Dev 010" pitchFamily="2" charset="0"/>
              <a:ea typeface="ＭＳ Ｐゴシック" charset="0"/>
              <a:cs typeface="ＭＳ Ｐゴシック" charset="0"/>
            </a:endParaRPr>
          </a:p>
        </p:txBody>
      </p:sp>
      <p:sp>
        <p:nvSpPr>
          <p:cNvPr id="562181" name="Rectangle 5"/>
          <p:cNvSpPr>
            <a:spLocks noChangeArrowheads="1"/>
          </p:cNvSpPr>
          <p:nvPr/>
        </p:nvSpPr>
        <p:spPr bwMode="auto">
          <a:xfrm>
            <a:off x="554038" y="70613"/>
            <a:ext cx="8189912" cy="2798202"/>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spcBef>
                <a:spcPct val="50000"/>
              </a:spcBef>
              <a:defRPr/>
            </a:pPr>
            <a:r>
              <a:rPr lang="en-US" sz="44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tSls iwoZ esa] ijes'oj us vius fe= vczkge ds lkFk okpk cka/kh Fkh] mlh rjg ,d i{kh; ygw dh okpk Hkh cka/kh xbZ</a:t>
            </a:r>
          </a:p>
        </p:txBody>
      </p:sp>
      <p:sp>
        <p:nvSpPr>
          <p:cNvPr id="562178" name="Rectangle 2"/>
          <p:cNvSpPr>
            <a:spLocks noChangeArrowheads="1"/>
          </p:cNvSpPr>
          <p:nvPr/>
        </p:nvSpPr>
        <p:spPr bwMode="auto">
          <a:xfrm>
            <a:off x="318813" y="3182664"/>
            <a:ext cx="8825187" cy="37215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just">
              <a:spcBef>
                <a:spcPct val="50000"/>
              </a:spcBef>
              <a:defRPr/>
            </a:pPr>
            <a:r>
              <a:rPr lang="en-US" sz="6000" dirty="0">
                <a:ln>
                  <a:solidFill>
                    <a:schemeClr val="tx1"/>
                  </a:solidFill>
                </a:ln>
                <a:latin typeface="Kruti Dev 010" pitchFamily="2" charset="0"/>
                <a:ea typeface="ＭＳ Ｐゴシック" pitchFamily="-84" charset="-128"/>
                <a:cs typeface="+mn-cs"/>
              </a:rPr>
              <a:t>ƒ</a:t>
            </a:r>
            <a:r>
              <a:rPr lang="en-US" sz="6000" dirty="0">
                <a:ln>
                  <a:solidFill>
                    <a:schemeClr val="tx1"/>
                  </a:solidFill>
                </a:ln>
                <a:latin typeface="Kruti Dev 010"/>
                <a:ea typeface="ＭＳ Ｐゴシック" pitchFamily="-84" charset="-128"/>
                <a:cs typeface="+mn-cs"/>
              </a:rPr>
              <a:t>…</a:t>
            </a:r>
            <a:r>
              <a:rPr lang="en-US" sz="6000" dirty="0">
                <a:ln>
                  <a:solidFill>
                    <a:schemeClr val="tx1"/>
                  </a:solidFill>
                </a:ln>
                <a:latin typeface="Kruti Dev 010" pitchFamily="2" charset="0"/>
                <a:ea typeface="ＭＳ Ｐゴシック" pitchFamily="-84" charset="-128"/>
                <a:cs typeface="+mn-cs"/>
              </a:rPr>
              <a:t> </a:t>
            </a:r>
            <a:r>
              <a:rPr lang="en-US" sz="4800" dirty="0">
                <a:ln>
                  <a:solidFill>
                    <a:schemeClr val="tx1"/>
                  </a:solidFill>
                </a:ln>
                <a:latin typeface="Kruti Dev 010" pitchFamily="2" charset="0"/>
                <a:ea typeface="ＭＳ Ｐゴシック" pitchFamily="-84" charset="-128"/>
                <a:cs typeface="+mn-cs"/>
              </a:rPr>
              <a:t>vkSj ijes'oj us bczkghe dks izfrKk nsrs le; tcfd 'kiFk [kkus ds fy;s fdlh dks vius ls cMk u ik;k] rks viuh gh 'kiFk [kkdj dgkA                  </a:t>
            </a:r>
            <a:r>
              <a:rPr lang="en-US" sz="3200" dirty="0">
                <a:ln>
                  <a:solidFill>
                    <a:schemeClr val="tx1"/>
                  </a:solidFill>
                </a:ln>
                <a:latin typeface="Kruti Dev 010" pitchFamily="2" charset="0"/>
                <a:ea typeface="ＭＳ Ｐゴシック" pitchFamily="-84" charset="-128"/>
                <a:cs typeface="+mn-cs"/>
              </a:rPr>
              <a:t>¼,uvkbZoh½</a:t>
            </a:r>
            <a:r>
              <a:rPr lang="en-US" sz="3200" dirty="0">
                <a:ln>
                  <a:solidFill>
                    <a:schemeClr val="tx1"/>
                  </a:solidFill>
                </a:ln>
                <a:solidFill>
                  <a:schemeClr val="folHlink"/>
                </a:solidFill>
                <a:latin typeface="Kruti Dev 010" pitchFamily="2" charset="0"/>
                <a:ea typeface="ＭＳ Ｐゴシック" pitchFamily="-84" charset="-128"/>
                <a:cs typeface="+mn-cs"/>
              </a:rPr>
              <a:t> 	</a:t>
            </a:r>
          </a:p>
        </p:txBody>
      </p:sp>
      <p:sp>
        <p:nvSpPr>
          <p:cNvPr id="562180" name="Rectangle 4"/>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57</a:t>
            </a:r>
          </a:p>
        </p:txBody>
      </p:sp>
      <p:sp>
        <p:nvSpPr>
          <p:cNvPr id="133127" name="Text Box 7"/>
          <p:cNvSpPr txBox="1">
            <a:spLocks noChangeArrowheads="1"/>
          </p:cNvSpPr>
          <p:nvPr/>
        </p:nvSpPr>
        <p:spPr bwMode="auto">
          <a:xfrm>
            <a:off x="8588375" y="6465888"/>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
        <p:nvSpPr>
          <p:cNvPr id="133128" name="Text Box 10"/>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62187" name="Rectangle 11"/>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fade">
                                      <p:cBhvr>
                                        <p:cTn id="12" dur="10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6" name="WordArt 4"/>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8000" kern="10">
                <a:ln w="9525">
                  <a:round/>
                  <a:headEnd/>
                  <a:tailEnd/>
                </a:ln>
                <a:gradFill rotWithShape="1">
                  <a:gsLst>
                    <a:gs pos="0">
                      <a:srgbClr val="FFE701"/>
                    </a:gs>
                    <a:gs pos="100000">
                      <a:srgbClr val="FE3E02"/>
                    </a:gs>
                  </a:gsLst>
                  <a:lin ang="5400000" scaled="1"/>
                </a:gradFill>
                <a:latin typeface="Kruti Dev 010"/>
                <a:ea typeface="Kruti Dev 010"/>
                <a:cs typeface="Kruti Dev 010"/>
              </a:rPr>
              <a:t>ckbZcy dh</a:t>
            </a:r>
          </a:p>
          <a:p>
            <a:pPr algn="ctr"/>
            <a:r>
              <a:rPr lang="en-US" sz="8000" kern="10">
                <a:ln w="9525">
                  <a:round/>
                  <a:headEnd/>
                  <a:tailEnd/>
                </a:ln>
                <a:gradFill rotWithShape="1">
                  <a:gsLst>
                    <a:gs pos="0">
                      <a:srgbClr val="FFE701"/>
                    </a:gs>
                    <a:gs pos="100000">
                      <a:srgbClr val="FE3E02"/>
                    </a:gs>
                  </a:gsLst>
                  <a:lin ang="5400000" scaled="1"/>
                </a:gradFill>
                <a:latin typeface="Kruti Dev 010"/>
                <a:ea typeface="Kruti Dev 010"/>
                <a:cs typeface="Kruti Dev 010"/>
              </a:rPr>
              <a:t>vk/kkjf'kyk</a:t>
            </a:r>
          </a:p>
        </p:txBody>
      </p:sp>
      <p:sp>
        <p:nvSpPr>
          <p:cNvPr id="540677" name="Text Box 5"/>
          <p:cNvSpPr txBox="1">
            <a:spLocks noChangeArrowheads="1"/>
          </p:cNvSpPr>
          <p:nvPr/>
        </p:nvSpPr>
        <p:spPr bwMode="auto">
          <a:xfrm>
            <a:off x="4871545" y="4024467"/>
            <a:ext cx="4067723" cy="1421928"/>
          </a:xfrm>
          <a:prstGeom prst="rect">
            <a:avLst/>
          </a:prstGeom>
          <a:noFill/>
          <a:ln w="9525">
            <a:noFill/>
            <a:miter lim="800000"/>
            <a:headEnd/>
            <a:tailEnd/>
          </a:ln>
          <a:effectLst/>
        </p:spPr>
        <p:txBody>
          <a:bodyPr>
            <a:spAutoFit/>
          </a:bodyPr>
          <a:lstStyle/>
          <a:p>
            <a:pPr algn="r">
              <a:lnSpc>
                <a:spcPct val="55000"/>
              </a:lnSpc>
              <a:spcBef>
                <a:spcPct val="50000"/>
              </a:spcBef>
              <a:defRPr/>
            </a:pPr>
            <a:r>
              <a:rPr lang="en-US" sz="5400" dirty="0" err="1">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tgka</a:t>
            </a:r>
            <a:r>
              <a:rPr lang="en-US"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ls lc</a:t>
            </a:r>
          </a:p>
          <a:p>
            <a:pPr algn="r">
              <a:lnSpc>
                <a:spcPct val="55000"/>
              </a:lnSpc>
              <a:spcBef>
                <a:spcPct val="50000"/>
              </a:spcBef>
              <a:defRPr/>
            </a:pPr>
            <a:r>
              <a:rPr lang="en-US"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vkjaHk gksrk gS!</a:t>
            </a:r>
          </a:p>
        </p:txBody>
      </p:sp>
      <p:sp>
        <p:nvSpPr>
          <p:cNvPr id="24580" name="Text Box 6"/>
          <p:cNvSpPr txBox="1">
            <a:spLocks noChangeArrowheads="1"/>
          </p:cNvSpPr>
          <p:nvPr/>
        </p:nvSpPr>
        <p:spPr bwMode="auto">
          <a:xfrm>
            <a:off x="8855075" y="6350"/>
            <a:ext cx="282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24581" name="Text Box 13"/>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40686" name="Rectangle 14"/>
          <p:cNvSpPr>
            <a:spLocks noChangeArrowheads="1"/>
          </p:cNvSpPr>
          <p:nvPr/>
        </p:nvSpPr>
        <p:spPr bwMode="auto">
          <a:xfrm>
            <a:off x="7523163"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540687" name="Rectangle 15"/>
          <p:cNvSpPr>
            <a:spLocks noChangeArrowheads="1"/>
          </p:cNvSpPr>
          <p:nvPr/>
        </p:nvSpPr>
        <p:spPr bwMode="auto">
          <a:xfrm>
            <a:off x="8151813" y="6527800"/>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04</a:t>
            </a:r>
          </a:p>
        </p:txBody>
      </p:sp>
      <p:sp>
        <p:nvSpPr>
          <p:cNvPr id="24584" name="Text Box 16"/>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latin typeface="Kruti Dev 010"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6"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69" name="Line 11"/>
          <p:cNvSpPr>
            <a:spLocks noChangeShapeType="1"/>
          </p:cNvSpPr>
          <p:nvPr/>
        </p:nvSpPr>
        <p:spPr bwMode="auto">
          <a:xfrm>
            <a:off x="2119313"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5170" name="Line 12"/>
          <p:cNvSpPr>
            <a:spLocks noChangeShapeType="1"/>
          </p:cNvSpPr>
          <p:nvPr/>
        </p:nvSpPr>
        <p:spPr bwMode="auto">
          <a:xfrm>
            <a:off x="11706225" y="1965325"/>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5171" name="Line 13"/>
          <p:cNvSpPr>
            <a:spLocks noChangeShapeType="1"/>
          </p:cNvSpPr>
          <p:nvPr/>
        </p:nvSpPr>
        <p:spPr bwMode="auto">
          <a:xfrm>
            <a:off x="9725025" y="1965325"/>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5172" name="Line 14"/>
          <p:cNvSpPr>
            <a:spLocks noChangeShapeType="1"/>
          </p:cNvSpPr>
          <p:nvPr/>
        </p:nvSpPr>
        <p:spPr bwMode="auto">
          <a:xfrm>
            <a:off x="2119313"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5173" name="Line 15"/>
          <p:cNvSpPr>
            <a:spLocks noChangeShapeType="1"/>
          </p:cNvSpPr>
          <p:nvPr/>
        </p:nvSpPr>
        <p:spPr bwMode="auto">
          <a:xfrm>
            <a:off x="4252913"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5174" name="Line 16"/>
          <p:cNvSpPr>
            <a:spLocks noChangeShapeType="1"/>
          </p:cNvSpPr>
          <p:nvPr/>
        </p:nvSpPr>
        <p:spPr bwMode="auto">
          <a:xfrm>
            <a:off x="6234113"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5175" name="Line 17"/>
          <p:cNvSpPr>
            <a:spLocks noChangeShapeType="1"/>
          </p:cNvSpPr>
          <p:nvPr/>
        </p:nvSpPr>
        <p:spPr bwMode="auto">
          <a:xfrm>
            <a:off x="2119313" y="49530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262174" name="Rectangle 30"/>
          <p:cNvSpPr>
            <a:spLocks noChangeArrowheads="1"/>
          </p:cNvSpPr>
          <p:nvPr/>
        </p:nvSpPr>
        <p:spPr bwMode="auto">
          <a:xfrm>
            <a:off x="685800" y="1514475"/>
            <a:ext cx="8113713" cy="4140200"/>
          </a:xfrm>
          <a:prstGeom prst="rect">
            <a:avLst/>
          </a:prstGeom>
          <a:noFill/>
          <a:ln w="9525">
            <a:noFill/>
            <a:miter lim="800000"/>
            <a:headEnd/>
            <a:tailEnd/>
          </a:ln>
          <a:effectLst/>
        </p:spPr>
        <p:txBody>
          <a:bodyPr>
            <a:spAutoFit/>
          </a:bodyPr>
          <a:lstStyle/>
          <a:p>
            <a:pPr>
              <a:spcBef>
                <a:spcPts val="600"/>
              </a:spcBef>
              <a:defRPr/>
            </a:pPr>
            <a:endParaRPr lang="en-US" sz="4800" baseline="32000">
              <a:solidFill>
                <a:schemeClr val="folHlink"/>
              </a:solidFill>
              <a:effectLst>
                <a:outerShdw blurRad="38100" dist="38100" dir="2700000" algn="tl">
                  <a:srgbClr val="000000"/>
                </a:outerShdw>
              </a:effectLst>
              <a:latin typeface="Kruti Dev 010" charset="0"/>
            </a:endParaRPr>
          </a:p>
          <a:p>
            <a:pPr>
              <a:spcBef>
                <a:spcPts val="600"/>
              </a:spcBef>
              <a:defRPr/>
            </a:pPr>
            <a:r>
              <a:rPr lang="en-US" sz="5400">
                <a:solidFill>
                  <a:schemeClr val="folHlink"/>
                </a:solidFill>
                <a:effectLst>
                  <a:outerShdw blurRad="38100" dist="38100" dir="2700000" algn="tl">
                    <a:srgbClr val="000000"/>
                  </a:outerShdw>
                </a:effectLst>
                <a:latin typeface="Kruti Dev 010" charset="0"/>
              </a:rPr>
              <a:t>vius le; esa ;s izfrKk;sa </a:t>
            </a:r>
            <a:r>
              <a:rPr lang="en-US" sz="5400" u="sng">
                <a:effectLst>
                  <a:outerShdw blurRad="38100" dist="38100" dir="2700000" algn="tl">
                    <a:srgbClr val="000000"/>
                  </a:outerShdw>
                </a:effectLst>
                <a:latin typeface="Kruti Dev 010" charset="0"/>
              </a:rPr>
              <a:t>'kk'or</a:t>
            </a:r>
            <a:r>
              <a:rPr lang="en-US" sz="5400">
                <a:solidFill>
                  <a:schemeClr val="folHlink"/>
                </a:solidFill>
                <a:effectLst>
                  <a:outerShdw blurRad="38100" dist="38100" dir="2700000" algn="tl">
                    <a:srgbClr val="000000"/>
                  </a:outerShdw>
                </a:effectLst>
                <a:latin typeface="Kruti Dev 010" charset="0"/>
              </a:rPr>
              <a:t> gS]</a:t>
            </a:r>
          </a:p>
          <a:p>
            <a:pPr>
              <a:spcBef>
                <a:spcPts val="600"/>
              </a:spcBef>
              <a:defRPr/>
            </a:pPr>
            <a:r>
              <a:rPr lang="en-US" sz="5400">
                <a:solidFill>
                  <a:schemeClr val="folHlink"/>
                </a:solidFill>
                <a:effectLst>
                  <a:outerShdw blurRad="38100" dist="38100" dir="2700000" algn="tl">
                    <a:srgbClr val="000000"/>
                  </a:outerShdw>
                </a:effectLst>
                <a:latin typeface="Kruti Dev 010" charset="0"/>
              </a:rPr>
              <a:t>vius vFkZ esa </a:t>
            </a:r>
            <a:r>
              <a:rPr lang="en-US" sz="5400" u="sng">
                <a:effectLst>
                  <a:outerShdw blurRad="38100" dist="38100" dir="2700000" algn="tl">
                    <a:srgbClr val="000000"/>
                  </a:outerShdw>
                </a:effectLst>
                <a:latin typeface="Kruti Dev 010" charset="0"/>
              </a:rPr>
              <a:t>'kCn'k%</a:t>
            </a:r>
            <a:r>
              <a:rPr lang="en-US" sz="5400">
                <a:solidFill>
                  <a:schemeClr val="folHlink"/>
                </a:solidFill>
                <a:effectLst>
                  <a:outerShdw blurRad="38100" dist="38100" dir="2700000" algn="tl">
                    <a:srgbClr val="000000"/>
                  </a:outerShdw>
                </a:effectLst>
                <a:latin typeface="Kruti Dev 010" charset="0"/>
              </a:rPr>
              <a:t> gS]</a:t>
            </a:r>
          </a:p>
          <a:p>
            <a:pPr>
              <a:spcBef>
                <a:spcPts val="600"/>
              </a:spcBef>
              <a:defRPr/>
            </a:pPr>
            <a:r>
              <a:rPr lang="en-US" sz="5400">
                <a:solidFill>
                  <a:schemeClr val="folHlink"/>
                </a:solidFill>
                <a:effectLst>
                  <a:outerShdw blurRad="38100" dist="38100" dir="2700000" algn="tl">
                    <a:srgbClr val="000000"/>
                  </a:outerShdw>
                </a:effectLst>
                <a:latin typeface="Kruti Dev 010" charset="0"/>
              </a:rPr>
              <a:t>vkSj iw.kZ gksus esa </a:t>
            </a:r>
            <a:r>
              <a:rPr lang="en-US" sz="5400" u="sng">
                <a:effectLst>
                  <a:outerShdw blurRad="38100" dist="38100" dir="2700000" algn="tl">
                    <a:srgbClr val="000000"/>
                  </a:outerShdw>
                </a:effectLst>
                <a:latin typeface="Kruti Dev 010" charset="0"/>
              </a:rPr>
              <a:t>lsaresar</a:t>
            </a:r>
            <a:r>
              <a:rPr lang="en-US" sz="5400">
                <a:solidFill>
                  <a:schemeClr val="folHlink"/>
                </a:solidFill>
                <a:effectLst>
                  <a:outerShdw blurRad="38100" dist="38100" dir="2700000" algn="tl">
                    <a:srgbClr val="000000"/>
                  </a:outerShdw>
                </a:effectLst>
                <a:latin typeface="Kruti Dev 010" charset="0"/>
              </a:rPr>
              <a:t> gSA</a:t>
            </a:r>
          </a:p>
        </p:txBody>
      </p:sp>
      <p:sp>
        <p:nvSpPr>
          <p:cNvPr id="262179" name="Text Box 35"/>
          <p:cNvSpPr txBox="1">
            <a:spLocks noChangeArrowheads="1"/>
          </p:cNvSpPr>
          <p:nvPr/>
        </p:nvSpPr>
        <p:spPr bwMode="auto">
          <a:xfrm>
            <a:off x="662754" y="647043"/>
            <a:ext cx="3546639" cy="110799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dirty="0">
                <a:ln>
                  <a:solidFill>
                    <a:srgbClr val="FFFF00"/>
                  </a:solidFill>
                </a:ln>
                <a:solidFill>
                  <a:schemeClr val="folHlink"/>
                </a:solidFill>
                <a:latin typeface="Kruti Dev 010" pitchFamily="2" charset="0"/>
              </a:rPr>
              <a:t>blfy;s ----</a:t>
            </a:r>
          </a:p>
        </p:txBody>
      </p:sp>
      <p:sp>
        <p:nvSpPr>
          <p:cNvPr id="135178" name="Text Box 36"/>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62188" name="Text Box 44"/>
          <p:cNvSpPr txBox="1">
            <a:spLocks noChangeArrowheads="1"/>
          </p:cNvSpPr>
          <p:nvPr/>
        </p:nvSpPr>
        <p:spPr bwMode="auto">
          <a:xfrm>
            <a:off x="5580063" y="1252538"/>
            <a:ext cx="3263900" cy="92392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u="sng" dirty="0">
                <a:solidFill>
                  <a:srgbClr val="00FF00"/>
                </a:solidFill>
                <a:latin typeface="Kruti Dev 010" pitchFamily="2" charset="0"/>
              </a:rPr>
              <a:t>'kk'or</a:t>
            </a:r>
          </a:p>
        </p:txBody>
      </p:sp>
      <p:sp>
        <p:nvSpPr>
          <p:cNvPr id="262189" name="Text Box 45"/>
          <p:cNvSpPr txBox="1">
            <a:spLocks noChangeArrowheads="1"/>
          </p:cNvSpPr>
          <p:nvPr/>
        </p:nvSpPr>
        <p:spPr bwMode="auto">
          <a:xfrm>
            <a:off x="3043238" y="3155950"/>
            <a:ext cx="2884487" cy="92233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u="sng" dirty="0">
                <a:solidFill>
                  <a:srgbClr val="00FF00"/>
                </a:solidFill>
                <a:latin typeface="Kruti Dev 010" pitchFamily="2" charset="0"/>
              </a:rPr>
              <a:t>'kCn'k</a:t>
            </a:r>
            <a:r>
              <a:rPr lang="en-US" sz="4400" u="sng" dirty="0">
                <a:solidFill>
                  <a:srgbClr val="00FF00"/>
                </a:solidFill>
                <a:latin typeface="Kruti Dev 010" pitchFamily="2" charset="0"/>
              </a:rPr>
              <a:t>%</a:t>
            </a:r>
          </a:p>
        </p:txBody>
      </p:sp>
      <p:sp>
        <p:nvSpPr>
          <p:cNvPr id="262191" name="Rectangle 47"/>
          <p:cNvSpPr>
            <a:spLocks noChangeArrowheads="1"/>
          </p:cNvSpPr>
          <p:nvPr/>
        </p:nvSpPr>
        <p:spPr bwMode="auto">
          <a:xfrm>
            <a:off x="8151813" y="6529388"/>
            <a:ext cx="293687"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59</a:t>
            </a:r>
          </a:p>
        </p:txBody>
      </p:sp>
      <p:sp>
        <p:nvSpPr>
          <p:cNvPr id="135182" name="Text Box 48"/>
          <p:cNvSpPr txBox="1">
            <a:spLocks noChangeArrowheads="1"/>
          </p:cNvSpPr>
          <p:nvPr/>
        </p:nvSpPr>
        <p:spPr bwMode="auto">
          <a:xfrm>
            <a:off x="479425" y="6545263"/>
            <a:ext cx="7286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262193" name="Rectangle 49"/>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135184" name="Text Box 50"/>
          <p:cNvSpPr txBox="1">
            <a:spLocks noChangeArrowheads="1"/>
          </p:cNvSpPr>
          <p:nvPr/>
        </p:nvSpPr>
        <p:spPr bwMode="auto">
          <a:xfrm>
            <a:off x="8591550" y="6459538"/>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74">
                                            <p:txEl>
                                              <p:pRg st="1" end="1"/>
                                            </p:txEl>
                                          </p:spTgt>
                                        </p:tgtEl>
                                        <p:attrNameLst>
                                          <p:attrName>style.visibility</p:attrName>
                                        </p:attrNameLst>
                                      </p:cBhvr>
                                      <p:to>
                                        <p:strVal val="visible"/>
                                      </p:to>
                                    </p:set>
                                    <p:animEffect transition="in" filter="box(out)">
                                      <p:cBhvr>
                                        <p:cTn id="7" dur="500"/>
                                        <p:tgtEl>
                                          <p:spTgt spid="2621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62174">
                                            <p:txEl>
                                              <p:pRg st="2" end="2"/>
                                            </p:txEl>
                                          </p:spTgt>
                                        </p:tgtEl>
                                        <p:attrNameLst>
                                          <p:attrName>style.visibility</p:attrName>
                                        </p:attrNameLst>
                                      </p:cBhvr>
                                      <p:to>
                                        <p:strVal val="visible"/>
                                      </p:to>
                                    </p:set>
                                    <p:animEffect transition="in" filter="box(out)">
                                      <p:cBhvr>
                                        <p:cTn id="12" dur="500"/>
                                        <p:tgtEl>
                                          <p:spTgt spid="26217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62174">
                                            <p:txEl>
                                              <p:pRg st="3" end="3"/>
                                            </p:txEl>
                                          </p:spTgt>
                                        </p:tgtEl>
                                        <p:attrNameLst>
                                          <p:attrName>style.visibility</p:attrName>
                                        </p:attrNameLst>
                                      </p:cBhvr>
                                      <p:to>
                                        <p:strVal val="visible"/>
                                      </p:to>
                                    </p:set>
                                    <p:animEffect transition="in" filter="box(out)">
                                      <p:cBhvr>
                                        <p:cTn id="17" dur="500"/>
                                        <p:tgtEl>
                                          <p:spTgt spid="26217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262188"/>
                                        </p:tgtEl>
                                        <p:attrNameLst>
                                          <p:attrName>style.visibility</p:attrName>
                                        </p:attrNameLst>
                                      </p:cBhvr>
                                      <p:to>
                                        <p:strVal val="visible"/>
                                      </p:to>
                                    </p:set>
                                    <p:anim calcmode="lin" valueType="num">
                                      <p:cBhvr>
                                        <p:cTn id="22" dur="500" fill="hold"/>
                                        <p:tgtEl>
                                          <p:spTgt spid="262188"/>
                                        </p:tgtEl>
                                        <p:attrNameLst>
                                          <p:attrName>ppt_w</p:attrName>
                                        </p:attrNameLst>
                                      </p:cBhvr>
                                      <p:tavLst>
                                        <p:tav tm="0">
                                          <p:val>
                                            <p:fltVal val="0"/>
                                          </p:val>
                                        </p:tav>
                                        <p:tav tm="100000">
                                          <p:val>
                                            <p:strVal val="#ppt_w"/>
                                          </p:val>
                                        </p:tav>
                                      </p:tavLst>
                                    </p:anim>
                                    <p:anim calcmode="lin" valueType="num">
                                      <p:cBhvr>
                                        <p:cTn id="23" dur="500" fill="hold"/>
                                        <p:tgtEl>
                                          <p:spTgt spid="262188"/>
                                        </p:tgtEl>
                                        <p:attrNameLst>
                                          <p:attrName>ppt_h</p:attrName>
                                        </p:attrNameLst>
                                      </p:cBhvr>
                                      <p:tavLst>
                                        <p:tav tm="0">
                                          <p:val>
                                            <p:fltVal val="0"/>
                                          </p:val>
                                        </p:tav>
                                        <p:tav tm="100000">
                                          <p:val>
                                            <p:strVal val="#ppt_h"/>
                                          </p:val>
                                        </p:tav>
                                      </p:tavLst>
                                    </p:anim>
                                    <p:anim calcmode="lin" valueType="num">
                                      <p:cBhvr>
                                        <p:cTn id="24" dur="500" fill="hold"/>
                                        <p:tgtEl>
                                          <p:spTgt spid="262188"/>
                                        </p:tgtEl>
                                        <p:attrNameLst>
                                          <p:attrName>ppt_x</p:attrName>
                                        </p:attrNameLst>
                                      </p:cBhvr>
                                      <p:tavLst>
                                        <p:tav tm="0">
                                          <p:val>
                                            <p:fltVal val="0.5"/>
                                          </p:val>
                                        </p:tav>
                                        <p:tav tm="100000">
                                          <p:val>
                                            <p:strVal val="#ppt_x"/>
                                          </p:val>
                                        </p:tav>
                                      </p:tavLst>
                                    </p:anim>
                                    <p:anim calcmode="lin" valueType="num">
                                      <p:cBhvr>
                                        <p:cTn id="25" dur="500" fill="hold"/>
                                        <p:tgtEl>
                                          <p:spTgt spid="262188"/>
                                        </p:tgtEl>
                                        <p:attrNameLst>
                                          <p:attrName>ppt_y</p:attrName>
                                        </p:attrNameLst>
                                      </p:cBhvr>
                                      <p:tavLst>
                                        <p:tav tm="0">
                                          <p:val>
                                            <p:fltVal val="0.5"/>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262189"/>
                                        </p:tgtEl>
                                        <p:attrNameLst>
                                          <p:attrName>style.visibility</p:attrName>
                                        </p:attrNameLst>
                                      </p:cBhvr>
                                      <p:to>
                                        <p:strVal val="visible"/>
                                      </p:to>
                                    </p:set>
                                    <p:anim calcmode="lin" valueType="num">
                                      <p:cBhvr>
                                        <p:cTn id="30" dur="500" fill="hold"/>
                                        <p:tgtEl>
                                          <p:spTgt spid="262189"/>
                                        </p:tgtEl>
                                        <p:attrNameLst>
                                          <p:attrName>ppt_w</p:attrName>
                                        </p:attrNameLst>
                                      </p:cBhvr>
                                      <p:tavLst>
                                        <p:tav tm="0">
                                          <p:val>
                                            <p:fltVal val="0"/>
                                          </p:val>
                                        </p:tav>
                                        <p:tav tm="100000">
                                          <p:val>
                                            <p:strVal val="#ppt_w"/>
                                          </p:val>
                                        </p:tav>
                                      </p:tavLst>
                                    </p:anim>
                                    <p:anim calcmode="lin" valueType="num">
                                      <p:cBhvr>
                                        <p:cTn id="31" dur="500" fill="hold"/>
                                        <p:tgtEl>
                                          <p:spTgt spid="262189"/>
                                        </p:tgtEl>
                                        <p:attrNameLst>
                                          <p:attrName>ppt_h</p:attrName>
                                        </p:attrNameLst>
                                      </p:cBhvr>
                                      <p:tavLst>
                                        <p:tav tm="0">
                                          <p:val>
                                            <p:fltVal val="0"/>
                                          </p:val>
                                        </p:tav>
                                        <p:tav tm="100000">
                                          <p:val>
                                            <p:strVal val="#ppt_h"/>
                                          </p:val>
                                        </p:tav>
                                      </p:tavLst>
                                    </p:anim>
                                    <p:anim calcmode="lin" valueType="num">
                                      <p:cBhvr>
                                        <p:cTn id="32" dur="500" fill="hold"/>
                                        <p:tgtEl>
                                          <p:spTgt spid="262189"/>
                                        </p:tgtEl>
                                        <p:attrNameLst>
                                          <p:attrName>ppt_x</p:attrName>
                                        </p:attrNameLst>
                                      </p:cBhvr>
                                      <p:tavLst>
                                        <p:tav tm="0">
                                          <p:val>
                                            <p:fltVal val="0.5"/>
                                          </p:val>
                                        </p:tav>
                                        <p:tav tm="100000">
                                          <p:val>
                                            <p:strVal val="#ppt_x"/>
                                          </p:val>
                                        </p:tav>
                                      </p:tavLst>
                                    </p:anim>
                                    <p:anim calcmode="lin" valueType="num">
                                      <p:cBhvr>
                                        <p:cTn id="33" dur="500" fill="hold"/>
                                        <p:tgtEl>
                                          <p:spTgt spid="26218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P spid="262188" grpId="0" autoUpdateAnimBg="0"/>
      <p:bldP spid="26218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137218" name="Text Box 7"/>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45070" name="Rectangle 14"/>
          <p:cNvSpPr>
            <a:spLocks noChangeArrowheads="1"/>
          </p:cNvSpPr>
          <p:nvPr/>
        </p:nvSpPr>
        <p:spPr bwMode="auto">
          <a:xfrm>
            <a:off x="8112125" y="6529388"/>
            <a:ext cx="293688"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60</a:t>
            </a:r>
          </a:p>
        </p:txBody>
      </p:sp>
      <p:sp>
        <p:nvSpPr>
          <p:cNvPr id="137220" name="Text Box 15"/>
          <p:cNvSpPr txBox="1">
            <a:spLocks noChangeArrowheads="1"/>
          </p:cNvSpPr>
          <p:nvPr/>
        </p:nvSpPr>
        <p:spPr bwMode="auto">
          <a:xfrm>
            <a:off x="8591550" y="6462713"/>
            <a:ext cx="273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3</a:t>
            </a:r>
          </a:p>
        </p:txBody>
      </p:sp>
      <p:sp>
        <p:nvSpPr>
          <p:cNvPr id="45058" name="Rectangle 2"/>
          <p:cNvSpPr>
            <a:spLocks noChangeArrowheads="1"/>
          </p:cNvSpPr>
          <p:nvPr/>
        </p:nvSpPr>
        <p:spPr bwMode="auto">
          <a:xfrm>
            <a:off x="1568450" y="1268467"/>
            <a:ext cx="6011863" cy="45525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endParaRPr lang="en-US" sz="4000" i="1" dirty="0">
              <a:latin typeface="Kruti Dev 010" pitchFamily="2" charset="0"/>
              <a:ea typeface="ＭＳ Ｐゴシック" charset="0"/>
              <a:cs typeface="ＭＳ Ｐゴシック" charset="0"/>
            </a:endParaRPr>
          </a:p>
          <a:p>
            <a:pPr algn="ctr">
              <a:spcBef>
                <a:spcPts val="600"/>
              </a:spcBef>
              <a:defRPr/>
            </a:pPr>
            <a:r>
              <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vczke us ijes'oj ij fo'okl fd;k] vkSj mlus ¼ijes'oj us½ bls mldh</a:t>
            </a:r>
          </a:p>
          <a:p>
            <a:pPr algn="ctr">
              <a:spcBef>
                <a:spcPts val="600"/>
              </a:spcBef>
              <a:defRPr/>
            </a:pPr>
            <a:r>
              <a:rPr lang="en-US" sz="48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/kkfeZdrk  </a:t>
            </a:r>
            <a:r>
              <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fxukA</a:t>
            </a:r>
          </a:p>
          <a:p>
            <a:pPr algn="r">
              <a:spcBef>
                <a:spcPct val="50000"/>
              </a:spcBef>
              <a:defRPr/>
            </a:pPr>
            <a:r>
              <a:rPr lang="en-US" sz="32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a:t>
            </a:r>
            <a:r>
              <a:rPr lang="en-US" sz="3200" i="1"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a:t>
            </a:r>
            <a:r>
              <a:rPr lang="en-US" sz="32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3200" i="1"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ˆ</a:t>
            </a:r>
            <a:r>
              <a:rPr lang="en-US" sz="32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 ¼,u vkbZ oh½ </a:t>
            </a:r>
          </a:p>
        </p:txBody>
      </p:sp>
      <p:sp>
        <p:nvSpPr>
          <p:cNvPr id="45074" name="AutoShape 18"/>
          <p:cNvSpPr>
            <a:spLocks noChangeArrowheads="1"/>
          </p:cNvSpPr>
          <p:nvPr/>
        </p:nvSpPr>
        <p:spPr bwMode="auto">
          <a:xfrm>
            <a:off x="2832100" y="4252913"/>
            <a:ext cx="1882775" cy="58102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75" name="AutoShape 19"/>
          <p:cNvSpPr>
            <a:spLocks noChangeArrowheads="1"/>
          </p:cNvSpPr>
          <p:nvPr/>
        </p:nvSpPr>
        <p:spPr bwMode="auto">
          <a:xfrm>
            <a:off x="3641725" y="5137150"/>
            <a:ext cx="3989388" cy="58102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4" name="AutoShape 28"/>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5" name="AutoShape 29"/>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6" name="AutoShape 30"/>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7" name="AutoShape 31"/>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8" name="AutoShape 32"/>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9" name="AutoShape 33"/>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90" name="AutoShape 34"/>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91" name="AutoShape 35"/>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59" name="Rectangle 3"/>
          <p:cNvSpPr>
            <a:spLocks noChangeArrowheads="1"/>
          </p:cNvSpPr>
          <p:nvPr/>
        </p:nvSpPr>
        <p:spPr bwMode="auto">
          <a:xfrm>
            <a:off x="379631" y="0"/>
            <a:ext cx="8764369" cy="193642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vkSj varr ----- lekfIr dh vksj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4"/>
                                        </p:tgtEl>
                                        <p:attrNameLst>
                                          <p:attrName>style.visibility</p:attrName>
                                        </p:attrNameLst>
                                      </p:cBhvr>
                                      <p:to>
                                        <p:strVal val="visible"/>
                                      </p:to>
                                    </p:set>
                                    <p:animEffect transition="in" filter="fade">
                                      <p:cBhvr>
                                        <p:cTn id="49" dur="1000"/>
                                        <p:tgtEl>
                                          <p:spTgt spid="450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075"/>
                                        </p:tgtEl>
                                        <p:attrNameLst>
                                          <p:attrName>style.visibility</p:attrName>
                                        </p:attrNameLst>
                                      </p:cBhvr>
                                      <p:to>
                                        <p:strVal val="visible"/>
                                      </p:to>
                                    </p:set>
                                    <p:animEffect transition="in" filter="fade">
                                      <p:cBhvr>
                                        <p:cTn id="54"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74" grpId="0" animBg="1"/>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30"/>
          <p:cNvGrpSpPr>
            <a:grpSpLocks/>
          </p:cNvGrpSpPr>
          <p:nvPr/>
        </p:nvGrpSpPr>
        <p:grpSpPr bwMode="auto">
          <a:xfrm>
            <a:off x="-141288" y="0"/>
            <a:ext cx="9332913" cy="6858000"/>
            <a:chOff x="-141887" y="0"/>
            <a:chExt cx="9333185" cy="6858000"/>
          </a:xfrm>
        </p:grpSpPr>
        <p:pic>
          <p:nvPicPr>
            <p:cNvPr id="139266"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139267" name="Rectangle 98"/>
            <p:cNvSpPr>
              <a:spLocks noChangeArrowheads="1"/>
            </p:cNvSpPr>
            <p:nvPr/>
          </p:nvSpPr>
          <p:spPr bwMode="auto">
            <a:xfrm>
              <a:off x="21898" y="0"/>
              <a:ext cx="9169400" cy="6858000"/>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139268" name="Rectangle 3"/>
            <p:cNvSpPr>
              <a:spLocks noChangeArrowheads="1"/>
            </p:cNvSpPr>
            <p:nvPr/>
          </p:nvSpPr>
          <p:spPr bwMode="auto">
            <a:xfrm>
              <a:off x="4130675" y="38100"/>
              <a:ext cx="806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00708" name="Rectangle 4"/>
            <p:cNvSpPr>
              <a:spLocks noChangeArrowheads="1"/>
            </p:cNvSpPr>
            <p:nvPr/>
          </p:nvSpPr>
          <p:spPr bwMode="auto">
            <a:xfrm>
              <a:off x="-141887" y="0"/>
              <a:ext cx="7363045" cy="1443985"/>
            </a:xfrm>
            <a:prstGeom prst="rect">
              <a:avLst/>
            </a:prstGeom>
            <a:noFill/>
            <a:ln w="12700">
              <a:noFill/>
              <a:miter lim="800000"/>
              <a:headEnd/>
              <a:tailEnd/>
            </a:ln>
            <a:effectLst/>
          </p:spPr>
          <p:txBody>
            <a:bodyPr lIns="90487" tIns="44450" rIns="90487" bIns="44450">
              <a:spAutoFit/>
            </a:bodyPr>
            <a:lstStyle/>
            <a:p>
              <a:pPr algn="ctr">
                <a:defRPr/>
              </a:pPr>
              <a:r>
                <a:rPr lang="en-US" sz="4400" i="1" dirty="0">
                  <a:ln>
                    <a:solidFill>
                      <a:srgbClr val="FFFF00"/>
                    </a:solidFill>
                  </a:ln>
                  <a:solidFill>
                    <a:schemeClr val="folHlink"/>
                  </a:solidFill>
                  <a:effectLst>
                    <a:outerShdw blurRad="50800" dist="88900" dir="2700000" algn="tl" rotWithShape="0">
                      <a:srgbClr val="000000"/>
                    </a:outerShdw>
                  </a:effectLst>
                  <a:latin typeface="Kruti Dev 010" pitchFamily="2" charset="0"/>
                  <a:ea typeface="ＭＳ Ｐゴシック" charset="0"/>
                  <a:cs typeface="ＭＳ Ｐゴシック" charset="0"/>
                </a:rPr>
                <a:t>ijes'oj dh ewlk ds lkFk fo'ks"k O;oLFkk</a:t>
              </a:r>
            </a:p>
          </p:txBody>
        </p:sp>
        <p:sp>
          <p:nvSpPr>
            <p:cNvPr id="200709" name="Rectangle 5"/>
            <p:cNvSpPr>
              <a:spLocks noChangeArrowheads="1"/>
            </p:cNvSpPr>
            <p:nvPr/>
          </p:nvSpPr>
          <p:spPr bwMode="auto">
            <a:xfrm>
              <a:off x="0" y="3003550"/>
              <a:ext cx="7802563" cy="1105431"/>
            </a:xfrm>
            <a:prstGeom prst="rect">
              <a:avLst/>
            </a:prstGeom>
            <a:noFill/>
            <a:ln w="12700">
              <a:noFill/>
              <a:miter lim="800000"/>
              <a:headEnd/>
              <a:tailEnd/>
            </a:ln>
            <a:effectLst/>
          </p:spPr>
          <p:txBody>
            <a:bodyPr lIns="90487" tIns="44450" rIns="90487" bIns="44450">
              <a:spAutoFit/>
            </a:bodyPr>
            <a:lstStyle/>
            <a:p>
              <a:pPr algn="ctr">
                <a:defRPr/>
              </a:pPr>
              <a:r>
                <a:rPr lang="en-US" altLang="ja-JP" sz="66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^^ewlk dh O;oLFkk rd**</a:t>
              </a:r>
              <a:endParaRPr lang="en-US" sz="66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139271" name="Rectangle 6"/>
            <p:cNvSpPr>
              <a:spLocks noChangeArrowheads="1"/>
            </p:cNvSpPr>
            <p:nvPr/>
          </p:nvSpPr>
          <p:spPr bwMode="auto">
            <a:xfrm>
              <a:off x="2551113" y="1290638"/>
              <a:ext cx="61557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139272" name="Rectangle 7"/>
            <p:cNvSpPr>
              <a:spLocks noChangeArrowheads="1"/>
            </p:cNvSpPr>
            <p:nvPr/>
          </p:nvSpPr>
          <p:spPr bwMode="auto">
            <a:xfrm>
              <a:off x="2843213" y="1301750"/>
              <a:ext cx="485723"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139273" name="Rectangle 8"/>
            <p:cNvSpPr>
              <a:spLocks noChangeArrowheads="1"/>
            </p:cNvSpPr>
            <p:nvPr/>
          </p:nvSpPr>
          <p:spPr bwMode="auto">
            <a:xfrm>
              <a:off x="3033713" y="1301750"/>
              <a:ext cx="485723"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200713" name="Rectangle 9"/>
            <p:cNvSpPr>
              <a:spLocks noChangeArrowheads="1"/>
            </p:cNvSpPr>
            <p:nvPr/>
          </p:nvSpPr>
          <p:spPr bwMode="auto">
            <a:xfrm>
              <a:off x="1337497" y="1382338"/>
              <a:ext cx="5402276" cy="1443985"/>
            </a:xfrm>
            <a:prstGeom prst="rect">
              <a:avLst/>
            </a:prstGeom>
            <a:noFill/>
            <a:ln w="12700">
              <a:noFill/>
              <a:miter lim="800000"/>
              <a:headEnd/>
              <a:tailEnd/>
            </a:ln>
            <a:effectLst/>
          </p:spPr>
          <p:txBody>
            <a:bodyPr wrap="none" lIns="90487" tIns="44450" rIns="90487" bIns="44450">
              <a:spAutoFit/>
            </a:bodyPr>
            <a:lstStyle/>
            <a:p>
              <a:pPr algn="ctr">
                <a:defRPr/>
              </a:pPr>
              <a:r>
                <a:rPr lang="en-US" sz="4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iqjkus fu;e esa fuxZeu dh</a:t>
              </a:r>
            </a:p>
            <a:p>
              <a:pPr algn="ctr">
                <a:defRPr/>
              </a:pPr>
              <a:r>
                <a:rPr lang="en-US" sz="4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iqLrd ls %</a:t>
              </a:r>
            </a:p>
          </p:txBody>
        </p:sp>
        <p:sp>
          <p:nvSpPr>
            <p:cNvPr id="139275" name="Rectangle 11"/>
            <p:cNvSpPr>
              <a:spLocks noChangeArrowheads="1"/>
            </p:cNvSpPr>
            <p:nvPr/>
          </p:nvSpPr>
          <p:spPr bwMode="auto">
            <a:xfrm>
              <a:off x="2551113" y="1768475"/>
              <a:ext cx="1309691"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139276" name="Rectangle 47"/>
            <p:cNvSpPr>
              <a:spLocks noChangeArrowheads="1"/>
            </p:cNvSpPr>
            <p:nvPr/>
          </p:nvSpPr>
          <p:spPr bwMode="auto">
            <a:xfrm>
              <a:off x="3084513" y="674688"/>
              <a:ext cx="1336942"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139277" name="Rectangle 49"/>
            <p:cNvSpPr>
              <a:spLocks noChangeArrowheads="1"/>
            </p:cNvSpPr>
            <p:nvPr/>
          </p:nvSpPr>
          <p:spPr bwMode="auto">
            <a:xfrm>
              <a:off x="3084513" y="1054100"/>
              <a:ext cx="503357"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139278" name="Rectangle 50"/>
            <p:cNvSpPr>
              <a:spLocks noChangeArrowheads="1"/>
            </p:cNvSpPr>
            <p:nvPr/>
          </p:nvSpPr>
          <p:spPr bwMode="auto">
            <a:xfrm>
              <a:off x="3300413" y="1063625"/>
              <a:ext cx="242060"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139279"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00775" name="Rectangle 71"/>
            <p:cNvSpPr>
              <a:spLocks noChangeArrowheads="1"/>
            </p:cNvSpPr>
            <p:nvPr/>
          </p:nvSpPr>
          <p:spPr bwMode="auto">
            <a:xfrm>
              <a:off x="873453" y="4552950"/>
              <a:ext cx="6820119" cy="2121093"/>
            </a:xfrm>
            <a:prstGeom prst="rect">
              <a:avLst/>
            </a:prstGeom>
            <a:noFill/>
            <a:ln w="12700">
              <a:noFill/>
              <a:miter lim="800000"/>
              <a:headEnd/>
              <a:tailEnd/>
            </a:ln>
            <a:effectLst/>
          </p:spPr>
          <p:txBody>
            <a:bodyPr lIns="90487" tIns="44450" rIns="90487" bIns="44450">
              <a:spAutoFit/>
            </a:bodyPr>
            <a:lstStyle/>
            <a:p>
              <a:pPr algn="ctr">
                <a:defRPr/>
              </a:pPr>
              <a:r>
                <a:rPr lang="en-US" sz="7200" i="1" dirty="0">
                  <a:ln>
                    <a:solidFill>
                      <a:schemeClr val="tx1"/>
                    </a:solidFill>
                  </a:ln>
                  <a:effectLst>
                    <a:outerShdw blurRad="50800" dist="88900" dir="2700000" algn="tl" rotWithShape="0">
                      <a:srgbClr val="000000"/>
                    </a:outerShdw>
                  </a:effectLst>
                  <a:latin typeface="Kruti Dev 010" pitchFamily="2" charset="0"/>
                  <a:ea typeface="ＭＳ Ｐゴシック" charset="0"/>
                  <a:cs typeface="ＭＳ Ｐゴシック" charset="0"/>
                </a:rPr>
                <a:t>bl</a:t>
              </a:r>
              <a:r>
                <a:rPr lang="en-US" sz="4800" i="1" dirty="0">
                  <a:effectLst>
                    <a:outerShdw blurRad="50800" dist="88900" dir="2700000" algn="tl" rotWithShape="0">
                      <a:srgbClr val="000000"/>
                    </a:outerShdw>
                  </a:effectLst>
                  <a:latin typeface="Kruti Dev 010" pitchFamily="2" charset="0"/>
                  <a:ea typeface="ＭＳ Ｐゴシック" charset="0"/>
                  <a:cs typeface="ＭＳ Ｐゴシック" charset="0"/>
                </a:rPr>
                <a:t> </a:t>
              </a:r>
              <a:r>
                <a:rPr lang="en-US" sz="6000" dirty="0">
                  <a:ln>
                    <a:solidFill>
                      <a:srgbClr val="00FF00"/>
                    </a:solidFill>
                  </a:ln>
                  <a:solidFill>
                    <a:srgbClr val="00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O;oLFkk dk D;k gqvk\</a:t>
              </a:r>
              <a:endParaRPr lang="en-US" sz="6000" dirty="0">
                <a:ln>
                  <a:solidFill>
                    <a:srgbClr val="00FF00"/>
                  </a:solidFill>
                </a:ln>
                <a:effectLst>
                  <a:outerShdw blurRad="50800" dist="88900" dir="2700000" algn="tl" rotWithShape="0">
                    <a:srgbClr val="000000"/>
                  </a:outerShdw>
                </a:effectLst>
                <a:latin typeface="Kruti Dev 010" pitchFamily="2" charset="0"/>
                <a:ea typeface="ＭＳ Ｐゴシック" charset="0"/>
                <a:cs typeface="ＭＳ Ｐゴシック" charset="0"/>
              </a:endParaRPr>
            </a:p>
          </p:txBody>
        </p:sp>
        <p:grpSp>
          <p:nvGrpSpPr>
            <p:cNvPr id="139281" name="Group 88"/>
            <p:cNvGrpSpPr>
              <a:grpSpLocks/>
            </p:cNvGrpSpPr>
            <p:nvPr/>
          </p:nvGrpSpPr>
          <p:grpSpPr bwMode="auto">
            <a:xfrm>
              <a:off x="7127875" y="304800"/>
              <a:ext cx="1470025" cy="1655763"/>
              <a:chOff x="4490" y="192"/>
              <a:chExt cx="926" cy="1043"/>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39288"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latin typeface="Kruti Dev 010" charset="0"/>
                </a:endParaRPr>
              </a:p>
            </p:txBody>
          </p:sp>
          <p:sp>
            <p:nvSpPr>
              <p:cNvPr id="139289"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39291"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latin typeface="Kruti Dev 010" charset="0"/>
                </a:endParaRPr>
              </a:p>
            </p:txBody>
          </p:sp>
          <p:sp>
            <p:nvSpPr>
              <p:cNvPr id="139292"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139293" name="Rectangle 60"/>
              <p:cNvSpPr>
                <a:spLocks noChangeArrowheads="1"/>
              </p:cNvSpPr>
              <p:nvPr/>
            </p:nvSpPr>
            <p:spPr bwMode="auto">
              <a:xfrm>
                <a:off x="4978" y="244"/>
                <a:ext cx="438"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139294" name="Rectangle 85"/>
              <p:cNvSpPr>
                <a:spLocks noChangeArrowheads="1"/>
              </p:cNvSpPr>
              <p:nvPr/>
            </p:nvSpPr>
            <p:spPr bwMode="auto">
              <a:xfrm>
                <a:off x="4490" y="236"/>
                <a:ext cx="438" cy="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p:txBody>
          </p:sp>
        </p:grpSp>
        <p:sp>
          <p:nvSpPr>
            <p:cNvPr id="139282"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00799" name="Rectangle 95"/>
            <p:cNvSpPr>
              <a:spLocks noChangeArrowheads="1"/>
            </p:cNvSpPr>
            <p:nvPr/>
          </p:nvSpPr>
          <p:spPr bwMode="auto">
            <a:xfrm>
              <a:off x="8137167" y="6529388"/>
              <a:ext cx="293697"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61</a:t>
              </a:r>
            </a:p>
          </p:txBody>
        </p:sp>
        <p:sp>
          <p:nvSpPr>
            <p:cNvPr id="139284" name="Text Box 96"/>
            <p:cNvSpPr txBox="1">
              <a:spLocks noChangeArrowheads="1"/>
            </p:cNvSpPr>
            <p:nvPr/>
          </p:nvSpPr>
          <p:spPr bwMode="auto">
            <a:xfrm>
              <a:off x="8591550" y="6459538"/>
              <a:ext cx="27283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3</a:t>
              </a:r>
            </a:p>
          </p:txBody>
        </p:sp>
        <p:sp>
          <p:nvSpPr>
            <p:cNvPr id="139285" name="Text Box 99"/>
            <p:cNvSpPr txBox="1">
              <a:spLocks noChangeArrowheads="1"/>
            </p:cNvSpPr>
            <p:nvPr/>
          </p:nvSpPr>
          <p:spPr bwMode="auto">
            <a:xfrm>
              <a:off x="479425" y="6545263"/>
              <a:ext cx="72810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200804" name="Rectangle 100"/>
            <p:cNvSpPr>
              <a:spLocks noChangeArrowheads="1"/>
            </p:cNvSpPr>
            <p:nvPr/>
          </p:nvSpPr>
          <p:spPr bwMode="auto">
            <a:xfrm>
              <a:off x="7533900" y="6526213"/>
              <a:ext cx="615968"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gr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ChangeArrowheads="1"/>
          </p:cNvSpPr>
          <p:nvPr/>
        </p:nvSpPr>
        <p:spPr bwMode="auto">
          <a:xfrm>
            <a:off x="4130675" y="38100"/>
            <a:ext cx="806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141314" name="Group 22"/>
          <p:cNvGrpSpPr>
            <a:grpSpLocks/>
          </p:cNvGrpSpPr>
          <p:nvPr/>
        </p:nvGrpSpPr>
        <p:grpSpPr bwMode="auto">
          <a:xfrm>
            <a:off x="1317625" y="106363"/>
            <a:ext cx="7629525" cy="6656387"/>
            <a:chOff x="1318172" y="106363"/>
            <a:chExt cx="7628978" cy="6656546"/>
          </a:xfrm>
        </p:grpSpPr>
        <p:sp>
          <p:nvSpPr>
            <p:cNvPr id="141315" name="Rectangle 5"/>
            <p:cNvSpPr>
              <a:spLocks noChangeArrowheads="1"/>
            </p:cNvSpPr>
            <p:nvPr/>
          </p:nvSpPr>
          <p:spPr bwMode="auto">
            <a:xfrm>
              <a:off x="2551113" y="1290638"/>
              <a:ext cx="61550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141316" name="Rectangle 6"/>
            <p:cNvSpPr>
              <a:spLocks noChangeArrowheads="1"/>
            </p:cNvSpPr>
            <p:nvPr/>
          </p:nvSpPr>
          <p:spPr bwMode="auto">
            <a:xfrm>
              <a:off x="2843213" y="1301750"/>
              <a:ext cx="48567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141317" name="Rectangle 7"/>
            <p:cNvSpPr>
              <a:spLocks noChangeArrowheads="1"/>
            </p:cNvSpPr>
            <p:nvPr/>
          </p:nvSpPr>
          <p:spPr bwMode="auto">
            <a:xfrm>
              <a:off x="3033713" y="1301750"/>
              <a:ext cx="48567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141318" name="Rectangle 9"/>
            <p:cNvSpPr>
              <a:spLocks noChangeArrowheads="1"/>
            </p:cNvSpPr>
            <p:nvPr/>
          </p:nvSpPr>
          <p:spPr bwMode="auto">
            <a:xfrm>
              <a:off x="2551113" y="1768475"/>
              <a:ext cx="1309559"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141319" name="Rectangle 10"/>
            <p:cNvSpPr>
              <a:spLocks noChangeArrowheads="1"/>
            </p:cNvSpPr>
            <p:nvPr/>
          </p:nvSpPr>
          <p:spPr bwMode="auto">
            <a:xfrm>
              <a:off x="3084513" y="674688"/>
              <a:ext cx="133680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141320" name="Rectangle 11"/>
            <p:cNvSpPr>
              <a:spLocks noChangeArrowheads="1"/>
            </p:cNvSpPr>
            <p:nvPr/>
          </p:nvSpPr>
          <p:spPr bwMode="auto">
            <a:xfrm>
              <a:off x="3084513" y="1054100"/>
              <a:ext cx="50330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141321" name="Rectangle 12"/>
            <p:cNvSpPr>
              <a:spLocks noChangeArrowheads="1"/>
            </p:cNvSpPr>
            <p:nvPr/>
          </p:nvSpPr>
          <p:spPr bwMode="auto">
            <a:xfrm>
              <a:off x="3300413" y="1063625"/>
              <a:ext cx="242036"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141322" name="Rectangle 13"/>
            <p:cNvSpPr>
              <a:spLocks noChangeArrowheads="1"/>
            </p:cNvSpPr>
            <p:nvPr/>
          </p:nvSpPr>
          <p:spPr bwMode="auto">
            <a:xfrm>
              <a:off x="4587875" y="996950"/>
              <a:ext cx="100647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141323" name="Group 15"/>
            <p:cNvGrpSpPr>
              <a:grpSpLocks/>
            </p:cNvGrpSpPr>
            <p:nvPr/>
          </p:nvGrpSpPr>
          <p:grpSpPr bwMode="auto">
            <a:xfrm>
              <a:off x="7137400" y="304800"/>
              <a:ext cx="1447800" cy="1638300"/>
              <a:chOff x="4496" y="192"/>
              <a:chExt cx="912" cy="1032"/>
            </a:xfrm>
          </p:grpSpPr>
          <p:sp>
            <p:nvSpPr>
              <p:cNvPr id="503824" name="Rectangle 16"/>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41330" name="Oval 17"/>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latin typeface="Kruti Dev 010" charset="0"/>
                </a:endParaRPr>
              </a:p>
            </p:txBody>
          </p:sp>
          <p:sp>
            <p:nvSpPr>
              <p:cNvPr id="141331" name="Rectangle 18"/>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03827" name="Rectangle 19"/>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41333" name="Oval 20"/>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latin typeface="Kruti Dev 010" charset="0"/>
                </a:endParaRPr>
              </a:p>
            </p:txBody>
          </p:sp>
          <p:sp>
            <p:nvSpPr>
              <p:cNvPr id="141334" name="Rectangle 21"/>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grpSp>
        <p:sp>
          <p:nvSpPr>
            <p:cNvPr id="141324" name="Text Box 2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503837" name="Text Box 29"/>
            <p:cNvSpPr txBox="1">
              <a:spLocks noChangeArrowheads="1"/>
            </p:cNvSpPr>
            <p:nvPr/>
          </p:nvSpPr>
          <p:spPr bwMode="auto">
            <a:xfrm>
              <a:off x="1318172" y="3287385"/>
              <a:ext cx="4348163" cy="156966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v/;;u lgk;d ƒ</a:t>
              </a:r>
              <a:r>
                <a:rPr lang="en-US" sz="4800" dirty="0">
                  <a:ln>
                    <a:solidFill>
                      <a:srgbClr val="FFFF00"/>
                    </a:solidFill>
                  </a:ln>
                  <a:solidFill>
                    <a:srgbClr val="FFFF00"/>
                  </a:solidFill>
                  <a:effectLst>
                    <a:outerShdw blurRad="38100" dist="38100" dir="2700000" algn="tl">
                      <a:srgbClr val="000000">
                        <a:alpha val="43137"/>
                      </a:srgbClr>
                    </a:outerShdw>
                  </a:effectLst>
                  <a:latin typeface="Kruti Dev 010"/>
                </a:rPr>
                <a:t>‡</a:t>
              </a:r>
              <a:endParaRPr lang="en-US" sz="4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ndParaRPr>
            </a:p>
          </p:txBody>
        </p:sp>
        <p:sp>
          <p:nvSpPr>
            <p:cNvPr id="503842" name="Rectangle 34"/>
            <p:cNvSpPr>
              <a:spLocks noChangeArrowheads="1"/>
            </p:cNvSpPr>
            <p:nvPr/>
          </p:nvSpPr>
          <p:spPr bwMode="auto">
            <a:xfrm>
              <a:off x="8113773" y="6516841"/>
              <a:ext cx="293666" cy="24606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62</a:t>
              </a:r>
            </a:p>
          </p:txBody>
        </p:sp>
        <p:sp>
          <p:nvSpPr>
            <p:cNvPr id="141327" name="Rectangle 60"/>
            <p:cNvSpPr>
              <a:spLocks noChangeArrowheads="1"/>
            </p:cNvSpPr>
            <p:nvPr/>
          </p:nvSpPr>
          <p:spPr bwMode="auto">
            <a:xfrm>
              <a:off x="7902575" y="387350"/>
              <a:ext cx="695325" cy="158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141328" name="Rectangle 85"/>
            <p:cNvSpPr>
              <a:spLocks noChangeArrowheads="1"/>
            </p:cNvSpPr>
            <p:nvPr/>
          </p:nvSpPr>
          <p:spPr bwMode="auto">
            <a:xfrm>
              <a:off x="7127875" y="374650"/>
              <a:ext cx="695325"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p:txBody>
        </p:sp>
      </p:gr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3362" name="Rectangle 3">
            <a:hlinkClick r:id="rId3" action="ppaction://hlinkpres?slideindex=1&amp;slidetitle= "/>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05864" name="Rectangle 8"/>
          <p:cNvSpPr>
            <a:spLocks noChangeArrowheads="1"/>
          </p:cNvSpPr>
          <p:nvPr/>
        </p:nvSpPr>
        <p:spPr bwMode="auto">
          <a:xfrm>
            <a:off x="8113713" y="6516688"/>
            <a:ext cx="339725"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63</a:t>
            </a:r>
          </a:p>
        </p:txBody>
      </p:sp>
      <p:sp>
        <p:nvSpPr>
          <p:cNvPr id="143364" name="Text Box 11"/>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©2006 TBBMI</a:t>
            </a:r>
          </a:p>
        </p:txBody>
      </p:sp>
      <p:sp>
        <p:nvSpPr>
          <p:cNvPr id="505868" name="Rectangle 12"/>
          <p:cNvSpPr>
            <a:spLocks noChangeArrowheads="1"/>
          </p:cNvSpPr>
          <p:nvPr/>
        </p:nvSpPr>
        <p:spPr bwMode="auto">
          <a:xfrm>
            <a:off x="74850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94098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26626" name="Group 4"/>
          <p:cNvGrpSpPr>
            <a:grpSpLocks/>
          </p:cNvGrpSpPr>
          <p:nvPr/>
        </p:nvGrpSpPr>
        <p:grpSpPr bwMode="auto">
          <a:xfrm>
            <a:off x="8147050" y="4983163"/>
            <a:ext cx="168275" cy="177800"/>
            <a:chOff x="4315" y="870"/>
            <a:chExt cx="147" cy="700"/>
          </a:xfrm>
        </p:grpSpPr>
        <p:sp>
          <p:nvSpPr>
            <p:cNvPr id="26677" name="Rectangle 5"/>
            <p:cNvSpPr>
              <a:spLocks noChangeArrowheads="1"/>
            </p:cNvSpPr>
            <p:nvPr/>
          </p:nvSpPr>
          <p:spPr bwMode="auto">
            <a:xfrm rot="-54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26678" name="Rectangle 6"/>
            <p:cNvSpPr>
              <a:spLocks noChangeArrowheads="1"/>
            </p:cNvSpPr>
            <p:nvPr/>
          </p:nvSpPr>
          <p:spPr bwMode="auto">
            <a:xfrm rot="-54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grpSp>
        <p:nvGrpSpPr>
          <p:cNvPr id="26627" name="Group 7"/>
          <p:cNvGrpSpPr>
            <a:grpSpLocks/>
          </p:cNvGrpSpPr>
          <p:nvPr/>
        </p:nvGrpSpPr>
        <p:grpSpPr bwMode="auto">
          <a:xfrm>
            <a:off x="1627188" y="2182813"/>
            <a:ext cx="6045200" cy="3983037"/>
            <a:chOff x="610" y="1163"/>
            <a:chExt cx="4583" cy="2701"/>
          </a:xfrm>
        </p:grpSpPr>
        <p:sp>
          <p:nvSpPr>
            <p:cNvPr id="26673"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26674"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26675"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26676"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grpSp>
      <p:grpSp>
        <p:nvGrpSpPr>
          <p:cNvPr id="26628" name="Group 12"/>
          <p:cNvGrpSpPr>
            <a:grpSpLocks/>
          </p:cNvGrpSpPr>
          <p:nvPr/>
        </p:nvGrpSpPr>
        <p:grpSpPr bwMode="auto">
          <a:xfrm>
            <a:off x="8147050" y="4983163"/>
            <a:ext cx="168275" cy="177800"/>
            <a:chOff x="4315" y="870"/>
            <a:chExt cx="147" cy="700"/>
          </a:xfrm>
        </p:grpSpPr>
        <p:sp>
          <p:nvSpPr>
            <p:cNvPr id="26671" name="Rectangle 13"/>
            <p:cNvSpPr>
              <a:spLocks noChangeArrowheads="1"/>
            </p:cNvSpPr>
            <p:nvPr/>
          </p:nvSpPr>
          <p:spPr bwMode="auto">
            <a:xfrm rot="-54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26672" name="Rectangle 14"/>
            <p:cNvSpPr>
              <a:spLocks noChangeArrowheads="1"/>
            </p:cNvSpPr>
            <p:nvPr/>
          </p:nvSpPr>
          <p:spPr bwMode="auto">
            <a:xfrm rot="-54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sp>
        <p:nvSpPr>
          <p:cNvPr id="598031" name="Rectangle 15"/>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598032" name="Rectangle 1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grpSp>
        <p:nvGrpSpPr>
          <p:cNvPr id="26631" name="Group 32"/>
          <p:cNvGrpSpPr>
            <a:grpSpLocks/>
          </p:cNvGrpSpPr>
          <p:nvPr/>
        </p:nvGrpSpPr>
        <p:grpSpPr bwMode="auto">
          <a:xfrm>
            <a:off x="1949450" y="2236788"/>
            <a:ext cx="5273675" cy="3898900"/>
            <a:chOff x="1228" y="1409"/>
            <a:chExt cx="3322" cy="2456"/>
          </a:xfrm>
        </p:grpSpPr>
        <p:grpSp>
          <p:nvGrpSpPr>
            <p:cNvPr id="26639" name="Group 33"/>
            <p:cNvGrpSpPr>
              <a:grpSpLocks/>
            </p:cNvGrpSpPr>
            <p:nvPr/>
          </p:nvGrpSpPr>
          <p:grpSpPr bwMode="auto">
            <a:xfrm>
              <a:off x="1228" y="1409"/>
              <a:ext cx="3303" cy="119"/>
              <a:chOff x="1206" y="1392"/>
              <a:chExt cx="3303" cy="119"/>
            </a:xfrm>
          </p:grpSpPr>
          <p:sp>
            <p:nvSpPr>
              <p:cNvPr id="598050"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51"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52"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53"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54"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55"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56"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57"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58"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59"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60"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61"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62"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63"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64"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grpSp>
          <p:nvGrpSpPr>
            <p:cNvPr id="26640" name="Group 49"/>
            <p:cNvGrpSpPr>
              <a:grpSpLocks/>
            </p:cNvGrpSpPr>
            <p:nvPr/>
          </p:nvGrpSpPr>
          <p:grpSpPr bwMode="auto">
            <a:xfrm>
              <a:off x="1243" y="3761"/>
              <a:ext cx="3307" cy="104"/>
              <a:chOff x="1231" y="3769"/>
              <a:chExt cx="3307" cy="104"/>
            </a:xfrm>
          </p:grpSpPr>
          <p:sp>
            <p:nvSpPr>
              <p:cNvPr id="598066" name="AutoShape 50" descr="Cork"/>
              <p:cNvSpPr>
                <a:spLocks noChangeArrowheads="1"/>
              </p:cNvSpPr>
              <p:nvPr/>
            </p:nvSpPr>
            <p:spPr bwMode="auto">
              <a:xfrm rot="-9105743">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67" name="AutoShape 51" descr="Cork"/>
              <p:cNvSpPr>
                <a:spLocks noChangeArrowheads="1"/>
              </p:cNvSpPr>
              <p:nvPr/>
            </p:nvSpPr>
            <p:spPr bwMode="auto">
              <a:xfrm rot="-9105743">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68" name="AutoShape 52" descr="Cork"/>
              <p:cNvSpPr>
                <a:spLocks noChangeArrowheads="1"/>
              </p:cNvSpPr>
              <p:nvPr/>
            </p:nvSpPr>
            <p:spPr bwMode="auto">
              <a:xfrm rot="-9105743">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69" name="AutoShape 53" descr="Cork"/>
              <p:cNvSpPr>
                <a:spLocks noChangeArrowheads="1"/>
              </p:cNvSpPr>
              <p:nvPr/>
            </p:nvSpPr>
            <p:spPr bwMode="auto">
              <a:xfrm rot="-9105743">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0" name="AutoShape 54" descr="Cork"/>
              <p:cNvSpPr>
                <a:spLocks noChangeArrowheads="1"/>
              </p:cNvSpPr>
              <p:nvPr/>
            </p:nvSpPr>
            <p:spPr bwMode="auto">
              <a:xfrm rot="-9105743">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1" name="AutoShape 55" descr="Cork"/>
              <p:cNvSpPr>
                <a:spLocks noChangeArrowheads="1"/>
              </p:cNvSpPr>
              <p:nvPr/>
            </p:nvSpPr>
            <p:spPr bwMode="auto">
              <a:xfrm rot="-9105743">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2" name="AutoShape 56" descr="Cork"/>
              <p:cNvSpPr>
                <a:spLocks noChangeArrowheads="1"/>
              </p:cNvSpPr>
              <p:nvPr/>
            </p:nvSpPr>
            <p:spPr bwMode="auto">
              <a:xfrm rot="-9105743">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3" name="AutoShape 57" descr="Cork"/>
              <p:cNvSpPr>
                <a:spLocks noChangeArrowheads="1"/>
              </p:cNvSpPr>
              <p:nvPr/>
            </p:nvSpPr>
            <p:spPr bwMode="auto">
              <a:xfrm rot="-9105743">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4" name="AutoShape 58" descr="Cork"/>
              <p:cNvSpPr>
                <a:spLocks noChangeArrowheads="1"/>
              </p:cNvSpPr>
              <p:nvPr/>
            </p:nvSpPr>
            <p:spPr bwMode="auto">
              <a:xfrm rot="-9105743">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5" name="AutoShape 59" descr="Cork"/>
              <p:cNvSpPr>
                <a:spLocks noChangeArrowheads="1"/>
              </p:cNvSpPr>
              <p:nvPr/>
            </p:nvSpPr>
            <p:spPr bwMode="auto">
              <a:xfrm rot="-9105743">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6" name="AutoShape 60" descr="Cork"/>
              <p:cNvSpPr>
                <a:spLocks noChangeArrowheads="1"/>
              </p:cNvSpPr>
              <p:nvPr/>
            </p:nvSpPr>
            <p:spPr bwMode="auto">
              <a:xfrm rot="-9105743">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7" name="AutoShape 61" descr="Cork"/>
              <p:cNvSpPr>
                <a:spLocks noChangeArrowheads="1"/>
              </p:cNvSpPr>
              <p:nvPr/>
            </p:nvSpPr>
            <p:spPr bwMode="auto">
              <a:xfrm rot="-9105743">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8" name="AutoShape 62" descr="Cork"/>
              <p:cNvSpPr>
                <a:spLocks noChangeArrowheads="1"/>
              </p:cNvSpPr>
              <p:nvPr/>
            </p:nvSpPr>
            <p:spPr bwMode="auto">
              <a:xfrm rot="-9105743">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9" name="AutoShape 63" descr="Cork"/>
              <p:cNvSpPr>
                <a:spLocks noChangeArrowheads="1"/>
              </p:cNvSpPr>
              <p:nvPr/>
            </p:nvSpPr>
            <p:spPr bwMode="auto">
              <a:xfrm rot="-9105743">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80" name="AutoShape 64" descr="Cork"/>
              <p:cNvSpPr>
                <a:spLocks noChangeArrowheads="1"/>
              </p:cNvSpPr>
              <p:nvPr/>
            </p:nvSpPr>
            <p:spPr bwMode="auto">
              <a:xfrm rot="-9105743">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grpSp>
      </p:grpSp>
      <p:sp>
        <p:nvSpPr>
          <p:cNvPr id="598081" name="Text Box 65"/>
          <p:cNvSpPr txBox="1">
            <a:spLocks noChangeArrowheads="1"/>
          </p:cNvSpPr>
          <p:nvPr/>
        </p:nvSpPr>
        <p:spPr bwMode="auto">
          <a:xfrm>
            <a:off x="831083" y="207360"/>
            <a:ext cx="7759700" cy="286232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6000" dirty="0">
                <a:ln>
                  <a:solidFill>
                    <a:srgbClr val="FFFF00"/>
                  </a:solidFill>
                </a:ln>
                <a:solidFill>
                  <a:srgbClr val="FFEA18"/>
                </a:solidFill>
                <a:effectLst>
                  <a:outerShdw blurRad="38100" dist="38100" dir="2700000" algn="tl">
                    <a:srgbClr val="000000">
                      <a:alpha val="43137"/>
                    </a:srgbClr>
                  </a:outerShdw>
                </a:effectLst>
                <a:latin typeface="Kruti Dev 010" pitchFamily="2" charset="0"/>
              </a:rPr>
              <a:t>dYiuk dhft;s vki dj?ks ij </a:t>
            </a:r>
          </a:p>
          <a:p>
            <a:pPr algn="ctr">
              <a:spcBef>
                <a:spcPts val="0"/>
              </a:spcBef>
              <a:defRPr/>
            </a:pPr>
            <a:r>
              <a:rPr lang="en-US" sz="6000" dirty="0">
                <a:ln>
                  <a:solidFill>
                    <a:srgbClr val="FFFF00"/>
                  </a:solidFill>
                </a:ln>
                <a:solidFill>
                  <a:srgbClr val="FFEA18"/>
                </a:solidFill>
                <a:effectLst>
                  <a:outerShdw blurRad="38100" dist="38100" dir="2700000" algn="tl">
                    <a:srgbClr val="000000">
                      <a:alpha val="43137"/>
                    </a:srgbClr>
                  </a:outerShdw>
                </a:effectLst>
                <a:latin typeface="Kruti Dev 010" pitchFamily="2" charset="0"/>
              </a:rPr>
              <a:t>/kkxk cqu jgs gSa ----</a:t>
            </a:r>
          </a:p>
        </p:txBody>
      </p:sp>
      <p:sp>
        <p:nvSpPr>
          <p:cNvPr id="26633" name="Text Box 66"/>
          <p:cNvSpPr txBox="1">
            <a:spLocks noChangeArrowheads="1"/>
          </p:cNvSpPr>
          <p:nvPr/>
        </p:nvSpPr>
        <p:spPr bwMode="auto">
          <a:xfrm>
            <a:off x="8275638" y="5589588"/>
            <a:ext cx="6286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pPr>
            <a:endParaRPr lang="en-US" sz="2400" b="0">
              <a:solidFill>
                <a:srgbClr val="FFE957"/>
              </a:solidFill>
              <a:latin typeface="Kruti Dev 010" charset="0"/>
            </a:endParaRPr>
          </a:p>
        </p:txBody>
      </p:sp>
      <p:sp>
        <p:nvSpPr>
          <p:cNvPr id="598083" name="Text Box 67"/>
          <p:cNvSpPr txBox="1">
            <a:spLocks noChangeArrowheads="1"/>
          </p:cNvSpPr>
          <p:nvPr/>
        </p:nvSpPr>
        <p:spPr bwMode="auto">
          <a:xfrm>
            <a:off x="39688" y="6064250"/>
            <a:ext cx="2998787" cy="523875"/>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2800">
                <a:solidFill>
                  <a:srgbClr val="FFFF00"/>
                </a:solidFill>
                <a:latin typeface="Kruti Dev 010" charset="0"/>
              </a:rPr>
              <a:t>v/;;u lgk;d</a:t>
            </a:r>
            <a:r>
              <a:rPr lang="en-US" sz="2000">
                <a:solidFill>
                  <a:srgbClr val="FFFF00"/>
                </a:solidFill>
                <a:latin typeface="Kruti Dev 010" charset="0"/>
              </a:rPr>
              <a:t> </a:t>
            </a:r>
            <a:r>
              <a:rPr lang="en-US" sz="2800">
                <a:solidFill>
                  <a:srgbClr val="FFFF00"/>
                </a:solidFill>
                <a:latin typeface="Kruti Dev 010" charset="0"/>
              </a:rPr>
              <a:t>Š</a:t>
            </a:r>
          </a:p>
        </p:txBody>
      </p:sp>
      <p:sp>
        <p:nvSpPr>
          <p:cNvPr id="598019" name="Text Box 3"/>
          <p:cNvSpPr txBox="1">
            <a:spLocks noChangeArrowheads="1"/>
          </p:cNvSpPr>
          <p:nvPr/>
        </p:nvSpPr>
        <p:spPr bwMode="auto">
          <a:xfrm>
            <a:off x="2024063" y="3079750"/>
            <a:ext cx="5059362" cy="3493264"/>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600"/>
              </a:spcBef>
              <a:defRPr/>
            </a:pPr>
            <a:r>
              <a:rPr lang="en-US" sz="7200" dirty="0">
                <a:ln>
                  <a:solidFill>
                    <a:srgbClr val="00FF00"/>
                  </a:solidFill>
                </a:ln>
                <a:solidFill>
                  <a:srgbClr val="08F220"/>
                </a:solidFill>
                <a:effectLst>
                  <a:outerShdw blurRad="38100" dist="38100" dir="2700000" algn="tl">
                    <a:srgbClr val="000000">
                      <a:alpha val="43137"/>
                    </a:srgbClr>
                  </a:outerShdw>
                </a:effectLst>
                <a:latin typeface="Kruti Dev 010" pitchFamily="2" charset="0"/>
              </a:rPr>
              <a:t>ckbZcy Øef.kdk</a:t>
            </a:r>
          </a:p>
          <a:p>
            <a:pPr algn="ctr">
              <a:spcBef>
                <a:spcPts val="600"/>
              </a:spcBef>
              <a:defRPr/>
            </a:pPr>
            <a:r>
              <a:rPr lang="en-US" sz="7200" dirty="0">
                <a:ln>
                  <a:solidFill>
                    <a:srgbClr val="00FF00"/>
                  </a:solidFill>
                </a:ln>
                <a:solidFill>
                  <a:srgbClr val="08F220"/>
                </a:solidFill>
                <a:effectLst>
                  <a:outerShdw blurRad="38100" dist="38100" dir="2700000" algn="tl">
                    <a:srgbClr val="000000">
                      <a:alpha val="43137"/>
                    </a:srgbClr>
                  </a:outerShdw>
                </a:effectLst>
                <a:latin typeface="Kruti Dev 010" pitchFamily="2" charset="0"/>
              </a:rPr>
              <a:t>:ih oL=</a:t>
            </a:r>
          </a:p>
        </p:txBody>
      </p:sp>
      <p:sp>
        <p:nvSpPr>
          <p:cNvPr id="26636" name="Text Box 70"/>
          <p:cNvSpPr txBox="1">
            <a:spLocks noChangeArrowheads="1"/>
          </p:cNvSpPr>
          <p:nvPr/>
        </p:nvSpPr>
        <p:spPr bwMode="auto">
          <a:xfrm>
            <a:off x="449263" y="6537325"/>
            <a:ext cx="795337"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598087" name="Rectangle 71"/>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598088" name="Rectangle 72"/>
          <p:cNvSpPr>
            <a:spLocks noChangeArrowheads="1"/>
          </p:cNvSpPr>
          <p:nvPr/>
        </p:nvSpPr>
        <p:spPr bwMode="auto">
          <a:xfrm>
            <a:off x="8159750" y="6527800"/>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598019"/>
                                        </p:tgtEl>
                                        <p:attrNameLst>
                                          <p:attrName>style.visibility</p:attrName>
                                        </p:attrNameLst>
                                      </p:cBhvr>
                                      <p:to>
                                        <p:strVal val="visible"/>
                                      </p:to>
                                    </p:set>
                                    <p:animEffect transition="in" filter="fade">
                                      <p:cBhvr>
                                        <p:cTn id="14"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28674" name="Group 3"/>
          <p:cNvGrpSpPr>
            <a:grpSpLocks/>
          </p:cNvGrpSpPr>
          <p:nvPr/>
        </p:nvGrpSpPr>
        <p:grpSpPr bwMode="auto">
          <a:xfrm>
            <a:off x="8147050" y="4983163"/>
            <a:ext cx="168275" cy="177800"/>
            <a:chOff x="4315" y="870"/>
            <a:chExt cx="147" cy="700"/>
          </a:xfrm>
        </p:grpSpPr>
        <p:sp>
          <p:nvSpPr>
            <p:cNvPr id="28758" name="Rectangle 4"/>
            <p:cNvSpPr>
              <a:spLocks noChangeArrowheads="1"/>
            </p:cNvSpPr>
            <p:nvPr/>
          </p:nvSpPr>
          <p:spPr bwMode="auto">
            <a:xfrm rot="-54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28759" name="Rectangle 5"/>
            <p:cNvSpPr>
              <a:spLocks noChangeArrowheads="1"/>
            </p:cNvSpPr>
            <p:nvPr/>
          </p:nvSpPr>
          <p:spPr bwMode="auto">
            <a:xfrm rot="-54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grpSp>
        <p:nvGrpSpPr>
          <p:cNvPr id="28675" name="Group 6"/>
          <p:cNvGrpSpPr>
            <a:grpSpLocks/>
          </p:cNvGrpSpPr>
          <p:nvPr/>
        </p:nvGrpSpPr>
        <p:grpSpPr bwMode="auto">
          <a:xfrm>
            <a:off x="1627188" y="2182813"/>
            <a:ext cx="6045200" cy="3983037"/>
            <a:chOff x="610" y="1163"/>
            <a:chExt cx="4583" cy="2701"/>
          </a:xfrm>
        </p:grpSpPr>
        <p:sp>
          <p:nvSpPr>
            <p:cNvPr id="28754"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28755"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28756"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28757"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8677" name="Group 12"/>
          <p:cNvGrpSpPr>
            <a:grpSpLocks/>
          </p:cNvGrpSpPr>
          <p:nvPr/>
        </p:nvGrpSpPr>
        <p:grpSpPr bwMode="auto">
          <a:xfrm>
            <a:off x="8147050" y="4983163"/>
            <a:ext cx="168275" cy="177800"/>
            <a:chOff x="4315" y="870"/>
            <a:chExt cx="147" cy="700"/>
          </a:xfrm>
        </p:grpSpPr>
        <p:sp>
          <p:nvSpPr>
            <p:cNvPr id="28752" name="Rectangle 13"/>
            <p:cNvSpPr>
              <a:spLocks noChangeArrowheads="1"/>
            </p:cNvSpPr>
            <p:nvPr/>
          </p:nvSpPr>
          <p:spPr bwMode="auto">
            <a:xfrm rot="-54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28753" name="Rectangle 14"/>
            <p:cNvSpPr>
              <a:spLocks noChangeArrowheads="1"/>
            </p:cNvSpPr>
            <p:nvPr/>
          </p:nvSpPr>
          <p:spPr bwMode="auto">
            <a:xfrm rot="-54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pic>
        <p:nvPicPr>
          <p:cNvPr id="608273"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04006"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8679" name="Group 88"/>
          <p:cNvGrpSpPr>
            <a:grpSpLocks/>
          </p:cNvGrpSpPr>
          <p:nvPr/>
        </p:nvGrpSpPr>
        <p:grpSpPr bwMode="auto">
          <a:xfrm>
            <a:off x="120650" y="106363"/>
            <a:ext cx="5670550" cy="2314575"/>
            <a:chOff x="120651" y="106363"/>
            <a:chExt cx="5670996" cy="2314575"/>
          </a:xfrm>
        </p:grpSpPr>
        <p:sp>
          <p:nvSpPr>
            <p:cNvPr id="608271" name="Rectangle 15"/>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608272" name="Rectangle 16"/>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608274" name="Text Box 18"/>
            <p:cNvSpPr txBox="1">
              <a:spLocks noChangeArrowheads="1"/>
            </p:cNvSpPr>
            <p:nvPr/>
          </p:nvSpPr>
          <p:spPr bwMode="auto">
            <a:xfrm>
              <a:off x="5105793" y="1597025"/>
              <a:ext cx="685854"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0" dirty="0">
                  <a:latin typeface="Kruti Dev 010" pitchFamily="2" charset="0"/>
                </a:rPr>
                <a:t>ts</a:t>
              </a:r>
            </a:p>
          </p:txBody>
        </p:sp>
        <p:grpSp>
          <p:nvGrpSpPr>
            <p:cNvPr id="28732" name="Group 19"/>
            <p:cNvGrpSpPr>
              <a:grpSpLocks/>
            </p:cNvGrpSpPr>
            <p:nvPr/>
          </p:nvGrpSpPr>
          <p:grpSpPr bwMode="auto">
            <a:xfrm>
              <a:off x="2676527" y="1308101"/>
              <a:ext cx="1892301" cy="568326"/>
              <a:chOff x="1686" y="824"/>
              <a:chExt cx="1192" cy="358"/>
            </a:xfrm>
          </p:grpSpPr>
          <p:sp>
            <p:nvSpPr>
              <p:cNvPr id="608276" name="Rectangle 20"/>
              <p:cNvSpPr>
                <a:spLocks noChangeArrowheads="1"/>
              </p:cNvSpPr>
              <p:nvPr/>
            </p:nvSpPr>
            <p:spPr bwMode="auto">
              <a:xfrm>
                <a:off x="1686" y="833"/>
                <a:ext cx="316"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b="0" i="1">
                    <a:solidFill>
                      <a:srgbClr val="FFEA18"/>
                    </a:solidFill>
                    <a:latin typeface="Kruti Dev 010" charset="0"/>
                  </a:rPr>
                  <a:t>†ih</a:t>
                </a:r>
                <a:endParaRPr lang="en-US" sz="4800" b="0">
                  <a:solidFill>
                    <a:srgbClr val="FFEA18"/>
                  </a:solidFill>
                  <a:latin typeface="Kruti Dev 010" charset="0"/>
                </a:endParaRPr>
              </a:p>
            </p:txBody>
          </p:sp>
          <p:sp>
            <p:nvSpPr>
              <p:cNvPr id="608277" name="Rectangle 21"/>
              <p:cNvSpPr>
                <a:spLocks noChangeArrowheads="1"/>
              </p:cNvSpPr>
              <p:nvPr/>
            </p:nvSpPr>
            <p:spPr bwMode="auto">
              <a:xfrm>
                <a:off x="2241" y="824"/>
                <a:ext cx="63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b="0" i="1">
                    <a:solidFill>
                      <a:srgbClr val="FFEA18"/>
                    </a:solidFill>
                    <a:latin typeface="Kruti Dev 010" charset="0"/>
                  </a:rPr>
                  <a:t>  …,l</a:t>
                </a:r>
                <a:endParaRPr lang="en-US" sz="4800" b="0">
                  <a:solidFill>
                    <a:srgbClr val="FFEA18"/>
                  </a:solidFill>
                  <a:latin typeface="Kruti Dev 010" charset="0"/>
                </a:endParaRPr>
              </a:p>
            </p:txBody>
          </p:sp>
        </p:grpSp>
        <p:grpSp>
          <p:nvGrpSpPr>
            <p:cNvPr id="28733" name="Group 22"/>
            <p:cNvGrpSpPr>
              <a:grpSpLocks/>
            </p:cNvGrpSpPr>
            <p:nvPr/>
          </p:nvGrpSpPr>
          <p:grpSpPr bwMode="auto">
            <a:xfrm>
              <a:off x="1885950" y="1865315"/>
              <a:ext cx="3286126" cy="455613"/>
              <a:chOff x="1188" y="1175"/>
              <a:chExt cx="2070" cy="287"/>
            </a:xfrm>
          </p:grpSpPr>
          <p:grpSp>
            <p:nvGrpSpPr>
              <p:cNvPr id="28740" name="Group 23"/>
              <p:cNvGrpSpPr>
                <a:grpSpLocks/>
              </p:cNvGrpSpPr>
              <p:nvPr/>
            </p:nvGrpSpPr>
            <p:grpSpPr bwMode="auto">
              <a:xfrm>
                <a:off x="1188" y="1175"/>
                <a:ext cx="1775" cy="287"/>
                <a:chOff x="1188" y="1175"/>
                <a:chExt cx="1775" cy="287"/>
              </a:xfrm>
            </p:grpSpPr>
            <p:sp>
              <p:nvSpPr>
                <p:cNvPr id="608280" name="Rectangle 24"/>
                <p:cNvSpPr>
                  <a:spLocks noChangeArrowheads="1"/>
                </p:cNvSpPr>
                <p:nvPr/>
              </p:nvSpPr>
              <p:spPr bwMode="auto">
                <a:xfrm>
                  <a:off x="1188" y="1179"/>
                  <a:ext cx="15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b="0" dirty="0">
                      <a:solidFill>
                        <a:srgbClr val="F09F32"/>
                      </a:solidFill>
                      <a:latin typeface="Kruti Dev 010" pitchFamily="2" charset="0"/>
                      <a:ea typeface="ＭＳ Ｐゴシック" charset="0"/>
                      <a:cs typeface="ＭＳ Ｐゴシック" charset="0"/>
                    </a:rPr>
                    <a:t>lh</a:t>
                  </a:r>
                  <a:endParaRPr lang="en-US" sz="3600" b="0" dirty="0">
                    <a:solidFill>
                      <a:srgbClr val="FFEA18"/>
                    </a:solidFill>
                    <a:latin typeface="Kruti Dev 010" pitchFamily="2" charset="0"/>
                    <a:ea typeface="ＭＳ Ｐゴシック" charset="0"/>
                    <a:cs typeface="ＭＳ Ｐゴシック" charset="0"/>
                  </a:endParaRPr>
                </a:p>
              </p:txBody>
            </p:sp>
            <p:sp>
              <p:nvSpPr>
                <p:cNvPr id="608281" name="Rectangle 25"/>
                <p:cNvSpPr>
                  <a:spLocks noChangeArrowheads="1"/>
                </p:cNvSpPr>
                <p:nvPr/>
              </p:nvSpPr>
              <p:spPr bwMode="auto">
                <a:xfrm>
                  <a:off x="1442" y="1179"/>
                  <a:ext cx="10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FF0000"/>
                        </a:solidFill>
                      </a:ln>
                      <a:solidFill>
                        <a:srgbClr val="FC030C"/>
                      </a:solidFill>
                      <a:latin typeface="Kruti Dev 010" pitchFamily="2" charset="0"/>
                      <a:ea typeface="ＭＳ Ｐゴシック" charset="0"/>
                      <a:cs typeface="ＭＳ Ｐゴシック" charset="0"/>
                    </a:rPr>
                    <a:t>,</a:t>
                  </a:r>
                </a:p>
              </p:txBody>
            </p:sp>
            <p:sp>
              <p:nvSpPr>
                <p:cNvPr id="608282" name="Rectangle 26"/>
                <p:cNvSpPr>
                  <a:spLocks noChangeArrowheads="1"/>
                </p:cNvSpPr>
                <p:nvPr/>
              </p:nvSpPr>
              <p:spPr bwMode="auto">
                <a:xfrm>
                  <a:off x="1591" y="1181"/>
                  <a:ext cx="145"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608283" name="Rectangle 27"/>
                <p:cNvSpPr>
                  <a:spLocks noChangeArrowheads="1"/>
                </p:cNvSpPr>
                <p:nvPr/>
              </p:nvSpPr>
              <p:spPr bwMode="auto">
                <a:xfrm>
                  <a:off x="1820" y="1179"/>
                  <a:ext cx="208"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FF0000"/>
                        </a:solidFill>
                      </a:ln>
                      <a:solidFill>
                        <a:srgbClr val="FC030C"/>
                      </a:solidFill>
                      <a:latin typeface="Kruti Dev 010" pitchFamily="2" charset="0"/>
                      <a:ea typeface="ＭＳ Ｐゴシック" charset="0"/>
                      <a:cs typeface="ＭＳ Ｐゴシック" charset="0"/>
                    </a:rPr>
                    <a:t>,e</a:t>
                  </a:r>
                </a:p>
              </p:txBody>
            </p:sp>
            <p:sp>
              <p:nvSpPr>
                <p:cNvPr id="608284" name="Rectangle 28"/>
                <p:cNvSpPr>
                  <a:spLocks noChangeArrowheads="1"/>
                </p:cNvSpPr>
                <p:nvPr/>
              </p:nvSpPr>
              <p:spPr bwMode="auto">
                <a:xfrm>
                  <a:off x="2073" y="1175"/>
                  <a:ext cx="145"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608285" name="Rectangle 29"/>
                <p:cNvSpPr>
                  <a:spLocks noChangeArrowheads="1"/>
                </p:cNvSpPr>
                <p:nvPr/>
              </p:nvSpPr>
              <p:spPr bwMode="auto">
                <a:xfrm>
                  <a:off x="2335" y="1183"/>
                  <a:ext cx="10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00FF00"/>
                        </a:solidFill>
                      </a:ln>
                      <a:solidFill>
                        <a:srgbClr val="08F220"/>
                      </a:solidFill>
                      <a:latin typeface="Kruti Dev 010" pitchFamily="2" charset="0"/>
                      <a:ea typeface="ＭＳ Ｐゴシック" charset="0"/>
                      <a:cs typeface="ＭＳ Ｐゴシック" charset="0"/>
                    </a:rPr>
                    <a:t>,</a:t>
                  </a:r>
                </a:p>
              </p:txBody>
            </p:sp>
            <p:sp>
              <p:nvSpPr>
                <p:cNvPr id="608286" name="Rectangle 30"/>
                <p:cNvSpPr>
                  <a:spLocks noChangeArrowheads="1"/>
                </p:cNvSpPr>
                <p:nvPr/>
              </p:nvSpPr>
              <p:spPr bwMode="auto">
                <a:xfrm>
                  <a:off x="2472" y="1183"/>
                  <a:ext cx="26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00FF00"/>
                        </a:solidFill>
                      </a:ln>
                      <a:solidFill>
                        <a:srgbClr val="08F220"/>
                      </a:solidFill>
                      <a:latin typeface="Kruti Dev 010" pitchFamily="2" charset="0"/>
                      <a:ea typeface="ＭＳ Ｐゴシック" charset="0"/>
                      <a:cs typeface="ＭＳ Ｐゴシック" charset="0"/>
                    </a:rPr>
                    <a:t>vkj</a:t>
                  </a:r>
                </a:p>
              </p:txBody>
            </p:sp>
            <p:sp>
              <p:nvSpPr>
                <p:cNvPr id="608287" name="Rectangle 31"/>
                <p:cNvSpPr>
                  <a:spLocks noChangeArrowheads="1"/>
                </p:cNvSpPr>
                <p:nvPr/>
              </p:nvSpPr>
              <p:spPr bwMode="auto">
                <a:xfrm>
                  <a:off x="2781" y="1191"/>
                  <a:ext cx="18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00FF00"/>
                        </a:solidFill>
                      </a:ln>
                      <a:solidFill>
                        <a:srgbClr val="08F220"/>
                      </a:solidFill>
                      <a:latin typeface="Kruti Dev 010" pitchFamily="2" charset="0"/>
                      <a:ea typeface="ＭＳ Ｐゴシック" charset="0"/>
                      <a:cs typeface="ＭＳ Ｐゴシック" charset="0"/>
                    </a:rPr>
                    <a:t>lh</a:t>
                  </a:r>
                </a:p>
              </p:txBody>
            </p:sp>
          </p:grpSp>
          <p:sp>
            <p:nvSpPr>
              <p:cNvPr id="608288" name="Rectangle 32"/>
              <p:cNvSpPr>
                <a:spLocks noChangeArrowheads="1"/>
              </p:cNvSpPr>
              <p:nvPr/>
            </p:nvSpPr>
            <p:spPr bwMode="auto">
              <a:xfrm>
                <a:off x="3024" y="1184"/>
                <a:ext cx="23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solidFill>
                      <a:srgbClr val="11B0C5"/>
                    </a:solidFill>
                    <a:latin typeface="Kruti Dev 010" pitchFamily="2" charset="0"/>
                    <a:ea typeface="ＭＳ Ｐゴシック" charset="0"/>
                    <a:cs typeface="ＭＳ Ｐゴシック" charset="0"/>
                  </a:rPr>
                  <a:t>,l</a:t>
                </a:r>
              </a:p>
            </p:txBody>
          </p:sp>
        </p:grpSp>
        <p:grpSp>
          <p:nvGrpSpPr>
            <p:cNvPr id="28734" name="Group 34"/>
            <p:cNvGrpSpPr>
              <a:grpSpLocks/>
            </p:cNvGrpSpPr>
            <p:nvPr/>
          </p:nvGrpSpPr>
          <p:grpSpPr bwMode="auto">
            <a:xfrm>
              <a:off x="3392488" y="549275"/>
              <a:ext cx="722312" cy="1098550"/>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defRPr/>
                </a:pPr>
                <a:r>
                  <a:rPr lang="en-US" sz="6600" i="1">
                    <a:solidFill>
                      <a:srgbClr val="FF262D"/>
                    </a:solidFill>
                    <a:latin typeface="Kruti Dev 010" charset="0"/>
                    <a:cs typeface="Mangal" charset="0"/>
                  </a:rPr>
                  <a:t>७</a:t>
                </a:r>
                <a:endParaRPr lang="en-US" sz="6600" i="1">
                  <a:solidFill>
                    <a:srgbClr val="FF262D"/>
                  </a:solidFill>
                  <a:latin typeface="Kruti Dev 010" charset="0"/>
                </a:endParaRP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b="0" dirty="0">
                  <a:latin typeface="Kruti Dev 010" pitchFamily="2" charset="0"/>
                  <a:ea typeface="+mn-ea"/>
                  <a:cs typeface="+mn-cs"/>
                </a:endParaRPr>
              </a:p>
            </p:txBody>
          </p:sp>
        </p:grpSp>
        <p:sp>
          <p:nvSpPr>
            <p:cNvPr id="608294" name="Rectangle 38"/>
            <p:cNvSpPr>
              <a:spLocks noChangeArrowheads="1"/>
            </p:cNvSpPr>
            <p:nvPr/>
          </p:nvSpPr>
          <p:spPr bwMode="auto">
            <a:xfrm>
              <a:off x="2213141" y="1839913"/>
              <a:ext cx="1344719"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ＭＳ Ｐゴシック" charset="0"/>
                <a:cs typeface="ＭＳ Ｐゴシック" charset="0"/>
              </a:endParaRPr>
            </a:p>
          </p:txBody>
        </p:sp>
        <p:sp>
          <p:nvSpPr>
            <p:cNvPr id="608295" name="Rectangle 39"/>
            <p:cNvSpPr>
              <a:spLocks noChangeArrowheads="1"/>
            </p:cNvSpPr>
            <p:nvPr/>
          </p:nvSpPr>
          <p:spPr bwMode="auto">
            <a:xfrm>
              <a:off x="3643591" y="1839913"/>
              <a:ext cx="1049420"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b="0" dirty="0">
                <a:latin typeface="Kruti Dev 010" pitchFamily="2" charset="0"/>
                <a:ea typeface="ＭＳ Ｐゴシック" charset="0"/>
                <a:cs typeface="ＭＳ Ｐゴシック" charset="0"/>
              </a:endParaRPr>
            </a:p>
          </p:txBody>
        </p:sp>
        <p:sp>
          <p:nvSpPr>
            <p:cNvPr id="608301" name="Text Box 45"/>
            <p:cNvSpPr txBox="1">
              <a:spLocks noChangeArrowheads="1"/>
            </p:cNvSpPr>
            <p:nvPr/>
          </p:nvSpPr>
          <p:spPr bwMode="auto">
            <a:xfrm>
              <a:off x="120651" y="106363"/>
              <a:ext cx="1913252"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b="0" dirty="0">
                  <a:ln>
                    <a:solidFill>
                      <a:schemeClr val="tx1"/>
                    </a:solidFill>
                  </a:ln>
                  <a:latin typeface="Kruti Dev 010" pitchFamily="2" charset="0"/>
                </a:rPr>
                <a:t>ckbZcy Øef.kdk</a:t>
              </a:r>
            </a:p>
            <a:p>
              <a:pPr>
                <a:spcBef>
                  <a:spcPts val="0"/>
                </a:spcBef>
                <a:defRPr/>
              </a:pPr>
              <a:r>
                <a:rPr lang="en-US" sz="4000" b="0" dirty="0">
                  <a:ln>
                    <a:solidFill>
                      <a:schemeClr val="tx1"/>
                    </a:solidFill>
                  </a:ln>
                  <a:latin typeface="Kruti Dev 010" pitchFamily="2" charset="0"/>
                </a:rPr>
                <a:t>:ih oL=</a:t>
              </a:r>
            </a:p>
          </p:txBody>
        </p:sp>
      </p:grpSp>
      <p:sp>
        <p:nvSpPr>
          <p:cNvPr id="28680"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latin typeface="Kruti Dev 010" charset="0"/>
              </a:rPr>
              <a:t>1</a:t>
            </a:r>
          </a:p>
        </p:txBody>
      </p:sp>
      <p:sp>
        <p:nvSpPr>
          <p:cNvPr id="28681" name="Text Box 47"/>
          <p:cNvSpPr txBox="1">
            <a:spLocks noChangeArrowheads="1"/>
          </p:cNvSpPr>
          <p:nvPr/>
        </p:nvSpPr>
        <p:spPr bwMode="auto">
          <a:xfrm>
            <a:off x="449263" y="6537325"/>
            <a:ext cx="795337"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08304" name="Rectangle 48"/>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08305" name="Rectangle 49"/>
          <p:cNvSpPr>
            <a:spLocks noChangeArrowheads="1"/>
          </p:cNvSpPr>
          <p:nvPr/>
        </p:nvSpPr>
        <p:spPr bwMode="auto">
          <a:xfrm>
            <a:off x="8159750" y="6527800"/>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3" name="Picture 5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8692" name="Group 58"/>
          <p:cNvGrpSpPr>
            <a:grpSpLocks/>
          </p:cNvGrpSpPr>
          <p:nvPr/>
        </p:nvGrpSpPr>
        <p:grpSpPr bwMode="auto">
          <a:xfrm>
            <a:off x="1949450" y="2236788"/>
            <a:ext cx="5273675" cy="3898900"/>
            <a:chOff x="1228" y="1409"/>
            <a:chExt cx="3322" cy="2456"/>
          </a:xfrm>
        </p:grpSpPr>
        <p:grpSp>
          <p:nvGrpSpPr>
            <p:cNvPr id="28697"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grpSp>
          <p:nvGrpSpPr>
            <p:cNvPr id="28698"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3" name="AutoShape 77" descr="Cork"/>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4" name="AutoShape 78" descr="Cork"/>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5" name="AutoShape 79" descr="Cork"/>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6" name="AutoShape 80" descr="Cork"/>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7" name="AutoShape 81" descr="Cork"/>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8" name="AutoShape 82" descr="Cork"/>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9" name="AutoShape 83" descr="Cork"/>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0" name="AutoShape 84" descr="Cork"/>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1" name="AutoShape 85" descr="Cork"/>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2" name="AutoShape 86" descr="Cork"/>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3" name="AutoShape 87" descr="Cork"/>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4" name="AutoShape 88" descr="Cork"/>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5" name="AutoShape 89" descr="Cork"/>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6" name="AutoShape 90" descr="Cork"/>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grpSp>
      </p:grpSp>
      <p:grpSp>
        <p:nvGrpSpPr>
          <p:cNvPr id="13" name="Group 95"/>
          <p:cNvGrpSpPr>
            <a:grpSpLocks/>
          </p:cNvGrpSpPr>
          <p:nvPr/>
        </p:nvGrpSpPr>
        <p:grpSpPr bwMode="auto">
          <a:xfrm>
            <a:off x="1876425" y="2779713"/>
            <a:ext cx="3475038" cy="3609975"/>
            <a:chOff x="1182" y="1751"/>
            <a:chExt cx="2189" cy="2274"/>
          </a:xfrm>
        </p:grpSpPr>
        <p:sp>
          <p:nvSpPr>
            <p:cNvPr id="608348" name="AutoShape 9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dirty="0">
                <a:solidFill>
                  <a:schemeClr val="bg2"/>
                </a:solidFill>
                <a:latin typeface="Kruti Dev 010" pitchFamily="2" charset="0"/>
                <a:ea typeface="ＭＳ Ｐゴシック" charset="0"/>
                <a:cs typeface="ＭＳ Ｐゴシック" charset="0"/>
              </a:endParaRPr>
            </a:p>
          </p:txBody>
        </p:sp>
        <p:sp>
          <p:nvSpPr>
            <p:cNvPr id="608349" name="Text Box 93"/>
            <p:cNvSpPr txBox="1">
              <a:spLocks noChangeArrowheads="1"/>
            </p:cNvSpPr>
            <p:nvPr/>
          </p:nvSpPr>
          <p:spPr bwMode="auto">
            <a:xfrm>
              <a:off x="1182" y="1951"/>
              <a:ext cx="2142" cy="207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1200"/>
                </a:spcBef>
                <a:defRPr/>
              </a:pPr>
              <a:r>
                <a:rPr lang="en-US" sz="6600" i="1" dirty="0">
                  <a:ln>
                    <a:solidFill>
                      <a:srgbClr val="FFFF00"/>
                    </a:solidFill>
                  </a:ln>
                  <a:solidFill>
                    <a:srgbClr val="FBF43D"/>
                  </a:solidFill>
                  <a:latin typeface="Kruti Dev 010" pitchFamily="2" charset="0"/>
                </a:rPr>
                <a:t>os nl </a:t>
              </a:r>
            </a:p>
            <a:p>
              <a:pPr algn="ctr">
                <a:spcBef>
                  <a:spcPts val="1200"/>
                </a:spcBef>
                <a:defRPr/>
              </a:pPr>
              <a:r>
                <a:rPr lang="en-US" sz="6600" i="1" dirty="0">
                  <a:ln>
                    <a:solidFill>
                      <a:srgbClr val="FFFF00"/>
                    </a:solidFill>
                  </a:ln>
                  <a:solidFill>
                    <a:srgbClr val="FBF43D"/>
                  </a:solidFill>
                  <a:latin typeface="Kruti Dev 010" pitchFamily="2" charset="0"/>
                </a:rPr>
                <a:t>laxfBr 'kCn</a:t>
              </a:r>
            </a:p>
          </p:txBody>
        </p:sp>
      </p:grpSp>
      <p:sp>
        <p:nvSpPr>
          <p:cNvPr id="90" name="Rectangle 89"/>
          <p:cNvSpPr/>
          <p:nvPr/>
        </p:nvSpPr>
        <p:spPr>
          <a:xfrm>
            <a:off x="3494088" y="1082675"/>
            <a:ext cx="5334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Kruti Dev 010" pitchFamily="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8273"/>
                                        </p:tgtEl>
                                        <p:attrNameLst>
                                          <p:attrName>style.visibility</p:attrName>
                                        </p:attrNameLst>
                                      </p:cBhvr>
                                      <p:to>
                                        <p:strVal val="visible"/>
                                      </p:to>
                                    </p:set>
                                    <p:animEffect transition="in" filter="wipe(up)">
                                      <p:cBhvr>
                                        <p:cTn id="7" dur="500"/>
                                        <p:tgtEl>
                                          <p:spTgt spid="60827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8312"/>
                                        </p:tgtEl>
                                        <p:attrNameLst>
                                          <p:attrName>style.visibility</p:attrName>
                                        </p:attrNameLst>
                                      </p:cBhvr>
                                      <p:to>
                                        <p:strVal val="visible"/>
                                      </p:to>
                                    </p:set>
                                    <p:animEffect transition="in" filter="wipe(up)">
                                      <p:cBhvr>
                                        <p:cTn id="11" dur="500"/>
                                        <p:tgtEl>
                                          <p:spTgt spid="6083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8307"/>
                                        </p:tgtEl>
                                        <p:attrNameLst>
                                          <p:attrName>style.visibility</p:attrName>
                                        </p:attrNameLst>
                                      </p:cBhvr>
                                      <p:to>
                                        <p:strVal val="visible"/>
                                      </p:to>
                                    </p:set>
                                    <p:animEffect transition="in" filter="wipe(up)">
                                      <p:cBhvr>
                                        <p:cTn id="15" dur="500"/>
                                        <p:tgtEl>
                                          <p:spTgt spid="608307"/>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8313"/>
                                        </p:tgtEl>
                                        <p:attrNameLst>
                                          <p:attrName>style.visibility</p:attrName>
                                        </p:attrNameLst>
                                      </p:cBhvr>
                                      <p:to>
                                        <p:strVal val="visible"/>
                                      </p:to>
                                    </p:set>
                                    <p:animEffect transition="in" filter="wipe(up)">
                                      <p:cBhvr>
                                        <p:cTn id="19" dur="500"/>
                                        <p:tgtEl>
                                          <p:spTgt spid="608313"/>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8308"/>
                                        </p:tgtEl>
                                        <p:attrNameLst>
                                          <p:attrName>style.visibility</p:attrName>
                                        </p:attrNameLst>
                                      </p:cBhvr>
                                      <p:to>
                                        <p:strVal val="visible"/>
                                      </p:to>
                                    </p:set>
                                    <p:animEffect transition="in" filter="wipe(up)">
                                      <p:cBhvr>
                                        <p:cTn id="23" dur="500"/>
                                        <p:tgtEl>
                                          <p:spTgt spid="608308"/>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608310"/>
                                        </p:tgtEl>
                                        <p:attrNameLst>
                                          <p:attrName>style.visibility</p:attrName>
                                        </p:attrNameLst>
                                      </p:cBhvr>
                                      <p:to>
                                        <p:strVal val="visible"/>
                                      </p:to>
                                    </p:set>
                                    <p:animEffect transition="in" filter="wipe(up)">
                                      <p:cBhvr>
                                        <p:cTn id="27" dur="500"/>
                                        <p:tgtEl>
                                          <p:spTgt spid="608310"/>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608311"/>
                                        </p:tgtEl>
                                        <p:attrNameLst>
                                          <p:attrName>style.visibility</p:attrName>
                                        </p:attrNameLst>
                                      </p:cBhvr>
                                      <p:to>
                                        <p:strVal val="visible"/>
                                      </p:to>
                                    </p:set>
                                    <p:animEffect transition="in" filter="wipe(up)">
                                      <p:cBhvr>
                                        <p:cTn id="31" dur="500"/>
                                        <p:tgtEl>
                                          <p:spTgt spid="608311"/>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608309"/>
                                        </p:tgtEl>
                                        <p:attrNameLst>
                                          <p:attrName>style.visibility</p:attrName>
                                        </p:attrNameLst>
                                      </p:cBhvr>
                                      <p:to>
                                        <p:strVal val="visible"/>
                                      </p:to>
                                    </p:set>
                                    <p:animEffect transition="in" filter="wipe(up)">
                                      <p:cBhvr>
                                        <p:cTn id="35" dur="500"/>
                                        <p:tgtEl>
                                          <p:spTgt spid="608309"/>
                                        </p:tgtEl>
                                      </p:cBhvr>
                                    </p:animEffect>
                                  </p:childTnLst>
                                </p:cTn>
                              </p:par>
                            </p:childTnLst>
                          </p:cTn>
                        </p:par>
                        <p:par>
                          <p:cTn id="36" fill="hold" nodeType="afterGroup">
                            <p:stCondLst>
                              <p:cond delay="4000"/>
                            </p:stCondLst>
                            <p:childTnLst>
                              <p:par>
                                <p:cTn id="37" presetID="22" presetClass="entr" presetSubtype="1" fill="hold" nodeType="afterEffect">
                                  <p:stCondLst>
                                    <p:cond delay="0"/>
                                  </p:stCondLst>
                                  <p:childTnLst>
                                    <p:set>
                                      <p:cBhvr>
                                        <p:cTn id="38" dur="1" fill="hold">
                                          <p:stCondLst>
                                            <p:cond delay="0"/>
                                          </p:stCondLst>
                                        </p:cTn>
                                        <p:tgtEl>
                                          <p:spTgt spid="608306"/>
                                        </p:tgtEl>
                                        <p:attrNameLst>
                                          <p:attrName>style.visibility</p:attrName>
                                        </p:attrNameLst>
                                      </p:cBhvr>
                                      <p:to>
                                        <p:strVal val="visible"/>
                                      </p:to>
                                    </p:set>
                                    <p:animEffect transition="in" filter="wipe(up)">
                                      <p:cBhvr>
                                        <p:cTn id="39" dur="500"/>
                                        <p:tgtEl>
                                          <p:spTgt spid="608306"/>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608267"/>
                                        </p:tgtEl>
                                        <p:attrNameLst>
                                          <p:attrName>style.visibility</p:attrName>
                                        </p:attrNameLst>
                                      </p:cBhvr>
                                      <p:to>
                                        <p:strVal val="visible"/>
                                      </p:to>
                                    </p:set>
                                    <p:animEffect transition="in" filter="wipe(up)">
                                      <p:cBhvr>
                                        <p:cTn id="43" dur="500"/>
                                        <p:tgtEl>
                                          <p:spTgt spid="60826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30722" name="Group 3"/>
          <p:cNvGrpSpPr>
            <a:grpSpLocks/>
          </p:cNvGrpSpPr>
          <p:nvPr/>
        </p:nvGrpSpPr>
        <p:grpSpPr bwMode="auto">
          <a:xfrm>
            <a:off x="8147050" y="4983163"/>
            <a:ext cx="168275" cy="177800"/>
            <a:chOff x="4315" y="870"/>
            <a:chExt cx="147" cy="700"/>
          </a:xfrm>
        </p:grpSpPr>
        <p:sp>
          <p:nvSpPr>
            <p:cNvPr id="30814" name="Rectangle 4"/>
            <p:cNvSpPr>
              <a:spLocks noChangeArrowheads="1"/>
            </p:cNvSpPr>
            <p:nvPr/>
          </p:nvSpPr>
          <p:spPr bwMode="auto">
            <a:xfrm rot="-54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30815" name="Rectangle 5"/>
            <p:cNvSpPr>
              <a:spLocks noChangeArrowheads="1"/>
            </p:cNvSpPr>
            <p:nvPr/>
          </p:nvSpPr>
          <p:spPr bwMode="auto">
            <a:xfrm rot="-54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grpSp>
        <p:nvGrpSpPr>
          <p:cNvPr id="30723" name="Group 6"/>
          <p:cNvGrpSpPr>
            <a:grpSpLocks/>
          </p:cNvGrpSpPr>
          <p:nvPr/>
        </p:nvGrpSpPr>
        <p:grpSpPr bwMode="auto">
          <a:xfrm>
            <a:off x="1627188" y="2182813"/>
            <a:ext cx="6045200" cy="3983037"/>
            <a:chOff x="610" y="1163"/>
            <a:chExt cx="4583" cy="2701"/>
          </a:xfrm>
        </p:grpSpPr>
        <p:sp>
          <p:nvSpPr>
            <p:cNvPr id="30810"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30811"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30812"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30813"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grpSp>
      <p:pic>
        <p:nvPicPr>
          <p:cNvPr id="30724"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5"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26" name="Group 36"/>
          <p:cNvGrpSpPr>
            <a:grpSpLocks/>
          </p:cNvGrpSpPr>
          <p:nvPr/>
        </p:nvGrpSpPr>
        <p:grpSpPr bwMode="auto">
          <a:xfrm>
            <a:off x="8147050" y="4983163"/>
            <a:ext cx="168275" cy="177800"/>
            <a:chOff x="4315" y="870"/>
            <a:chExt cx="147" cy="700"/>
          </a:xfrm>
        </p:grpSpPr>
        <p:sp>
          <p:nvSpPr>
            <p:cNvPr id="30808" name="Rectangle 37"/>
            <p:cNvSpPr>
              <a:spLocks noChangeArrowheads="1"/>
            </p:cNvSpPr>
            <p:nvPr/>
          </p:nvSpPr>
          <p:spPr bwMode="auto">
            <a:xfrm rot="-54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30809" name="Rectangle 38"/>
            <p:cNvSpPr>
              <a:spLocks noChangeArrowheads="1"/>
            </p:cNvSpPr>
            <p:nvPr/>
          </p:nvSpPr>
          <p:spPr bwMode="auto">
            <a:xfrm rot="-54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pic>
        <p:nvPicPr>
          <p:cNvPr id="607273"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18293" y="41108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8" name="Picture 4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9" name="Picture 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0" name="Picture 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1"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2" name="Picture 5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3" name="Picture 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4" name="Picture 5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7286" name="AutoShape 54"/>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dirty="0">
              <a:solidFill>
                <a:schemeClr val="bg2"/>
              </a:solidFill>
              <a:latin typeface="Kruti Dev 010" pitchFamily="2" charset="0"/>
              <a:ea typeface="ＭＳ Ｐゴシック" charset="0"/>
              <a:cs typeface="ＭＳ Ｐゴシック" charset="0"/>
            </a:endParaRPr>
          </a:p>
        </p:txBody>
      </p:sp>
      <p:grpSp>
        <p:nvGrpSpPr>
          <p:cNvPr id="30736" name="Group 56"/>
          <p:cNvGrpSpPr>
            <a:grpSpLocks/>
          </p:cNvGrpSpPr>
          <p:nvPr/>
        </p:nvGrpSpPr>
        <p:grpSpPr bwMode="auto">
          <a:xfrm>
            <a:off x="1949450" y="2236788"/>
            <a:ext cx="5273675" cy="3898900"/>
            <a:chOff x="1228" y="1409"/>
            <a:chExt cx="3322" cy="2456"/>
          </a:xfrm>
        </p:grpSpPr>
        <p:grpSp>
          <p:nvGrpSpPr>
            <p:cNvPr id="30776" name="Group 57"/>
            <p:cNvGrpSpPr>
              <a:grpSpLocks/>
            </p:cNvGrpSpPr>
            <p:nvPr/>
          </p:nvGrpSpPr>
          <p:grpSpPr bwMode="auto">
            <a:xfrm>
              <a:off x="1228" y="1409"/>
              <a:ext cx="3303" cy="119"/>
              <a:chOff x="1206" y="1392"/>
              <a:chExt cx="3303" cy="119"/>
            </a:xfrm>
          </p:grpSpPr>
          <p:sp>
            <p:nvSpPr>
              <p:cNvPr id="607290" name="AutoShape 58"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291" name="AutoShape 59"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292" name="AutoShape 60"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293" name="AutoShape 61"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294" name="AutoShape 62"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295" name="AutoShape 63"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296" name="AutoShape 64"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297" name="AutoShape 65"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298" name="AutoShape 66"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299" name="AutoShape 67"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00" name="AutoShape 68"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301" name="AutoShape 69"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302" name="AutoShape 70"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303" name="AutoShape 71"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304" name="AutoShape 72"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grpSp>
          <p:nvGrpSpPr>
            <p:cNvPr id="30777" name="Group 73"/>
            <p:cNvGrpSpPr>
              <a:grpSpLocks/>
            </p:cNvGrpSpPr>
            <p:nvPr/>
          </p:nvGrpSpPr>
          <p:grpSpPr bwMode="auto">
            <a:xfrm>
              <a:off x="1243" y="3761"/>
              <a:ext cx="3307" cy="104"/>
              <a:chOff x="1231" y="3769"/>
              <a:chExt cx="3307" cy="104"/>
            </a:xfrm>
          </p:grpSpPr>
          <p:sp>
            <p:nvSpPr>
              <p:cNvPr id="607306" name="AutoShape 74" descr="Cork"/>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07" name="AutoShape 75" descr="Cork"/>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08" name="AutoShape 76" descr="Cork"/>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09" name="AutoShape 77" descr="Cork"/>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0" name="AutoShape 78" descr="Cork"/>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1" name="AutoShape 79" descr="Cork"/>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2" name="AutoShape 80" descr="Cork"/>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3" name="AutoShape 81" descr="Cork"/>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4" name="AutoShape 82" descr="Cork"/>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5" name="AutoShape 83" descr="Cork"/>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6" name="AutoShape 84" descr="Cork"/>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7" name="AutoShape 85" descr="Cork"/>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8" name="AutoShape 86" descr="Cork"/>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9" name="AutoShape 87" descr="Cork"/>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20" name="AutoShape 88" descr="Cork"/>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grpSp>
      </p:grpSp>
      <p:sp>
        <p:nvSpPr>
          <p:cNvPr id="30737" name="Text Box 99"/>
          <p:cNvSpPr txBox="1">
            <a:spLocks noChangeArrowheads="1"/>
          </p:cNvSpPr>
          <p:nvPr/>
        </p:nvSpPr>
        <p:spPr bwMode="auto">
          <a:xfrm>
            <a:off x="449263" y="6537325"/>
            <a:ext cx="795337"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07332" name="Rectangle 100"/>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07333" name="Rectangle 101"/>
          <p:cNvSpPr>
            <a:spLocks noChangeArrowheads="1"/>
          </p:cNvSpPr>
          <p:nvPr/>
        </p:nvSpPr>
        <p:spPr bwMode="auto">
          <a:xfrm>
            <a:off x="8148638" y="6527800"/>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07</a:t>
            </a:r>
          </a:p>
        </p:txBody>
      </p:sp>
      <p:grpSp>
        <p:nvGrpSpPr>
          <p:cNvPr id="30740" name="Group 97"/>
          <p:cNvGrpSpPr>
            <a:grpSpLocks/>
          </p:cNvGrpSpPr>
          <p:nvPr/>
        </p:nvGrpSpPr>
        <p:grpSpPr bwMode="auto">
          <a:xfrm>
            <a:off x="2101850" y="2898775"/>
            <a:ext cx="3113088" cy="2551113"/>
            <a:chOff x="2101850" y="2898775"/>
            <a:chExt cx="3113088" cy="2550829"/>
          </a:xfrm>
        </p:grpSpPr>
        <p:sp>
          <p:nvSpPr>
            <p:cNvPr id="607321" name="Text Box 89"/>
            <p:cNvSpPr txBox="1">
              <a:spLocks noChangeArrowheads="1"/>
            </p:cNvSpPr>
            <p:nvPr/>
          </p:nvSpPr>
          <p:spPr bwMode="auto">
            <a:xfrm>
              <a:off x="2101850" y="2898775"/>
              <a:ext cx="1860550" cy="33859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2000" dirty="0">
                  <a:ln>
                    <a:solidFill>
                      <a:srgbClr val="FF9900"/>
                    </a:solidFill>
                  </a:ln>
                  <a:solidFill>
                    <a:srgbClr val="F09F32"/>
                  </a:solidFill>
                  <a:latin typeface="Kruti Dev 010" pitchFamily="2" charset="0"/>
                </a:rPr>
                <a:t>l`f"V</a:t>
              </a:r>
              <a:endParaRPr lang="en-US" sz="2000" dirty="0">
                <a:ln>
                  <a:solidFill>
                    <a:srgbClr val="FF9900"/>
                  </a:solidFill>
                </a:ln>
                <a:solidFill>
                  <a:srgbClr val="00DFCA"/>
                </a:solidFill>
                <a:latin typeface="Kruti Dev 010" pitchFamily="2" charset="0"/>
              </a:endParaRPr>
            </a:p>
          </p:txBody>
        </p:sp>
        <p:sp>
          <p:nvSpPr>
            <p:cNvPr id="607322" name="Text Box 90"/>
            <p:cNvSpPr txBox="1">
              <a:spLocks noChangeArrowheads="1"/>
            </p:cNvSpPr>
            <p:nvPr/>
          </p:nvSpPr>
          <p:spPr bwMode="auto">
            <a:xfrm>
              <a:off x="2219325" y="3211488"/>
              <a:ext cx="1752600" cy="2462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10" pitchFamily="2" charset="0"/>
                </a:rPr>
                <a:t>vczkge</a:t>
              </a:r>
              <a:r>
                <a:rPr lang="en-US" sz="1800" dirty="0">
                  <a:ln>
                    <a:solidFill>
                      <a:srgbClr val="FF0000"/>
                    </a:solidFill>
                  </a:ln>
                  <a:solidFill>
                    <a:srgbClr val="FC030C"/>
                  </a:solidFill>
                  <a:latin typeface="Kruti Dev 010" pitchFamily="2" charset="0"/>
                </a:rPr>
                <a:t>     </a:t>
              </a:r>
              <a:endParaRPr lang="en-US" sz="1800" dirty="0">
                <a:ln>
                  <a:solidFill>
                    <a:srgbClr val="FF0000"/>
                  </a:solidFill>
                </a:ln>
                <a:solidFill>
                  <a:srgbClr val="00DFCA"/>
                </a:solidFill>
                <a:latin typeface="Kruti Dev 010" pitchFamily="2" charset="0"/>
              </a:endParaRPr>
            </a:p>
          </p:txBody>
        </p:sp>
        <p:sp>
          <p:nvSpPr>
            <p:cNvPr id="607324" name="Text Box 92"/>
            <p:cNvSpPr txBox="1">
              <a:spLocks noChangeArrowheads="1"/>
            </p:cNvSpPr>
            <p:nvPr/>
          </p:nvSpPr>
          <p:spPr bwMode="auto">
            <a:xfrm>
              <a:off x="2611438" y="3646429"/>
              <a:ext cx="1457325" cy="2462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10" pitchFamily="2" charset="0"/>
                </a:rPr>
                <a:t>ewlk</a:t>
              </a:r>
              <a:endParaRPr lang="en-US" sz="1800" dirty="0">
                <a:ln>
                  <a:solidFill>
                    <a:srgbClr val="FF0000"/>
                  </a:solidFill>
                </a:ln>
                <a:solidFill>
                  <a:srgbClr val="FC030C"/>
                </a:solidFill>
                <a:latin typeface="Kruti Dev 010" pitchFamily="2" charset="0"/>
              </a:endParaRPr>
            </a:p>
          </p:txBody>
        </p:sp>
        <p:sp>
          <p:nvSpPr>
            <p:cNvPr id="607325" name="Text Box 93"/>
            <p:cNvSpPr txBox="1">
              <a:spLocks noChangeArrowheads="1"/>
            </p:cNvSpPr>
            <p:nvPr/>
          </p:nvSpPr>
          <p:spPr bwMode="auto">
            <a:xfrm>
              <a:off x="2711668" y="3909768"/>
              <a:ext cx="1352656" cy="24620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10" pitchFamily="2" charset="0"/>
                </a:rPr>
                <a:t>;gks'kq</a:t>
              </a:r>
            </a:p>
          </p:txBody>
        </p:sp>
        <p:sp>
          <p:nvSpPr>
            <p:cNvPr id="607326" name="Text Box 94"/>
            <p:cNvSpPr txBox="1">
              <a:spLocks noChangeArrowheads="1"/>
            </p:cNvSpPr>
            <p:nvPr/>
          </p:nvSpPr>
          <p:spPr bwMode="auto">
            <a:xfrm>
              <a:off x="2838778" y="4043710"/>
              <a:ext cx="2132013" cy="37699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a:ln>
                    <a:solidFill>
                      <a:srgbClr val="00FF00"/>
                    </a:solidFill>
                  </a:ln>
                  <a:solidFill>
                    <a:srgbClr val="1ADE31"/>
                  </a:solidFill>
                  <a:latin typeface="Kruti Dev 010" pitchFamily="2" charset="0"/>
                </a:rPr>
                <a:t>vjktdrk</a:t>
              </a:r>
              <a:endParaRPr lang="en-US" sz="2000" dirty="0">
                <a:ln>
                  <a:solidFill>
                    <a:srgbClr val="00FF00"/>
                  </a:solidFill>
                </a:ln>
                <a:solidFill>
                  <a:srgbClr val="00DFCA"/>
                </a:solidFill>
                <a:latin typeface="Kruti Dev 010" pitchFamily="2" charset="0"/>
              </a:endParaRPr>
            </a:p>
          </p:txBody>
        </p:sp>
        <p:sp>
          <p:nvSpPr>
            <p:cNvPr id="607327" name="Text Box 95"/>
            <p:cNvSpPr txBox="1">
              <a:spLocks noChangeArrowheads="1"/>
            </p:cNvSpPr>
            <p:nvPr/>
          </p:nvSpPr>
          <p:spPr bwMode="auto">
            <a:xfrm>
              <a:off x="3292475" y="4660761"/>
              <a:ext cx="1682750" cy="2770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2000" dirty="0">
                  <a:ln>
                    <a:solidFill>
                      <a:srgbClr val="00FF00"/>
                    </a:solidFill>
                  </a:ln>
                  <a:solidFill>
                    <a:srgbClr val="1ADE31"/>
                  </a:solidFill>
                  <a:latin typeface="Kruti Dev 010" pitchFamily="2" charset="0"/>
                </a:rPr>
                <a:t>nklrk</a:t>
              </a:r>
              <a:endParaRPr lang="en-US" sz="2000" dirty="0">
                <a:ln>
                  <a:solidFill>
                    <a:srgbClr val="00FF00"/>
                  </a:solidFill>
                </a:ln>
                <a:solidFill>
                  <a:srgbClr val="00DFCA"/>
                </a:solidFill>
                <a:latin typeface="Kruti Dev 010" pitchFamily="2" charset="0"/>
              </a:endParaRPr>
            </a:p>
          </p:txBody>
        </p:sp>
        <p:sp>
          <p:nvSpPr>
            <p:cNvPr id="607328" name="Text Box 96"/>
            <p:cNvSpPr txBox="1">
              <a:spLocks noChangeArrowheads="1"/>
            </p:cNvSpPr>
            <p:nvPr/>
          </p:nvSpPr>
          <p:spPr bwMode="auto">
            <a:xfrm>
              <a:off x="3787775" y="4840134"/>
              <a:ext cx="1136650" cy="6094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400" dirty="0">
                  <a:latin typeface="Kruti Dev 010" pitchFamily="2" charset="0"/>
                </a:rPr>
                <a:t>                     </a:t>
              </a:r>
              <a:r>
                <a:rPr lang="en-US" sz="2400" dirty="0">
                  <a:ln>
                    <a:solidFill>
                      <a:schemeClr val="tx1"/>
                    </a:solidFill>
                  </a:ln>
                  <a:latin typeface="Kruti Dev 010" pitchFamily="2" charset="0"/>
                </a:rPr>
                <a:t>;h'kq</a:t>
              </a:r>
              <a:endParaRPr lang="en-US" sz="2400" dirty="0">
                <a:ln>
                  <a:solidFill>
                    <a:schemeClr val="tx1"/>
                  </a:solidFill>
                </a:ln>
                <a:solidFill>
                  <a:srgbClr val="00DFCA"/>
                </a:solidFill>
                <a:latin typeface="Kruti Dev 010" pitchFamily="2" charset="0"/>
              </a:endParaRPr>
            </a:p>
          </p:txBody>
        </p:sp>
        <p:sp>
          <p:nvSpPr>
            <p:cNvPr id="607329" name="Text Box 97"/>
            <p:cNvSpPr txBox="1">
              <a:spLocks noChangeArrowheads="1"/>
            </p:cNvSpPr>
            <p:nvPr/>
          </p:nvSpPr>
          <p:spPr bwMode="auto">
            <a:xfrm>
              <a:off x="3438525" y="4921090"/>
              <a:ext cx="1433513" cy="25874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1800" dirty="0">
                  <a:ln>
                    <a:solidFill>
                      <a:srgbClr val="00FFFF"/>
                    </a:solidFill>
                  </a:ln>
                  <a:solidFill>
                    <a:srgbClr val="00DFCA"/>
                  </a:solidFill>
                  <a:latin typeface="Kruti Dev 010" pitchFamily="2" charset="0"/>
                </a:rPr>
                <a:t>'kkafrdky</a:t>
              </a:r>
            </a:p>
          </p:txBody>
        </p:sp>
        <p:sp>
          <p:nvSpPr>
            <p:cNvPr id="607330" name="Text Box 98"/>
            <p:cNvSpPr txBox="1">
              <a:spLocks noChangeArrowheads="1"/>
            </p:cNvSpPr>
            <p:nvPr/>
          </p:nvSpPr>
          <p:spPr bwMode="auto">
            <a:xfrm>
              <a:off x="3076575" y="4259922"/>
              <a:ext cx="2138363" cy="37699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a:ln>
                    <a:solidFill>
                      <a:srgbClr val="00FF00"/>
                    </a:solidFill>
                  </a:ln>
                  <a:solidFill>
                    <a:srgbClr val="1ADE31"/>
                  </a:solidFill>
                  <a:latin typeface="Kruti Dev 010" pitchFamily="2" charset="0"/>
                </a:rPr>
                <a:t>jktoa'k</a:t>
              </a:r>
            </a:p>
          </p:txBody>
        </p:sp>
        <p:sp>
          <p:nvSpPr>
            <p:cNvPr id="97" name="Text Box 90"/>
            <p:cNvSpPr txBox="1">
              <a:spLocks noChangeArrowheads="1"/>
            </p:cNvSpPr>
            <p:nvPr/>
          </p:nvSpPr>
          <p:spPr bwMode="auto">
            <a:xfrm>
              <a:off x="2446456" y="3424312"/>
              <a:ext cx="1752600" cy="2462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a:ln>
                    <a:solidFill>
                      <a:srgbClr val="FF0000"/>
                    </a:solidFill>
                  </a:ln>
                  <a:solidFill>
                    <a:srgbClr val="FC030C"/>
                  </a:solidFill>
                  <a:latin typeface="Kruti Dev 010" pitchFamily="2" charset="0"/>
                </a:rPr>
                <a:t>;qlqQ</a:t>
              </a:r>
            </a:p>
          </p:txBody>
        </p:sp>
      </p:grpSp>
      <p:grpSp>
        <p:nvGrpSpPr>
          <p:cNvPr id="30741" name="Group 97"/>
          <p:cNvGrpSpPr>
            <a:grpSpLocks/>
          </p:cNvGrpSpPr>
          <p:nvPr/>
        </p:nvGrpSpPr>
        <p:grpSpPr bwMode="auto">
          <a:xfrm>
            <a:off x="120650" y="106363"/>
            <a:ext cx="5670550" cy="2314575"/>
            <a:chOff x="120651" y="106363"/>
            <a:chExt cx="5670996" cy="2314575"/>
          </a:xfrm>
        </p:grpSpPr>
        <p:sp>
          <p:nvSpPr>
            <p:cNvPr id="99" name="Rectangle 15"/>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00" name="Rectangle 16"/>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01" name="Text Box 18"/>
            <p:cNvSpPr txBox="1">
              <a:spLocks noChangeArrowheads="1"/>
            </p:cNvSpPr>
            <p:nvPr/>
          </p:nvSpPr>
          <p:spPr bwMode="auto">
            <a:xfrm>
              <a:off x="5105793" y="1597025"/>
              <a:ext cx="685854"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dirty="0">
                  <a:latin typeface="Kruti Dev 010" pitchFamily="2" charset="0"/>
                </a:rPr>
                <a:t>ts</a:t>
              </a:r>
            </a:p>
          </p:txBody>
        </p:sp>
        <p:grpSp>
          <p:nvGrpSpPr>
            <p:cNvPr id="30746" name="Group 19"/>
            <p:cNvGrpSpPr>
              <a:grpSpLocks/>
            </p:cNvGrpSpPr>
            <p:nvPr/>
          </p:nvGrpSpPr>
          <p:grpSpPr bwMode="auto">
            <a:xfrm>
              <a:off x="2676529" y="1308101"/>
              <a:ext cx="1987552" cy="568326"/>
              <a:chOff x="1686" y="824"/>
              <a:chExt cx="1252" cy="358"/>
            </a:xfrm>
          </p:grpSpPr>
          <p:sp>
            <p:nvSpPr>
              <p:cNvPr id="122" name="Rectangle 2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latin typeface="Kruti Dev 010" charset="0"/>
                  </a:rPr>
                  <a:t>†ih</a:t>
                </a:r>
                <a:endParaRPr lang="en-US" sz="4800" b="0">
                  <a:solidFill>
                    <a:srgbClr val="FFEA18"/>
                  </a:solidFill>
                  <a:latin typeface="Kruti Dev 010" charset="0"/>
                </a:endParaRPr>
              </a:p>
            </p:txBody>
          </p:sp>
          <p:sp>
            <p:nvSpPr>
              <p:cNvPr id="123" name="Rectangle 2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latin typeface="Kruti Dev 010" charset="0"/>
                  </a:rPr>
                  <a:t>  …,l</a:t>
                </a:r>
                <a:endParaRPr lang="en-US" sz="4800" b="0">
                  <a:solidFill>
                    <a:srgbClr val="FFEA18"/>
                  </a:solidFill>
                  <a:latin typeface="Kruti Dev 010" charset="0"/>
                </a:endParaRPr>
              </a:p>
            </p:txBody>
          </p:sp>
        </p:grpSp>
        <p:grpSp>
          <p:nvGrpSpPr>
            <p:cNvPr id="30747" name="Group 22"/>
            <p:cNvGrpSpPr>
              <a:grpSpLocks/>
            </p:cNvGrpSpPr>
            <p:nvPr/>
          </p:nvGrpSpPr>
          <p:grpSpPr bwMode="auto">
            <a:xfrm>
              <a:off x="1885950" y="1865315"/>
              <a:ext cx="3314701" cy="455613"/>
              <a:chOff x="1188" y="1175"/>
              <a:chExt cx="2088" cy="287"/>
            </a:xfrm>
          </p:grpSpPr>
          <p:grpSp>
            <p:nvGrpSpPr>
              <p:cNvPr id="30754" name="Group 23"/>
              <p:cNvGrpSpPr>
                <a:grpSpLocks/>
              </p:cNvGrpSpPr>
              <p:nvPr/>
            </p:nvGrpSpPr>
            <p:grpSpPr bwMode="auto">
              <a:xfrm>
                <a:off x="1188" y="1175"/>
                <a:ext cx="1793" cy="287"/>
                <a:chOff x="1188" y="1175"/>
                <a:chExt cx="1793" cy="287"/>
              </a:xfrm>
            </p:grpSpPr>
            <p:sp>
              <p:nvSpPr>
                <p:cNvPr id="114" name="Rectangle 2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FF00"/>
                        </a:solidFill>
                      </a:ln>
                      <a:solidFill>
                        <a:srgbClr val="F09F32"/>
                      </a:solidFill>
                      <a:latin typeface="Kruti Dev 010" pitchFamily="2" charset="0"/>
                      <a:ea typeface="ＭＳ Ｐゴシック" charset="0"/>
                      <a:cs typeface="ＭＳ Ｐゴシック" charset="0"/>
                    </a:rPr>
                    <a:t>lh</a:t>
                  </a:r>
                  <a:endParaRPr lang="en-US" sz="3600" dirty="0">
                    <a:ln>
                      <a:solidFill>
                        <a:srgbClr val="FFFF00"/>
                      </a:solidFill>
                    </a:ln>
                    <a:solidFill>
                      <a:srgbClr val="FFEA18"/>
                    </a:solidFill>
                    <a:latin typeface="Kruti Dev 010" pitchFamily="2" charset="0"/>
                    <a:ea typeface="ＭＳ Ｐゴシック" charset="0"/>
                    <a:cs typeface="ＭＳ Ｐゴシック" charset="0"/>
                  </a:endParaRPr>
                </a:p>
              </p:txBody>
            </p:sp>
            <p:sp>
              <p:nvSpPr>
                <p:cNvPr id="115" name="Rectangle 25"/>
                <p:cNvSpPr>
                  <a:spLocks noChangeArrowheads="1"/>
                </p:cNvSpPr>
                <p:nvPr/>
              </p:nvSpPr>
              <p:spPr bwMode="auto">
                <a:xfrm>
                  <a:off x="1442" y="1179"/>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a:t>
                  </a:r>
                </a:p>
              </p:txBody>
            </p:sp>
            <p:sp>
              <p:nvSpPr>
                <p:cNvPr id="116" name="Rectangle 26"/>
                <p:cNvSpPr>
                  <a:spLocks noChangeArrowheads="1"/>
                </p:cNvSpPr>
                <p:nvPr/>
              </p:nvSpPr>
              <p:spPr bwMode="auto">
                <a:xfrm>
                  <a:off x="1591" y="1181"/>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117" name="Rectangle 27"/>
                <p:cNvSpPr>
                  <a:spLocks noChangeArrowheads="1"/>
                </p:cNvSpPr>
                <p:nvPr/>
              </p:nvSpPr>
              <p:spPr bwMode="auto">
                <a:xfrm>
                  <a:off x="1820" y="1179"/>
                  <a:ext cx="22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,e</a:t>
                  </a:r>
                </a:p>
              </p:txBody>
            </p:sp>
            <p:sp>
              <p:nvSpPr>
                <p:cNvPr id="118" name="Rectangle 28"/>
                <p:cNvSpPr>
                  <a:spLocks noChangeArrowheads="1"/>
                </p:cNvSpPr>
                <p:nvPr/>
              </p:nvSpPr>
              <p:spPr bwMode="auto">
                <a:xfrm>
                  <a:off x="2073" y="1175"/>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a:t>
                  </a:r>
                  <a:r>
                    <a:rPr lang="en-US" sz="2800" dirty="0">
                      <a:solidFill>
                        <a:srgbClr val="FC030C"/>
                      </a:solidFill>
                      <a:latin typeface="Kruti Dev 010" pitchFamily="2" charset="0"/>
                      <a:ea typeface="ＭＳ Ｐゴシック" charset="0"/>
                      <a:cs typeface="ＭＳ Ｐゴシック" charset="0"/>
                    </a:rPr>
                    <a:t>s</a:t>
                  </a:r>
                </a:p>
              </p:txBody>
            </p:sp>
            <p:sp>
              <p:nvSpPr>
                <p:cNvPr id="119" name="Rectangle 29"/>
                <p:cNvSpPr>
                  <a:spLocks noChangeArrowheads="1"/>
                </p:cNvSpPr>
                <p:nvPr/>
              </p:nvSpPr>
              <p:spPr bwMode="auto">
                <a:xfrm>
                  <a:off x="2335" y="1183"/>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a:t>
                  </a:r>
                </a:p>
              </p:txBody>
            </p:sp>
            <p:sp>
              <p:nvSpPr>
                <p:cNvPr id="120" name="Rectangle 30"/>
                <p:cNvSpPr>
                  <a:spLocks noChangeArrowheads="1"/>
                </p:cNvSpPr>
                <p:nvPr/>
              </p:nvSpPr>
              <p:spPr bwMode="auto">
                <a:xfrm>
                  <a:off x="2472" y="1183"/>
                  <a:ext cx="29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vkj</a:t>
                  </a:r>
                </a:p>
              </p:txBody>
            </p:sp>
            <p:sp>
              <p:nvSpPr>
                <p:cNvPr id="121" name="Rectangle 31"/>
                <p:cNvSpPr>
                  <a:spLocks noChangeArrowheads="1"/>
                </p:cNvSpPr>
                <p:nvPr/>
              </p:nvSpPr>
              <p:spPr bwMode="auto">
                <a:xfrm>
                  <a:off x="2781" y="1191"/>
                  <a:ext cx="20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l</a:t>
                  </a:r>
                  <a:r>
                    <a:rPr lang="en-US" sz="2800" dirty="0">
                      <a:solidFill>
                        <a:srgbClr val="08F220"/>
                      </a:solidFill>
                      <a:latin typeface="Kruti Dev 010" pitchFamily="2" charset="0"/>
                      <a:ea typeface="ＭＳ Ｐゴシック" charset="0"/>
                      <a:cs typeface="ＭＳ Ｐゴシック" charset="0"/>
                    </a:rPr>
                    <a:t>h</a:t>
                  </a:r>
                </a:p>
              </p:txBody>
            </p:sp>
          </p:grpSp>
          <p:sp>
            <p:nvSpPr>
              <p:cNvPr id="113" name="Rectangle 32"/>
              <p:cNvSpPr>
                <a:spLocks noChangeArrowheads="1"/>
              </p:cNvSpPr>
              <p:nvPr/>
            </p:nvSpPr>
            <p:spPr bwMode="auto">
              <a:xfrm>
                <a:off x="3024" y="1184"/>
                <a:ext cx="25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FF"/>
                      </a:solidFill>
                    </a:ln>
                    <a:solidFill>
                      <a:srgbClr val="11B0C5"/>
                    </a:solidFill>
                    <a:latin typeface="Kruti Dev 010" pitchFamily="2" charset="0"/>
                    <a:ea typeface="ＭＳ Ｐゴシック" charset="0"/>
                    <a:cs typeface="ＭＳ Ｐゴシック" charset="0"/>
                  </a:rPr>
                  <a:t>,l</a:t>
                </a:r>
              </a:p>
            </p:txBody>
          </p:sp>
        </p:grpSp>
        <p:grpSp>
          <p:nvGrpSpPr>
            <p:cNvPr id="30748" name="Group 34"/>
            <p:cNvGrpSpPr>
              <a:grpSpLocks/>
            </p:cNvGrpSpPr>
            <p:nvPr/>
          </p:nvGrpSpPr>
          <p:grpSpPr bwMode="auto">
            <a:xfrm>
              <a:off x="3392488" y="549275"/>
              <a:ext cx="722312" cy="1108075"/>
              <a:chOff x="1814" y="109"/>
              <a:chExt cx="455" cy="698"/>
            </a:xfrm>
          </p:grpSpPr>
          <p:sp>
            <p:nvSpPr>
              <p:cNvPr id="110" name="Text Box 3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defRPr/>
                </a:pPr>
                <a:r>
                  <a:rPr lang="hi-in" sz="6600" i="1">
                    <a:solidFill>
                      <a:srgbClr val="FF262D"/>
                    </a:solidFill>
                    <a:latin typeface="Kruti Dev 010" charset="0"/>
                    <a:cs typeface="Mangal" charset="0"/>
                  </a:rPr>
                  <a:t>७</a:t>
                </a:r>
                <a:endParaRPr lang="en-US" sz="6600" i="1">
                  <a:solidFill>
                    <a:srgbClr val="FF262D"/>
                  </a:solidFill>
                  <a:latin typeface="Kruti Dev 010" charset="0"/>
                </a:endParaRPr>
              </a:p>
            </p:txBody>
          </p:sp>
          <p:sp>
            <p:nvSpPr>
              <p:cNvPr id="111"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105" name="Rectangle 38"/>
            <p:cNvSpPr>
              <a:spLocks noChangeArrowheads="1"/>
            </p:cNvSpPr>
            <p:nvPr/>
          </p:nvSpPr>
          <p:spPr bwMode="auto">
            <a:xfrm>
              <a:off x="2213141" y="1839913"/>
              <a:ext cx="1344719"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ＭＳ Ｐゴシック" charset="0"/>
                <a:cs typeface="ＭＳ Ｐゴシック" charset="0"/>
              </a:endParaRPr>
            </a:p>
          </p:txBody>
        </p:sp>
        <p:sp>
          <p:nvSpPr>
            <p:cNvPr id="106" name="Rectangle 39"/>
            <p:cNvSpPr>
              <a:spLocks noChangeArrowheads="1"/>
            </p:cNvSpPr>
            <p:nvPr/>
          </p:nvSpPr>
          <p:spPr bwMode="auto">
            <a:xfrm>
              <a:off x="3643591" y="1839913"/>
              <a:ext cx="1049420"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07" name="Text Box 45"/>
            <p:cNvSpPr txBox="1">
              <a:spLocks noChangeArrowheads="1"/>
            </p:cNvSpPr>
            <p:nvPr/>
          </p:nvSpPr>
          <p:spPr bwMode="auto">
            <a:xfrm>
              <a:off x="120651" y="106363"/>
              <a:ext cx="2281417"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a:ln>
                    <a:solidFill>
                      <a:schemeClr val="tx1"/>
                    </a:solidFill>
                  </a:ln>
                  <a:latin typeface="Kruti Dev 010" pitchFamily="2" charset="0"/>
                </a:rPr>
                <a:t>ckbZcy Øef.kdk</a:t>
              </a:r>
            </a:p>
            <a:p>
              <a:pPr>
                <a:spcBef>
                  <a:spcPts val="0"/>
                </a:spcBef>
                <a:defRPr/>
              </a:pPr>
              <a:r>
                <a:rPr lang="en-US" sz="4000" dirty="0">
                  <a:ln>
                    <a:solidFill>
                      <a:schemeClr val="tx1"/>
                    </a:solidFill>
                  </a:ln>
                  <a:latin typeface="Kruti Dev 010" pitchFamily="2" charset="0"/>
                </a:rPr>
                <a:t>:ih oL=</a:t>
              </a:r>
            </a:p>
          </p:txBody>
        </p:sp>
      </p:grpSp>
      <p:sp>
        <p:nvSpPr>
          <p:cNvPr id="102" name="Rectangle 101"/>
          <p:cNvSpPr/>
          <p:nvPr/>
        </p:nvSpPr>
        <p:spPr>
          <a:xfrm>
            <a:off x="3541713" y="1146175"/>
            <a:ext cx="533400" cy="76200"/>
          </a:xfrm>
          <a:prstGeom prst="rect">
            <a:avLst/>
          </a:prstGeom>
          <a:solidFill>
            <a:srgbClr val="FF0000"/>
          </a:solidFill>
          <a:ln w="25400" cap="flat" cmpd="sng" algn="ctr">
            <a:solidFill>
              <a:srgbClr val="FF0000"/>
            </a:solidFill>
            <a:prstDash val="solid"/>
          </a:ln>
          <a:effectLst/>
        </p:spPr>
        <p:txBody>
          <a:bodyPr anchor="ctr"/>
          <a:lstStyle/>
          <a:p>
            <a:pPr algn="ctr" eaLnBrk="1" fontAlgn="auto" hangingPunct="1">
              <a:spcBef>
                <a:spcPts val="0"/>
              </a:spcBef>
              <a:spcAft>
                <a:spcPts val="0"/>
              </a:spcAft>
              <a:defRPr/>
            </a:pPr>
            <a:endParaRPr lang="en-US" sz="1800" b="0" kern="0" dirty="0">
              <a:solidFill>
                <a:sysClr val="window" lastClr="FFFFFF"/>
              </a:solidFill>
              <a:latin typeface="Kruti Dev 010" pitchFamily="2" charset="0"/>
              <a:ea typeface="+mn-ea"/>
              <a:cs typeface="+mn-cs"/>
            </a:endParaRPr>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13498</TotalTime>
  <Words>8453</Words>
  <Application>Microsoft Office PowerPoint</Application>
  <PresentationFormat>On-screen Show (4:3)</PresentationFormat>
  <Paragraphs>1188</Paragraphs>
  <Slides>65</Slides>
  <Notes>65</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65</vt:i4>
      </vt:variant>
    </vt:vector>
  </HeadingPairs>
  <TitlesOfParts>
    <vt:vector size="81" baseType="lpstr">
      <vt:lpstr>ＭＳ Ｐゴシック</vt:lpstr>
      <vt:lpstr>Arial</vt:lpstr>
      <vt:lpstr>Comic Sans MS</vt:lpstr>
      <vt:lpstr>Helvetica</vt:lpstr>
      <vt:lpstr>Kruti Dev 010</vt:lpstr>
      <vt:lpstr>Kruti Dev 050 </vt:lpstr>
      <vt:lpstr>Mangal</vt:lpstr>
      <vt:lpstr>Monotype Sorts</vt:lpstr>
      <vt:lpstr>Times</vt:lpstr>
      <vt:lpstr>Times New Roman</vt:lpstr>
      <vt:lpstr>Wingdings</vt:lpstr>
      <vt:lpstr>Pulse</vt:lpstr>
      <vt:lpstr>untitled 1</vt:lpstr>
      <vt:lpstr>Orbit</vt:lpstr>
      <vt:lpstr>1_untitled 2</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Botros Salah</cp:lastModifiedBy>
  <cp:revision>682</cp:revision>
  <cp:lastPrinted>2003-03-25T22:37:11Z</cp:lastPrinted>
  <dcterms:created xsi:type="dcterms:W3CDTF">2000-11-12T00:20:10Z</dcterms:created>
  <dcterms:modified xsi:type="dcterms:W3CDTF">2025-01-08T22:14:29Z</dcterms:modified>
</cp:coreProperties>
</file>